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5" r:id="rId13"/>
    <p:sldId id="284" r:id="rId14"/>
    <p:sldId id="283" r:id="rId15"/>
    <p:sldId id="282" r:id="rId16"/>
    <p:sldId id="286" r:id="rId17"/>
    <p:sldId id="272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4" autoAdjust="0"/>
  </p:normalViewPr>
  <p:slideViewPr>
    <p:cSldViewPr>
      <p:cViewPr>
        <p:scale>
          <a:sx n="100" d="100"/>
          <a:sy n="100" d="100"/>
        </p:scale>
        <p:origin x="-220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AA93-A431-4B4A-B214-C50E0E53DD59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5C68-D7A1-45C4-9185-BF9901244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25C68-D7A1-45C4-9185-BF99012441B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1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3125" r="21124" b="31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762500" y="1752600"/>
            <a:ext cx="41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Lemon/Milk" pitchFamily="34" charset="0"/>
              </a:rPr>
              <a:t>For loops, functions, </a:t>
            </a:r>
            <a:r>
              <a:rPr lang="en-US" altLang="zh-TW" sz="3200" smtClean="0">
                <a:latin typeface="Lemon/Milk" pitchFamily="34" charset="0"/>
              </a:rPr>
              <a:t>and </a:t>
            </a:r>
            <a:r>
              <a:rPr lang="en-US" altLang="zh-TW" sz="3200" smtClean="0">
                <a:latin typeface="Lemon/Milk" pitchFamily="34" charset="0"/>
              </a:rPr>
              <a:t>strings</a:t>
            </a:r>
            <a:endParaRPr lang="zh-TW" altLang="en-US" sz="2000" dirty="0">
              <a:latin typeface="Lemon/Milk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String functions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2362200"/>
            <a:ext cx="5953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know that strings are defined in quotations or apostrophes (‘/”)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How can we “change” strings?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Strings are immutable (will mention more later)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Character encoding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String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Length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Split, join, upper, lower, format (we mentioned this in previous workshop)</a:t>
            </a:r>
          </a:p>
        </p:txBody>
      </p:sp>
    </p:spTree>
    <p:extLst>
      <p:ext uri="{BB962C8B-B14F-4D97-AF65-F5344CB8AC3E}">
        <p14:creationId xmlns:p14="http://schemas.microsoft.com/office/powerpoint/2010/main" val="40541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Character encoding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369874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A string is stored as a sequence of binary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numbers (in decimal shown in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ascii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table)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Converting characters 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to numbers and vice-versa is called character encoding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Python 3 uses 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Unicode (We can print other languages and 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emojis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!!)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4376" r="4635" b="4616"/>
          <a:stretch/>
        </p:blipFill>
        <p:spPr bwMode="auto">
          <a:xfrm>
            <a:off x="209550" y="3093722"/>
            <a:ext cx="3295649" cy="35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53786"/>
            <a:ext cx="4038600" cy="334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1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String operators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1150" y="1952625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Concatenation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Multiplication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 subtraction or division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0" y="3124200"/>
            <a:ext cx="5814340" cy="334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Length function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905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How do we find the length of  a string?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can use </a:t>
            </a:r>
            <a:r>
              <a:rPr lang="en-US" altLang="zh-TW" b="1" dirty="0" err="1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len</a:t>
            </a: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()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38800" cy="396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.Split/.join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71625" y="1676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</a:t>
            </a: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split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method splits the string into a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The </a:t>
            </a: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join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method joins strings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615744"/>
            <a:ext cx="6400800" cy="359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8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.upper/.lower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207962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Converts the string to all caps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Converts the string to lower case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124200"/>
            <a:ext cx="5715000" cy="287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immutability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2079625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An immutable object is an object that is not changeable and its state cannot be modified after it is created.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In Python, a string is immutable. You cannot overwrite the values of immutable objects.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34" y="3810000"/>
            <a:ext cx="686473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4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Challenge!!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3999" y="1524000"/>
            <a:ext cx="648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Complete the function using a for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loop.</a:t>
            </a:r>
            <a:r>
              <a:rPr lang="en-US" altLang="zh-TW" b="1" dirty="0" err="1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The</a:t>
            </a:r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function takes in 2 arguments x and y. </a:t>
            </a:r>
          </a:p>
          <a:p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en-US" altLang="zh-TW" b="1" dirty="0" smtClean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Hint: Create a for loop that takes in x and y, then check if the number is an odd number. Add all the odd numbers to z (takes around 3 lines) </a:t>
            </a:r>
            <a:endParaRPr lang="en-US" altLang="zh-TW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9500" r="6285" b="9999"/>
          <a:stretch/>
        </p:blipFill>
        <p:spPr bwMode="auto">
          <a:xfrm>
            <a:off x="95249" y="3505200"/>
            <a:ext cx="515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 t="21553" r="6737" b="22089"/>
          <a:stretch/>
        </p:blipFill>
        <p:spPr bwMode="auto">
          <a:xfrm>
            <a:off x="5333999" y="4524376"/>
            <a:ext cx="3703999" cy="73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Email: ayyen@ucsc.edu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emon/Milk" pitchFamily="34" charset="0"/>
              </a:rPr>
              <a:t>Thanks!!</a:t>
            </a:r>
            <a:endParaRPr lang="zh-TW" altLang="en-US" dirty="0">
              <a:latin typeface="Lemon/Mil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Recap!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28775" y="182880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We should know how to…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Create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Format strings using .format()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 escape sequences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Know if else statements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Know while statements</a:t>
            </a:r>
          </a:p>
        </p:txBody>
      </p:sp>
    </p:spTree>
    <p:extLst>
      <p:ext uri="{BB962C8B-B14F-4D97-AF65-F5344CB8AC3E}">
        <p14:creationId xmlns:p14="http://schemas.microsoft.com/office/powerpoint/2010/main" val="3947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For loop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600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Another looping statement which iterates over a sequence of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Starts with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You can always create for loops using while but it takes more lines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Can nest a for loop inside a for loop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42576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單箭頭接點 3"/>
          <p:cNvCxnSpPr/>
          <p:nvPr/>
        </p:nvCxnSpPr>
        <p:spPr>
          <a:xfrm>
            <a:off x="2209800" y="4572000"/>
            <a:ext cx="171926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85763" y="39052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YaHei" pitchFamily="34" charset="-122"/>
                <a:ea typeface="Microsoft YaHei" pitchFamily="34" charset="-122"/>
              </a:rPr>
              <a:t>V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ariable </a:t>
            </a:r>
            <a:r>
              <a:rPr lang="en-US" altLang="zh-TW" dirty="0">
                <a:latin typeface="Microsoft YaHei" pitchFamily="34" charset="-122"/>
                <a:ea typeface="Microsoft YaHei" pitchFamily="34" charset="-122"/>
              </a:rPr>
              <a:t>that holds the current 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position in the loop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724402" y="4323844"/>
            <a:ext cx="1828798" cy="60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05600" y="372368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Returns a sequence of numbers starting from 0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5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Break </a:t>
            </a:r>
            <a:r>
              <a:rPr lang="en-US" altLang="zh-TW" sz="4000" dirty="0" err="1" smtClean="0">
                <a:latin typeface="Lemon/Milk" pitchFamily="34" charset="0"/>
              </a:rPr>
              <a:t>vs</a:t>
            </a:r>
            <a:r>
              <a:rPr lang="en-US" altLang="zh-TW" sz="4000" dirty="0" smtClean="0">
                <a:latin typeface="Lemon/Milk" pitchFamily="34" charset="0"/>
              </a:rPr>
              <a:t> continue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828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Break is used to terminate/stop the loop in where it is present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Continue is used to skip a certain part of the loop but continue on with the loop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0336"/>
            <a:ext cx="4333875" cy="32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68441"/>
            <a:ext cx="3733800" cy="313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functions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4" y="1600200"/>
            <a:ext cx="61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Functions are used to perform tasks (store blocks of code)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Reusable programs that can be called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May take arguments and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Great way to organize code (make them into blocks)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5715000"/>
            <a:ext cx="4124325" cy="96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18600" r="11795" b="18226"/>
          <a:stretch/>
        </p:blipFill>
        <p:spPr bwMode="auto">
          <a:xfrm>
            <a:off x="2454258" y="3352800"/>
            <a:ext cx="423548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單箭頭接點 3"/>
          <p:cNvCxnSpPr/>
          <p:nvPr/>
        </p:nvCxnSpPr>
        <p:spPr>
          <a:xfrm>
            <a:off x="1524000" y="40386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57200" y="3853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Keyword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114801" y="3778508"/>
            <a:ext cx="333374" cy="26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962400" y="348460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Function Name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5943600" y="3833128"/>
            <a:ext cx="904875" cy="20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362700" y="3539222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Function Arguments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>
            <a:off x="5181600" y="3862388"/>
            <a:ext cx="1181100" cy="17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590675" y="5099566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66700" y="4800600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Calling function with </a:t>
            </a:r>
            <a:r>
              <a:rPr lang="en-US" altLang="zh-TW" dirty="0" err="1" smtClean="0">
                <a:latin typeface="Microsoft YaHei" pitchFamily="34" charset="-122"/>
                <a:ea typeface="Microsoft YaHei" pitchFamily="34" charset="-122"/>
              </a:rPr>
              <a:t>args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9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Print </a:t>
            </a:r>
            <a:r>
              <a:rPr lang="en-US" altLang="zh-TW" sz="4000" dirty="0" err="1" smtClean="0">
                <a:latin typeface="Lemon/Milk" pitchFamily="34" charset="0"/>
              </a:rPr>
              <a:t>vs</a:t>
            </a:r>
            <a:r>
              <a:rPr lang="en-US" altLang="zh-TW" sz="4000" dirty="0" smtClean="0">
                <a:latin typeface="Lemon/Milk" pitchFamily="34" charset="0"/>
              </a:rPr>
              <a:t> return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71625" y="14478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Print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shows the user an output representing what is going on inside the computer. The computer cannot make use of what's printed (not stored or affect the function)</a:t>
            </a:r>
          </a:p>
          <a:p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Return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is how a function gives back a value. Unseen by user but can be used by the computer for further instructions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46599"/>
            <a:ext cx="4953000" cy="29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Common mistakes in functions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828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Break is used to terminate/stop the loop in where it is present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Continue is used to skip a certain part of the loop but continue on with the loop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7" y="3429000"/>
            <a:ext cx="385282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8525"/>
            <a:ext cx="4391151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1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Local variables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828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Local variables are variables declared inside a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Not related and cannot be used outside of the function specified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144867"/>
            <a:ext cx="6000750" cy="361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5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 smtClean="0">
                <a:latin typeface="Lemon/Milk" pitchFamily="34" charset="0"/>
              </a:rPr>
              <a:t>global variables</a:t>
            </a:r>
            <a:endParaRPr lang="zh-TW" altLang="en-US" sz="4000" dirty="0">
              <a:latin typeface="Lemon/Mil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90675" y="1828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Defining a variable outside of the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Be careful of accidentally changing the value of the global variable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Use the </a:t>
            </a:r>
            <a:r>
              <a:rPr lang="en-US" altLang="zh-TW" b="1" dirty="0" smtClean="0">
                <a:solidFill>
                  <a:srgbClr val="00B0F0"/>
                </a:solidFill>
                <a:latin typeface="Microsoft YaHei" pitchFamily="34" charset="-122"/>
                <a:ea typeface="Microsoft YaHei" pitchFamily="34" charset="-122"/>
              </a:rPr>
              <a:t>global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 statement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429000"/>
            <a:ext cx="4857750" cy="292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10573</TotalTime>
  <Words>552</Words>
  <Application>Microsoft Office PowerPoint</Application>
  <PresentationFormat>如螢幕大小 (4:3)</PresentationFormat>
  <Paragraphs>78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Austin Yen</dc:creator>
  <cp:lastModifiedBy>Austin Yen</cp:lastModifiedBy>
  <cp:revision>81</cp:revision>
  <dcterms:created xsi:type="dcterms:W3CDTF">2006-08-16T00:00:00Z</dcterms:created>
  <dcterms:modified xsi:type="dcterms:W3CDTF">2021-01-06T06:48:30Z</dcterms:modified>
</cp:coreProperties>
</file>