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8" r:id="rId3"/>
    <p:sldId id="273" r:id="rId4"/>
    <p:sldId id="286" r:id="rId5"/>
    <p:sldId id="290" r:id="rId6"/>
    <p:sldId id="291" r:id="rId7"/>
    <p:sldId id="288" r:id="rId8"/>
    <p:sldId id="287" r:id="rId9"/>
    <p:sldId id="289" r:id="rId10"/>
    <p:sldId id="292" r:id="rId11"/>
    <p:sldId id="293" r:id="rId12"/>
    <p:sldId id="272" r:id="rId13"/>
    <p:sldId id="294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94664" autoAdjust="0"/>
  </p:normalViewPr>
  <p:slideViewPr>
    <p:cSldViewPr>
      <p:cViewPr varScale="1">
        <p:scale>
          <a:sx n="84" d="100"/>
          <a:sy n="84" d="100"/>
        </p:scale>
        <p:origin x="-78" y="-6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7AA93-A431-4B4A-B214-C50E0E53DD59}" type="datetimeFigureOut">
              <a:rPr lang="zh-TW" altLang="en-US" smtClean="0"/>
              <a:t>2021/2/16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25C68-D7A1-45C4-9185-BF99012441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12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4" t="3125" r="21124" b="3125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762500" y="1752600"/>
            <a:ext cx="4152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Lemon/Milk" pitchFamily="34" charset="0"/>
              </a:rPr>
              <a:t>Lists, tuples, and </a:t>
            </a:r>
          </a:p>
          <a:p>
            <a:pPr algn="ctr"/>
            <a:r>
              <a:rPr lang="en-US" altLang="zh-TW" sz="3200" dirty="0" smtClean="0">
                <a:latin typeface="Lemon/Milk" pitchFamily="34" charset="0"/>
              </a:rPr>
              <a:t>dictionaries</a:t>
            </a:r>
            <a:endParaRPr lang="en-US" altLang="zh-TW" sz="3200" dirty="0">
              <a:latin typeface="Lemon/Milk" pitchFamily="34" charset="0"/>
            </a:endParaRPr>
          </a:p>
          <a:p>
            <a:pPr algn="ctr"/>
            <a:r>
              <a:rPr lang="en-US" altLang="zh-TW" sz="3200" dirty="0" smtClean="0">
                <a:latin typeface="Lemon/Milk" pitchFamily="34" charset="0"/>
              </a:rPr>
              <a:t>(data structures)</a:t>
            </a:r>
            <a:endParaRPr lang="zh-TW" altLang="en-US" sz="2000" dirty="0">
              <a:latin typeface="Lemon/Milk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733800"/>
            <a:ext cx="25654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9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In short…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38250" y="2819399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solidFill>
                  <a:srgbClr val="00B0F0"/>
                </a:solidFill>
                <a:latin typeface="Microsoft YaHei" pitchFamily="34" charset="-122"/>
                <a:ea typeface="Microsoft YaHei" pitchFamily="34" charset="-122"/>
              </a:rPr>
              <a:t>List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: Ordered and changeable, allows duplicates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solidFill>
                  <a:srgbClr val="00B0F0"/>
                </a:solidFill>
                <a:latin typeface="Microsoft YaHei" pitchFamily="34" charset="-122"/>
                <a:ea typeface="Microsoft YaHei" pitchFamily="34" charset="-122"/>
              </a:rPr>
              <a:t>Tuple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: Ordered and unchangeable, allows duplicates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solidFill>
                  <a:srgbClr val="00B0F0"/>
                </a:solidFill>
                <a:latin typeface="Microsoft YaHei" pitchFamily="34" charset="-122"/>
                <a:ea typeface="Microsoft YaHei" pitchFamily="34" charset="-122"/>
              </a:rPr>
              <a:t>Set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: Unordered and not indexed, no duplicates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solidFill>
                  <a:srgbClr val="00B0F0"/>
                </a:solidFill>
                <a:latin typeface="Microsoft YaHei" pitchFamily="34" charset="-122"/>
                <a:ea typeface="Microsoft YaHei" pitchFamily="34" charset="-122"/>
              </a:rPr>
              <a:t>Dictionary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: Unordered and changeable, no duplicates</a:t>
            </a:r>
          </a:p>
        </p:txBody>
      </p:sp>
    </p:spTree>
    <p:extLst>
      <p:ext uri="{BB962C8B-B14F-4D97-AF65-F5344CB8AC3E}">
        <p14:creationId xmlns:p14="http://schemas.microsoft.com/office/powerpoint/2010/main" val="30510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When do I use these?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38250" y="2819399"/>
            <a:ext cx="6629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solidFill>
                  <a:srgbClr val="00B0F0"/>
                </a:solidFill>
                <a:latin typeface="Microsoft YaHei" pitchFamily="34" charset="-122"/>
                <a:ea typeface="Microsoft YaHei" pitchFamily="34" charset="-122"/>
              </a:rPr>
              <a:t>List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: A simple, 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iterable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 collection that will be modified frequently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solidFill>
                  <a:srgbClr val="00B0F0"/>
                </a:solidFill>
                <a:latin typeface="Microsoft YaHei" pitchFamily="34" charset="-122"/>
                <a:ea typeface="Microsoft YaHei" pitchFamily="34" charset="-122"/>
              </a:rPr>
              <a:t>Tuple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: Unchanged, fixed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solidFill>
                  <a:srgbClr val="00B0F0"/>
                </a:solidFill>
                <a:latin typeface="Microsoft YaHei" pitchFamily="34" charset="-122"/>
                <a:ea typeface="Microsoft YaHei" pitchFamily="34" charset="-122"/>
              </a:rPr>
              <a:t>Set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: Finding uniqueness in the data, discrete math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solidFill>
                  <a:srgbClr val="00B0F0"/>
                </a:solidFill>
                <a:latin typeface="Microsoft YaHei" pitchFamily="34" charset="-122"/>
                <a:ea typeface="Microsoft YaHei" pitchFamily="34" charset="-122"/>
              </a:rPr>
              <a:t>Dictionary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: When you need a logical association with keys and values. Fast lookup and needs modification</a:t>
            </a:r>
          </a:p>
        </p:txBody>
      </p:sp>
    </p:spTree>
    <p:extLst>
      <p:ext uri="{BB962C8B-B14F-4D97-AF65-F5344CB8AC3E}">
        <p14:creationId xmlns:p14="http://schemas.microsoft.com/office/powerpoint/2010/main" val="356866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152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Challenge!!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81000" y="887412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Write a function to count the number of characters in a string and stores in a dictionary</a:t>
            </a:r>
            <a:r>
              <a:rPr lang="en-US" altLang="zh-TW" b="1" dirty="0" smtClean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. </a:t>
            </a:r>
            <a:endParaRPr lang="en-US" altLang="zh-TW" b="1" dirty="0" smtClean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endParaRPr lang="en-US" altLang="zh-TW" b="1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r>
              <a:rPr lang="en-US" altLang="zh-TW" b="1" dirty="0" smtClean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Hint: </a:t>
            </a:r>
            <a:r>
              <a:rPr lang="en-US" altLang="zh-TW" b="1" dirty="0" smtClean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Create a dictionary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Iterate through all the elements in the given array (passed through from 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Set it as the keys in the dictionary (refer how to set keys in notebook)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Check if the element is in the keys, +1 if there are multiple </a:t>
            </a:r>
            <a:r>
              <a:rPr lang="en-US" altLang="zh-TW" b="1" dirty="0" err="1" smtClean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occurances</a:t>
            </a:r>
            <a:r>
              <a:rPr lang="en-US" altLang="zh-TW" b="1" dirty="0" smtClean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, or else make it = 1 if it occurs once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return / print the function</a:t>
            </a:r>
            <a:endParaRPr lang="en-US" altLang="zh-TW" b="1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8" t="16066" r="8660" b="15615"/>
          <a:stretch/>
        </p:blipFill>
        <p:spPr bwMode="auto">
          <a:xfrm>
            <a:off x="2082484" y="4303732"/>
            <a:ext cx="4979032" cy="224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Still stuck?</a:t>
            </a:r>
            <a:endParaRPr lang="zh-TW" altLang="en-US" sz="4000" dirty="0">
              <a:latin typeface="Lemon/Milk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2" y="1509535"/>
            <a:ext cx="3190875" cy="479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85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Email: ayyen@ucsc.edu</a:t>
            </a:r>
            <a:endParaRPr lang="zh-TW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Lemon/Milk" pitchFamily="34" charset="0"/>
              </a:rPr>
              <a:t>Thanks!!</a:t>
            </a:r>
            <a:endParaRPr lang="zh-TW" altLang="en-US" dirty="0">
              <a:latin typeface="Lemon/Mil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9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Recap!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28774" y="1828800"/>
            <a:ext cx="5915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We should know how to…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Create for loops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Create functions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Know the difference between print and return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Defining local and global variables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Using string functions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Understand immutability</a:t>
            </a:r>
          </a:p>
        </p:txBody>
      </p:sp>
    </p:spTree>
    <p:extLst>
      <p:ext uri="{BB962C8B-B14F-4D97-AF65-F5344CB8AC3E}">
        <p14:creationId xmlns:p14="http://schemas.microsoft.com/office/powerpoint/2010/main" val="394744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lists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76401" y="1687651"/>
            <a:ext cx="632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Used to store a collection of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Should have square brackets []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Items are split using commas 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Unlike strings, lists are mutable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Can mix element types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Python doesn’t natively support arrays like in other languages like Java (use 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numpy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 for 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ndarray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)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78"/>
          <a:stretch/>
        </p:blipFill>
        <p:spPr bwMode="auto">
          <a:xfrm>
            <a:off x="1828800" y="4086224"/>
            <a:ext cx="5505450" cy="2350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92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List methods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95400" y="1981200"/>
            <a:ext cx="6934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>
                <a:latin typeface="Microsoft YaHei" pitchFamily="34" charset="-122"/>
                <a:ea typeface="Microsoft YaHei" pitchFamily="34" charset="-122"/>
              </a:rPr>
              <a:t>a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ppend()	adds an element at the end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>
                <a:latin typeface="Microsoft YaHei" pitchFamily="34" charset="-122"/>
                <a:ea typeface="Microsoft YaHei" pitchFamily="34" charset="-122"/>
              </a:rPr>
              <a:t>c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lear()	removes all elements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>
                <a:latin typeface="Microsoft YaHei" pitchFamily="34" charset="-122"/>
                <a:ea typeface="Microsoft YaHei" pitchFamily="34" charset="-122"/>
              </a:rPr>
              <a:t>c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opy()	copies the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len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()		returns the number of elements in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>
                <a:latin typeface="Microsoft YaHei" pitchFamily="34" charset="-122"/>
                <a:ea typeface="Microsoft YaHei" pitchFamily="34" charset="-122"/>
              </a:rPr>
              <a:t>e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xtend()	add another list to a current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>
                <a:latin typeface="Microsoft YaHei" pitchFamily="34" charset="-122"/>
                <a:ea typeface="Microsoft YaHei" pitchFamily="34" charset="-122"/>
              </a:rPr>
              <a:t>i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ndex()	returns the index value specified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insert()	adds an element in a specific position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>
                <a:latin typeface="Microsoft YaHei" pitchFamily="34" charset="-122"/>
                <a:ea typeface="Microsoft YaHei" pitchFamily="34" charset="-122"/>
              </a:rPr>
              <a:t>p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op()</a:t>
            </a:r>
            <a:r>
              <a:rPr lang="en-US" altLang="zh-TW" b="1" dirty="0">
                <a:latin typeface="Microsoft YaHei" pitchFamily="34" charset="-122"/>
                <a:ea typeface="Microsoft YaHei" pitchFamily="34" charset="-122"/>
              </a:rPr>
              <a:t>	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removes </a:t>
            </a:r>
            <a:r>
              <a:rPr lang="en-US" altLang="zh-TW" b="1" dirty="0">
                <a:latin typeface="Microsoft YaHei" pitchFamily="34" charset="-122"/>
                <a:ea typeface="Microsoft YaHei" pitchFamily="34" charset="-122"/>
              </a:rPr>
              <a:t>an element in a specific position</a:t>
            </a: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>
                <a:latin typeface="Microsoft YaHei" pitchFamily="34" charset="-122"/>
                <a:ea typeface="Microsoft YaHei" pitchFamily="34" charset="-122"/>
              </a:rPr>
              <a:t>r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emove()	removes an item with specified value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reverse()	reverse the order of the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sort()	sorts the lists </a:t>
            </a:r>
          </a:p>
        </p:txBody>
      </p:sp>
    </p:spTree>
    <p:extLst>
      <p:ext uri="{BB962C8B-B14F-4D97-AF65-F5344CB8AC3E}">
        <p14:creationId xmlns:p14="http://schemas.microsoft.com/office/powerpoint/2010/main" val="401791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List comprehension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95400" y="19812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Creating a list with conditionals in one line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2562225"/>
            <a:ext cx="656633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256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indexing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04925" y="1557635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The position of an element when iterating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Use the index operator []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First position starts as 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7671" r="7216" b="7762"/>
          <a:stretch/>
        </p:blipFill>
        <p:spPr bwMode="auto">
          <a:xfrm>
            <a:off x="2133600" y="2480965"/>
            <a:ext cx="4724400" cy="4301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6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tuples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76401" y="1687651"/>
            <a:ext cx="632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Used to store a set collection of unchanged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Unlike lists, tuples are immutable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Allow duplicates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Should have () parenthesis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Shares most methods with lists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88" y="3429000"/>
            <a:ext cx="57950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7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dictionaries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24000" y="1419225"/>
            <a:ext cx="6324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Used to store data in the form of keys and values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Mutable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Should be denoted in {}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Uses methods shown before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keys() returns a list with the dictionary’s keys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values() returns a list with the dictionary’s values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get() returns the value of a specified key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Aka a hash map or hash table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Faster than searching through a list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1" t="12702" r="7377" b="13203"/>
          <a:stretch/>
        </p:blipFill>
        <p:spPr bwMode="auto">
          <a:xfrm>
            <a:off x="1752600" y="3962400"/>
            <a:ext cx="5467350" cy="276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19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sets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76400" y="1687651"/>
            <a:ext cx="67055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Used to store unique objects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Not ordered and not mutable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Written in curly brackets {}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Shares some of the same methods as other structures</a:t>
            </a: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You will use sets in discrete math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>
                <a:latin typeface="Microsoft YaHei" pitchFamily="34" charset="-122"/>
                <a:ea typeface="Microsoft YaHei" pitchFamily="34" charset="-122"/>
              </a:rPr>
              <a:t>d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ifference()	returns the differences of 2 or more sets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intersection() returns a set containing the intersection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issubset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()	returns whether a set is in another set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isdisjoint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()	returns if 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theres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 an intersection or not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union()	return the union of 2 or more sets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29" r="7311" b="19720"/>
          <a:stretch/>
        </p:blipFill>
        <p:spPr bwMode="auto">
          <a:xfrm>
            <a:off x="638175" y="4724400"/>
            <a:ext cx="7486650" cy="1857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09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地平線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地平線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平線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17017</TotalTime>
  <Words>426</Words>
  <Application>Microsoft Office PowerPoint</Application>
  <PresentationFormat>如螢幕大小 (4:3)</PresentationFormat>
  <Paragraphs>86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地平線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Austin Yen</dc:creator>
  <cp:lastModifiedBy>Austin Yen</cp:lastModifiedBy>
  <cp:revision>118</cp:revision>
  <dcterms:created xsi:type="dcterms:W3CDTF">2006-08-16T00:00:00Z</dcterms:created>
  <dcterms:modified xsi:type="dcterms:W3CDTF">2021-02-17T08:13:18Z</dcterms:modified>
</cp:coreProperties>
</file>