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37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C59BB-177F-4040-BEEC-E627DE91876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E0B23F5-EADA-43C8-8235-E4D2B625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17BA-C135-4D5D-B1AA-0138CBA0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Plants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05A5-4B51-4336-96E1-AAFDBF42E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Austin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3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23E9-5B8C-436E-B163-21C64E9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7FBD-A735-4A7A-842B-F4E84306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change is motivating a push to use more renewables</a:t>
            </a:r>
          </a:p>
          <a:p>
            <a:r>
              <a:rPr lang="en-US" dirty="0"/>
              <a:t>US energy sector </a:t>
            </a:r>
          </a:p>
          <a:p>
            <a:r>
              <a:rPr lang="en-US" dirty="0"/>
              <a:t>Do renewables and nuclear energy sources with the average price of electricity?</a:t>
            </a:r>
          </a:p>
        </p:txBody>
      </p:sp>
    </p:spTree>
    <p:extLst>
      <p:ext uri="{BB962C8B-B14F-4D97-AF65-F5344CB8AC3E}">
        <p14:creationId xmlns:p14="http://schemas.microsoft.com/office/powerpoint/2010/main" val="202186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86DF-AC44-43D3-A011-F3B142FA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1C54-D245-44F3-BB6D-96B07816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861, 923 from the US E.I.A. (Energy Information Administration)</a:t>
            </a:r>
          </a:p>
          <a:p>
            <a:r>
              <a:rPr lang="en-US" dirty="0"/>
              <a:t>Response: Average Price (dollars /watthour)</a:t>
            </a:r>
          </a:p>
          <a:p>
            <a:r>
              <a:rPr lang="en-US" dirty="0"/>
              <a:t>Main predictors: Proportion of electricity generated from nuclear, proportion of electricity generated from renewables</a:t>
            </a:r>
          </a:p>
          <a:p>
            <a:r>
              <a:rPr lang="en-US" dirty="0"/>
              <a:t>Other predictors:</a:t>
            </a:r>
          </a:p>
          <a:p>
            <a:pPr lvl="1"/>
            <a:r>
              <a:rPr lang="en-US" dirty="0"/>
              <a:t>NERC region</a:t>
            </a:r>
          </a:p>
          <a:p>
            <a:pPr lvl="1"/>
            <a:r>
              <a:rPr lang="en-US" dirty="0"/>
              <a:t>Peak demand in summer (Megawatts)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203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2991-8E39-458A-A6D7-817C4917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FE67-1E33-4258-BF6B-86365AF6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B342-5288-4263-92FF-70898736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DD18-A8CB-47D2-9397-D79EA203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  <a:p>
            <a:r>
              <a:rPr lang="en-US" dirty="0"/>
              <a:t>Aggregate statistics for each utility</a:t>
            </a:r>
          </a:p>
        </p:txBody>
      </p:sp>
    </p:spTree>
    <p:extLst>
      <p:ext uri="{BB962C8B-B14F-4D97-AF65-F5344CB8AC3E}">
        <p14:creationId xmlns:p14="http://schemas.microsoft.com/office/powerpoint/2010/main" val="33288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E42-E530-40C1-81D6-50D9806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3A45-4A61-49C3-8CB8-58CF0D8A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83F-C989-45A4-9F7F-D9642497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C32F-EC67-4235-92ED-936B1BA8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94AA-2374-44F5-8B56-BE1DD0C4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Limitations,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FF68-9BCD-450C-9DE6-AE648A5E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1201-CD52-4771-8F1E-E4D7E627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7B7F-850E-4713-A94E-A5D4EB3C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2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455</TotalTime>
  <Words>105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Power Plants</vt:lpstr>
      <vt:lpstr>Intro</vt:lpstr>
      <vt:lpstr>Data</vt:lpstr>
      <vt:lpstr>Exploratory Data Analysis</vt:lpstr>
      <vt:lpstr>Methodology</vt:lpstr>
      <vt:lpstr>Results</vt:lpstr>
      <vt:lpstr>Discussion</vt:lpstr>
      <vt:lpstr>Limitations,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Austin Kao</dc:creator>
  <cp:lastModifiedBy>Austin Kao</cp:lastModifiedBy>
  <cp:revision>8</cp:revision>
  <dcterms:created xsi:type="dcterms:W3CDTF">2021-04-23T09:44:14Z</dcterms:created>
  <dcterms:modified xsi:type="dcterms:W3CDTF">2021-04-23T17:19:31Z</dcterms:modified>
</cp:coreProperties>
</file>