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5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FFE541-2FC5-4D6F-AD1C-0BE414E4C9D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9154A04-C4DD-4EB7-9130-BDD9C3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8BCC-017A-49F8-BECD-D4FF7A8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0:</a:t>
            </a:r>
            <a:br>
              <a:rPr lang="en-US" dirty="0"/>
            </a:br>
            <a:r>
              <a:rPr lang="en-US" dirty="0"/>
              <a:t>Racial Disparities in Stop-Question-Frisk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6D62A-2A2C-4CED-B9DD-891446021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Austin Kao</a:t>
            </a:r>
          </a:p>
        </p:txBody>
      </p:sp>
    </p:spTree>
    <p:extLst>
      <p:ext uri="{BB962C8B-B14F-4D97-AF65-F5344CB8AC3E}">
        <p14:creationId xmlns:p14="http://schemas.microsoft.com/office/powerpoint/2010/main" val="413315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269A-135C-4520-AEB1-406EB92B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11E2-4A2D-414D-9536-FA867D12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racial disparities exist in SQF events where the police suspect a violent crime?</a:t>
            </a:r>
          </a:p>
        </p:txBody>
      </p:sp>
    </p:spTree>
    <p:extLst>
      <p:ext uri="{BB962C8B-B14F-4D97-AF65-F5344CB8AC3E}">
        <p14:creationId xmlns:p14="http://schemas.microsoft.com/office/powerpoint/2010/main" val="46817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15FA-3899-4580-A94D-B116DBEE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A3E9-A846-4C60-B736-DBF8E23C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04138"/>
          </a:xfrm>
        </p:spPr>
        <p:txBody>
          <a:bodyPr/>
          <a:lstStyle/>
          <a:p>
            <a:r>
              <a:rPr lang="en-US" dirty="0"/>
              <a:t>Response variable: SUSPECTED_VIOLENCE (1 if violent, 0 if not)</a:t>
            </a:r>
          </a:p>
          <a:p>
            <a:r>
              <a:rPr lang="en-US" dirty="0"/>
              <a:t>Predictor variables: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STOP_WAS_INITIATED</a:t>
            </a:r>
          </a:p>
          <a:p>
            <a:pPr lvl="1"/>
            <a:r>
              <a:rPr lang="en-US" dirty="0"/>
              <a:t>SUSPECT_HEIGHT</a:t>
            </a:r>
          </a:p>
          <a:p>
            <a:pPr lvl="1"/>
            <a:r>
              <a:rPr lang="en-US" dirty="0"/>
              <a:t>SUSPECT_REPORTED_AGE</a:t>
            </a:r>
          </a:p>
          <a:p>
            <a:pPr lvl="1"/>
            <a:r>
              <a:rPr lang="en-US" dirty="0"/>
              <a:t>SUSPECT_SEX</a:t>
            </a:r>
          </a:p>
          <a:p>
            <a:pPr lvl="1"/>
            <a:r>
              <a:rPr lang="en-US" dirty="0"/>
              <a:t>PRECINCT_PROP_BLACK</a:t>
            </a:r>
          </a:p>
          <a:p>
            <a:pPr lvl="1"/>
            <a:r>
              <a:rPr lang="en-US" dirty="0"/>
              <a:t>PRECINCT_PROP_HISP</a:t>
            </a:r>
          </a:p>
        </p:txBody>
      </p:sp>
    </p:spTree>
    <p:extLst>
      <p:ext uri="{BB962C8B-B14F-4D97-AF65-F5344CB8AC3E}">
        <p14:creationId xmlns:p14="http://schemas.microsoft.com/office/powerpoint/2010/main" val="247680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E9BB-5F9B-4054-AC91-57046DBE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1CE9-836A-4567-8751-8A0FD0B7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data into one set</a:t>
            </a:r>
          </a:p>
          <a:p>
            <a:r>
              <a:rPr lang="en-US" dirty="0"/>
              <a:t>Filtered out incomplete/ impossible data</a:t>
            </a:r>
          </a:p>
          <a:p>
            <a:r>
              <a:rPr lang="en-US" dirty="0"/>
              <a:t>Added the proportions of Black and Hispanic residents living in precincts</a:t>
            </a:r>
          </a:p>
          <a:p>
            <a:r>
              <a:rPr lang="en-US" dirty="0"/>
              <a:t>Took a random sample of 3000 observations</a:t>
            </a:r>
          </a:p>
        </p:txBody>
      </p:sp>
    </p:spTree>
    <p:extLst>
      <p:ext uri="{BB962C8B-B14F-4D97-AF65-F5344CB8AC3E}">
        <p14:creationId xmlns:p14="http://schemas.microsoft.com/office/powerpoint/2010/main" val="36322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03D1-2D06-447A-A908-8765977F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51D0-CD92-4712-B7F7-9602C56C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89958"/>
            <a:ext cx="7729728" cy="3476180"/>
          </a:xfrm>
        </p:spPr>
        <p:txBody>
          <a:bodyPr/>
          <a:lstStyle/>
          <a:p>
            <a:r>
              <a:rPr lang="en-US" dirty="0"/>
              <a:t>Baseline: White male, mean height and age, stopped by officer who self initiated in a precinct with 0 Black and Hispanic residents</a:t>
            </a:r>
          </a:p>
          <a:p>
            <a:r>
              <a:rPr lang="en-US" dirty="0"/>
              <a:t>Race is the second-most significant factor</a:t>
            </a:r>
          </a:p>
          <a:p>
            <a:r>
              <a:rPr lang="en-US" dirty="0"/>
              <a:t>How police initiate the stop is most significant factor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837D1-9094-4C07-8A94-A8E6F7939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11" y="4668043"/>
            <a:ext cx="4896444" cy="19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84BD-A0A0-4F5A-ABC0-41F861F9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Critiques/Improvements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3AF4-35B7-421E-BDD4-68251CC5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number of observations were filtered out because incomplete/impossible (3503 out of 36096 observations)</a:t>
            </a:r>
          </a:p>
          <a:p>
            <a:r>
              <a:rPr lang="en-US" dirty="0"/>
              <a:t>Officers who abuse SQF policy are less likely to report the SQF event</a:t>
            </a:r>
          </a:p>
          <a:p>
            <a:r>
              <a:rPr lang="en-US" dirty="0"/>
              <a:t>Populations within precincts change over time</a:t>
            </a:r>
          </a:p>
          <a:p>
            <a:r>
              <a:rPr lang="en-US" dirty="0"/>
              <a:t>Try to account for temporal relationships</a:t>
            </a:r>
          </a:p>
          <a:p>
            <a:r>
              <a:rPr lang="en-US" dirty="0"/>
              <a:t>Collect data on patrol routes</a:t>
            </a:r>
          </a:p>
        </p:txBody>
      </p:sp>
    </p:spTree>
    <p:extLst>
      <p:ext uri="{BB962C8B-B14F-4D97-AF65-F5344CB8AC3E}">
        <p14:creationId xmlns:p14="http://schemas.microsoft.com/office/powerpoint/2010/main" val="4498638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</TotalTime>
  <Words>201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Case Study 0: Racial Disparities in Stop-Question-Frisk Events</vt:lpstr>
      <vt:lpstr>Research Question</vt:lpstr>
      <vt:lpstr>Variables</vt:lpstr>
      <vt:lpstr>Methodology</vt:lpstr>
      <vt:lpstr>Results/Key Findings</vt:lpstr>
      <vt:lpstr>Critiques/Improvements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0: Racial Disparities in Stop-Question-Frisk Events</dc:title>
  <dc:creator>Austin Kao</dc:creator>
  <cp:lastModifiedBy>Austin Kao</cp:lastModifiedBy>
  <cp:revision>5</cp:revision>
  <dcterms:created xsi:type="dcterms:W3CDTF">2021-02-02T02:32:50Z</dcterms:created>
  <dcterms:modified xsi:type="dcterms:W3CDTF">2021-02-02T04:35:46Z</dcterms:modified>
</cp:coreProperties>
</file>