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dp" ContentType="image/vnd.ms-photo"/>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sldIdLst>
    <p:sldId id="401" r:id="rId4"/>
    <p:sldId id="402" r:id="rId6"/>
    <p:sldId id="543" r:id="rId7"/>
    <p:sldId id="535" r:id="rId8"/>
    <p:sldId id="405" r:id="rId9"/>
    <p:sldId id="406" r:id="rId10"/>
    <p:sldId id="403" r:id="rId11"/>
    <p:sldId id="630" r:id="rId12"/>
    <p:sldId id="637" r:id="rId13"/>
    <p:sldId id="639" r:id="rId14"/>
    <p:sldId id="638" r:id="rId15"/>
    <p:sldId id="640" r:id="rId16"/>
    <p:sldId id="641" r:id="rId17"/>
    <p:sldId id="642" r:id="rId18"/>
    <p:sldId id="643" r:id="rId19"/>
    <p:sldId id="644" r:id="rId20"/>
    <p:sldId id="645" r:id="rId21"/>
    <p:sldId id="646" r:id="rId22"/>
    <p:sldId id="631" r:id="rId23"/>
    <p:sldId id="647" r:id="rId24"/>
    <p:sldId id="649" r:id="rId25"/>
    <p:sldId id="666" r:id="rId26"/>
    <p:sldId id="632" r:id="rId27"/>
    <p:sldId id="651" r:id="rId28"/>
    <p:sldId id="652" r:id="rId29"/>
    <p:sldId id="653" r:id="rId30"/>
    <p:sldId id="654" r:id="rId31"/>
    <p:sldId id="667" r:id="rId32"/>
    <p:sldId id="657" r:id="rId33"/>
    <p:sldId id="668" r:id="rId34"/>
    <p:sldId id="669" r:id="rId35"/>
    <p:sldId id="662" r:id="rId36"/>
    <p:sldId id="658" r:id="rId37"/>
    <p:sldId id="670" r:id="rId38"/>
    <p:sldId id="659" r:id="rId39"/>
    <p:sldId id="660" r:id="rId40"/>
    <p:sldId id="671" r:id="rId41"/>
    <p:sldId id="661" r:id="rId42"/>
    <p:sldId id="663" r:id="rId43"/>
    <p:sldId id="665" r:id="rId44"/>
    <p:sldId id="633" r:id="rId45"/>
    <p:sldId id="434" r:id="rId46"/>
    <p:sldId id="435" r:id="rId47"/>
    <p:sldId id="436" r:id="rId48"/>
    <p:sldId id="438" r:id="rId49"/>
    <p:sldId id="486" r:id="rId50"/>
    <p:sldId id="746" r:id="rId51"/>
    <p:sldId id="439" r:id="rId52"/>
    <p:sldId id="747" r:id="rId53"/>
    <p:sldId id="440" r:id="rId54"/>
    <p:sldId id="441" r:id="rId55"/>
    <p:sldId id="442" r:id="rId56"/>
    <p:sldId id="443" r:id="rId57"/>
    <p:sldId id="444" r:id="rId58"/>
    <p:sldId id="445" r:id="rId59"/>
    <p:sldId id="446" r:id="rId60"/>
    <p:sldId id="447" r:id="rId61"/>
    <p:sldId id="448" r:id="rId62"/>
    <p:sldId id="449" r:id="rId63"/>
    <p:sldId id="450" r:id="rId64"/>
    <p:sldId id="451" r:id="rId65"/>
    <p:sldId id="453" r:id="rId66"/>
    <p:sldId id="760" r:id="rId67"/>
    <p:sldId id="454" r:id="rId68"/>
    <p:sldId id="455" r:id="rId69"/>
    <p:sldId id="805" r:id="rId70"/>
    <p:sldId id="804" r:id="rId71"/>
    <p:sldId id="806" r:id="rId72"/>
    <p:sldId id="807" r:id="rId73"/>
    <p:sldId id="808" r:id="rId74"/>
    <p:sldId id="809" r:id="rId75"/>
    <p:sldId id="810" r:id="rId76"/>
    <p:sldId id="811" r:id="rId77"/>
    <p:sldId id="812" r:id="rId78"/>
    <p:sldId id="754" r:id="rId79"/>
    <p:sldId id="813" r:id="rId80"/>
    <p:sldId id="755" r:id="rId81"/>
    <p:sldId id="757" r:id="rId82"/>
    <p:sldId id="758" r:id="rId83"/>
    <p:sldId id="814" r:id="rId84"/>
    <p:sldId id="759" r:id="rId85"/>
    <p:sldId id="815" r:id="rId86"/>
    <p:sldId id="756" r:id="rId87"/>
    <p:sldId id="489" r:id="rId88"/>
    <p:sldId id="467" r:id="rId89"/>
    <p:sldId id="468" r:id="rId90"/>
    <p:sldId id="469" r:id="rId91"/>
    <p:sldId id="470" r:id="rId92"/>
    <p:sldId id="471" r:id="rId93"/>
    <p:sldId id="472" r:id="rId94"/>
    <p:sldId id="473" r:id="rId95"/>
    <p:sldId id="474" r:id="rId96"/>
    <p:sldId id="475" r:id="rId97"/>
    <p:sldId id="476" r:id="rId98"/>
    <p:sldId id="339" r:id="rId99"/>
  </p:sldIdLst>
  <p:sldSz cx="9144000" cy="6858000" type="screen4x3"/>
  <p:notesSz cx="6858000" cy="9144000"/>
  <p:custDataLst>
    <p:tags r:id="rId103"/>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FF33"/>
    <a:srgbClr val="CCCC00"/>
    <a:srgbClr val="FFFF99"/>
    <a:srgbClr val="FFFF00"/>
    <a:srgbClr val="333333"/>
    <a:srgbClr val="C0C0C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000"/>
  </p:normalViewPr>
  <p:slideViewPr>
    <p:cSldViewPr showGuides="1">
      <p:cViewPr varScale="1">
        <p:scale>
          <a:sx n="84" d="100"/>
          <a:sy n="84" d="100"/>
        </p:scale>
        <p:origin x="797" y="72"/>
      </p:cViewPr>
      <p:guideLst>
        <p:guide orient="horz" pos="219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3" Type="http://schemas.openxmlformats.org/officeDocument/2006/relationships/tags" Target="tags/tag1047.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26.wmf"/><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0" Type="http://schemas.openxmlformats.org/officeDocument/2006/relationships/image" Target="../media/image28.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文本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3074" name="Picture 5"/>
          <p:cNvPicPr>
            <a:picLocks noChangeAspect="1"/>
          </p:cNvPicPr>
          <p:nvPr userDrawn="1"/>
        </p:nvPicPr>
        <p:blipFill>
          <a:blip r:embed="rId2"/>
          <a:srcRect l="3262" r="4797" b="8089"/>
          <a:stretch>
            <a:fillRect/>
          </a:stretch>
        </p:blipFill>
        <p:spPr>
          <a:xfrm>
            <a:off x="0" y="0"/>
            <a:ext cx="9144000" cy="6884988"/>
          </a:xfrm>
          <a:prstGeom prst="rect">
            <a:avLst/>
          </a:prstGeom>
          <a:noFill/>
          <a:ln w="9525">
            <a:noFill/>
          </a:ln>
        </p:spPr>
      </p:pic>
      <p:sp>
        <p:nvSpPr>
          <p:cNvPr id="2" name="椭圆 2"/>
          <p:cNvSpPr/>
          <p:nvPr/>
        </p:nvSpPr>
        <p:spPr bwMode="auto">
          <a:xfrm flipH="1">
            <a:off x="323853" y="404805"/>
            <a:ext cx="287339" cy="287337"/>
          </a:xfrm>
          <a:prstGeom prst="ellipse">
            <a:avLst/>
          </a:prstGeom>
          <a:solidFill>
            <a:srgbClr val="C00000"/>
          </a:solidFill>
          <a:ln w="38100" cap="sq">
            <a:solidFill>
              <a:srgbClr val="C8C6BD"/>
            </a:solidFill>
            <a:prstDash val="solid"/>
            <a:miter lim="800000"/>
          </a:ln>
          <a:effectLst>
            <a:outerShdw blurRad="63500" sx="102000" sy="102000" algn="ctr" rotWithShape="0">
              <a:prstClr val="black">
                <a:alpha val="40000"/>
              </a:prstClr>
            </a:outerShdw>
          </a:effectLst>
          <a:scene3d>
            <a:camera prst="perspectiveFront" fov="5400000"/>
            <a:lightRig rig="threePt" dir="t">
              <a:rot lat="0" lon="0" rev="2100000"/>
            </a:lightRig>
          </a:scene3d>
          <a:sp3d>
            <a:bevelT w="25400" h="12700" prst="hardEdge"/>
            <a:extrusionClr>
              <a:srgbClr val="000000"/>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mn-lt"/>
              <a:ea typeface="+mn-ea"/>
              <a:cs typeface="+mn-cs"/>
            </a:endParaRPr>
          </a:p>
        </p:txBody>
      </p:sp>
      <p:pic>
        <p:nvPicPr>
          <p:cNvPr id="4" name="Picture 2" descr="H:\AUST-PPT模板\未命名-1.png"/>
          <p:cNvPicPr>
            <a:picLocks noChangeAspect="1" noChangeArrowheads="1"/>
          </p:cNvPicPr>
          <p:nvPr/>
        </p:nvPicPr>
        <p:blipFill>
          <a:blip r:embed="rId3"/>
          <a:srcRect/>
          <a:stretch>
            <a:fillRect/>
          </a:stretch>
        </p:blipFill>
        <p:spPr bwMode="auto">
          <a:xfrm>
            <a:off x="8459788" y="260350"/>
            <a:ext cx="576263" cy="576263"/>
          </a:xfrm>
          <a:prstGeom prst="rect">
            <a:avLst/>
          </a:prstGeom>
          <a:noFill/>
          <a:ln w="9525">
            <a:noFill/>
            <a:miter lim="800000"/>
            <a:headEnd/>
            <a:tailEnd/>
          </a:ln>
          <a:effectLst>
            <a:outerShdw blurRad="50800" dist="38100" dir="2700000" algn="tl" rotWithShape="0">
              <a:prstClr val="black">
                <a:alpha val="40000"/>
              </a:prstClr>
            </a:outerShdw>
          </a:effectLst>
        </p:spPr>
      </p:pic>
      <p:cxnSp>
        <p:nvCxnSpPr>
          <p:cNvPr id="5" name="直接连接符 4"/>
          <p:cNvCxnSpPr/>
          <p:nvPr/>
        </p:nvCxnSpPr>
        <p:spPr bwMode="auto">
          <a:xfrm>
            <a:off x="-17462" y="901700"/>
            <a:ext cx="9144000"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bwMode="auto">
          <a:xfrm>
            <a:off x="-26987" y="935038"/>
            <a:ext cx="9170988" cy="4603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60000"/>
              </a:solidFill>
              <a:effectLst/>
              <a:uLnTx/>
              <a:uFillTx/>
              <a:latin typeface="+mn-lt"/>
              <a:ea typeface="+mn-ea"/>
              <a:cs typeface="+mn-cs"/>
            </a:endParaRPr>
          </a:p>
        </p:txBody>
      </p:sp>
      <p:sp>
        <p:nvSpPr>
          <p:cNvPr id="7" name="灯片编号占位符 5"/>
          <p:cNvSpPr txBox="1">
            <a:spLocks noChangeArrowheads="1"/>
          </p:cNvSpPr>
          <p:nvPr/>
        </p:nvSpPr>
        <p:spPr bwMode="auto">
          <a:xfrm>
            <a:off x="7313613" y="6394450"/>
            <a:ext cx="1150938" cy="365125"/>
          </a:xfrm>
          <a:prstGeom prst="rect">
            <a:avLst/>
          </a:prstGeom>
          <a:noFill/>
          <a:ln>
            <a:noFill/>
          </a:ln>
        </p:spPr>
        <p:txBody>
          <a:bodyPr/>
          <a:lstStyle/>
          <a:p>
            <a:pPr lvl="0" algn="ctr" eaLnBrk="1" hangingPunct="1">
              <a:buNone/>
            </a:pPr>
            <a:fld id="{9A0DB2DC-4C9A-4742-B13C-FB6460FD3503}" type="slidenum">
              <a:rPr lang="zh-CN" altLang="en-US" sz="1400" b="1" dirty="0">
                <a:solidFill>
                  <a:srgbClr val="4F6228"/>
                </a:solidFill>
                <a:latin typeface="Times New Roman" panose="02020603050405020304" pitchFamily="18" charset="0"/>
                <a:ea typeface="Gungsuh" pitchFamily="18" charset="-127"/>
              </a:rPr>
            </a:fld>
            <a:r>
              <a:rPr lang="en-US" altLang="zh-CN" sz="1400" b="1" dirty="0">
                <a:solidFill>
                  <a:srgbClr val="4F6228"/>
                </a:solidFill>
                <a:latin typeface="Times New Roman" panose="02020603050405020304" pitchFamily="18" charset="0"/>
                <a:ea typeface="Gungsuh" pitchFamily="18" charset="-127"/>
              </a:rPr>
              <a:t> / 95</a:t>
            </a:r>
            <a:endParaRPr lang="zh-CN" altLang="en-US" sz="1400" b="1" dirty="0">
              <a:solidFill>
                <a:srgbClr val="4F6228"/>
              </a:solidFill>
              <a:latin typeface="Times New Roman" panose="02020603050405020304" pitchFamily="18" charset="0"/>
              <a:ea typeface="Gungsuh" pitchFamily="18" charset="-127"/>
            </a:endParaRPr>
          </a:p>
        </p:txBody>
      </p:sp>
      <p:grpSp>
        <p:nvGrpSpPr>
          <p:cNvPr id="3080" name="Group 17"/>
          <p:cNvGrpSpPr/>
          <p:nvPr userDrawn="1"/>
        </p:nvGrpSpPr>
        <p:grpSpPr>
          <a:xfrm>
            <a:off x="0" y="6537325"/>
            <a:ext cx="9144000" cy="144463"/>
            <a:chOff x="0" y="4118"/>
            <a:chExt cx="5760" cy="91"/>
          </a:xfrm>
        </p:grpSpPr>
        <p:cxnSp>
          <p:nvCxnSpPr>
            <p:cNvPr id="9" name="直接连接符 8"/>
            <p:cNvCxnSpPr/>
            <p:nvPr/>
          </p:nvCxnSpPr>
          <p:spPr>
            <a:xfrm>
              <a:off x="0" y="4201"/>
              <a:ext cx="5159" cy="6"/>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085" name="组合 72"/>
            <p:cNvGrpSpPr/>
            <p:nvPr userDrawn="1"/>
          </p:nvGrpSpPr>
          <p:grpSpPr>
            <a:xfrm>
              <a:off x="5148" y="4118"/>
              <a:ext cx="612" cy="91"/>
              <a:chOff x="8172400" y="6537250"/>
              <a:chExt cx="971600" cy="144016"/>
            </a:xfrm>
          </p:grpSpPr>
          <p:cxnSp>
            <p:nvCxnSpPr>
              <p:cNvPr id="11" name="直接连接符 10"/>
              <p:cNvCxnSpPr/>
              <p:nvPr/>
            </p:nvCxnSpPr>
            <p:spPr>
              <a:xfrm>
                <a:off x="8388311" y="6541998"/>
                <a:ext cx="75568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平行四边形 11"/>
              <p:cNvSpPr/>
              <p:nvPr/>
            </p:nvSpPr>
            <p:spPr>
              <a:xfrm>
                <a:off x="8172400" y="6537250"/>
                <a:ext cx="287353" cy="144016"/>
              </a:xfrm>
              <a:prstGeom prst="parallelogram">
                <a:avLst>
                  <a:gd name="adj" fmla="val 124208"/>
                </a:avLst>
              </a:prstGeom>
              <a:solidFill>
                <a:srgbClr val="FF090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3" name="TextBox 14"/>
          <p:cNvSpPr txBox="1">
            <a:spLocks noChangeArrowheads="1"/>
          </p:cNvSpPr>
          <p:nvPr/>
        </p:nvSpPr>
        <p:spPr bwMode="auto">
          <a:xfrm>
            <a:off x="222250" y="422275"/>
            <a:ext cx="492125" cy="2460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CCFF33"/>
                </a:solidFill>
                <a:effectLst/>
                <a:uLnTx/>
                <a:uFillTx/>
                <a:latin typeface="Cooper Black" panose="0208090404030B020404" pitchFamily="18" charset="0"/>
                <a:ea typeface="Cambria Math" panose="02040503050406030204" pitchFamily="18" charset="0"/>
                <a:cs typeface="Aharoni" pitchFamily="2" charset="-79"/>
                <a:sym typeface="+mn-ea"/>
              </a:rPr>
              <a:t>DS</a:t>
            </a:r>
            <a:endParaRPr kumimoji="0" lang="zh-CN" altLang="en-US" sz="1000" b="0" i="0" u="none" strike="noStrike" kern="1200" cap="none" spc="0" normalizeH="0" baseline="0" noProof="0">
              <a:ln>
                <a:noFill/>
              </a:ln>
              <a:solidFill>
                <a:srgbClr val="CCFF33"/>
              </a:solidFill>
              <a:effectLst/>
              <a:uLnTx/>
              <a:uFillTx/>
              <a:latin typeface="Cooper Black" panose="0208090404030B020404" pitchFamily="18" charset="0"/>
              <a:ea typeface="Batang" pitchFamily="18" charset="-127"/>
              <a:cs typeface="Aharoni" pitchFamily="2" charset="-79"/>
              <a:sym typeface="+mn-ea"/>
            </a:endParaRPr>
          </a:p>
        </p:txBody>
      </p:sp>
      <p:sp>
        <p:nvSpPr>
          <p:cNvPr id="3" name="内容占位符 2"/>
          <p:cNvSpPr>
            <a:spLocks noGrp="1"/>
          </p:cNvSpPr>
          <p:nvPr>
            <p:ph idx="1"/>
          </p:nvPr>
        </p:nvSpPr>
        <p:spPr>
          <a:xfrm>
            <a:off x="107504" y="1052736"/>
            <a:ext cx="8856984" cy="5616624"/>
          </a:xfrm>
        </p:spPr>
        <p:txBody>
          <a:bodyPr/>
          <a:lstStyle>
            <a:lvl1pPr>
              <a:defRPr sz="2400"/>
            </a:lvl1pPr>
            <a:lvl2pPr>
              <a:defRPr sz="2400"/>
            </a:lvl2pPr>
            <a:lvl3pPr>
              <a:defRPr sz="2400"/>
            </a:lvl3pPr>
            <a:lvl4pPr>
              <a:defRPr sz="2400"/>
            </a:lvl4pPr>
            <a:lvl5pPr>
              <a:defRPr sz="24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8" name="标题占位符 1"/>
          <p:cNvSpPr>
            <a:spLocks noGrp="1"/>
          </p:cNvSpPr>
          <p:nvPr>
            <p:ph type="title"/>
          </p:nvPr>
        </p:nvSpPr>
        <p:spPr bwMode="auto">
          <a:xfrm>
            <a:off x="755576" y="274638"/>
            <a:ext cx="7272808" cy="562074"/>
          </a:xfrm>
          <a:prstGeom prst="rect">
            <a:avLst/>
          </a:prstGeom>
          <a:noFill/>
          <a:ln w="9525">
            <a:noFill/>
            <a:miter lim="800000"/>
          </a:ln>
        </p:spPr>
        <p:txBody>
          <a:bodyPr/>
          <a:lstStyle>
            <a:lvl1pPr>
              <a:defRPr b="1"/>
            </a:lvl1pPr>
          </a:lstStyle>
          <a:p>
            <a:pPr lvl="0"/>
            <a:r>
              <a:rPr lang="zh-CN" altLang="en-US" noProof="1"/>
              <a:t>单击此处编辑母版标题样式</a:t>
            </a:r>
            <a:endParaRPr lang="zh-CN" altLang="en-US" noProof="1"/>
          </a:p>
        </p:txBody>
      </p:sp>
    </p:spTree>
  </p:cSld>
  <p:clrMapOvr>
    <a:masterClrMapping/>
  </p:clrMapOvr>
  <p:transition>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4538" y="260350"/>
            <a:ext cx="7643812" cy="574675"/>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179388" y="1125538"/>
            <a:ext cx="4316412" cy="547211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316413" cy="547211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44538" y="260350"/>
            <a:ext cx="7643812" cy="574675"/>
          </a:xfrm>
        </p:spPr>
        <p:txBody>
          <a:bodyPr/>
          <a:lstStyle/>
          <a:p>
            <a:r>
              <a:rPr lang="zh-CN" altLang="en-US" noProof="1"/>
              <a:t>单击此处编辑母版标题样式</a:t>
            </a:r>
            <a:endParaRPr lang="zh-CN" altLang="en-US" noProof="1"/>
          </a:p>
        </p:txBody>
      </p:sp>
      <p:sp>
        <p:nvSpPr>
          <p:cNvPr id="3" name="内容占位符 2"/>
          <p:cNvSpPr>
            <a:spLocks noGrp="1"/>
          </p:cNvSpPr>
          <p:nvPr>
            <p:ph sz="quarter" idx="1"/>
          </p:nvPr>
        </p:nvSpPr>
        <p:spPr>
          <a:xfrm>
            <a:off x="179388" y="1125538"/>
            <a:ext cx="4316412" cy="265906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125538"/>
            <a:ext cx="4316413" cy="265906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179388" y="3937000"/>
            <a:ext cx="4316412" cy="266065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内容占位符 5"/>
          <p:cNvSpPr>
            <a:spLocks noGrp="1"/>
          </p:cNvSpPr>
          <p:nvPr>
            <p:ph sz="quarter" idx="4"/>
          </p:nvPr>
        </p:nvSpPr>
        <p:spPr>
          <a:xfrm>
            <a:off x="4648200" y="3937000"/>
            <a:ext cx="4316413" cy="266065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4098" name="Picture 5"/>
          <p:cNvPicPr>
            <a:picLocks noChangeAspect="1"/>
          </p:cNvPicPr>
          <p:nvPr userDrawn="1"/>
        </p:nvPicPr>
        <p:blipFill>
          <a:blip r:embed="rId2"/>
          <a:srcRect l="3262" r="4797" b="8089"/>
          <a:stretch>
            <a:fillRect/>
          </a:stretch>
        </p:blipFill>
        <p:spPr>
          <a:xfrm>
            <a:off x="0" y="0"/>
            <a:ext cx="9144000" cy="6884988"/>
          </a:xfrm>
          <a:prstGeom prst="rect">
            <a:avLst/>
          </a:prstGeom>
          <a:noFill/>
          <a:ln w="9525">
            <a:noFill/>
          </a:ln>
        </p:spPr>
      </p:pic>
      <p:sp>
        <p:nvSpPr>
          <p:cNvPr id="2" name="椭圆 2"/>
          <p:cNvSpPr/>
          <p:nvPr/>
        </p:nvSpPr>
        <p:spPr bwMode="auto">
          <a:xfrm flipH="1">
            <a:off x="323853" y="404806"/>
            <a:ext cx="287339" cy="287337"/>
          </a:xfrm>
          <a:prstGeom prst="ellipse">
            <a:avLst/>
          </a:prstGeom>
          <a:solidFill>
            <a:srgbClr val="C00000"/>
          </a:solidFill>
          <a:ln w="38100" cap="sq">
            <a:solidFill>
              <a:srgbClr val="C8C6BD"/>
            </a:solidFill>
            <a:prstDash val="solid"/>
            <a:miter lim="800000"/>
          </a:ln>
          <a:effectLst>
            <a:outerShdw blurRad="63500" sx="102000" sy="102000" algn="ctr" rotWithShape="0">
              <a:prstClr val="black">
                <a:alpha val="40000"/>
              </a:prstClr>
            </a:outerShdw>
          </a:effectLst>
          <a:scene3d>
            <a:camera prst="perspectiveFront" fov="5400000"/>
            <a:lightRig rig="threePt" dir="t">
              <a:rot lat="0" lon="0" rev="2100000"/>
            </a:lightRig>
          </a:scene3d>
          <a:sp3d>
            <a:bevelT w="25400" h="12700" prst="hardEdge"/>
            <a:extrusionClr>
              <a:srgbClr val="000000"/>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mn-lt"/>
              <a:ea typeface="+mn-ea"/>
              <a:cs typeface="+mn-cs"/>
            </a:endParaRPr>
          </a:p>
        </p:txBody>
      </p:sp>
      <p:pic>
        <p:nvPicPr>
          <p:cNvPr id="4" name="Picture 2" descr="H:\AUST-PPT模板\未命名-1.png"/>
          <p:cNvPicPr>
            <a:picLocks noChangeAspect="1" noChangeArrowheads="1"/>
          </p:cNvPicPr>
          <p:nvPr/>
        </p:nvPicPr>
        <p:blipFill>
          <a:blip r:embed="rId3"/>
          <a:srcRect/>
          <a:stretch>
            <a:fillRect/>
          </a:stretch>
        </p:blipFill>
        <p:spPr bwMode="auto">
          <a:xfrm>
            <a:off x="8459788" y="260350"/>
            <a:ext cx="576263" cy="576263"/>
          </a:xfrm>
          <a:prstGeom prst="rect">
            <a:avLst/>
          </a:prstGeom>
          <a:noFill/>
          <a:ln w="9525">
            <a:noFill/>
            <a:miter lim="800000"/>
            <a:headEnd/>
            <a:tailEnd/>
          </a:ln>
          <a:effectLst>
            <a:outerShdw blurRad="50800" dist="38100" dir="2700000" algn="tl" rotWithShape="0">
              <a:prstClr val="black">
                <a:alpha val="40000"/>
              </a:prstClr>
            </a:outerShdw>
          </a:effectLst>
        </p:spPr>
      </p:pic>
      <p:cxnSp>
        <p:nvCxnSpPr>
          <p:cNvPr id="5" name="直接连接符 4"/>
          <p:cNvCxnSpPr/>
          <p:nvPr/>
        </p:nvCxnSpPr>
        <p:spPr bwMode="auto">
          <a:xfrm>
            <a:off x="-17462" y="901700"/>
            <a:ext cx="9144000"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bwMode="auto">
          <a:xfrm>
            <a:off x="-26987" y="935038"/>
            <a:ext cx="9170988" cy="4603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60000"/>
              </a:solidFill>
              <a:effectLst/>
              <a:uLnTx/>
              <a:uFillTx/>
              <a:latin typeface="+mn-lt"/>
              <a:ea typeface="+mn-ea"/>
              <a:cs typeface="+mn-cs"/>
            </a:endParaRPr>
          </a:p>
        </p:txBody>
      </p:sp>
      <p:sp>
        <p:nvSpPr>
          <p:cNvPr id="7" name="灯片编号占位符 5"/>
          <p:cNvSpPr txBox="1">
            <a:spLocks noChangeArrowheads="1"/>
          </p:cNvSpPr>
          <p:nvPr/>
        </p:nvSpPr>
        <p:spPr bwMode="auto">
          <a:xfrm>
            <a:off x="7313613" y="6394450"/>
            <a:ext cx="1150938" cy="365125"/>
          </a:xfrm>
          <a:prstGeom prst="rect">
            <a:avLst/>
          </a:prstGeom>
          <a:noFill/>
          <a:ln>
            <a:noFill/>
          </a:ln>
        </p:spPr>
        <p:txBody>
          <a:bodyPr/>
          <a:lstStyle/>
          <a:p>
            <a:pPr lvl="0" algn="ctr" eaLnBrk="1" hangingPunct="1">
              <a:buNone/>
            </a:pPr>
            <a:fld id="{9A0DB2DC-4C9A-4742-B13C-FB6460FD3503}" type="slidenum">
              <a:rPr lang="zh-CN" altLang="en-US" sz="1400" b="1" dirty="0">
                <a:solidFill>
                  <a:srgbClr val="4F6228"/>
                </a:solidFill>
                <a:latin typeface="Times New Roman" panose="02020603050405020304" pitchFamily="18" charset="0"/>
                <a:ea typeface="Gungsuh" pitchFamily="18" charset="-127"/>
              </a:rPr>
            </a:fld>
            <a:r>
              <a:rPr lang="en-US" altLang="zh-CN" sz="1400" b="1" dirty="0">
                <a:solidFill>
                  <a:srgbClr val="4F6228"/>
                </a:solidFill>
                <a:latin typeface="Times New Roman" panose="02020603050405020304" pitchFamily="18" charset="0"/>
                <a:ea typeface="Gungsuh" pitchFamily="18" charset="-127"/>
              </a:rPr>
              <a:t> / 82</a:t>
            </a:r>
            <a:endParaRPr lang="zh-CN" altLang="en-US" sz="1400" b="1" dirty="0">
              <a:solidFill>
                <a:srgbClr val="4F6228"/>
              </a:solidFill>
              <a:latin typeface="Times New Roman" panose="02020603050405020304" pitchFamily="18" charset="0"/>
              <a:ea typeface="Gungsuh" pitchFamily="18" charset="-127"/>
            </a:endParaRPr>
          </a:p>
        </p:txBody>
      </p:sp>
      <p:grpSp>
        <p:nvGrpSpPr>
          <p:cNvPr id="4104" name="Group 17"/>
          <p:cNvGrpSpPr/>
          <p:nvPr userDrawn="1"/>
        </p:nvGrpSpPr>
        <p:grpSpPr>
          <a:xfrm>
            <a:off x="0" y="6537325"/>
            <a:ext cx="9144000" cy="144463"/>
            <a:chOff x="0" y="4118"/>
            <a:chExt cx="5760" cy="91"/>
          </a:xfrm>
        </p:grpSpPr>
        <p:cxnSp>
          <p:nvCxnSpPr>
            <p:cNvPr id="9" name="直接连接符 8"/>
            <p:cNvCxnSpPr/>
            <p:nvPr/>
          </p:nvCxnSpPr>
          <p:spPr>
            <a:xfrm>
              <a:off x="0" y="4201"/>
              <a:ext cx="5159" cy="6"/>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109" name="组合 72"/>
            <p:cNvGrpSpPr/>
            <p:nvPr userDrawn="1"/>
          </p:nvGrpSpPr>
          <p:grpSpPr>
            <a:xfrm>
              <a:off x="5148" y="4118"/>
              <a:ext cx="612" cy="91"/>
              <a:chOff x="8172400" y="6537250"/>
              <a:chExt cx="971600" cy="144016"/>
            </a:xfrm>
          </p:grpSpPr>
          <p:cxnSp>
            <p:nvCxnSpPr>
              <p:cNvPr id="11" name="直接连接符 10"/>
              <p:cNvCxnSpPr/>
              <p:nvPr/>
            </p:nvCxnSpPr>
            <p:spPr>
              <a:xfrm>
                <a:off x="8388311" y="6541998"/>
                <a:ext cx="75568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平行四边形 11"/>
              <p:cNvSpPr/>
              <p:nvPr/>
            </p:nvSpPr>
            <p:spPr>
              <a:xfrm>
                <a:off x="8172400" y="6537250"/>
                <a:ext cx="287353" cy="144016"/>
              </a:xfrm>
              <a:prstGeom prst="parallelogram">
                <a:avLst>
                  <a:gd name="adj" fmla="val 124208"/>
                </a:avLst>
              </a:prstGeom>
              <a:solidFill>
                <a:srgbClr val="FF090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3" name="TextBox 14"/>
          <p:cNvSpPr txBox="1">
            <a:spLocks noChangeArrowheads="1"/>
          </p:cNvSpPr>
          <p:nvPr/>
        </p:nvSpPr>
        <p:spPr bwMode="auto">
          <a:xfrm>
            <a:off x="222250" y="422275"/>
            <a:ext cx="492125" cy="2460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CCFF33"/>
                </a:solidFill>
                <a:effectLst/>
                <a:uLnTx/>
                <a:uFillTx/>
                <a:latin typeface="Cooper Black" panose="0208090404030B020404" pitchFamily="18" charset="0"/>
                <a:ea typeface="Cambria Math" panose="02040503050406030204" pitchFamily="18" charset="0"/>
                <a:cs typeface="Aharoni" pitchFamily="2" charset="-79"/>
                <a:sym typeface="+mn-ea"/>
              </a:rPr>
              <a:t>DS</a:t>
            </a:r>
            <a:endParaRPr kumimoji="0" lang="zh-CN" altLang="en-US" sz="1000" b="0" i="0" u="none" strike="noStrike" kern="1200" cap="none" spc="0" normalizeH="0" baseline="0" noProof="0">
              <a:ln>
                <a:noFill/>
              </a:ln>
              <a:solidFill>
                <a:srgbClr val="CCFF33"/>
              </a:solidFill>
              <a:effectLst/>
              <a:uLnTx/>
              <a:uFillTx/>
              <a:latin typeface="Cooper Black" panose="0208090404030B020404" pitchFamily="18" charset="0"/>
              <a:ea typeface="Batang" pitchFamily="18" charset="-127"/>
              <a:cs typeface="Aharoni" pitchFamily="2" charset="-79"/>
              <a:sym typeface="+mn-ea"/>
            </a:endParaRPr>
          </a:p>
        </p:txBody>
      </p:sp>
      <p:sp>
        <p:nvSpPr>
          <p:cNvPr id="3" name="内容占位符 2"/>
          <p:cNvSpPr>
            <a:spLocks noGrp="1"/>
          </p:cNvSpPr>
          <p:nvPr>
            <p:ph idx="1"/>
          </p:nvPr>
        </p:nvSpPr>
        <p:spPr>
          <a:xfrm>
            <a:off x="107504" y="1052736"/>
            <a:ext cx="8856984" cy="5616624"/>
          </a:xfrm>
        </p:spPr>
        <p:txBody>
          <a:bodyPr/>
          <a:lstStyle>
            <a:lvl1pPr>
              <a:defRPr sz="2400"/>
            </a:lvl1pPr>
            <a:lvl2pPr>
              <a:defRPr sz="2400"/>
            </a:lvl2pPr>
            <a:lvl3pPr>
              <a:defRPr sz="2400"/>
            </a:lvl3pPr>
            <a:lvl4pPr>
              <a:defRPr sz="2400"/>
            </a:lvl4pPr>
            <a:lvl5pPr>
              <a:defRPr sz="24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8" name="标题占位符 1"/>
          <p:cNvSpPr>
            <a:spLocks noGrp="1"/>
          </p:cNvSpPr>
          <p:nvPr>
            <p:ph type="title"/>
          </p:nvPr>
        </p:nvSpPr>
        <p:spPr bwMode="auto">
          <a:xfrm>
            <a:off x="755576" y="274638"/>
            <a:ext cx="7272808" cy="562074"/>
          </a:xfrm>
          <a:prstGeom prst="rect">
            <a:avLst/>
          </a:prstGeom>
          <a:noFill/>
          <a:ln w="9525">
            <a:noFill/>
            <a:miter lim="800000"/>
          </a:ln>
        </p:spPr>
        <p:txBody>
          <a:bodyPr/>
          <a:lstStyle>
            <a:lvl1pPr>
              <a:defRPr b="1"/>
            </a:lvl1pPr>
          </a:lstStyle>
          <a:p>
            <a:pPr lvl="0"/>
            <a:r>
              <a:rPr lang="zh-CN" altLang="en-US" noProof="1"/>
              <a:t>单击此处编辑母版标题样式</a:t>
            </a:r>
            <a:endParaRPr lang="zh-CN" altLang="en-US" noProof="1"/>
          </a:p>
        </p:txBody>
      </p:sp>
    </p:spTree>
  </p:cSld>
  <p:clrMapOvr>
    <a:masterClrMapping/>
  </p:clrMapOvr>
  <p:transition>
    <p:random/>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4538" y="260350"/>
            <a:ext cx="7643812" cy="574675"/>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179388" y="1125538"/>
            <a:ext cx="4316412" cy="547211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316413" cy="547211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44538" y="260350"/>
            <a:ext cx="7643812" cy="574675"/>
          </a:xfrm>
        </p:spPr>
        <p:txBody>
          <a:bodyPr/>
          <a:lstStyle/>
          <a:p>
            <a:r>
              <a:rPr lang="zh-CN" altLang="en-US" noProof="1"/>
              <a:t>单击此处编辑母版标题样式</a:t>
            </a:r>
            <a:endParaRPr lang="zh-CN" altLang="en-US" noProof="1"/>
          </a:p>
        </p:txBody>
      </p:sp>
      <p:sp>
        <p:nvSpPr>
          <p:cNvPr id="3" name="内容占位符 2"/>
          <p:cNvSpPr>
            <a:spLocks noGrp="1"/>
          </p:cNvSpPr>
          <p:nvPr>
            <p:ph sz="quarter" idx="1"/>
          </p:nvPr>
        </p:nvSpPr>
        <p:spPr>
          <a:xfrm>
            <a:off x="179388" y="1125538"/>
            <a:ext cx="4316412" cy="265906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125538"/>
            <a:ext cx="4316413" cy="265906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179388" y="3937000"/>
            <a:ext cx="4316412" cy="266065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内容占位符 5"/>
          <p:cNvSpPr>
            <a:spLocks noGrp="1"/>
          </p:cNvSpPr>
          <p:nvPr>
            <p:ph sz="quarter" idx="4"/>
          </p:nvPr>
        </p:nvSpPr>
        <p:spPr>
          <a:xfrm>
            <a:off x="4648200" y="3937000"/>
            <a:ext cx="4316413" cy="266065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文本占位符 2"/>
          <p:cNvSpPr>
            <a:spLocks noGrp="1"/>
          </p:cNvSpPr>
          <p:nvPr>
            <p:ph type="body"/>
          </p:nvPr>
        </p:nvSpPr>
        <p:spPr>
          <a:xfrm>
            <a:off x="179388" y="1125538"/>
            <a:ext cx="8785225" cy="5472112"/>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8" name="Rectangle 16"/>
          <p:cNvSpPr>
            <a:spLocks noGrp="1" noChangeArrowheads="1"/>
          </p:cNvSpPr>
          <p:nvPr>
            <p:ph type="title"/>
          </p:nvPr>
        </p:nvSpPr>
        <p:spPr bwMode="auto">
          <a:xfrm>
            <a:off x="744538" y="260350"/>
            <a:ext cx="7643813" cy="57467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random/>
  </p:transition>
  <p:hf sldNum="0" hdr="0" ftr="0" dt="0"/>
  <p:txStyles>
    <p:titleStyle>
      <a:lvl1pPr algn="l" rtl="0" eaLnBrk="0" fontAlgn="base" hangingPunct="0">
        <a:spcBef>
          <a:spcPct val="0"/>
        </a:spcBef>
        <a:spcAft>
          <a:spcPct val="0"/>
        </a:spcAft>
        <a:defRPr sz="2400"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9pPr>
    </p:bodyStyle>
    <p:otherStyle>
      <a:defPPr>
        <a:defRPr lang="zh-CN"/>
      </a:defPPr>
      <a:lvl1pPr marL="0" algn="l" defTabSz="914400" rtl="0" eaLnBrk="1" latinLnBrk="0" hangingPunct="1">
        <a:defRPr sz="180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Arial" panose="020B0604020202020204" pitchFamily="34" charset="0"/>
          <a:ea typeface="+mn-ea"/>
          <a:cs typeface="+mn-cs"/>
        </a:defRPr>
      </a:lvl2pPr>
      <a:lvl3pPr marL="914400" algn="l" defTabSz="914400" rtl="0" eaLnBrk="1" latinLnBrk="0" hangingPunct="1">
        <a:defRPr sz="1800" kern="1200">
          <a:solidFill>
            <a:schemeClr val="tx1"/>
          </a:solidFill>
          <a:latin typeface="Arial" panose="020B0604020202020204" pitchFamily="34" charset="0"/>
          <a:ea typeface="+mn-ea"/>
          <a:cs typeface="+mn-cs"/>
        </a:defRPr>
      </a:lvl3pPr>
      <a:lvl4pPr marL="1371600" algn="l" defTabSz="914400" rtl="0" eaLnBrk="1" latinLnBrk="0" hangingPunct="1">
        <a:defRPr sz="1800" kern="1200">
          <a:solidFill>
            <a:schemeClr val="tx1"/>
          </a:solidFill>
          <a:latin typeface="Arial" panose="020B0604020202020204" pitchFamily="34" charset="0"/>
          <a:ea typeface="+mn-ea"/>
          <a:cs typeface="+mn-cs"/>
        </a:defRPr>
      </a:lvl4pPr>
      <a:lvl5pPr marL="1828800" algn="l" defTabSz="914400" rtl="0" eaLnBrk="1" latinLnBrk="0" hangingPunct="1">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文本占位符 2"/>
          <p:cNvSpPr>
            <a:spLocks noGrp="1"/>
          </p:cNvSpPr>
          <p:nvPr>
            <p:ph type="body"/>
          </p:nvPr>
        </p:nvSpPr>
        <p:spPr>
          <a:xfrm>
            <a:off x="179388" y="1125538"/>
            <a:ext cx="8785225" cy="5472112"/>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8" name="Rectangle 16"/>
          <p:cNvSpPr>
            <a:spLocks noGrp="1" noChangeArrowheads="1"/>
          </p:cNvSpPr>
          <p:nvPr>
            <p:ph type="title"/>
          </p:nvPr>
        </p:nvSpPr>
        <p:spPr bwMode="auto">
          <a:xfrm>
            <a:off x="744538" y="260350"/>
            <a:ext cx="7643813" cy="57467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endParaRPr lang="zh-CN" altLang="en-US" noProof="1"/>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ransition>
    <p:random/>
  </p:transition>
  <p:hf sldNum="0" hdr="0" ftr="0" dt="0"/>
  <p:txStyles>
    <p:titleStyle>
      <a:lvl1pPr algn="l" rtl="0" eaLnBrk="0" fontAlgn="base" hangingPunct="0">
        <a:spcBef>
          <a:spcPct val="0"/>
        </a:spcBef>
        <a:spcAft>
          <a:spcPct val="0"/>
        </a:spcAft>
        <a:defRPr sz="2400"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9pPr>
    </p:bodyStyle>
    <p:otherStyle>
      <a:defPPr>
        <a:defRPr lang="zh-CN"/>
      </a:defPPr>
      <a:lvl1pPr marL="0" algn="l" defTabSz="914400" rtl="0" eaLnBrk="1" latinLnBrk="0" hangingPunct="1">
        <a:defRPr sz="180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Arial" panose="020B0604020202020204" pitchFamily="34" charset="0"/>
          <a:ea typeface="+mn-ea"/>
          <a:cs typeface="+mn-cs"/>
        </a:defRPr>
      </a:lvl2pPr>
      <a:lvl3pPr marL="914400" algn="l" defTabSz="914400" rtl="0" eaLnBrk="1" latinLnBrk="0" hangingPunct="1">
        <a:defRPr sz="1800" kern="1200">
          <a:solidFill>
            <a:schemeClr val="tx1"/>
          </a:solidFill>
          <a:latin typeface="Arial" panose="020B0604020202020204" pitchFamily="34" charset="0"/>
          <a:ea typeface="+mn-ea"/>
          <a:cs typeface="+mn-cs"/>
        </a:defRPr>
      </a:lvl3pPr>
      <a:lvl4pPr marL="1371600" algn="l" defTabSz="914400" rtl="0" eaLnBrk="1" latinLnBrk="0" hangingPunct="1">
        <a:defRPr sz="1800" kern="1200">
          <a:solidFill>
            <a:schemeClr val="tx1"/>
          </a:solidFill>
          <a:latin typeface="Arial" panose="020B0604020202020204" pitchFamily="34" charset="0"/>
          <a:ea typeface="+mn-ea"/>
          <a:cs typeface="+mn-cs"/>
        </a:defRPr>
      </a:lvl4pPr>
      <a:lvl5pPr marL="1828800" algn="l" defTabSz="914400" rtl="0" eaLnBrk="1" latinLnBrk="0" hangingPunct="1">
        <a:defRPr sz="1800" kern="120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Arial" panose="020B0604020202020204" pitchFamily="34" charset="0"/>
          <a:ea typeface="+mn-ea"/>
          <a:cs typeface="+mn-cs"/>
        </a:defRPr>
      </a:lvl6pPr>
      <a:lvl7pPr marL="2743200" algn="l" defTabSz="914400" rtl="0" eaLnBrk="1" latinLnBrk="0" hangingPunct="1">
        <a:defRPr sz="1800" kern="1200">
          <a:solidFill>
            <a:schemeClr val="tx1"/>
          </a:solidFill>
          <a:latin typeface="Arial" panose="020B0604020202020204" pitchFamily="34" charset="0"/>
          <a:ea typeface="+mn-ea"/>
          <a:cs typeface="+mn-cs"/>
        </a:defRPr>
      </a:lvl7pPr>
      <a:lvl8pPr marL="3200400" algn="l" defTabSz="914400" rtl="0" eaLnBrk="1" latinLnBrk="0" hangingPunct="1">
        <a:defRPr sz="1800" kern="1200">
          <a:solidFill>
            <a:schemeClr val="tx1"/>
          </a:solidFill>
          <a:latin typeface="Arial" panose="020B0604020202020204" pitchFamily="34" charset="0"/>
          <a:ea typeface="+mn-ea"/>
          <a:cs typeface="+mn-cs"/>
        </a:defRPr>
      </a:lvl8pPr>
      <a:lvl9pPr marL="3657600" algn="l" defTabSz="914400" rtl="0" eaLnBrk="1" latinLnBrk="0" hangingPunct="1">
        <a:defRPr sz="1800" kern="120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7.GIF"/><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1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slideLayout" Target="../slideLayouts/slideLayout1.xml"/><Relationship Id="rId10" Type="http://schemas.openxmlformats.org/officeDocument/2006/relationships/tags" Target="../tags/tag90.xml"/><Relationship Id="rId1" Type="http://schemas.openxmlformats.org/officeDocument/2006/relationships/tags" Target="../tags/tag82.xml"/></Relationships>
</file>

<file path=ppt/slides/_rels/slide12.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6" Type="http://schemas.openxmlformats.org/officeDocument/2006/relationships/slideLayout" Target="../slideLayouts/slideLayout1.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13.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4" Type="http://schemas.openxmlformats.org/officeDocument/2006/relationships/slideLayout" Target="../slideLayouts/slideLayout1.xml"/><Relationship Id="rId53" Type="http://schemas.openxmlformats.org/officeDocument/2006/relationships/tags" Target="../tags/tag158.xml"/><Relationship Id="rId52" Type="http://schemas.openxmlformats.org/officeDocument/2006/relationships/tags" Target="../tags/tag157.xml"/><Relationship Id="rId51" Type="http://schemas.openxmlformats.org/officeDocument/2006/relationships/tags" Target="../tags/tag156.xml"/><Relationship Id="rId50" Type="http://schemas.openxmlformats.org/officeDocument/2006/relationships/tags" Target="../tags/tag155.xml"/><Relationship Id="rId5" Type="http://schemas.openxmlformats.org/officeDocument/2006/relationships/tags" Target="../tags/tag110.xml"/><Relationship Id="rId49" Type="http://schemas.openxmlformats.org/officeDocument/2006/relationships/tags" Target="../tags/tag154.xml"/><Relationship Id="rId48" Type="http://schemas.openxmlformats.org/officeDocument/2006/relationships/tags" Target="../tags/tag153.xml"/><Relationship Id="rId47" Type="http://schemas.openxmlformats.org/officeDocument/2006/relationships/tags" Target="../tags/tag152.xml"/><Relationship Id="rId46" Type="http://schemas.openxmlformats.org/officeDocument/2006/relationships/tags" Target="../tags/tag151.xml"/><Relationship Id="rId45" Type="http://schemas.openxmlformats.org/officeDocument/2006/relationships/tags" Target="../tags/tag150.xml"/><Relationship Id="rId44" Type="http://schemas.openxmlformats.org/officeDocument/2006/relationships/tags" Target="../tags/tag149.xml"/><Relationship Id="rId43" Type="http://schemas.openxmlformats.org/officeDocument/2006/relationships/tags" Target="../tags/tag148.xml"/><Relationship Id="rId42" Type="http://schemas.openxmlformats.org/officeDocument/2006/relationships/tags" Target="../tags/tag147.xml"/><Relationship Id="rId41" Type="http://schemas.openxmlformats.org/officeDocument/2006/relationships/tags" Target="../tags/tag146.xml"/><Relationship Id="rId40" Type="http://schemas.openxmlformats.org/officeDocument/2006/relationships/tags" Target="../tags/tag145.xml"/><Relationship Id="rId4" Type="http://schemas.openxmlformats.org/officeDocument/2006/relationships/tags" Target="../tags/tag109.xml"/><Relationship Id="rId39" Type="http://schemas.openxmlformats.org/officeDocument/2006/relationships/tags" Target="../tags/tag144.xml"/><Relationship Id="rId38" Type="http://schemas.openxmlformats.org/officeDocument/2006/relationships/tags" Target="../tags/tag143.xml"/><Relationship Id="rId37" Type="http://schemas.openxmlformats.org/officeDocument/2006/relationships/tags" Target="../tags/tag142.xml"/><Relationship Id="rId36" Type="http://schemas.openxmlformats.org/officeDocument/2006/relationships/tags" Target="../tags/tag141.xml"/><Relationship Id="rId35" Type="http://schemas.openxmlformats.org/officeDocument/2006/relationships/tags" Target="../tags/tag140.xml"/><Relationship Id="rId34" Type="http://schemas.openxmlformats.org/officeDocument/2006/relationships/tags" Target="../tags/tag139.xml"/><Relationship Id="rId33" Type="http://schemas.openxmlformats.org/officeDocument/2006/relationships/tags" Target="../tags/tag138.xml"/><Relationship Id="rId32" Type="http://schemas.openxmlformats.org/officeDocument/2006/relationships/tags" Target="../tags/tag137.xml"/><Relationship Id="rId31" Type="http://schemas.openxmlformats.org/officeDocument/2006/relationships/tags" Target="../tags/tag136.xml"/><Relationship Id="rId30" Type="http://schemas.openxmlformats.org/officeDocument/2006/relationships/tags" Target="../tags/tag135.xml"/><Relationship Id="rId3" Type="http://schemas.openxmlformats.org/officeDocument/2006/relationships/tags" Target="../tags/tag108.xml"/><Relationship Id="rId29" Type="http://schemas.openxmlformats.org/officeDocument/2006/relationships/tags" Target="../tags/tag134.xml"/><Relationship Id="rId28" Type="http://schemas.openxmlformats.org/officeDocument/2006/relationships/tags" Target="../tags/tag133.xml"/><Relationship Id="rId27" Type="http://schemas.openxmlformats.org/officeDocument/2006/relationships/tags" Target="../tags/tag132.xml"/><Relationship Id="rId26" Type="http://schemas.openxmlformats.org/officeDocument/2006/relationships/tags" Target="../tags/tag131.xml"/><Relationship Id="rId25" Type="http://schemas.openxmlformats.org/officeDocument/2006/relationships/tags" Target="../tags/tag130.xml"/><Relationship Id="rId24" Type="http://schemas.openxmlformats.org/officeDocument/2006/relationships/tags" Target="../tags/tag129.xml"/><Relationship Id="rId23" Type="http://schemas.openxmlformats.org/officeDocument/2006/relationships/tags" Target="../tags/tag128.xml"/><Relationship Id="rId22" Type="http://schemas.openxmlformats.org/officeDocument/2006/relationships/tags" Target="../tags/tag127.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tags" Target="../tags/tag107.xml"/><Relationship Id="rId19" Type="http://schemas.openxmlformats.org/officeDocument/2006/relationships/tags" Target="../tags/tag124.xml"/><Relationship Id="rId18" Type="http://schemas.openxmlformats.org/officeDocument/2006/relationships/tags" Target="../tags/tag123.xml"/><Relationship Id="rId17" Type="http://schemas.openxmlformats.org/officeDocument/2006/relationships/tags" Target="../tags/tag122.xml"/><Relationship Id="rId16" Type="http://schemas.openxmlformats.org/officeDocument/2006/relationships/tags" Target="../tags/tag121.xml"/><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tags" Target="../tags/tag106.xml"/></Relationships>
</file>

<file path=ppt/slides/_rels/slide14.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1" Type="http://schemas.openxmlformats.org/officeDocument/2006/relationships/slideLayout" Target="../slideLayouts/slideLayout1.xml"/><Relationship Id="rId50" Type="http://schemas.openxmlformats.org/officeDocument/2006/relationships/tags" Target="../tags/tag208.xml"/><Relationship Id="rId5" Type="http://schemas.openxmlformats.org/officeDocument/2006/relationships/tags" Target="../tags/tag163.xml"/><Relationship Id="rId49" Type="http://schemas.openxmlformats.org/officeDocument/2006/relationships/tags" Target="../tags/tag207.xml"/><Relationship Id="rId48" Type="http://schemas.openxmlformats.org/officeDocument/2006/relationships/tags" Target="../tags/tag206.xml"/><Relationship Id="rId47" Type="http://schemas.openxmlformats.org/officeDocument/2006/relationships/tags" Target="../tags/tag205.xml"/><Relationship Id="rId46" Type="http://schemas.openxmlformats.org/officeDocument/2006/relationships/tags" Target="../tags/tag204.xml"/><Relationship Id="rId45" Type="http://schemas.openxmlformats.org/officeDocument/2006/relationships/tags" Target="../tags/tag203.xml"/><Relationship Id="rId44" Type="http://schemas.openxmlformats.org/officeDocument/2006/relationships/tags" Target="../tags/tag202.xml"/><Relationship Id="rId43" Type="http://schemas.openxmlformats.org/officeDocument/2006/relationships/tags" Target="../tags/tag201.xml"/><Relationship Id="rId42" Type="http://schemas.openxmlformats.org/officeDocument/2006/relationships/tags" Target="../tags/tag200.xml"/><Relationship Id="rId41" Type="http://schemas.openxmlformats.org/officeDocument/2006/relationships/tags" Target="../tags/tag199.xml"/><Relationship Id="rId40" Type="http://schemas.openxmlformats.org/officeDocument/2006/relationships/tags" Target="../tags/tag198.xml"/><Relationship Id="rId4" Type="http://schemas.openxmlformats.org/officeDocument/2006/relationships/tags" Target="../tags/tag162.xml"/><Relationship Id="rId39" Type="http://schemas.openxmlformats.org/officeDocument/2006/relationships/tags" Target="../tags/tag197.xml"/><Relationship Id="rId38" Type="http://schemas.openxmlformats.org/officeDocument/2006/relationships/tags" Target="../tags/tag196.xml"/><Relationship Id="rId37" Type="http://schemas.openxmlformats.org/officeDocument/2006/relationships/tags" Target="../tags/tag195.xml"/><Relationship Id="rId36" Type="http://schemas.openxmlformats.org/officeDocument/2006/relationships/tags" Target="../tags/tag194.xml"/><Relationship Id="rId35" Type="http://schemas.openxmlformats.org/officeDocument/2006/relationships/tags" Target="../tags/tag193.xml"/><Relationship Id="rId34" Type="http://schemas.openxmlformats.org/officeDocument/2006/relationships/tags" Target="../tags/tag192.xml"/><Relationship Id="rId33" Type="http://schemas.openxmlformats.org/officeDocument/2006/relationships/tags" Target="../tags/tag191.xml"/><Relationship Id="rId32" Type="http://schemas.openxmlformats.org/officeDocument/2006/relationships/tags" Target="../tags/tag190.xml"/><Relationship Id="rId31" Type="http://schemas.openxmlformats.org/officeDocument/2006/relationships/tags" Target="../tags/tag189.xml"/><Relationship Id="rId30" Type="http://schemas.openxmlformats.org/officeDocument/2006/relationships/tags" Target="../tags/tag188.xml"/><Relationship Id="rId3" Type="http://schemas.openxmlformats.org/officeDocument/2006/relationships/tags" Target="../tags/tag161.xml"/><Relationship Id="rId29" Type="http://schemas.openxmlformats.org/officeDocument/2006/relationships/tags" Target="../tags/tag187.xml"/><Relationship Id="rId28" Type="http://schemas.openxmlformats.org/officeDocument/2006/relationships/tags" Target="../tags/tag186.xml"/><Relationship Id="rId27" Type="http://schemas.openxmlformats.org/officeDocument/2006/relationships/tags" Target="../tags/tag185.xml"/><Relationship Id="rId26" Type="http://schemas.openxmlformats.org/officeDocument/2006/relationships/tags" Target="../tags/tag184.xml"/><Relationship Id="rId25" Type="http://schemas.openxmlformats.org/officeDocument/2006/relationships/tags" Target="../tags/tag183.xml"/><Relationship Id="rId24" Type="http://schemas.openxmlformats.org/officeDocument/2006/relationships/tags" Target="../tags/tag182.xml"/><Relationship Id="rId23" Type="http://schemas.openxmlformats.org/officeDocument/2006/relationships/tags" Target="../tags/tag181.xml"/><Relationship Id="rId22" Type="http://schemas.openxmlformats.org/officeDocument/2006/relationships/tags" Target="../tags/tag180.xml"/><Relationship Id="rId21" Type="http://schemas.openxmlformats.org/officeDocument/2006/relationships/tags" Target="../tags/tag179.xml"/><Relationship Id="rId20" Type="http://schemas.openxmlformats.org/officeDocument/2006/relationships/tags" Target="../tags/tag178.xml"/><Relationship Id="rId2" Type="http://schemas.openxmlformats.org/officeDocument/2006/relationships/tags" Target="../tags/tag160.xml"/><Relationship Id="rId19" Type="http://schemas.openxmlformats.org/officeDocument/2006/relationships/tags" Target="../tags/tag177.xml"/><Relationship Id="rId18" Type="http://schemas.openxmlformats.org/officeDocument/2006/relationships/tags" Target="../tags/tag176.xml"/><Relationship Id="rId17" Type="http://schemas.openxmlformats.org/officeDocument/2006/relationships/tags" Target="../tags/tag175.xml"/><Relationship Id="rId16" Type="http://schemas.openxmlformats.org/officeDocument/2006/relationships/tags" Target="../tags/tag17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15.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1" Type="http://schemas.openxmlformats.org/officeDocument/2006/relationships/slideLayout" Target="../slideLayouts/slideLayout1.xml"/><Relationship Id="rId50" Type="http://schemas.openxmlformats.org/officeDocument/2006/relationships/tags" Target="../tags/tag258.xml"/><Relationship Id="rId5" Type="http://schemas.openxmlformats.org/officeDocument/2006/relationships/tags" Target="../tags/tag213.xml"/><Relationship Id="rId49" Type="http://schemas.openxmlformats.org/officeDocument/2006/relationships/tags" Target="../tags/tag257.xml"/><Relationship Id="rId48" Type="http://schemas.openxmlformats.org/officeDocument/2006/relationships/tags" Target="../tags/tag256.xml"/><Relationship Id="rId47" Type="http://schemas.openxmlformats.org/officeDocument/2006/relationships/tags" Target="../tags/tag255.xml"/><Relationship Id="rId46" Type="http://schemas.openxmlformats.org/officeDocument/2006/relationships/tags" Target="../tags/tag254.xml"/><Relationship Id="rId45" Type="http://schemas.openxmlformats.org/officeDocument/2006/relationships/tags" Target="../tags/tag253.xml"/><Relationship Id="rId44" Type="http://schemas.openxmlformats.org/officeDocument/2006/relationships/tags" Target="../tags/tag252.xml"/><Relationship Id="rId43" Type="http://schemas.openxmlformats.org/officeDocument/2006/relationships/tags" Target="../tags/tag251.xml"/><Relationship Id="rId42" Type="http://schemas.openxmlformats.org/officeDocument/2006/relationships/tags" Target="../tags/tag250.xml"/><Relationship Id="rId41" Type="http://schemas.openxmlformats.org/officeDocument/2006/relationships/tags" Target="../tags/tag249.xml"/><Relationship Id="rId40" Type="http://schemas.openxmlformats.org/officeDocument/2006/relationships/tags" Target="../tags/tag248.xml"/><Relationship Id="rId4" Type="http://schemas.openxmlformats.org/officeDocument/2006/relationships/tags" Target="../tags/tag212.xml"/><Relationship Id="rId39" Type="http://schemas.openxmlformats.org/officeDocument/2006/relationships/tags" Target="../tags/tag247.xml"/><Relationship Id="rId38" Type="http://schemas.openxmlformats.org/officeDocument/2006/relationships/tags" Target="../tags/tag246.xml"/><Relationship Id="rId37" Type="http://schemas.openxmlformats.org/officeDocument/2006/relationships/tags" Target="../tags/tag245.xml"/><Relationship Id="rId36" Type="http://schemas.openxmlformats.org/officeDocument/2006/relationships/tags" Target="../tags/tag244.xml"/><Relationship Id="rId35" Type="http://schemas.openxmlformats.org/officeDocument/2006/relationships/tags" Target="../tags/tag243.xml"/><Relationship Id="rId34" Type="http://schemas.openxmlformats.org/officeDocument/2006/relationships/tags" Target="../tags/tag242.xml"/><Relationship Id="rId33" Type="http://schemas.openxmlformats.org/officeDocument/2006/relationships/tags" Target="../tags/tag241.xml"/><Relationship Id="rId32" Type="http://schemas.openxmlformats.org/officeDocument/2006/relationships/tags" Target="../tags/tag240.xml"/><Relationship Id="rId31" Type="http://schemas.openxmlformats.org/officeDocument/2006/relationships/tags" Target="../tags/tag239.xml"/><Relationship Id="rId30" Type="http://schemas.openxmlformats.org/officeDocument/2006/relationships/tags" Target="../tags/tag238.xml"/><Relationship Id="rId3" Type="http://schemas.openxmlformats.org/officeDocument/2006/relationships/tags" Target="../tags/tag211.xml"/><Relationship Id="rId29" Type="http://schemas.openxmlformats.org/officeDocument/2006/relationships/tags" Target="../tags/tag237.xml"/><Relationship Id="rId28" Type="http://schemas.openxmlformats.org/officeDocument/2006/relationships/tags" Target="../tags/tag236.xml"/><Relationship Id="rId27" Type="http://schemas.openxmlformats.org/officeDocument/2006/relationships/tags" Target="../tags/tag235.xml"/><Relationship Id="rId26" Type="http://schemas.openxmlformats.org/officeDocument/2006/relationships/tags" Target="../tags/tag234.xml"/><Relationship Id="rId25" Type="http://schemas.openxmlformats.org/officeDocument/2006/relationships/tags" Target="../tags/tag233.xml"/><Relationship Id="rId24" Type="http://schemas.openxmlformats.org/officeDocument/2006/relationships/tags" Target="../tags/tag232.xml"/><Relationship Id="rId23" Type="http://schemas.openxmlformats.org/officeDocument/2006/relationships/tags" Target="../tags/tag231.xml"/><Relationship Id="rId22" Type="http://schemas.openxmlformats.org/officeDocument/2006/relationships/tags" Target="../tags/tag230.xml"/><Relationship Id="rId21" Type="http://schemas.openxmlformats.org/officeDocument/2006/relationships/tags" Target="../tags/tag229.xml"/><Relationship Id="rId20" Type="http://schemas.openxmlformats.org/officeDocument/2006/relationships/tags" Target="../tags/tag228.xml"/><Relationship Id="rId2" Type="http://schemas.openxmlformats.org/officeDocument/2006/relationships/tags" Target="../tags/tag210.xml"/><Relationship Id="rId19" Type="http://schemas.openxmlformats.org/officeDocument/2006/relationships/tags" Target="../tags/tag227.xml"/><Relationship Id="rId18" Type="http://schemas.openxmlformats.org/officeDocument/2006/relationships/tags" Target="../tags/tag226.xml"/><Relationship Id="rId17" Type="http://schemas.openxmlformats.org/officeDocument/2006/relationships/tags" Target="../tags/tag225.xml"/><Relationship Id="rId16" Type="http://schemas.openxmlformats.org/officeDocument/2006/relationships/tags" Target="../tags/tag224.xml"/><Relationship Id="rId15" Type="http://schemas.openxmlformats.org/officeDocument/2006/relationships/tags" Target="../tags/tag223.xml"/><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tags" Target="../tags/tag209.xml"/></Relationships>
</file>

<file path=ppt/slides/_rels/slide16.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1" Type="http://schemas.openxmlformats.org/officeDocument/2006/relationships/slideLayout" Target="../slideLayouts/slideLayout1.xml"/><Relationship Id="rId50" Type="http://schemas.openxmlformats.org/officeDocument/2006/relationships/tags" Target="../tags/tag308.xml"/><Relationship Id="rId5" Type="http://schemas.openxmlformats.org/officeDocument/2006/relationships/tags" Target="../tags/tag263.xml"/><Relationship Id="rId49" Type="http://schemas.openxmlformats.org/officeDocument/2006/relationships/tags" Target="../tags/tag307.xml"/><Relationship Id="rId48" Type="http://schemas.openxmlformats.org/officeDocument/2006/relationships/tags" Target="../tags/tag306.xml"/><Relationship Id="rId47" Type="http://schemas.openxmlformats.org/officeDocument/2006/relationships/tags" Target="../tags/tag305.xml"/><Relationship Id="rId46" Type="http://schemas.openxmlformats.org/officeDocument/2006/relationships/tags" Target="../tags/tag304.xml"/><Relationship Id="rId45" Type="http://schemas.openxmlformats.org/officeDocument/2006/relationships/tags" Target="../tags/tag303.xml"/><Relationship Id="rId44" Type="http://schemas.openxmlformats.org/officeDocument/2006/relationships/tags" Target="../tags/tag302.xml"/><Relationship Id="rId43" Type="http://schemas.openxmlformats.org/officeDocument/2006/relationships/tags" Target="../tags/tag301.xml"/><Relationship Id="rId42" Type="http://schemas.openxmlformats.org/officeDocument/2006/relationships/tags" Target="../tags/tag300.xml"/><Relationship Id="rId41" Type="http://schemas.openxmlformats.org/officeDocument/2006/relationships/tags" Target="../tags/tag299.xml"/><Relationship Id="rId40" Type="http://schemas.openxmlformats.org/officeDocument/2006/relationships/tags" Target="../tags/tag298.xml"/><Relationship Id="rId4" Type="http://schemas.openxmlformats.org/officeDocument/2006/relationships/tags" Target="../tags/tag262.xml"/><Relationship Id="rId39" Type="http://schemas.openxmlformats.org/officeDocument/2006/relationships/tags" Target="../tags/tag297.xml"/><Relationship Id="rId38" Type="http://schemas.openxmlformats.org/officeDocument/2006/relationships/tags" Target="../tags/tag296.xml"/><Relationship Id="rId37" Type="http://schemas.openxmlformats.org/officeDocument/2006/relationships/tags" Target="../tags/tag295.xml"/><Relationship Id="rId36" Type="http://schemas.openxmlformats.org/officeDocument/2006/relationships/tags" Target="../tags/tag294.xml"/><Relationship Id="rId35" Type="http://schemas.openxmlformats.org/officeDocument/2006/relationships/tags" Target="../tags/tag293.xml"/><Relationship Id="rId34" Type="http://schemas.openxmlformats.org/officeDocument/2006/relationships/tags" Target="../tags/tag292.xml"/><Relationship Id="rId33" Type="http://schemas.openxmlformats.org/officeDocument/2006/relationships/tags" Target="../tags/tag291.xml"/><Relationship Id="rId32" Type="http://schemas.openxmlformats.org/officeDocument/2006/relationships/tags" Target="../tags/tag290.xml"/><Relationship Id="rId31" Type="http://schemas.openxmlformats.org/officeDocument/2006/relationships/tags" Target="../tags/tag289.xml"/><Relationship Id="rId30" Type="http://schemas.openxmlformats.org/officeDocument/2006/relationships/tags" Target="../tags/tag288.xml"/><Relationship Id="rId3" Type="http://schemas.openxmlformats.org/officeDocument/2006/relationships/tags" Target="../tags/tag261.xml"/><Relationship Id="rId29" Type="http://schemas.openxmlformats.org/officeDocument/2006/relationships/tags" Target="../tags/tag287.xml"/><Relationship Id="rId28" Type="http://schemas.openxmlformats.org/officeDocument/2006/relationships/tags" Target="../tags/tag286.xml"/><Relationship Id="rId27" Type="http://schemas.openxmlformats.org/officeDocument/2006/relationships/tags" Target="../tags/tag285.xml"/><Relationship Id="rId26" Type="http://schemas.openxmlformats.org/officeDocument/2006/relationships/tags" Target="../tags/tag284.xml"/><Relationship Id="rId25" Type="http://schemas.openxmlformats.org/officeDocument/2006/relationships/tags" Target="../tags/tag283.xml"/><Relationship Id="rId24" Type="http://schemas.openxmlformats.org/officeDocument/2006/relationships/tags" Target="../tags/tag282.xml"/><Relationship Id="rId23" Type="http://schemas.openxmlformats.org/officeDocument/2006/relationships/tags" Target="../tags/tag281.xml"/><Relationship Id="rId22" Type="http://schemas.openxmlformats.org/officeDocument/2006/relationships/tags" Target="../tags/tag280.xml"/><Relationship Id="rId21" Type="http://schemas.openxmlformats.org/officeDocument/2006/relationships/tags" Target="../tags/tag279.xml"/><Relationship Id="rId20" Type="http://schemas.openxmlformats.org/officeDocument/2006/relationships/tags" Target="../tags/tag278.xml"/><Relationship Id="rId2" Type="http://schemas.openxmlformats.org/officeDocument/2006/relationships/tags" Target="../tags/tag260.xml"/><Relationship Id="rId19" Type="http://schemas.openxmlformats.org/officeDocument/2006/relationships/tags" Target="../tags/tag277.xml"/><Relationship Id="rId18" Type="http://schemas.openxmlformats.org/officeDocument/2006/relationships/tags" Target="../tags/tag276.xml"/><Relationship Id="rId17" Type="http://schemas.openxmlformats.org/officeDocument/2006/relationships/tags" Target="../tags/tag275.xml"/><Relationship Id="rId16" Type="http://schemas.openxmlformats.org/officeDocument/2006/relationships/tags" Target="../tags/tag274.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tags" Target="../tags/tag259.xml"/></Relationships>
</file>

<file path=ppt/slides/_rels/slide17.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0" Type="http://schemas.openxmlformats.org/officeDocument/2006/relationships/slideLayout" Target="../slideLayouts/slideLayout1.xml"/><Relationship Id="rId5" Type="http://schemas.openxmlformats.org/officeDocument/2006/relationships/tags" Target="../tags/tag313.xml"/><Relationship Id="rId49" Type="http://schemas.openxmlformats.org/officeDocument/2006/relationships/tags" Target="../tags/tag357.xml"/><Relationship Id="rId48" Type="http://schemas.openxmlformats.org/officeDocument/2006/relationships/tags" Target="../tags/tag356.xml"/><Relationship Id="rId47" Type="http://schemas.openxmlformats.org/officeDocument/2006/relationships/tags" Target="../tags/tag355.xml"/><Relationship Id="rId46" Type="http://schemas.openxmlformats.org/officeDocument/2006/relationships/tags" Target="../tags/tag354.xml"/><Relationship Id="rId45" Type="http://schemas.openxmlformats.org/officeDocument/2006/relationships/tags" Target="../tags/tag353.xml"/><Relationship Id="rId44" Type="http://schemas.openxmlformats.org/officeDocument/2006/relationships/tags" Target="../tags/tag352.xml"/><Relationship Id="rId43" Type="http://schemas.openxmlformats.org/officeDocument/2006/relationships/tags" Target="../tags/tag351.xml"/><Relationship Id="rId42" Type="http://schemas.openxmlformats.org/officeDocument/2006/relationships/tags" Target="../tags/tag350.xml"/><Relationship Id="rId41" Type="http://schemas.openxmlformats.org/officeDocument/2006/relationships/tags" Target="../tags/tag349.xml"/><Relationship Id="rId40" Type="http://schemas.openxmlformats.org/officeDocument/2006/relationships/tags" Target="../tags/tag348.xml"/><Relationship Id="rId4" Type="http://schemas.openxmlformats.org/officeDocument/2006/relationships/tags" Target="../tags/tag312.xml"/><Relationship Id="rId39" Type="http://schemas.openxmlformats.org/officeDocument/2006/relationships/tags" Target="../tags/tag347.xml"/><Relationship Id="rId38" Type="http://schemas.openxmlformats.org/officeDocument/2006/relationships/tags" Target="../tags/tag346.xml"/><Relationship Id="rId37" Type="http://schemas.openxmlformats.org/officeDocument/2006/relationships/tags" Target="../tags/tag345.xml"/><Relationship Id="rId36" Type="http://schemas.openxmlformats.org/officeDocument/2006/relationships/tags" Target="../tags/tag344.xml"/><Relationship Id="rId35" Type="http://schemas.openxmlformats.org/officeDocument/2006/relationships/tags" Target="../tags/tag343.xml"/><Relationship Id="rId34" Type="http://schemas.openxmlformats.org/officeDocument/2006/relationships/tags" Target="../tags/tag342.xml"/><Relationship Id="rId33" Type="http://schemas.openxmlformats.org/officeDocument/2006/relationships/tags" Target="../tags/tag341.xml"/><Relationship Id="rId32" Type="http://schemas.openxmlformats.org/officeDocument/2006/relationships/tags" Target="../tags/tag340.xml"/><Relationship Id="rId31" Type="http://schemas.openxmlformats.org/officeDocument/2006/relationships/tags" Target="../tags/tag339.xml"/><Relationship Id="rId30" Type="http://schemas.openxmlformats.org/officeDocument/2006/relationships/tags" Target="../tags/tag338.xml"/><Relationship Id="rId3" Type="http://schemas.openxmlformats.org/officeDocument/2006/relationships/tags" Target="../tags/tag311.xml"/><Relationship Id="rId29" Type="http://schemas.openxmlformats.org/officeDocument/2006/relationships/tags" Target="../tags/tag337.xml"/><Relationship Id="rId28" Type="http://schemas.openxmlformats.org/officeDocument/2006/relationships/tags" Target="../tags/tag336.xml"/><Relationship Id="rId27" Type="http://schemas.openxmlformats.org/officeDocument/2006/relationships/tags" Target="../tags/tag335.xml"/><Relationship Id="rId26" Type="http://schemas.openxmlformats.org/officeDocument/2006/relationships/tags" Target="../tags/tag334.xml"/><Relationship Id="rId25" Type="http://schemas.openxmlformats.org/officeDocument/2006/relationships/tags" Target="../tags/tag333.xml"/><Relationship Id="rId24" Type="http://schemas.openxmlformats.org/officeDocument/2006/relationships/tags" Target="../tags/tag332.xml"/><Relationship Id="rId23" Type="http://schemas.openxmlformats.org/officeDocument/2006/relationships/tags" Target="../tags/tag331.xml"/><Relationship Id="rId22" Type="http://schemas.openxmlformats.org/officeDocument/2006/relationships/tags" Target="../tags/tag330.xml"/><Relationship Id="rId21" Type="http://schemas.openxmlformats.org/officeDocument/2006/relationships/tags" Target="../tags/tag329.xml"/><Relationship Id="rId20" Type="http://schemas.openxmlformats.org/officeDocument/2006/relationships/tags" Target="../tags/tag328.xml"/><Relationship Id="rId2" Type="http://schemas.openxmlformats.org/officeDocument/2006/relationships/tags" Target="../tags/tag310.xml"/><Relationship Id="rId19" Type="http://schemas.openxmlformats.org/officeDocument/2006/relationships/tags" Target="../tags/tag327.xml"/><Relationship Id="rId18" Type="http://schemas.openxmlformats.org/officeDocument/2006/relationships/tags" Target="../tags/tag326.xml"/><Relationship Id="rId17" Type="http://schemas.openxmlformats.org/officeDocument/2006/relationships/tags" Target="../tags/tag325.xml"/><Relationship Id="rId16" Type="http://schemas.openxmlformats.org/officeDocument/2006/relationships/tags" Target="../tags/tag324.xml"/><Relationship Id="rId15" Type="http://schemas.openxmlformats.org/officeDocument/2006/relationships/tags" Target="../tags/tag323.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tags" Target="../tags/tag309.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s>
</file>

<file path=ppt/slides/_rels/slide19.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tags" Target="../tags/tag366.xml"/><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4" Type="http://schemas.openxmlformats.org/officeDocument/2006/relationships/notesSlide" Target="../notesSlides/notesSlide5.xml"/><Relationship Id="rId23" Type="http://schemas.openxmlformats.org/officeDocument/2006/relationships/slideLayout" Target="../slideLayouts/slideLayout1.xml"/><Relationship Id="rId22" Type="http://schemas.openxmlformats.org/officeDocument/2006/relationships/tags" Target="../tags/tag381.xml"/><Relationship Id="rId21" Type="http://schemas.openxmlformats.org/officeDocument/2006/relationships/tags" Target="../tags/tag380.xml"/><Relationship Id="rId20" Type="http://schemas.openxmlformats.org/officeDocument/2006/relationships/tags" Target="../tags/tag379.xml"/><Relationship Id="rId2" Type="http://schemas.openxmlformats.org/officeDocument/2006/relationships/image" Target="../media/image5.png"/><Relationship Id="rId19" Type="http://schemas.openxmlformats.org/officeDocument/2006/relationships/tags" Target="../tags/tag378.xml"/><Relationship Id="rId18" Type="http://schemas.openxmlformats.org/officeDocument/2006/relationships/tags" Target="../tags/tag377.xml"/><Relationship Id="rId17" Type="http://schemas.openxmlformats.org/officeDocument/2006/relationships/tags" Target="../tags/tag376.xml"/><Relationship Id="rId16" Type="http://schemas.openxmlformats.org/officeDocument/2006/relationships/tags" Target="../tags/tag375.xml"/><Relationship Id="rId15" Type="http://schemas.openxmlformats.org/officeDocument/2006/relationships/tags" Target="../tags/tag374.xml"/><Relationship Id="rId14" Type="http://schemas.openxmlformats.org/officeDocument/2006/relationships/tags" Target="../tags/tag373.xml"/><Relationship Id="rId13" Type="http://schemas.openxmlformats.org/officeDocument/2006/relationships/tags" Target="../tags/tag372.xml"/><Relationship Id="rId12" Type="http://schemas.openxmlformats.org/officeDocument/2006/relationships/tags" Target="../tags/tag371.xml"/><Relationship Id="rId11" Type="http://schemas.openxmlformats.org/officeDocument/2006/relationships/tags" Target="../tags/tag370.xml"/><Relationship Id="rId10" Type="http://schemas.openxmlformats.org/officeDocument/2006/relationships/tags" Target="../tags/tag369.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4" Type="http://schemas.openxmlformats.org/officeDocument/2006/relationships/notesSlide" Target="../notesSlides/notesSlide2.xml"/><Relationship Id="rId23" Type="http://schemas.openxmlformats.org/officeDocument/2006/relationships/slideLayout" Target="../slideLayouts/slideLayout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5.pn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9" Type="http://schemas.openxmlformats.org/officeDocument/2006/relationships/tags" Target="../tags/tag390.xml"/><Relationship Id="rId8" Type="http://schemas.openxmlformats.org/officeDocument/2006/relationships/tags" Target="../tags/tag389.xml"/><Relationship Id="rId7" Type="http://schemas.openxmlformats.org/officeDocument/2006/relationships/tags" Target="../tags/tag388.xml"/><Relationship Id="rId6" Type="http://schemas.openxmlformats.org/officeDocument/2006/relationships/tags" Target="../tags/tag387.xml"/><Relationship Id="rId5" Type="http://schemas.openxmlformats.org/officeDocument/2006/relationships/tags" Target="../tags/tag386.xml"/><Relationship Id="rId4" Type="http://schemas.openxmlformats.org/officeDocument/2006/relationships/tags" Target="../tags/tag385.xml"/><Relationship Id="rId39" Type="http://schemas.openxmlformats.org/officeDocument/2006/relationships/slideLayout" Target="../slideLayouts/slideLayout1.xml"/><Relationship Id="rId38" Type="http://schemas.openxmlformats.org/officeDocument/2006/relationships/tags" Target="../tags/tag419.xml"/><Relationship Id="rId37" Type="http://schemas.openxmlformats.org/officeDocument/2006/relationships/tags" Target="../tags/tag418.xml"/><Relationship Id="rId36" Type="http://schemas.openxmlformats.org/officeDocument/2006/relationships/tags" Target="../tags/tag417.xml"/><Relationship Id="rId35" Type="http://schemas.openxmlformats.org/officeDocument/2006/relationships/tags" Target="../tags/tag416.xml"/><Relationship Id="rId34" Type="http://schemas.openxmlformats.org/officeDocument/2006/relationships/tags" Target="../tags/tag415.xml"/><Relationship Id="rId33" Type="http://schemas.openxmlformats.org/officeDocument/2006/relationships/tags" Target="../tags/tag414.xml"/><Relationship Id="rId32" Type="http://schemas.openxmlformats.org/officeDocument/2006/relationships/tags" Target="../tags/tag413.xml"/><Relationship Id="rId31" Type="http://schemas.openxmlformats.org/officeDocument/2006/relationships/tags" Target="../tags/tag412.xml"/><Relationship Id="rId30" Type="http://schemas.openxmlformats.org/officeDocument/2006/relationships/tags" Target="../tags/tag411.xml"/><Relationship Id="rId3" Type="http://schemas.openxmlformats.org/officeDocument/2006/relationships/tags" Target="../tags/tag384.xml"/><Relationship Id="rId29" Type="http://schemas.openxmlformats.org/officeDocument/2006/relationships/tags" Target="../tags/tag410.xml"/><Relationship Id="rId28" Type="http://schemas.openxmlformats.org/officeDocument/2006/relationships/tags" Target="../tags/tag409.xml"/><Relationship Id="rId27" Type="http://schemas.openxmlformats.org/officeDocument/2006/relationships/tags" Target="../tags/tag408.xml"/><Relationship Id="rId26" Type="http://schemas.openxmlformats.org/officeDocument/2006/relationships/tags" Target="../tags/tag407.xml"/><Relationship Id="rId25" Type="http://schemas.openxmlformats.org/officeDocument/2006/relationships/tags" Target="../tags/tag406.xml"/><Relationship Id="rId24" Type="http://schemas.openxmlformats.org/officeDocument/2006/relationships/tags" Target="../tags/tag405.xml"/><Relationship Id="rId23" Type="http://schemas.openxmlformats.org/officeDocument/2006/relationships/tags" Target="../tags/tag404.xml"/><Relationship Id="rId22" Type="http://schemas.openxmlformats.org/officeDocument/2006/relationships/tags" Target="../tags/tag403.xml"/><Relationship Id="rId21" Type="http://schemas.openxmlformats.org/officeDocument/2006/relationships/tags" Target="../tags/tag402.xml"/><Relationship Id="rId20" Type="http://schemas.openxmlformats.org/officeDocument/2006/relationships/tags" Target="../tags/tag401.xml"/><Relationship Id="rId2" Type="http://schemas.openxmlformats.org/officeDocument/2006/relationships/tags" Target="../tags/tag383.xml"/><Relationship Id="rId19" Type="http://schemas.openxmlformats.org/officeDocument/2006/relationships/tags" Target="../tags/tag400.xml"/><Relationship Id="rId18" Type="http://schemas.openxmlformats.org/officeDocument/2006/relationships/tags" Target="../tags/tag399.xml"/><Relationship Id="rId17" Type="http://schemas.openxmlformats.org/officeDocument/2006/relationships/tags" Target="../tags/tag398.xml"/><Relationship Id="rId16" Type="http://schemas.openxmlformats.org/officeDocument/2006/relationships/tags" Target="../tags/tag397.xml"/><Relationship Id="rId15" Type="http://schemas.openxmlformats.org/officeDocument/2006/relationships/tags" Target="../tags/tag396.xml"/><Relationship Id="rId14" Type="http://schemas.openxmlformats.org/officeDocument/2006/relationships/tags" Target="../tags/tag395.xml"/><Relationship Id="rId13" Type="http://schemas.openxmlformats.org/officeDocument/2006/relationships/tags" Target="../tags/tag394.xml"/><Relationship Id="rId12" Type="http://schemas.openxmlformats.org/officeDocument/2006/relationships/tags" Target="../tags/tag393.xml"/><Relationship Id="rId11" Type="http://schemas.openxmlformats.org/officeDocument/2006/relationships/tags" Target="../tags/tag392.xml"/><Relationship Id="rId10" Type="http://schemas.openxmlformats.org/officeDocument/2006/relationships/tags" Target="../tags/tag391.xml"/><Relationship Id="rId1" Type="http://schemas.openxmlformats.org/officeDocument/2006/relationships/tags" Target="../tags/tag382.xml"/></Relationships>
</file>

<file path=ppt/slides/_rels/slide23.xml.rels><?xml version="1.0" encoding="UTF-8" standalone="yes"?>
<Relationships xmlns="http://schemas.openxmlformats.org/package/2006/relationships"><Relationship Id="rId9" Type="http://schemas.openxmlformats.org/officeDocument/2006/relationships/tags" Target="../tags/tag426.xml"/><Relationship Id="rId8" Type="http://schemas.openxmlformats.org/officeDocument/2006/relationships/tags" Target="../tags/tag425.xml"/><Relationship Id="rId7" Type="http://schemas.openxmlformats.org/officeDocument/2006/relationships/tags" Target="../tags/tag424.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4" Type="http://schemas.openxmlformats.org/officeDocument/2006/relationships/notesSlide" Target="../notesSlides/notesSlide6.xml"/><Relationship Id="rId23" Type="http://schemas.openxmlformats.org/officeDocument/2006/relationships/slideLayout" Target="../slideLayouts/slideLayout1.xml"/><Relationship Id="rId22" Type="http://schemas.openxmlformats.org/officeDocument/2006/relationships/tags" Target="../tags/tag439.xml"/><Relationship Id="rId21" Type="http://schemas.openxmlformats.org/officeDocument/2006/relationships/tags" Target="../tags/tag438.xml"/><Relationship Id="rId20" Type="http://schemas.openxmlformats.org/officeDocument/2006/relationships/tags" Target="../tags/tag437.xml"/><Relationship Id="rId2" Type="http://schemas.openxmlformats.org/officeDocument/2006/relationships/image" Target="../media/image5.png"/><Relationship Id="rId19" Type="http://schemas.openxmlformats.org/officeDocument/2006/relationships/tags" Target="../tags/tag436.xml"/><Relationship Id="rId18" Type="http://schemas.openxmlformats.org/officeDocument/2006/relationships/tags" Target="../tags/tag435.xml"/><Relationship Id="rId17" Type="http://schemas.openxmlformats.org/officeDocument/2006/relationships/tags" Target="../tags/tag434.xml"/><Relationship Id="rId16" Type="http://schemas.openxmlformats.org/officeDocument/2006/relationships/tags" Target="../tags/tag433.xml"/><Relationship Id="rId15" Type="http://schemas.openxmlformats.org/officeDocument/2006/relationships/tags" Target="../tags/tag432.xml"/><Relationship Id="rId14" Type="http://schemas.openxmlformats.org/officeDocument/2006/relationships/tags" Target="../tags/tag431.xml"/><Relationship Id="rId13" Type="http://schemas.openxmlformats.org/officeDocument/2006/relationships/tags" Target="../tags/tag430.xml"/><Relationship Id="rId12" Type="http://schemas.openxmlformats.org/officeDocument/2006/relationships/tags" Target="../tags/tag429.xml"/><Relationship Id="rId11" Type="http://schemas.openxmlformats.org/officeDocument/2006/relationships/tags" Target="../tags/tag428.xml"/><Relationship Id="rId10" Type="http://schemas.openxmlformats.org/officeDocument/2006/relationships/tags" Target="../tags/tag427.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tags" Target="../tags/tag448.xml"/><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7" Type="http://schemas.openxmlformats.org/officeDocument/2006/relationships/slideLayout" Target="../slideLayouts/slideLayout1.xml"/><Relationship Id="rId26" Type="http://schemas.openxmlformats.org/officeDocument/2006/relationships/tags" Target="../tags/tag465.xml"/><Relationship Id="rId25" Type="http://schemas.openxmlformats.org/officeDocument/2006/relationships/tags" Target="../tags/tag464.xml"/><Relationship Id="rId24" Type="http://schemas.openxmlformats.org/officeDocument/2006/relationships/tags" Target="../tags/tag463.xml"/><Relationship Id="rId23" Type="http://schemas.openxmlformats.org/officeDocument/2006/relationships/tags" Target="../tags/tag462.xml"/><Relationship Id="rId22" Type="http://schemas.openxmlformats.org/officeDocument/2006/relationships/tags" Target="../tags/tag461.xml"/><Relationship Id="rId21" Type="http://schemas.openxmlformats.org/officeDocument/2006/relationships/tags" Target="../tags/tag460.xml"/><Relationship Id="rId20" Type="http://schemas.openxmlformats.org/officeDocument/2006/relationships/tags" Target="../tags/tag459.xml"/><Relationship Id="rId2" Type="http://schemas.openxmlformats.org/officeDocument/2006/relationships/tags" Target="../tags/tag441.xml"/><Relationship Id="rId19" Type="http://schemas.openxmlformats.org/officeDocument/2006/relationships/tags" Target="../tags/tag458.xml"/><Relationship Id="rId18" Type="http://schemas.openxmlformats.org/officeDocument/2006/relationships/tags" Target="../tags/tag457.xml"/><Relationship Id="rId17" Type="http://schemas.openxmlformats.org/officeDocument/2006/relationships/tags" Target="../tags/tag456.xml"/><Relationship Id="rId16" Type="http://schemas.openxmlformats.org/officeDocument/2006/relationships/tags" Target="../tags/tag455.xml"/><Relationship Id="rId15" Type="http://schemas.openxmlformats.org/officeDocument/2006/relationships/tags" Target="../tags/tag454.xml"/><Relationship Id="rId14" Type="http://schemas.openxmlformats.org/officeDocument/2006/relationships/tags" Target="../tags/tag453.xml"/><Relationship Id="rId13" Type="http://schemas.openxmlformats.org/officeDocument/2006/relationships/tags" Target="../tags/tag452.xml"/><Relationship Id="rId12" Type="http://schemas.openxmlformats.org/officeDocument/2006/relationships/tags" Target="../tags/tag451.xml"/><Relationship Id="rId11" Type="http://schemas.openxmlformats.org/officeDocument/2006/relationships/tags" Target="../tags/tag450.xml"/><Relationship Id="rId10" Type="http://schemas.openxmlformats.org/officeDocument/2006/relationships/tags" Target="../tags/tag449.xml"/><Relationship Id="rId1" Type="http://schemas.openxmlformats.org/officeDocument/2006/relationships/tags" Target="../tags/tag4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tags" Target="../tags/tag474.xml"/><Relationship Id="rId8" Type="http://schemas.openxmlformats.org/officeDocument/2006/relationships/tags" Target="../tags/tag473.xml"/><Relationship Id="rId7" Type="http://schemas.openxmlformats.org/officeDocument/2006/relationships/tags" Target="../tags/tag472.xml"/><Relationship Id="rId6" Type="http://schemas.openxmlformats.org/officeDocument/2006/relationships/tags" Target="../tags/tag471.xml"/><Relationship Id="rId5" Type="http://schemas.openxmlformats.org/officeDocument/2006/relationships/tags" Target="../tags/tag470.xml"/><Relationship Id="rId4" Type="http://schemas.openxmlformats.org/officeDocument/2006/relationships/tags" Target="../tags/tag469.xml"/><Relationship Id="rId3" Type="http://schemas.openxmlformats.org/officeDocument/2006/relationships/tags" Target="../tags/tag468.xml"/><Relationship Id="rId29" Type="http://schemas.openxmlformats.org/officeDocument/2006/relationships/slideLayout" Target="../slideLayouts/slideLayout1.xml"/><Relationship Id="rId28" Type="http://schemas.openxmlformats.org/officeDocument/2006/relationships/tags" Target="../tags/tag493.xml"/><Relationship Id="rId27" Type="http://schemas.openxmlformats.org/officeDocument/2006/relationships/tags" Target="../tags/tag492.xml"/><Relationship Id="rId26" Type="http://schemas.openxmlformats.org/officeDocument/2006/relationships/tags" Target="../tags/tag491.xml"/><Relationship Id="rId25" Type="http://schemas.openxmlformats.org/officeDocument/2006/relationships/tags" Target="../tags/tag490.xml"/><Relationship Id="rId24" Type="http://schemas.openxmlformats.org/officeDocument/2006/relationships/tags" Target="../tags/tag489.xml"/><Relationship Id="rId23" Type="http://schemas.openxmlformats.org/officeDocument/2006/relationships/tags" Target="../tags/tag488.xml"/><Relationship Id="rId22" Type="http://schemas.openxmlformats.org/officeDocument/2006/relationships/tags" Target="../tags/tag487.xml"/><Relationship Id="rId21" Type="http://schemas.openxmlformats.org/officeDocument/2006/relationships/tags" Target="../tags/tag486.xml"/><Relationship Id="rId20" Type="http://schemas.openxmlformats.org/officeDocument/2006/relationships/tags" Target="../tags/tag485.xml"/><Relationship Id="rId2" Type="http://schemas.openxmlformats.org/officeDocument/2006/relationships/tags" Target="../tags/tag467.xml"/><Relationship Id="rId19" Type="http://schemas.openxmlformats.org/officeDocument/2006/relationships/tags" Target="../tags/tag484.xml"/><Relationship Id="rId18" Type="http://schemas.openxmlformats.org/officeDocument/2006/relationships/tags" Target="../tags/tag483.xml"/><Relationship Id="rId17" Type="http://schemas.openxmlformats.org/officeDocument/2006/relationships/tags" Target="../tags/tag482.xml"/><Relationship Id="rId16" Type="http://schemas.openxmlformats.org/officeDocument/2006/relationships/tags" Target="../tags/tag481.xml"/><Relationship Id="rId15" Type="http://schemas.openxmlformats.org/officeDocument/2006/relationships/tags" Target="../tags/tag480.xml"/><Relationship Id="rId14" Type="http://schemas.openxmlformats.org/officeDocument/2006/relationships/tags" Target="../tags/tag479.xml"/><Relationship Id="rId13" Type="http://schemas.openxmlformats.org/officeDocument/2006/relationships/tags" Target="../tags/tag478.xml"/><Relationship Id="rId12" Type="http://schemas.openxmlformats.org/officeDocument/2006/relationships/tags" Target="../tags/tag477.xml"/><Relationship Id="rId11" Type="http://schemas.openxmlformats.org/officeDocument/2006/relationships/tags" Target="../tags/tag476.xml"/><Relationship Id="rId10" Type="http://schemas.openxmlformats.org/officeDocument/2006/relationships/tags" Target="../tags/tag475.xml"/><Relationship Id="rId1" Type="http://schemas.openxmlformats.org/officeDocument/2006/relationships/tags" Target="../tags/tag46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slideLayout" Target="../slideLayouts/slideLayout1.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tags" Target="../tags/tag495.xml"/><Relationship Id="rId1" Type="http://schemas.openxmlformats.org/officeDocument/2006/relationships/tags" Target="../tags/tag49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9" Type="http://schemas.openxmlformats.org/officeDocument/2006/relationships/tags" Target="../tags/tag508.xml"/><Relationship Id="rId8" Type="http://schemas.openxmlformats.org/officeDocument/2006/relationships/tags" Target="../tags/tag507.xml"/><Relationship Id="rId7" Type="http://schemas.openxmlformats.org/officeDocument/2006/relationships/tags" Target="../tags/tag506.xml"/><Relationship Id="rId6" Type="http://schemas.openxmlformats.org/officeDocument/2006/relationships/tags" Target="../tags/tag505.xml"/><Relationship Id="rId57" Type="http://schemas.openxmlformats.org/officeDocument/2006/relationships/slideLayout" Target="../slideLayouts/slideLayout1.xml"/><Relationship Id="rId56" Type="http://schemas.openxmlformats.org/officeDocument/2006/relationships/tags" Target="../tags/tag555.xml"/><Relationship Id="rId55" Type="http://schemas.openxmlformats.org/officeDocument/2006/relationships/tags" Target="../tags/tag554.xml"/><Relationship Id="rId54" Type="http://schemas.openxmlformats.org/officeDocument/2006/relationships/tags" Target="../tags/tag553.xml"/><Relationship Id="rId53" Type="http://schemas.openxmlformats.org/officeDocument/2006/relationships/tags" Target="../tags/tag552.xml"/><Relationship Id="rId52" Type="http://schemas.openxmlformats.org/officeDocument/2006/relationships/tags" Target="../tags/tag551.xml"/><Relationship Id="rId51" Type="http://schemas.openxmlformats.org/officeDocument/2006/relationships/tags" Target="../tags/tag550.xml"/><Relationship Id="rId50" Type="http://schemas.openxmlformats.org/officeDocument/2006/relationships/tags" Target="../tags/tag549.xml"/><Relationship Id="rId5" Type="http://schemas.openxmlformats.org/officeDocument/2006/relationships/tags" Target="../tags/tag504.xml"/><Relationship Id="rId49" Type="http://schemas.openxmlformats.org/officeDocument/2006/relationships/tags" Target="../tags/tag548.xml"/><Relationship Id="rId48" Type="http://schemas.openxmlformats.org/officeDocument/2006/relationships/tags" Target="../tags/tag547.xml"/><Relationship Id="rId47" Type="http://schemas.openxmlformats.org/officeDocument/2006/relationships/tags" Target="../tags/tag546.xml"/><Relationship Id="rId46" Type="http://schemas.openxmlformats.org/officeDocument/2006/relationships/tags" Target="../tags/tag545.xml"/><Relationship Id="rId45" Type="http://schemas.openxmlformats.org/officeDocument/2006/relationships/tags" Target="../tags/tag544.xml"/><Relationship Id="rId44" Type="http://schemas.openxmlformats.org/officeDocument/2006/relationships/tags" Target="../tags/tag543.xml"/><Relationship Id="rId43" Type="http://schemas.openxmlformats.org/officeDocument/2006/relationships/tags" Target="../tags/tag542.xml"/><Relationship Id="rId42" Type="http://schemas.openxmlformats.org/officeDocument/2006/relationships/tags" Target="../tags/tag541.xml"/><Relationship Id="rId41" Type="http://schemas.openxmlformats.org/officeDocument/2006/relationships/tags" Target="../tags/tag540.xml"/><Relationship Id="rId40" Type="http://schemas.openxmlformats.org/officeDocument/2006/relationships/tags" Target="../tags/tag539.xml"/><Relationship Id="rId4" Type="http://schemas.openxmlformats.org/officeDocument/2006/relationships/tags" Target="../tags/tag503.xml"/><Relationship Id="rId39" Type="http://schemas.openxmlformats.org/officeDocument/2006/relationships/tags" Target="../tags/tag538.xml"/><Relationship Id="rId38" Type="http://schemas.openxmlformats.org/officeDocument/2006/relationships/tags" Target="../tags/tag537.xml"/><Relationship Id="rId37" Type="http://schemas.openxmlformats.org/officeDocument/2006/relationships/tags" Target="../tags/tag536.xml"/><Relationship Id="rId36" Type="http://schemas.openxmlformats.org/officeDocument/2006/relationships/tags" Target="../tags/tag535.xml"/><Relationship Id="rId35" Type="http://schemas.openxmlformats.org/officeDocument/2006/relationships/tags" Target="../tags/tag534.xml"/><Relationship Id="rId34" Type="http://schemas.openxmlformats.org/officeDocument/2006/relationships/tags" Target="../tags/tag533.xml"/><Relationship Id="rId33" Type="http://schemas.openxmlformats.org/officeDocument/2006/relationships/tags" Target="../tags/tag532.xml"/><Relationship Id="rId32" Type="http://schemas.openxmlformats.org/officeDocument/2006/relationships/tags" Target="../tags/tag531.xml"/><Relationship Id="rId31" Type="http://schemas.openxmlformats.org/officeDocument/2006/relationships/tags" Target="../tags/tag530.xml"/><Relationship Id="rId30" Type="http://schemas.openxmlformats.org/officeDocument/2006/relationships/tags" Target="../tags/tag529.xml"/><Relationship Id="rId3" Type="http://schemas.openxmlformats.org/officeDocument/2006/relationships/tags" Target="../tags/tag502.xml"/><Relationship Id="rId29" Type="http://schemas.openxmlformats.org/officeDocument/2006/relationships/tags" Target="../tags/tag528.xml"/><Relationship Id="rId28" Type="http://schemas.openxmlformats.org/officeDocument/2006/relationships/tags" Target="../tags/tag527.xml"/><Relationship Id="rId27" Type="http://schemas.openxmlformats.org/officeDocument/2006/relationships/tags" Target="../tags/tag526.xml"/><Relationship Id="rId26" Type="http://schemas.openxmlformats.org/officeDocument/2006/relationships/tags" Target="../tags/tag525.xml"/><Relationship Id="rId25" Type="http://schemas.openxmlformats.org/officeDocument/2006/relationships/tags" Target="../tags/tag524.xml"/><Relationship Id="rId24" Type="http://schemas.openxmlformats.org/officeDocument/2006/relationships/tags" Target="../tags/tag523.xml"/><Relationship Id="rId23" Type="http://schemas.openxmlformats.org/officeDocument/2006/relationships/tags" Target="../tags/tag522.xml"/><Relationship Id="rId22" Type="http://schemas.openxmlformats.org/officeDocument/2006/relationships/tags" Target="../tags/tag521.xml"/><Relationship Id="rId21" Type="http://schemas.openxmlformats.org/officeDocument/2006/relationships/tags" Target="../tags/tag520.xml"/><Relationship Id="rId20" Type="http://schemas.openxmlformats.org/officeDocument/2006/relationships/tags" Target="../tags/tag519.xml"/><Relationship Id="rId2" Type="http://schemas.openxmlformats.org/officeDocument/2006/relationships/tags" Target="../tags/tag501.xml"/><Relationship Id="rId19" Type="http://schemas.openxmlformats.org/officeDocument/2006/relationships/tags" Target="../tags/tag518.xml"/><Relationship Id="rId18" Type="http://schemas.openxmlformats.org/officeDocument/2006/relationships/tags" Target="../tags/tag517.xml"/><Relationship Id="rId17" Type="http://schemas.openxmlformats.org/officeDocument/2006/relationships/tags" Target="../tags/tag516.xml"/><Relationship Id="rId16" Type="http://schemas.openxmlformats.org/officeDocument/2006/relationships/tags" Target="../tags/tag515.xml"/><Relationship Id="rId15" Type="http://schemas.openxmlformats.org/officeDocument/2006/relationships/tags" Target="../tags/tag514.xml"/><Relationship Id="rId14" Type="http://schemas.openxmlformats.org/officeDocument/2006/relationships/tags" Target="../tags/tag513.xml"/><Relationship Id="rId13" Type="http://schemas.openxmlformats.org/officeDocument/2006/relationships/tags" Target="../tags/tag512.xml"/><Relationship Id="rId12" Type="http://schemas.openxmlformats.org/officeDocument/2006/relationships/tags" Target="../tags/tag511.xml"/><Relationship Id="rId11" Type="http://schemas.openxmlformats.org/officeDocument/2006/relationships/tags" Target="../tags/tag510.xml"/><Relationship Id="rId10" Type="http://schemas.openxmlformats.org/officeDocument/2006/relationships/tags" Target="../tags/tag509.xml"/><Relationship Id="rId1" Type="http://schemas.openxmlformats.org/officeDocument/2006/relationships/tags" Target="../tags/tag500.xml"/></Relationships>
</file>

<file path=ppt/slides/_rels/slide34.xml.rels><?xml version="1.0" encoding="UTF-8" standalone="yes"?>
<Relationships xmlns="http://schemas.openxmlformats.org/package/2006/relationships"><Relationship Id="rId9" Type="http://schemas.openxmlformats.org/officeDocument/2006/relationships/tags" Target="../tags/tag564.xml"/><Relationship Id="rId8" Type="http://schemas.openxmlformats.org/officeDocument/2006/relationships/tags" Target="../tags/tag563.xml"/><Relationship Id="rId7" Type="http://schemas.openxmlformats.org/officeDocument/2006/relationships/tags" Target="../tags/tag562.xml"/><Relationship Id="rId6" Type="http://schemas.openxmlformats.org/officeDocument/2006/relationships/tags" Target="../tags/tag561.xml"/><Relationship Id="rId5" Type="http://schemas.openxmlformats.org/officeDocument/2006/relationships/tags" Target="../tags/tag560.xml"/><Relationship Id="rId4" Type="http://schemas.openxmlformats.org/officeDocument/2006/relationships/tags" Target="../tags/tag559.xml"/><Relationship Id="rId3" Type="http://schemas.openxmlformats.org/officeDocument/2006/relationships/tags" Target="../tags/tag558.xml"/><Relationship Id="rId2" Type="http://schemas.openxmlformats.org/officeDocument/2006/relationships/tags" Target="../tags/tag557.xml"/><Relationship Id="rId16" Type="http://schemas.openxmlformats.org/officeDocument/2006/relationships/slideLayout" Target="../slideLayouts/slideLayout1.xml"/><Relationship Id="rId15" Type="http://schemas.openxmlformats.org/officeDocument/2006/relationships/tags" Target="../tags/tag570.xml"/><Relationship Id="rId14" Type="http://schemas.openxmlformats.org/officeDocument/2006/relationships/tags" Target="../tags/tag569.xml"/><Relationship Id="rId13" Type="http://schemas.openxmlformats.org/officeDocument/2006/relationships/tags" Target="../tags/tag568.xml"/><Relationship Id="rId12" Type="http://schemas.openxmlformats.org/officeDocument/2006/relationships/tags" Target="../tags/tag567.xml"/><Relationship Id="rId11" Type="http://schemas.openxmlformats.org/officeDocument/2006/relationships/tags" Target="../tags/tag566.xml"/><Relationship Id="rId10" Type="http://schemas.openxmlformats.org/officeDocument/2006/relationships/tags" Target="../tags/tag565.xml"/><Relationship Id="rId1" Type="http://schemas.openxmlformats.org/officeDocument/2006/relationships/tags" Target="../tags/tag5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9" Type="http://schemas.openxmlformats.org/officeDocument/2006/relationships/tags" Target="../tags/tag579.xml"/><Relationship Id="rId8" Type="http://schemas.openxmlformats.org/officeDocument/2006/relationships/tags" Target="../tags/tag578.xml"/><Relationship Id="rId7" Type="http://schemas.openxmlformats.org/officeDocument/2006/relationships/tags" Target="../tags/tag577.xml"/><Relationship Id="rId6" Type="http://schemas.openxmlformats.org/officeDocument/2006/relationships/tags" Target="../tags/tag576.xml"/><Relationship Id="rId59" Type="http://schemas.openxmlformats.org/officeDocument/2006/relationships/slideLayout" Target="../slideLayouts/slideLayout1.xml"/><Relationship Id="rId58" Type="http://schemas.openxmlformats.org/officeDocument/2006/relationships/image" Target="../media/image11.png"/><Relationship Id="rId57" Type="http://schemas.microsoft.com/office/2007/relationships/hdphoto" Target="../media/image10.wdp"/><Relationship Id="rId56" Type="http://schemas.openxmlformats.org/officeDocument/2006/relationships/image" Target="../media/image9.png"/><Relationship Id="rId55" Type="http://schemas.openxmlformats.org/officeDocument/2006/relationships/tags" Target="../tags/tag625.xml"/><Relationship Id="rId54" Type="http://schemas.openxmlformats.org/officeDocument/2006/relationships/tags" Target="../tags/tag624.xml"/><Relationship Id="rId53" Type="http://schemas.openxmlformats.org/officeDocument/2006/relationships/tags" Target="../tags/tag623.xml"/><Relationship Id="rId52" Type="http://schemas.openxmlformats.org/officeDocument/2006/relationships/tags" Target="../tags/tag622.xml"/><Relationship Id="rId51" Type="http://schemas.openxmlformats.org/officeDocument/2006/relationships/tags" Target="../tags/tag621.xml"/><Relationship Id="rId50" Type="http://schemas.openxmlformats.org/officeDocument/2006/relationships/tags" Target="../tags/tag620.xml"/><Relationship Id="rId5" Type="http://schemas.openxmlformats.org/officeDocument/2006/relationships/tags" Target="../tags/tag575.xml"/><Relationship Id="rId49" Type="http://schemas.openxmlformats.org/officeDocument/2006/relationships/tags" Target="../tags/tag619.xml"/><Relationship Id="rId48" Type="http://schemas.openxmlformats.org/officeDocument/2006/relationships/tags" Target="../tags/tag618.xml"/><Relationship Id="rId47" Type="http://schemas.openxmlformats.org/officeDocument/2006/relationships/tags" Target="../tags/tag617.xml"/><Relationship Id="rId46" Type="http://schemas.openxmlformats.org/officeDocument/2006/relationships/tags" Target="../tags/tag616.xml"/><Relationship Id="rId45" Type="http://schemas.openxmlformats.org/officeDocument/2006/relationships/tags" Target="../tags/tag615.xml"/><Relationship Id="rId44" Type="http://schemas.openxmlformats.org/officeDocument/2006/relationships/tags" Target="../tags/tag614.xml"/><Relationship Id="rId43" Type="http://schemas.openxmlformats.org/officeDocument/2006/relationships/tags" Target="../tags/tag613.xml"/><Relationship Id="rId42" Type="http://schemas.openxmlformats.org/officeDocument/2006/relationships/tags" Target="../tags/tag612.xml"/><Relationship Id="rId41" Type="http://schemas.openxmlformats.org/officeDocument/2006/relationships/tags" Target="../tags/tag611.xml"/><Relationship Id="rId40" Type="http://schemas.openxmlformats.org/officeDocument/2006/relationships/tags" Target="../tags/tag610.xml"/><Relationship Id="rId4" Type="http://schemas.openxmlformats.org/officeDocument/2006/relationships/tags" Target="../tags/tag574.xml"/><Relationship Id="rId39" Type="http://schemas.openxmlformats.org/officeDocument/2006/relationships/tags" Target="../tags/tag609.xml"/><Relationship Id="rId38" Type="http://schemas.openxmlformats.org/officeDocument/2006/relationships/tags" Target="../tags/tag608.xml"/><Relationship Id="rId37" Type="http://schemas.openxmlformats.org/officeDocument/2006/relationships/tags" Target="../tags/tag607.xml"/><Relationship Id="rId36" Type="http://schemas.openxmlformats.org/officeDocument/2006/relationships/tags" Target="../tags/tag606.xml"/><Relationship Id="rId35" Type="http://schemas.openxmlformats.org/officeDocument/2006/relationships/tags" Target="../tags/tag605.xml"/><Relationship Id="rId34" Type="http://schemas.openxmlformats.org/officeDocument/2006/relationships/tags" Target="../tags/tag604.xml"/><Relationship Id="rId33" Type="http://schemas.openxmlformats.org/officeDocument/2006/relationships/tags" Target="../tags/tag603.xml"/><Relationship Id="rId32" Type="http://schemas.openxmlformats.org/officeDocument/2006/relationships/tags" Target="../tags/tag602.xml"/><Relationship Id="rId31" Type="http://schemas.openxmlformats.org/officeDocument/2006/relationships/tags" Target="../tags/tag601.xml"/><Relationship Id="rId30" Type="http://schemas.openxmlformats.org/officeDocument/2006/relationships/tags" Target="../tags/tag600.xml"/><Relationship Id="rId3" Type="http://schemas.openxmlformats.org/officeDocument/2006/relationships/tags" Target="../tags/tag573.xml"/><Relationship Id="rId29" Type="http://schemas.openxmlformats.org/officeDocument/2006/relationships/tags" Target="../tags/tag599.xml"/><Relationship Id="rId28" Type="http://schemas.openxmlformats.org/officeDocument/2006/relationships/tags" Target="../tags/tag598.xml"/><Relationship Id="rId27" Type="http://schemas.openxmlformats.org/officeDocument/2006/relationships/tags" Target="../tags/tag597.xml"/><Relationship Id="rId26" Type="http://schemas.openxmlformats.org/officeDocument/2006/relationships/tags" Target="../tags/tag596.xml"/><Relationship Id="rId25" Type="http://schemas.openxmlformats.org/officeDocument/2006/relationships/tags" Target="../tags/tag595.xml"/><Relationship Id="rId24" Type="http://schemas.openxmlformats.org/officeDocument/2006/relationships/tags" Target="../tags/tag594.xml"/><Relationship Id="rId23" Type="http://schemas.openxmlformats.org/officeDocument/2006/relationships/tags" Target="../tags/tag593.xml"/><Relationship Id="rId22" Type="http://schemas.openxmlformats.org/officeDocument/2006/relationships/tags" Target="../tags/tag592.xml"/><Relationship Id="rId21" Type="http://schemas.openxmlformats.org/officeDocument/2006/relationships/tags" Target="../tags/tag591.xml"/><Relationship Id="rId20" Type="http://schemas.openxmlformats.org/officeDocument/2006/relationships/tags" Target="../tags/tag590.xml"/><Relationship Id="rId2" Type="http://schemas.openxmlformats.org/officeDocument/2006/relationships/tags" Target="../tags/tag572.xml"/><Relationship Id="rId19" Type="http://schemas.openxmlformats.org/officeDocument/2006/relationships/tags" Target="../tags/tag589.xml"/><Relationship Id="rId18" Type="http://schemas.openxmlformats.org/officeDocument/2006/relationships/tags" Target="../tags/tag588.xml"/><Relationship Id="rId17" Type="http://schemas.openxmlformats.org/officeDocument/2006/relationships/tags" Target="../tags/tag587.xml"/><Relationship Id="rId16" Type="http://schemas.openxmlformats.org/officeDocument/2006/relationships/tags" Target="../tags/tag586.xml"/><Relationship Id="rId15" Type="http://schemas.openxmlformats.org/officeDocument/2006/relationships/tags" Target="../tags/tag585.xml"/><Relationship Id="rId14" Type="http://schemas.openxmlformats.org/officeDocument/2006/relationships/tags" Target="../tags/tag584.xml"/><Relationship Id="rId13" Type="http://schemas.openxmlformats.org/officeDocument/2006/relationships/tags" Target="../tags/tag583.xml"/><Relationship Id="rId12" Type="http://schemas.openxmlformats.org/officeDocument/2006/relationships/tags" Target="../tags/tag582.xml"/><Relationship Id="rId11" Type="http://schemas.openxmlformats.org/officeDocument/2006/relationships/tags" Target="../tags/tag581.xml"/><Relationship Id="rId10" Type="http://schemas.openxmlformats.org/officeDocument/2006/relationships/tags" Target="../tags/tag580.xml"/><Relationship Id="rId1" Type="http://schemas.openxmlformats.org/officeDocument/2006/relationships/tags" Target="../tags/tag57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9" Type="http://schemas.openxmlformats.org/officeDocument/2006/relationships/tags" Target="../tags/tag635.xml"/><Relationship Id="rId8" Type="http://schemas.openxmlformats.org/officeDocument/2006/relationships/tags" Target="../tags/tag634.xml"/><Relationship Id="rId7" Type="http://schemas.openxmlformats.org/officeDocument/2006/relationships/tags" Target="../tags/tag633.xml"/><Relationship Id="rId6" Type="http://schemas.openxmlformats.org/officeDocument/2006/relationships/tags" Target="../tags/tag632.xml"/><Relationship Id="rId5" Type="http://schemas.openxmlformats.org/officeDocument/2006/relationships/tags" Target="../tags/tag631.xml"/><Relationship Id="rId4" Type="http://schemas.openxmlformats.org/officeDocument/2006/relationships/tags" Target="../tags/tag630.xml"/><Relationship Id="rId31" Type="http://schemas.openxmlformats.org/officeDocument/2006/relationships/slideLayout" Target="../slideLayouts/slideLayout1.xml"/><Relationship Id="rId30" Type="http://schemas.openxmlformats.org/officeDocument/2006/relationships/tags" Target="../tags/tag656.xml"/><Relationship Id="rId3" Type="http://schemas.openxmlformats.org/officeDocument/2006/relationships/tags" Target="../tags/tag629.xml"/><Relationship Id="rId29" Type="http://schemas.openxmlformats.org/officeDocument/2006/relationships/tags" Target="../tags/tag655.xml"/><Relationship Id="rId28" Type="http://schemas.openxmlformats.org/officeDocument/2006/relationships/tags" Target="../tags/tag654.xml"/><Relationship Id="rId27" Type="http://schemas.openxmlformats.org/officeDocument/2006/relationships/tags" Target="../tags/tag653.xml"/><Relationship Id="rId26" Type="http://schemas.openxmlformats.org/officeDocument/2006/relationships/tags" Target="../tags/tag652.xml"/><Relationship Id="rId25" Type="http://schemas.openxmlformats.org/officeDocument/2006/relationships/tags" Target="../tags/tag651.xml"/><Relationship Id="rId24" Type="http://schemas.openxmlformats.org/officeDocument/2006/relationships/tags" Target="../tags/tag650.xml"/><Relationship Id="rId23" Type="http://schemas.openxmlformats.org/officeDocument/2006/relationships/tags" Target="../tags/tag649.xml"/><Relationship Id="rId22" Type="http://schemas.openxmlformats.org/officeDocument/2006/relationships/tags" Target="../tags/tag648.xml"/><Relationship Id="rId21" Type="http://schemas.openxmlformats.org/officeDocument/2006/relationships/tags" Target="../tags/tag647.xml"/><Relationship Id="rId20" Type="http://schemas.openxmlformats.org/officeDocument/2006/relationships/tags" Target="../tags/tag646.xml"/><Relationship Id="rId2" Type="http://schemas.openxmlformats.org/officeDocument/2006/relationships/tags" Target="../tags/tag628.xml"/><Relationship Id="rId19" Type="http://schemas.openxmlformats.org/officeDocument/2006/relationships/tags" Target="../tags/tag645.xml"/><Relationship Id="rId18" Type="http://schemas.openxmlformats.org/officeDocument/2006/relationships/tags" Target="../tags/tag644.xml"/><Relationship Id="rId17" Type="http://schemas.openxmlformats.org/officeDocument/2006/relationships/tags" Target="../tags/tag643.xml"/><Relationship Id="rId16" Type="http://schemas.openxmlformats.org/officeDocument/2006/relationships/tags" Target="../tags/tag642.xml"/><Relationship Id="rId15" Type="http://schemas.openxmlformats.org/officeDocument/2006/relationships/tags" Target="../tags/tag641.xml"/><Relationship Id="rId14" Type="http://schemas.openxmlformats.org/officeDocument/2006/relationships/tags" Target="../tags/tag640.xml"/><Relationship Id="rId13" Type="http://schemas.openxmlformats.org/officeDocument/2006/relationships/tags" Target="../tags/tag639.xml"/><Relationship Id="rId12" Type="http://schemas.openxmlformats.org/officeDocument/2006/relationships/tags" Target="../tags/tag638.xml"/><Relationship Id="rId11" Type="http://schemas.openxmlformats.org/officeDocument/2006/relationships/tags" Target="../tags/tag637.xml"/><Relationship Id="rId10" Type="http://schemas.openxmlformats.org/officeDocument/2006/relationships/tags" Target="../tags/tag636.xml"/><Relationship Id="rId1" Type="http://schemas.openxmlformats.org/officeDocument/2006/relationships/tags" Target="../tags/tag627.xml"/></Relationships>
</file>

<file path=ppt/slides/_rels/slide4.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4" Type="http://schemas.openxmlformats.org/officeDocument/2006/relationships/notesSlide" Target="../notesSlides/notesSlide3.xml"/><Relationship Id="rId23" Type="http://schemas.openxmlformats.org/officeDocument/2006/relationships/slideLayout" Target="../slideLayouts/slideLayout1.xml"/><Relationship Id="rId22" Type="http://schemas.openxmlformats.org/officeDocument/2006/relationships/tags" Target="../tags/tag49.xml"/><Relationship Id="rId21" Type="http://schemas.openxmlformats.org/officeDocument/2006/relationships/tags" Target="../tags/tag48.xml"/><Relationship Id="rId20" Type="http://schemas.openxmlformats.org/officeDocument/2006/relationships/tags" Target="../tags/tag47.xml"/><Relationship Id="rId2" Type="http://schemas.openxmlformats.org/officeDocument/2006/relationships/image" Target="../media/image5.png"/><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9" Type="http://schemas.openxmlformats.org/officeDocument/2006/relationships/tags" Target="../tags/tag665.xml"/><Relationship Id="rId8" Type="http://schemas.openxmlformats.org/officeDocument/2006/relationships/tags" Target="../tags/tag664.xml"/><Relationship Id="rId7" Type="http://schemas.openxmlformats.org/officeDocument/2006/relationships/tags" Target="../tags/tag663.xml"/><Relationship Id="rId6" Type="http://schemas.openxmlformats.org/officeDocument/2006/relationships/tags" Target="../tags/tag662.xml"/><Relationship Id="rId5" Type="http://schemas.openxmlformats.org/officeDocument/2006/relationships/tags" Target="../tags/tag661.xml"/><Relationship Id="rId4" Type="http://schemas.openxmlformats.org/officeDocument/2006/relationships/tags" Target="../tags/tag660.xml"/><Relationship Id="rId3" Type="http://schemas.openxmlformats.org/officeDocument/2006/relationships/tags" Target="../tags/tag659.xml"/><Relationship Id="rId2" Type="http://schemas.openxmlformats.org/officeDocument/2006/relationships/tags" Target="../tags/tag658.xml"/><Relationship Id="rId15" Type="http://schemas.openxmlformats.org/officeDocument/2006/relationships/slideLayout" Target="../slideLayouts/slideLayout1.xml"/><Relationship Id="rId14" Type="http://schemas.openxmlformats.org/officeDocument/2006/relationships/tags" Target="../tags/tag670.xml"/><Relationship Id="rId13" Type="http://schemas.openxmlformats.org/officeDocument/2006/relationships/tags" Target="../tags/tag669.xml"/><Relationship Id="rId12" Type="http://schemas.openxmlformats.org/officeDocument/2006/relationships/tags" Target="../tags/tag668.xml"/><Relationship Id="rId11" Type="http://schemas.openxmlformats.org/officeDocument/2006/relationships/tags" Target="../tags/tag667.xml"/><Relationship Id="rId10" Type="http://schemas.openxmlformats.org/officeDocument/2006/relationships/tags" Target="../tags/tag666.xml"/><Relationship Id="rId1" Type="http://schemas.openxmlformats.org/officeDocument/2006/relationships/tags" Target="../tags/tag657.xml"/></Relationships>
</file>

<file path=ppt/slides/_rels/slide41.xml.rels><?xml version="1.0" encoding="UTF-8" standalone="yes"?>
<Relationships xmlns="http://schemas.openxmlformats.org/package/2006/relationships"><Relationship Id="rId9" Type="http://schemas.openxmlformats.org/officeDocument/2006/relationships/tags" Target="../tags/tag677.xml"/><Relationship Id="rId8" Type="http://schemas.openxmlformats.org/officeDocument/2006/relationships/tags" Target="../tags/tag676.xml"/><Relationship Id="rId7" Type="http://schemas.openxmlformats.org/officeDocument/2006/relationships/tags" Target="../tags/tag675.xml"/><Relationship Id="rId6" Type="http://schemas.openxmlformats.org/officeDocument/2006/relationships/tags" Target="../tags/tag674.xml"/><Relationship Id="rId5" Type="http://schemas.openxmlformats.org/officeDocument/2006/relationships/tags" Target="../tags/tag673.xml"/><Relationship Id="rId4" Type="http://schemas.openxmlformats.org/officeDocument/2006/relationships/tags" Target="../tags/tag672.xml"/><Relationship Id="rId3" Type="http://schemas.openxmlformats.org/officeDocument/2006/relationships/tags" Target="../tags/tag671.xml"/><Relationship Id="rId24" Type="http://schemas.openxmlformats.org/officeDocument/2006/relationships/notesSlide" Target="../notesSlides/notesSlide8.xml"/><Relationship Id="rId23" Type="http://schemas.openxmlformats.org/officeDocument/2006/relationships/slideLayout" Target="../slideLayouts/slideLayout1.xml"/><Relationship Id="rId22" Type="http://schemas.openxmlformats.org/officeDocument/2006/relationships/tags" Target="../tags/tag690.xml"/><Relationship Id="rId21" Type="http://schemas.openxmlformats.org/officeDocument/2006/relationships/tags" Target="../tags/tag689.xml"/><Relationship Id="rId20" Type="http://schemas.openxmlformats.org/officeDocument/2006/relationships/tags" Target="../tags/tag688.xml"/><Relationship Id="rId2" Type="http://schemas.openxmlformats.org/officeDocument/2006/relationships/image" Target="../media/image5.png"/><Relationship Id="rId19" Type="http://schemas.openxmlformats.org/officeDocument/2006/relationships/tags" Target="../tags/tag687.xml"/><Relationship Id="rId18" Type="http://schemas.openxmlformats.org/officeDocument/2006/relationships/tags" Target="../tags/tag686.xml"/><Relationship Id="rId17" Type="http://schemas.openxmlformats.org/officeDocument/2006/relationships/tags" Target="../tags/tag685.xml"/><Relationship Id="rId16" Type="http://schemas.openxmlformats.org/officeDocument/2006/relationships/tags" Target="../tags/tag684.xml"/><Relationship Id="rId15" Type="http://schemas.openxmlformats.org/officeDocument/2006/relationships/tags" Target="../tags/tag683.xml"/><Relationship Id="rId14" Type="http://schemas.openxmlformats.org/officeDocument/2006/relationships/tags" Target="../tags/tag682.xml"/><Relationship Id="rId13" Type="http://schemas.openxmlformats.org/officeDocument/2006/relationships/tags" Target="../tags/tag681.xml"/><Relationship Id="rId12" Type="http://schemas.openxmlformats.org/officeDocument/2006/relationships/tags" Target="../tags/tag680.xml"/><Relationship Id="rId11" Type="http://schemas.openxmlformats.org/officeDocument/2006/relationships/tags" Target="../tags/tag679.xml"/><Relationship Id="rId10" Type="http://schemas.openxmlformats.org/officeDocument/2006/relationships/tags" Target="../tags/tag678.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2.xml"/><Relationship Id="rId2" Type="http://schemas.openxmlformats.org/officeDocument/2006/relationships/tags" Target="../tags/tag691.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5.xml"/><Relationship Id="rId2" Type="http://schemas.openxmlformats.org/officeDocument/2006/relationships/tags" Target="../tags/tag694.xml"/><Relationship Id="rId1" Type="http://schemas.openxmlformats.org/officeDocument/2006/relationships/tags" Target="../tags/tag69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9" Type="http://schemas.openxmlformats.org/officeDocument/2006/relationships/tags" Target="../tags/tag704.xml"/><Relationship Id="rId8" Type="http://schemas.openxmlformats.org/officeDocument/2006/relationships/tags" Target="../tags/tag703.xml"/><Relationship Id="rId7" Type="http://schemas.openxmlformats.org/officeDocument/2006/relationships/tags" Target="../tags/tag702.xml"/><Relationship Id="rId6" Type="http://schemas.openxmlformats.org/officeDocument/2006/relationships/tags" Target="../tags/tag701.xml"/><Relationship Id="rId5" Type="http://schemas.openxmlformats.org/officeDocument/2006/relationships/tags" Target="../tags/tag700.xml"/><Relationship Id="rId46" Type="http://schemas.openxmlformats.org/officeDocument/2006/relationships/slideLayout" Target="../slideLayouts/slideLayout5.xml"/><Relationship Id="rId45" Type="http://schemas.openxmlformats.org/officeDocument/2006/relationships/tags" Target="../tags/tag740.xml"/><Relationship Id="rId44" Type="http://schemas.openxmlformats.org/officeDocument/2006/relationships/tags" Target="../tags/tag739.xml"/><Relationship Id="rId43" Type="http://schemas.openxmlformats.org/officeDocument/2006/relationships/tags" Target="../tags/tag738.xml"/><Relationship Id="rId42" Type="http://schemas.openxmlformats.org/officeDocument/2006/relationships/tags" Target="../tags/tag737.xml"/><Relationship Id="rId41" Type="http://schemas.openxmlformats.org/officeDocument/2006/relationships/tags" Target="../tags/tag736.xml"/><Relationship Id="rId40" Type="http://schemas.openxmlformats.org/officeDocument/2006/relationships/tags" Target="../tags/tag735.xml"/><Relationship Id="rId4" Type="http://schemas.openxmlformats.org/officeDocument/2006/relationships/tags" Target="../tags/tag699.xml"/><Relationship Id="rId39" Type="http://schemas.openxmlformats.org/officeDocument/2006/relationships/tags" Target="../tags/tag734.xml"/><Relationship Id="rId38" Type="http://schemas.openxmlformats.org/officeDocument/2006/relationships/tags" Target="../tags/tag733.xml"/><Relationship Id="rId37" Type="http://schemas.openxmlformats.org/officeDocument/2006/relationships/tags" Target="../tags/tag732.xml"/><Relationship Id="rId36" Type="http://schemas.openxmlformats.org/officeDocument/2006/relationships/tags" Target="../tags/tag731.xml"/><Relationship Id="rId35" Type="http://schemas.openxmlformats.org/officeDocument/2006/relationships/tags" Target="../tags/tag730.xml"/><Relationship Id="rId34" Type="http://schemas.openxmlformats.org/officeDocument/2006/relationships/tags" Target="../tags/tag729.xml"/><Relationship Id="rId33" Type="http://schemas.openxmlformats.org/officeDocument/2006/relationships/tags" Target="../tags/tag728.xml"/><Relationship Id="rId32" Type="http://schemas.openxmlformats.org/officeDocument/2006/relationships/tags" Target="../tags/tag727.xml"/><Relationship Id="rId31" Type="http://schemas.openxmlformats.org/officeDocument/2006/relationships/tags" Target="../tags/tag726.xml"/><Relationship Id="rId30" Type="http://schemas.openxmlformats.org/officeDocument/2006/relationships/tags" Target="../tags/tag725.xml"/><Relationship Id="rId3" Type="http://schemas.openxmlformats.org/officeDocument/2006/relationships/tags" Target="../tags/tag698.xml"/><Relationship Id="rId29" Type="http://schemas.openxmlformats.org/officeDocument/2006/relationships/tags" Target="../tags/tag724.xml"/><Relationship Id="rId28" Type="http://schemas.openxmlformats.org/officeDocument/2006/relationships/tags" Target="../tags/tag723.xml"/><Relationship Id="rId27" Type="http://schemas.openxmlformats.org/officeDocument/2006/relationships/tags" Target="../tags/tag722.xml"/><Relationship Id="rId26" Type="http://schemas.openxmlformats.org/officeDocument/2006/relationships/tags" Target="../tags/tag721.xml"/><Relationship Id="rId25" Type="http://schemas.openxmlformats.org/officeDocument/2006/relationships/tags" Target="../tags/tag720.xml"/><Relationship Id="rId24" Type="http://schemas.openxmlformats.org/officeDocument/2006/relationships/tags" Target="../tags/tag719.xml"/><Relationship Id="rId23" Type="http://schemas.openxmlformats.org/officeDocument/2006/relationships/tags" Target="../tags/tag718.xml"/><Relationship Id="rId22" Type="http://schemas.openxmlformats.org/officeDocument/2006/relationships/tags" Target="../tags/tag717.xml"/><Relationship Id="rId21" Type="http://schemas.openxmlformats.org/officeDocument/2006/relationships/tags" Target="../tags/tag716.xml"/><Relationship Id="rId20" Type="http://schemas.openxmlformats.org/officeDocument/2006/relationships/tags" Target="../tags/tag715.xml"/><Relationship Id="rId2" Type="http://schemas.openxmlformats.org/officeDocument/2006/relationships/tags" Target="../tags/tag697.xml"/><Relationship Id="rId19" Type="http://schemas.openxmlformats.org/officeDocument/2006/relationships/tags" Target="../tags/tag714.xml"/><Relationship Id="rId18" Type="http://schemas.openxmlformats.org/officeDocument/2006/relationships/tags" Target="../tags/tag713.xml"/><Relationship Id="rId17" Type="http://schemas.openxmlformats.org/officeDocument/2006/relationships/tags" Target="../tags/tag712.xml"/><Relationship Id="rId16" Type="http://schemas.openxmlformats.org/officeDocument/2006/relationships/tags" Target="../tags/tag711.xml"/><Relationship Id="rId15" Type="http://schemas.openxmlformats.org/officeDocument/2006/relationships/tags" Target="../tags/tag710.xml"/><Relationship Id="rId14" Type="http://schemas.openxmlformats.org/officeDocument/2006/relationships/tags" Target="../tags/tag709.xml"/><Relationship Id="rId13" Type="http://schemas.openxmlformats.org/officeDocument/2006/relationships/tags" Target="../tags/tag708.xml"/><Relationship Id="rId12" Type="http://schemas.openxmlformats.org/officeDocument/2006/relationships/tags" Target="../tags/tag707.xml"/><Relationship Id="rId11" Type="http://schemas.openxmlformats.org/officeDocument/2006/relationships/tags" Target="../tags/tag706.xml"/><Relationship Id="rId10" Type="http://schemas.openxmlformats.org/officeDocument/2006/relationships/tags" Target="../tags/tag705.xml"/><Relationship Id="rId1" Type="http://schemas.openxmlformats.org/officeDocument/2006/relationships/tags" Target="../tags/tag696.xml"/></Relationships>
</file>

<file path=ppt/slides/_rels/slide47.xml.rels><?xml version="1.0" encoding="UTF-8" standalone="yes"?>
<Relationships xmlns="http://schemas.openxmlformats.org/package/2006/relationships"><Relationship Id="rId99" Type="http://schemas.openxmlformats.org/officeDocument/2006/relationships/tags" Target="../tags/tag839.xml"/><Relationship Id="rId98" Type="http://schemas.openxmlformats.org/officeDocument/2006/relationships/tags" Target="../tags/tag838.xml"/><Relationship Id="rId97" Type="http://schemas.openxmlformats.org/officeDocument/2006/relationships/tags" Target="../tags/tag837.xml"/><Relationship Id="rId96" Type="http://schemas.openxmlformats.org/officeDocument/2006/relationships/tags" Target="../tags/tag836.xml"/><Relationship Id="rId95" Type="http://schemas.openxmlformats.org/officeDocument/2006/relationships/tags" Target="../tags/tag835.xml"/><Relationship Id="rId94" Type="http://schemas.openxmlformats.org/officeDocument/2006/relationships/tags" Target="../tags/tag834.xml"/><Relationship Id="rId93" Type="http://schemas.openxmlformats.org/officeDocument/2006/relationships/tags" Target="../tags/tag833.xml"/><Relationship Id="rId92" Type="http://schemas.openxmlformats.org/officeDocument/2006/relationships/tags" Target="../tags/tag832.xml"/><Relationship Id="rId91" Type="http://schemas.openxmlformats.org/officeDocument/2006/relationships/tags" Target="../tags/tag831.xml"/><Relationship Id="rId90" Type="http://schemas.openxmlformats.org/officeDocument/2006/relationships/tags" Target="../tags/tag830.xml"/><Relationship Id="rId9" Type="http://schemas.openxmlformats.org/officeDocument/2006/relationships/tags" Target="../tags/tag749.xml"/><Relationship Id="rId89" Type="http://schemas.openxmlformats.org/officeDocument/2006/relationships/tags" Target="../tags/tag829.xml"/><Relationship Id="rId88" Type="http://schemas.openxmlformats.org/officeDocument/2006/relationships/tags" Target="../tags/tag828.xml"/><Relationship Id="rId87" Type="http://schemas.openxmlformats.org/officeDocument/2006/relationships/tags" Target="../tags/tag827.xml"/><Relationship Id="rId86" Type="http://schemas.openxmlformats.org/officeDocument/2006/relationships/tags" Target="../tags/tag826.xml"/><Relationship Id="rId85" Type="http://schemas.openxmlformats.org/officeDocument/2006/relationships/tags" Target="../tags/tag825.xml"/><Relationship Id="rId84" Type="http://schemas.openxmlformats.org/officeDocument/2006/relationships/tags" Target="../tags/tag824.xml"/><Relationship Id="rId83" Type="http://schemas.openxmlformats.org/officeDocument/2006/relationships/tags" Target="../tags/tag823.xml"/><Relationship Id="rId82" Type="http://schemas.openxmlformats.org/officeDocument/2006/relationships/tags" Target="../tags/tag822.xml"/><Relationship Id="rId81" Type="http://schemas.openxmlformats.org/officeDocument/2006/relationships/tags" Target="../tags/tag821.xml"/><Relationship Id="rId80" Type="http://schemas.openxmlformats.org/officeDocument/2006/relationships/tags" Target="../tags/tag820.xml"/><Relationship Id="rId8" Type="http://schemas.openxmlformats.org/officeDocument/2006/relationships/tags" Target="../tags/tag748.xml"/><Relationship Id="rId79" Type="http://schemas.openxmlformats.org/officeDocument/2006/relationships/tags" Target="../tags/tag819.xml"/><Relationship Id="rId78" Type="http://schemas.openxmlformats.org/officeDocument/2006/relationships/tags" Target="../tags/tag818.xml"/><Relationship Id="rId77" Type="http://schemas.openxmlformats.org/officeDocument/2006/relationships/tags" Target="../tags/tag817.xml"/><Relationship Id="rId76" Type="http://schemas.openxmlformats.org/officeDocument/2006/relationships/tags" Target="../tags/tag816.xml"/><Relationship Id="rId75" Type="http://schemas.openxmlformats.org/officeDocument/2006/relationships/tags" Target="../tags/tag815.xml"/><Relationship Id="rId74" Type="http://schemas.openxmlformats.org/officeDocument/2006/relationships/tags" Target="../tags/tag814.xml"/><Relationship Id="rId73" Type="http://schemas.openxmlformats.org/officeDocument/2006/relationships/tags" Target="../tags/tag813.xml"/><Relationship Id="rId72" Type="http://schemas.openxmlformats.org/officeDocument/2006/relationships/tags" Target="../tags/tag812.xml"/><Relationship Id="rId71" Type="http://schemas.openxmlformats.org/officeDocument/2006/relationships/tags" Target="../tags/tag811.xml"/><Relationship Id="rId70" Type="http://schemas.openxmlformats.org/officeDocument/2006/relationships/tags" Target="../tags/tag810.xml"/><Relationship Id="rId7" Type="http://schemas.openxmlformats.org/officeDocument/2006/relationships/tags" Target="../tags/tag747.xml"/><Relationship Id="rId69" Type="http://schemas.openxmlformats.org/officeDocument/2006/relationships/tags" Target="../tags/tag809.xml"/><Relationship Id="rId68" Type="http://schemas.openxmlformats.org/officeDocument/2006/relationships/tags" Target="../tags/tag808.xml"/><Relationship Id="rId67" Type="http://schemas.openxmlformats.org/officeDocument/2006/relationships/tags" Target="../tags/tag807.xml"/><Relationship Id="rId66" Type="http://schemas.openxmlformats.org/officeDocument/2006/relationships/tags" Target="../tags/tag806.xml"/><Relationship Id="rId65" Type="http://schemas.openxmlformats.org/officeDocument/2006/relationships/tags" Target="../tags/tag805.xml"/><Relationship Id="rId64" Type="http://schemas.openxmlformats.org/officeDocument/2006/relationships/tags" Target="../tags/tag804.xml"/><Relationship Id="rId63" Type="http://schemas.openxmlformats.org/officeDocument/2006/relationships/tags" Target="../tags/tag803.xml"/><Relationship Id="rId62" Type="http://schemas.openxmlformats.org/officeDocument/2006/relationships/tags" Target="../tags/tag802.xml"/><Relationship Id="rId61" Type="http://schemas.openxmlformats.org/officeDocument/2006/relationships/tags" Target="../tags/tag801.xml"/><Relationship Id="rId60" Type="http://schemas.openxmlformats.org/officeDocument/2006/relationships/tags" Target="../tags/tag800.xml"/><Relationship Id="rId6" Type="http://schemas.openxmlformats.org/officeDocument/2006/relationships/tags" Target="../tags/tag746.xml"/><Relationship Id="rId59" Type="http://schemas.openxmlformats.org/officeDocument/2006/relationships/tags" Target="../tags/tag799.xml"/><Relationship Id="rId58" Type="http://schemas.openxmlformats.org/officeDocument/2006/relationships/tags" Target="../tags/tag798.xml"/><Relationship Id="rId57" Type="http://schemas.openxmlformats.org/officeDocument/2006/relationships/tags" Target="../tags/tag797.xml"/><Relationship Id="rId56" Type="http://schemas.openxmlformats.org/officeDocument/2006/relationships/tags" Target="../tags/tag796.xml"/><Relationship Id="rId55" Type="http://schemas.openxmlformats.org/officeDocument/2006/relationships/tags" Target="../tags/tag795.xml"/><Relationship Id="rId54" Type="http://schemas.openxmlformats.org/officeDocument/2006/relationships/tags" Target="../tags/tag794.xml"/><Relationship Id="rId53" Type="http://schemas.openxmlformats.org/officeDocument/2006/relationships/tags" Target="../tags/tag793.xml"/><Relationship Id="rId52" Type="http://schemas.openxmlformats.org/officeDocument/2006/relationships/tags" Target="../tags/tag792.xml"/><Relationship Id="rId51" Type="http://schemas.openxmlformats.org/officeDocument/2006/relationships/tags" Target="../tags/tag791.xml"/><Relationship Id="rId50" Type="http://schemas.openxmlformats.org/officeDocument/2006/relationships/tags" Target="../tags/tag790.xml"/><Relationship Id="rId5" Type="http://schemas.openxmlformats.org/officeDocument/2006/relationships/tags" Target="../tags/tag745.xml"/><Relationship Id="rId49" Type="http://schemas.openxmlformats.org/officeDocument/2006/relationships/tags" Target="../tags/tag789.xml"/><Relationship Id="rId48" Type="http://schemas.openxmlformats.org/officeDocument/2006/relationships/tags" Target="../tags/tag788.xml"/><Relationship Id="rId47" Type="http://schemas.openxmlformats.org/officeDocument/2006/relationships/tags" Target="../tags/tag787.xml"/><Relationship Id="rId46" Type="http://schemas.openxmlformats.org/officeDocument/2006/relationships/tags" Target="../tags/tag786.xml"/><Relationship Id="rId45" Type="http://schemas.openxmlformats.org/officeDocument/2006/relationships/tags" Target="../tags/tag785.xml"/><Relationship Id="rId44" Type="http://schemas.openxmlformats.org/officeDocument/2006/relationships/tags" Target="../tags/tag784.xml"/><Relationship Id="rId43" Type="http://schemas.openxmlformats.org/officeDocument/2006/relationships/tags" Target="../tags/tag783.xml"/><Relationship Id="rId42" Type="http://schemas.openxmlformats.org/officeDocument/2006/relationships/tags" Target="../tags/tag782.xml"/><Relationship Id="rId41" Type="http://schemas.openxmlformats.org/officeDocument/2006/relationships/tags" Target="../tags/tag781.xml"/><Relationship Id="rId40" Type="http://schemas.openxmlformats.org/officeDocument/2006/relationships/tags" Target="../tags/tag780.xml"/><Relationship Id="rId4" Type="http://schemas.openxmlformats.org/officeDocument/2006/relationships/tags" Target="../tags/tag744.xml"/><Relationship Id="rId39" Type="http://schemas.openxmlformats.org/officeDocument/2006/relationships/tags" Target="../tags/tag779.xml"/><Relationship Id="rId38" Type="http://schemas.openxmlformats.org/officeDocument/2006/relationships/tags" Target="../tags/tag778.xml"/><Relationship Id="rId37" Type="http://schemas.openxmlformats.org/officeDocument/2006/relationships/tags" Target="../tags/tag777.xml"/><Relationship Id="rId36" Type="http://schemas.openxmlformats.org/officeDocument/2006/relationships/tags" Target="../tags/tag776.xml"/><Relationship Id="rId35" Type="http://schemas.openxmlformats.org/officeDocument/2006/relationships/tags" Target="../tags/tag775.xml"/><Relationship Id="rId34" Type="http://schemas.openxmlformats.org/officeDocument/2006/relationships/tags" Target="../tags/tag774.xml"/><Relationship Id="rId33" Type="http://schemas.openxmlformats.org/officeDocument/2006/relationships/tags" Target="../tags/tag773.xml"/><Relationship Id="rId32" Type="http://schemas.openxmlformats.org/officeDocument/2006/relationships/tags" Target="../tags/tag772.xml"/><Relationship Id="rId31" Type="http://schemas.openxmlformats.org/officeDocument/2006/relationships/tags" Target="../tags/tag771.xml"/><Relationship Id="rId30" Type="http://schemas.openxmlformats.org/officeDocument/2006/relationships/tags" Target="../tags/tag770.xml"/><Relationship Id="rId3" Type="http://schemas.openxmlformats.org/officeDocument/2006/relationships/tags" Target="../tags/tag743.xml"/><Relationship Id="rId29" Type="http://schemas.openxmlformats.org/officeDocument/2006/relationships/tags" Target="../tags/tag769.xml"/><Relationship Id="rId28" Type="http://schemas.openxmlformats.org/officeDocument/2006/relationships/tags" Target="../tags/tag768.xml"/><Relationship Id="rId27" Type="http://schemas.openxmlformats.org/officeDocument/2006/relationships/tags" Target="../tags/tag767.xml"/><Relationship Id="rId26" Type="http://schemas.openxmlformats.org/officeDocument/2006/relationships/tags" Target="../tags/tag766.xml"/><Relationship Id="rId25" Type="http://schemas.openxmlformats.org/officeDocument/2006/relationships/tags" Target="../tags/tag765.xml"/><Relationship Id="rId24" Type="http://schemas.openxmlformats.org/officeDocument/2006/relationships/tags" Target="../tags/tag764.xml"/><Relationship Id="rId23" Type="http://schemas.openxmlformats.org/officeDocument/2006/relationships/tags" Target="../tags/tag763.xml"/><Relationship Id="rId22" Type="http://schemas.openxmlformats.org/officeDocument/2006/relationships/tags" Target="../tags/tag762.xml"/><Relationship Id="rId21" Type="http://schemas.openxmlformats.org/officeDocument/2006/relationships/tags" Target="../tags/tag761.xml"/><Relationship Id="rId20" Type="http://schemas.openxmlformats.org/officeDocument/2006/relationships/tags" Target="../tags/tag760.xml"/><Relationship Id="rId2" Type="http://schemas.openxmlformats.org/officeDocument/2006/relationships/tags" Target="../tags/tag742.xml"/><Relationship Id="rId19" Type="http://schemas.openxmlformats.org/officeDocument/2006/relationships/tags" Target="../tags/tag759.xml"/><Relationship Id="rId18" Type="http://schemas.openxmlformats.org/officeDocument/2006/relationships/tags" Target="../tags/tag758.xml"/><Relationship Id="rId17" Type="http://schemas.openxmlformats.org/officeDocument/2006/relationships/tags" Target="../tags/tag757.xml"/><Relationship Id="rId163" Type="http://schemas.openxmlformats.org/officeDocument/2006/relationships/slideLayout" Target="../slideLayouts/slideLayout1.xml"/><Relationship Id="rId162" Type="http://schemas.openxmlformats.org/officeDocument/2006/relationships/tags" Target="../tags/tag902.xml"/><Relationship Id="rId161" Type="http://schemas.openxmlformats.org/officeDocument/2006/relationships/tags" Target="../tags/tag901.xml"/><Relationship Id="rId160" Type="http://schemas.openxmlformats.org/officeDocument/2006/relationships/tags" Target="../tags/tag900.xml"/><Relationship Id="rId16" Type="http://schemas.openxmlformats.org/officeDocument/2006/relationships/tags" Target="../tags/tag756.xml"/><Relationship Id="rId159" Type="http://schemas.openxmlformats.org/officeDocument/2006/relationships/tags" Target="../tags/tag899.xml"/><Relationship Id="rId158" Type="http://schemas.openxmlformats.org/officeDocument/2006/relationships/tags" Target="../tags/tag898.xml"/><Relationship Id="rId157" Type="http://schemas.openxmlformats.org/officeDocument/2006/relationships/tags" Target="../tags/tag897.xml"/><Relationship Id="rId156" Type="http://schemas.openxmlformats.org/officeDocument/2006/relationships/tags" Target="../tags/tag896.xml"/><Relationship Id="rId155" Type="http://schemas.openxmlformats.org/officeDocument/2006/relationships/tags" Target="../tags/tag895.xml"/><Relationship Id="rId154" Type="http://schemas.openxmlformats.org/officeDocument/2006/relationships/tags" Target="../tags/tag894.xml"/><Relationship Id="rId153" Type="http://schemas.openxmlformats.org/officeDocument/2006/relationships/tags" Target="../tags/tag893.xml"/><Relationship Id="rId152" Type="http://schemas.openxmlformats.org/officeDocument/2006/relationships/tags" Target="../tags/tag892.xml"/><Relationship Id="rId151" Type="http://schemas.openxmlformats.org/officeDocument/2006/relationships/tags" Target="../tags/tag891.xml"/><Relationship Id="rId150" Type="http://schemas.openxmlformats.org/officeDocument/2006/relationships/tags" Target="../tags/tag890.xml"/><Relationship Id="rId15" Type="http://schemas.openxmlformats.org/officeDocument/2006/relationships/tags" Target="../tags/tag755.xml"/><Relationship Id="rId149" Type="http://schemas.openxmlformats.org/officeDocument/2006/relationships/tags" Target="../tags/tag889.xml"/><Relationship Id="rId148" Type="http://schemas.openxmlformats.org/officeDocument/2006/relationships/tags" Target="../tags/tag888.xml"/><Relationship Id="rId147" Type="http://schemas.openxmlformats.org/officeDocument/2006/relationships/tags" Target="../tags/tag887.xml"/><Relationship Id="rId146" Type="http://schemas.openxmlformats.org/officeDocument/2006/relationships/tags" Target="../tags/tag886.xml"/><Relationship Id="rId145" Type="http://schemas.openxmlformats.org/officeDocument/2006/relationships/tags" Target="../tags/tag885.xml"/><Relationship Id="rId144" Type="http://schemas.openxmlformats.org/officeDocument/2006/relationships/tags" Target="../tags/tag884.xml"/><Relationship Id="rId143" Type="http://schemas.openxmlformats.org/officeDocument/2006/relationships/tags" Target="../tags/tag883.xml"/><Relationship Id="rId142" Type="http://schemas.openxmlformats.org/officeDocument/2006/relationships/tags" Target="../tags/tag882.xml"/><Relationship Id="rId141" Type="http://schemas.openxmlformats.org/officeDocument/2006/relationships/tags" Target="../tags/tag881.xml"/><Relationship Id="rId140" Type="http://schemas.openxmlformats.org/officeDocument/2006/relationships/tags" Target="../tags/tag880.xml"/><Relationship Id="rId14" Type="http://schemas.openxmlformats.org/officeDocument/2006/relationships/tags" Target="../tags/tag754.xml"/><Relationship Id="rId139" Type="http://schemas.openxmlformats.org/officeDocument/2006/relationships/tags" Target="../tags/tag879.xml"/><Relationship Id="rId138" Type="http://schemas.openxmlformats.org/officeDocument/2006/relationships/tags" Target="../tags/tag878.xml"/><Relationship Id="rId137" Type="http://schemas.openxmlformats.org/officeDocument/2006/relationships/tags" Target="../tags/tag877.xml"/><Relationship Id="rId136" Type="http://schemas.openxmlformats.org/officeDocument/2006/relationships/tags" Target="../tags/tag876.xml"/><Relationship Id="rId135" Type="http://schemas.openxmlformats.org/officeDocument/2006/relationships/tags" Target="../tags/tag875.xml"/><Relationship Id="rId134" Type="http://schemas.openxmlformats.org/officeDocument/2006/relationships/tags" Target="../tags/tag874.xml"/><Relationship Id="rId133" Type="http://schemas.openxmlformats.org/officeDocument/2006/relationships/tags" Target="../tags/tag873.xml"/><Relationship Id="rId132" Type="http://schemas.openxmlformats.org/officeDocument/2006/relationships/tags" Target="../tags/tag872.xml"/><Relationship Id="rId131" Type="http://schemas.openxmlformats.org/officeDocument/2006/relationships/tags" Target="../tags/tag871.xml"/><Relationship Id="rId130" Type="http://schemas.openxmlformats.org/officeDocument/2006/relationships/tags" Target="../tags/tag870.xml"/><Relationship Id="rId13" Type="http://schemas.openxmlformats.org/officeDocument/2006/relationships/tags" Target="../tags/tag753.xml"/><Relationship Id="rId129" Type="http://schemas.openxmlformats.org/officeDocument/2006/relationships/tags" Target="../tags/tag869.xml"/><Relationship Id="rId128" Type="http://schemas.openxmlformats.org/officeDocument/2006/relationships/tags" Target="../tags/tag868.xml"/><Relationship Id="rId127" Type="http://schemas.openxmlformats.org/officeDocument/2006/relationships/tags" Target="../tags/tag867.xml"/><Relationship Id="rId126" Type="http://schemas.openxmlformats.org/officeDocument/2006/relationships/tags" Target="../tags/tag866.xml"/><Relationship Id="rId125" Type="http://schemas.openxmlformats.org/officeDocument/2006/relationships/tags" Target="../tags/tag865.xml"/><Relationship Id="rId124" Type="http://schemas.openxmlformats.org/officeDocument/2006/relationships/tags" Target="../tags/tag864.xml"/><Relationship Id="rId123" Type="http://schemas.openxmlformats.org/officeDocument/2006/relationships/tags" Target="../tags/tag863.xml"/><Relationship Id="rId122" Type="http://schemas.openxmlformats.org/officeDocument/2006/relationships/tags" Target="../tags/tag862.xml"/><Relationship Id="rId121" Type="http://schemas.openxmlformats.org/officeDocument/2006/relationships/tags" Target="../tags/tag861.xml"/><Relationship Id="rId120" Type="http://schemas.openxmlformats.org/officeDocument/2006/relationships/tags" Target="../tags/tag860.xml"/><Relationship Id="rId12" Type="http://schemas.openxmlformats.org/officeDocument/2006/relationships/tags" Target="../tags/tag752.xml"/><Relationship Id="rId119" Type="http://schemas.openxmlformats.org/officeDocument/2006/relationships/tags" Target="../tags/tag859.xml"/><Relationship Id="rId118" Type="http://schemas.openxmlformats.org/officeDocument/2006/relationships/tags" Target="../tags/tag858.xml"/><Relationship Id="rId117" Type="http://schemas.openxmlformats.org/officeDocument/2006/relationships/tags" Target="../tags/tag857.xml"/><Relationship Id="rId116" Type="http://schemas.openxmlformats.org/officeDocument/2006/relationships/tags" Target="../tags/tag856.xml"/><Relationship Id="rId115" Type="http://schemas.openxmlformats.org/officeDocument/2006/relationships/tags" Target="../tags/tag855.xml"/><Relationship Id="rId114" Type="http://schemas.openxmlformats.org/officeDocument/2006/relationships/tags" Target="../tags/tag854.xml"/><Relationship Id="rId113" Type="http://schemas.openxmlformats.org/officeDocument/2006/relationships/tags" Target="../tags/tag853.xml"/><Relationship Id="rId112" Type="http://schemas.openxmlformats.org/officeDocument/2006/relationships/tags" Target="../tags/tag852.xml"/><Relationship Id="rId111" Type="http://schemas.openxmlformats.org/officeDocument/2006/relationships/tags" Target="../tags/tag851.xml"/><Relationship Id="rId110" Type="http://schemas.openxmlformats.org/officeDocument/2006/relationships/tags" Target="../tags/tag850.xml"/><Relationship Id="rId11" Type="http://schemas.openxmlformats.org/officeDocument/2006/relationships/tags" Target="../tags/tag751.xml"/><Relationship Id="rId109" Type="http://schemas.openxmlformats.org/officeDocument/2006/relationships/tags" Target="../tags/tag849.xml"/><Relationship Id="rId108" Type="http://schemas.openxmlformats.org/officeDocument/2006/relationships/tags" Target="../tags/tag848.xml"/><Relationship Id="rId107" Type="http://schemas.openxmlformats.org/officeDocument/2006/relationships/tags" Target="../tags/tag847.xml"/><Relationship Id="rId106" Type="http://schemas.openxmlformats.org/officeDocument/2006/relationships/tags" Target="../tags/tag846.xml"/><Relationship Id="rId105" Type="http://schemas.openxmlformats.org/officeDocument/2006/relationships/tags" Target="../tags/tag845.xml"/><Relationship Id="rId104" Type="http://schemas.openxmlformats.org/officeDocument/2006/relationships/tags" Target="../tags/tag844.xml"/><Relationship Id="rId103" Type="http://schemas.openxmlformats.org/officeDocument/2006/relationships/tags" Target="../tags/tag843.xml"/><Relationship Id="rId102" Type="http://schemas.openxmlformats.org/officeDocument/2006/relationships/tags" Target="../tags/tag842.xml"/><Relationship Id="rId101" Type="http://schemas.openxmlformats.org/officeDocument/2006/relationships/tags" Target="../tags/tag841.xml"/><Relationship Id="rId100" Type="http://schemas.openxmlformats.org/officeDocument/2006/relationships/tags" Target="../tags/tag840.xml"/><Relationship Id="rId10" Type="http://schemas.openxmlformats.org/officeDocument/2006/relationships/tags" Target="../tags/tag750.xml"/><Relationship Id="rId1" Type="http://schemas.openxmlformats.org/officeDocument/2006/relationships/tags" Target="../tags/tag7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xml"/><Relationship Id="rId7" Type="http://schemas.openxmlformats.org/officeDocument/2006/relationships/image" Target="../media/image13.emf"/><Relationship Id="rId6" Type="http://schemas.openxmlformats.org/officeDocument/2006/relationships/oleObject" Target="../embeddings/oleObject1.bin"/><Relationship Id="rId5" Type="http://schemas.openxmlformats.org/officeDocument/2006/relationships/tags" Target="../tags/tag907.xml"/><Relationship Id="rId4" Type="http://schemas.openxmlformats.org/officeDocument/2006/relationships/tags" Target="../tags/tag906.xml"/><Relationship Id="rId3" Type="http://schemas.openxmlformats.org/officeDocument/2006/relationships/tags" Target="../tags/tag905.xml"/><Relationship Id="rId2" Type="http://schemas.openxmlformats.org/officeDocument/2006/relationships/tags" Target="../tags/tag904.xml"/><Relationship Id="rId1" Type="http://schemas.openxmlformats.org/officeDocument/2006/relationships/tags" Target="../tags/tag90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9.xml"/><Relationship Id="rId1" Type="http://schemas.openxmlformats.org/officeDocument/2006/relationships/tags" Target="../tags/tag90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tags" Target="../tags/tag911.xml"/><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tags" Target="../tags/tag9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18.xml"/><Relationship Id="rId6" Type="http://schemas.openxmlformats.org/officeDocument/2006/relationships/tags" Target="../tags/tag917.xml"/><Relationship Id="rId5" Type="http://schemas.openxmlformats.org/officeDocument/2006/relationships/tags" Target="../tags/tag916.xml"/><Relationship Id="rId4" Type="http://schemas.openxmlformats.org/officeDocument/2006/relationships/tags" Target="../tags/tag915.xml"/><Relationship Id="rId3" Type="http://schemas.openxmlformats.org/officeDocument/2006/relationships/tags" Target="../tags/tag914.xml"/><Relationship Id="rId2" Type="http://schemas.openxmlformats.org/officeDocument/2006/relationships/tags" Target="../tags/tag913.xml"/><Relationship Id="rId1" Type="http://schemas.openxmlformats.org/officeDocument/2006/relationships/tags" Target="../tags/tag912.xml"/></Relationships>
</file>

<file path=ppt/slides/_rels/slide63.xml.rels><?xml version="1.0" encoding="UTF-8" standalone="yes"?>
<Relationships xmlns="http://schemas.openxmlformats.org/package/2006/relationships"><Relationship Id="rId9" Type="http://schemas.openxmlformats.org/officeDocument/2006/relationships/tags" Target="../tags/tag927.xml"/><Relationship Id="rId8" Type="http://schemas.openxmlformats.org/officeDocument/2006/relationships/tags" Target="../tags/tag926.xml"/><Relationship Id="rId7" Type="http://schemas.openxmlformats.org/officeDocument/2006/relationships/tags" Target="../tags/tag925.xml"/><Relationship Id="rId6" Type="http://schemas.openxmlformats.org/officeDocument/2006/relationships/tags" Target="../tags/tag924.xml"/><Relationship Id="rId5" Type="http://schemas.openxmlformats.org/officeDocument/2006/relationships/tags" Target="../tags/tag923.xml"/><Relationship Id="rId4" Type="http://schemas.openxmlformats.org/officeDocument/2006/relationships/tags" Target="../tags/tag922.xml"/><Relationship Id="rId3" Type="http://schemas.openxmlformats.org/officeDocument/2006/relationships/tags" Target="../tags/tag921.xml"/><Relationship Id="rId23" Type="http://schemas.openxmlformats.org/officeDocument/2006/relationships/slideLayout" Target="../slideLayouts/slideLayout1.xml"/><Relationship Id="rId22" Type="http://schemas.openxmlformats.org/officeDocument/2006/relationships/tags" Target="../tags/tag940.xml"/><Relationship Id="rId21" Type="http://schemas.openxmlformats.org/officeDocument/2006/relationships/tags" Target="../tags/tag939.xml"/><Relationship Id="rId20" Type="http://schemas.openxmlformats.org/officeDocument/2006/relationships/tags" Target="../tags/tag938.xml"/><Relationship Id="rId2" Type="http://schemas.openxmlformats.org/officeDocument/2006/relationships/tags" Target="../tags/tag920.xml"/><Relationship Id="rId19" Type="http://schemas.openxmlformats.org/officeDocument/2006/relationships/tags" Target="../tags/tag937.xml"/><Relationship Id="rId18" Type="http://schemas.openxmlformats.org/officeDocument/2006/relationships/tags" Target="../tags/tag936.xml"/><Relationship Id="rId17" Type="http://schemas.openxmlformats.org/officeDocument/2006/relationships/tags" Target="../tags/tag935.xml"/><Relationship Id="rId16" Type="http://schemas.openxmlformats.org/officeDocument/2006/relationships/tags" Target="../tags/tag934.xml"/><Relationship Id="rId15" Type="http://schemas.openxmlformats.org/officeDocument/2006/relationships/tags" Target="../tags/tag933.xml"/><Relationship Id="rId14" Type="http://schemas.openxmlformats.org/officeDocument/2006/relationships/tags" Target="../tags/tag932.xml"/><Relationship Id="rId13" Type="http://schemas.openxmlformats.org/officeDocument/2006/relationships/tags" Target="../tags/tag931.xml"/><Relationship Id="rId12" Type="http://schemas.openxmlformats.org/officeDocument/2006/relationships/tags" Target="../tags/tag930.xml"/><Relationship Id="rId11" Type="http://schemas.openxmlformats.org/officeDocument/2006/relationships/tags" Target="../tags/tag929.xml"/><Relationship Id="rId10" Type="http://schemas.openxmlformats.org/officeDocument/2006/relationships/tags" Target="../tags/tag928.xml"/><Relationship Id="rId1" Type="http://schemas.openxmlformats.org/officeDocument/2006/relationships/tags" Target="../tags/tag9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tags" Target="../tags/tag946.xml"/><Relationship Id="rId7" Type="http://schemas.openxmlformats.org/officeDocument/2006/relationships/tags" Target="../tags/tag945.xml"/><Relationship Id="rId6" Type="http://schemas.openxmlformats.org/officeDocument/2006/relationships/tags" Target="../tags/tag944.xml"/><Relationship Id="rId5" Type="http://schemas.openxmlformats.org/officeDocument/2006/relationships/image" Target="../media/image16.wmf"/><Relationship Id="rId4" Type="http://schemas.openxmlformats.org/officeDocument/2006/relationships/oleObject" Target="../embeddings/oleObject3.bin"/><Relationship Id="rId3" Type="http://schemas.openxmlformats.org/officeDocument/2006/relationships/tags" Target="../tags/tag943.xml"/><Relationship Id="rId2" Type="http://schemas.openxmlformats.org/officeDocument/2006/relationships/tags" Target="../tags/tag942.xml"/><Relationship Id="rId16" Type="http://schemas.openxmlformats.org/officeDocument/2006/relationships/vmlDrawing" Target="../drawings/vmlDrawing3.vml"/><Relationship Id="rId15" Type="http://schemas.openxmlformats.org/officeDocument/2006/relationships/slideLayout" Target="../slideLayouts/slideLayout1.xml"/><Relationship Id="rId14" Type="http://schemas.openxmlformats.org/officeDocument/2006/relationships/tags" Target="../tags/tag950.xml"/><Relationship Id="rId13" Type="http://schemas.openxmlformats.org/officeDocument/2006/relationships/tags" Target="../tags/tag949.xml"/><Relationship Id="rId12" Type="http://schemas.openxmlformats.org/officeDocument/2006/relationships/tags" Target="../tags/tag948.xml"/><Relationship Id="rId11" Type="http://schemas.openxmlformats.org/officeDocument/2006/relationships/tags" Target="../tags/tag947.xml"/><Relationship Id="rId10" Type="http://schemas.openxmlformats.org/officeDocument/2006/relationships/image" Target="../media/image17.wmf"/><Relationship Id="rId1" Type="http://schemas.openxmlformats.org/officeDocument/2006/relationships/tags" Target="../tags/tag941.xml"/></Relationships>
</file>

<file path=ppt/slides/_rels/slide67.xml.rels><?xml version="1.0" encoding="UTF-8" standalone="yes"?>
<Relationships xmlns="http://schemas.openxmlformats.org/package/2006/relationships"><Relationship Id="rId9" Type="http://schemas.openxmlformats.org/officeDocument/2006/relationships/tags" Target="../tags/tag959.xml"/><Relationship Id="rId8" Type="http://schemas.openxmlformats.org/officeDocument/2006/relationships/tags" Target="../tags/tag958.xml"/><Relationship Id="rId7" Type="http://schemas.openxmlformats.org/officeDocument/2006/relationships/tags" Target="../tags/tag957.xml"/><Relationship Id="rId6" Type="http://schemas.openxmlformats.org/officeDocument/2006/relationships/tags" Target="../tags/tag956.xml"/><Relationship Id="rId5" Type="http://schemas.openxmlformats.org/officeDocument/2006/relationships/tags" Target="../tags/tag955.xml"/><Relationship Id="rId4" Type="http://schemas.openxmlformats.org/officeDocument/2006/relationships/tags" Target="../tags/tag954.xml"/><Relationship Id="rId36" Type="http://schemas.openxmlformats.org/officeDocument/2006/relationships/vmlDrawing" Target="../drawings/vmlDrawing4.vml"/><Relationship Id="rId35" Type="http://schemas.openxmlformats.org/officeDocument/2006/relationships/slideLayout" Target="../slideLayouts/slideLayout1.xml"/><Relationship Id="rId34" Type="http://schemas.openxmlformats.org/officeDocument/2006/relationships/tags" Target="../tags/tag982.xml"/><Relationship Id="rId33" Type="http://schemas.openxmlformats.org/officeDocument/2006/relationships/tags" Target="../tags/tag981.xml"/><Relationship Id="rId32" Type="http://schemas.openxmlformats.org/officeDocument/2006/relationships/tags" Target="../tags/tag980.xml"/><Relationship Id="rId31" Type="http://schemas.openxmlformats.org/officeDocument/2006/relationships/image" Target="../media/image18.wmf"/><Relationship Id="rId30" Type="http://schemas.openxmlformats.org/officeDocument/2006/relationships/oleObject" Target="../embeddings/oleObject5.bin"/><Relationship Id="rId3" Type="http://schemas.openxmlformats.org/officeDocument/2006/relationships/tags" Target="../tags/tag953.xml"/><Relationship Id="rId29" Type="http://schemas.openxmlformats.org/officeDocument/2006/relationships/tags" Target="../tags/tag979.xml"/><Relationship Id="rId28" Type="http://schemas.openxmlformats.org/officeDocument/2006/relationships/tags" Target="../tags/tag978.xml"/><Relationship Id="rId27" Type="http://schemas.openxmlformats.org/officeDocument/2006/relationships/tags" Target="../tags/tag977.xml"/><Relationship Id="rId26" Type="http://schemas.openxmlformats.org/officeDocument/2006/relationships/tags" Target="../tags/tag976.xml"/><Relationship Id="rId25" Type="http://schemas.openxmlformats.org/officeDocument/2006/relationships/tags" Target="../tags/tag975.xml"/><Relationship Id="rId24" Type="http://schemas.openxmlformats.org/officeDocument/2006/relationships/tags" Target="../tags/tag974.xml"/><Relationship Id="rId23" Type="http://schemas.openxmlformats.org/officeDocument/2006/relationships/tags" Target="../tags/tag973.xml"/><Relationship Id="rId22" Type="http://schemas.openxmlformats.org/officeDocument/2006/relationships/tags" Target="../tags/tag972.xml"/><Relationship Id="rId21" Type="http://schemas.openxmlformats.org/officeDocument/2006/relationships/tags" Target="../tags/tag971.xml"/><Relationship Id="rId20" Type="http://schemas.openxmlformats.org/officeDocument/2006/relationships/tags" Target="../tags/tag970.xml"/><Relationship Id="rId2" Type="http://schemas.openxmlformats.org/officeDocument/2006/relationships/tags" Target="../tags/tag952.xml"/><Relationship Id="rId19" Type="http://schemas.openxmlformats.org/officeDocument/2006/relationships/tags" Target="../tags/tag969.xml"/><Relationship Id="rId18" Type="http://schemas.openxmlformats.org/officeDocument/2006/relationships/tags" Target="../tags/tag968.xml"/><Relationship Id="rId17" Type="http://schemas.openxmlformats.org/officeDocument/2006/relationships/tags" Target="../tags/tag967.xml"/><Relationship Id="rId16" Type="http://schemas.openxmlformats.org/officeDocument/2006/relationships/tags" Target="../tags/tag966.xml"/><Relationship Id="rId15" Type="http://schemas.openxmlformats.org/officeDocument/2006/relationships/tags" Target="../tags/tag965.xml"/><Relationship Id="rId14" Type="http://schemas.openxmlformats.org/officeDocument/2006/relationships/tags" Target="../tags/tag964.xml"/><Relationship Id="rId13" Type="http://schemas.openxmlformats.org/officeDocument/2006/relationships/tags" Target="../tags/tag963.xml"/><Relationship Id="rId12" Type="http://schemas.openxmlformats.org/officeDocument/2006/relationships/tags" Target="../tags/tag962.xml"/><Relationship Id="rId11" Type="http://schemas.openxmlformats.org/officeDocument/2006/relationships/tags" Target="../tags/tag961.xml"/><Relationship Id="rId10" Type="http://schemas.openxmlformats.org/officeDocument/2006/relationships/tags" Target="../tags/tag960.xml"/><Relationship Id="rId1" Type="http://schemas.openxmlformats.org/officeDocument/2006/relationships/tags" Target="../tags/tag9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9" Type="http://schemas.openxmlformats.org/officeDocument/2006/relationships/tags" Target="../tags/tag989.xml"/><Relationship Id="rId8" Type="http://schemas.openxmlformats.org/officeDocument/2006/relationships/tags" Target="../tags/tag988.xml"/><Relationship Id="rId7" Type="http://schemas.openxmlformats.org/officeDocument/2006/relationships/tags" Target="../tags/tag987.xml"/><Relationship Id="rId6" Type="http://schemas.openxmlformats.org/officeDocument/2006/relationships/tags" Target="../tags/tag986.xml"/><Relationship Id="rId5" Type="http://schemas.openxmlformats.org/officeDocument/2006/relationships/tags" Target="../tags/tag985.xml"/><Relationship Id="rId4" Type="http://schemas.openxmlformats.org/officeDocument/2006/relationships/tags" Target="../tags/tag984.xml"/><Relationship Id="rId3" Type="http://schemas.openxmlformats.org/officeDocument/2006/relationships/tags" Target="../tags/tag983.xml"/><Relationship Id="rId24" Type="http://schemas.openxmlformats.org/officeDocument/2006/relationships/notesSlide" Target="../notesSlides/notesSlide9.xml"/><Relationship Id="rId23" Type="http://schemas.openxmlformats.org/officeDocument/2006/relationships/slideLayout" Target="../slideLayouts/slideLayout1.xml"/><Relationship Id="rId22" Type="http://schemas.openxmlformats.org/officeDocument/2006/relationships/tags" Target="../tags/tag1002.xml"/><Relationship Id="rId21" Type="http://schemas.openxmlformats.org/officeDocument/2006/relationships/tags" Target="../tags/tag1001.xml"/><Relationship Id="rId20" Type="http://schemas.openxmlformats.org/officeDocument/2006/relationships/tags" Target="../tags/tag1000.xml"/><Relationship Id="rId2" Type="http://schemas.openxmlformats.org/officeDocument/2006/relationships/image" Target="../media/image5.png"/><Relationship Id="rId19" Type="http://schemas.openxmlformats.org/officeDocument/2006/relationships/tags" Target="../tags/tag999.xml"/><Relationship Id="rId18" Type="http://schemas.openxmlformats.org/officeDocument/2006/relationships/tags" Target="../tags/tag998.xml"/><Relationship Id="rId17" Type="http://schemas.openxmlformats.org/officeDocument/2006/relationships/tags" Target="../tags/tag997.xml"/><Relationship Id="rId16" Type="http://schemas.openxmlformats.org/officeDocument/2006/relationships/tags" Target="../tags/tag996.xml"/><Relationship Id="rId15" Type="http://schemas.openxmlformats.org/officeDocument/2006/relationships/tags" Target="../tags/tag995.xml"/><Relationship Id="rId14" Type="http://schemas.openxmlformats.org/officeDocument/2006/relationships/tags" Target="../tags/tag994.xml"/><Relationship Id="rId13" Type="http://schemas.openxmlformats.org/officeDocument/2006/relationships/tags" Target="../tags/tag993.xml"/><Relationship Id="rId12" Type="http://schemas.openxmlformats.org/officeDocument/2006/relationships/tags" Target="../tags/tag992.xml"/><Relationship Id="rId11" Type="http://schemas.openxmlformats.org/officeDocument/2006/relationships/tags" Target="../tags/tag991.xml"/><Relationship Id="rId10" Type="http://schemas.openxmlformats.org/officeDocument/2006/relationships/tags" Target="../tags/tag990.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4.xml"/><Relationship Id="rId1" Type="http://schemas.openxmlformats.org/officeDocument/2006/relationships/tags" Target="../tags/tag1003.xml"/></Relationships>
</file>

<file path=ppt/slides/_rels/slide77.xml.rels><?xml version="1.0" encoding="UTF-8" standalone="yes"?>
<Relationships xmlns="http://schemas.openxmlformats.org/package/2006/relationships"><Relationship Id="rId9" Type="http://schemas.openxmlformats.org/officeDocument/2006/relationships/tags" Target="../tags/tag1011.xml"/><Relationship Id="rId8" Type="http://schemas.openxmlformats.org/officeDocument/2006/relationships/tags" Target="../tags/tag1010.xml"/><Relationship Id="rId7" Type="http://schemas.openxmlformats.org/officeDocument/2006/relationships/tags" Target="../tags/tag1009.xml"/><Relationship Id="rId6" Type="http://schemas.openxmlformats.org/officeDocument/2006/relationships/tags" Target="../tags/tag1008.xml"/><Relationship Id="rId5" Type="http://schemas.openxmlformats.org/officeDocument/2006/relationships/tags" Target="../tags/tag1007.xml"/><Relationship Id="rId4" Type="http://schemas.openxmlformats.org/officeDocument/2006/relationships/tags" Target="../tags/tag1006.xml"/><Relationship Id="rId3" Type="http://schemas.openxmlformats.org/officeDocument/2006/relationships/tags" Target="../tags/tag1005.xml"/><Relationship Id="rId24" Type="http://schemas.openxmlformats.org/officeDocument/2006/relationships/notesSlide" Target="../notesSlides/notesSlide10.xml"/><Relationship Id="rId23" Type="http://schemas.openxmlformats.org/officeDocument/2006/relationships/slideLayout" Target="../slideLayouts/slideLayout1.xml"/><Relationship Id="rId22" Type="http://schemas.openxmlformats.org/officeDocument/2006/relationships/tags" Target="../tags/tag1024.xml"/><Relationship Id="rId21" Type="http://schemas.openxmlformats.org/officeDocument/2006/relationships/tags" Target="../tags/tag1023.xml"/><Relationship Id="rId20" Type="http://schemas.openxmlformats.org/officeDocument/2006/relationships/tags" Target="../tags/tag1022.xml"/><Relationship Id="rId2" Type="http://schemas.openxmlformats.org/officeDocument/2006/relationships/image" Target="../media/image5.png"/><Relationship Id="rId19" Type="http://schemas.openxmlformats.org/officeDocument/2006/relationships/tags" Target="../tags/tag1021.xml"/><Relationship Id="rId18" Type="http://schemas.openxmlformats.org/officeDocument/2006/relationships/tags" Target="../tags/tag1020.xml"/><Relationship Id="rId17" Type="http://schemas.openxmlformats.org/officeDocument/2006/relationships/tags" Target="../tags/tag1019.xml"/><Relationship Id="rId16" Type="http://schemas.openxmlformats.org/officeDocument/2006/relationships/tags" Target="../tags/tag1018.xml"/><Relationship Id="rId15" Type="http://schemas.openxmlformats.org/officeDocument/2006/relationships/tags" Target="../tags/tag1017.xml"/><Relationship Id="rId14" Type="http://schemas.openxmlformats.org/officeDocument/2006/relationships/tags" Target="../tags/tag1016.xml"/><Relationship Id="rId13" Type="http://schemas.openxmlformats.org/officeDocument/2006/relationships/tags" Target="../tags/tag1015.xml"/><Relationship Id="rId12" Type="http://schemas.openxmlformats.org/officeDocument/2006/relationships/tags" Target="../tags/tag1014.xml"/><Relationship Id="rId11" Type="http://schemas.openxmlformats.org/officeDocument/2006/relationships/tags" Target="../tags/tag1013.xml"/><Relationship Id="rId10" Type="http://schemas.openxmlformats.org/officeDocument/2006/relationships/tags" Target="../tags/tag1012.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5.xml"/><Relationship Id="rId1" Type="http://schemas.openxmlformats.org/officeDocument/2006/relationships/hyperlink" Target="&#25805;&#20316;&#20030;&#20363;12.ra"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4" Type="http://schemas.openxmlformats.org/officeDocument/2006/relationships/notesSlide" Target="../notesSlides/notesSlide4.xml"/><Relationship Id="rId23" Type="http://schemas.openxmlformats.org/officeDocument/2006/relationships/slideLayout" Target="../slideLayouts/slideLayout1.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image" Target="../media/image5.png"/><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2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9" Type="http://schemas.openxmlformats.org/officeDocument/2006/relationships/tags" Target="../tags/tag1033.xml"/><Relationship Id="rId8" Type="http://schemas.openxmlformats.org/officeDocument/2006/relationships/tags" Target="../tags/tag1032.xml"/><Relationship Id="rId7" Type="http://schemas.openxmlformats.org/officeDocument/2006/relationships/tags" Target="../tags/tag1031.xml"/><Relationship Id="rId6" Type="http://schemas.openxmlformats.org/officeDocument/2006/relationships/tags" Target="../tags/tag1030.xml"/><Relationship Id="rId5" Type="http://schemas.openxmlformats.org/officeDocument/2006/relationships/tags" Target="../tags/tag1029.xml"/><Relationship Id="rId4" Type="http://schemas.openxmlformats.org/officeDocument/2006/relationships/tags" Target="../tags/tag1028.xml"/><Relationship Id="rId3" Type="http://schemas.openxmlformats.org/officeDocument/2006/relationships/tags" Target="../tags/tag1027.xml"/><Relationship Id="rId24" Type="http://schemas.openxmlformats.org/officeDocument/2006/relationships/notesSlide" Target="../notesSlides/notesSlide11.xml"/><Relationship Id="rId23" Type="http://schemas.openxmlformats.org/officeDocument/2006/relationships/slideLayout" Target="../slideLayouts/slideLayout1.xml"/><Relationship Id="rId22" Type="http://schemas.openxmlformats.org/officeDocument/2006/relationships/tags" Target="../tags/tag1046.xml"/><Relationship Id="rId21" Type="http://schemas.openxmlformats.org/officeDocument/2006/relationships/tags" Target="../tags/tag1045.xml"/><Relationship Id="rId20" Type="http://schemas.openxmlformats.org/officeDocument/2006/relationships/tags" Target="../tags/tag1044.xml"/><Relationship Id="rId2" Type="http://schemas.openxmlformats.org/officeDocument/2006/relationships/image" Target="../media/image5.png"/><Relationship Id="rId19" Type="http://schemas.openxmlformats.org/officeDocument/2006/relationships/tags" Target="../tags/tag1043.xml"/><Relationship Id="rId18" Type="http://schemas.openxmlformats.org/officeDocument/2006/relationships/tags" Target="../tags/tag1042.xml"/><Relationship Id="rId17" Type="http://schemas.openxmlformats.org/officeDocument/2006/relationships/tags" Target="../tags/tag1041.xml"/><Relationship Id="rId16" Type="http://schemas.openxmlformats.org/officeDocument/2006/relationships/tags" Target="../tags/tag1040.xml"/><Relationship Id="rId15" Type="http://schemas.openxmlformats.org/officeDocument/2006/relationships/tags" Target="../tags/tag1039.xml"/><Relationship Id="rId14" Type="http://schemas.openxmlformats.org/officeDocument/2006/relationships/tags" Target="../tags/tag1038.xml"/><Relationship Id="rId13" Type="http://schemas.openxmlformats.org/officeDocument/2006/relationships/tags" Target="../tags/tag1037.xml"/><Relationship Id="rId12" Type="http://schemas.openxmlformats.org/officeDocument/2006/relationships/tags" Target="../tags/tag1036.xml"/><Relationship Id="rId11" Type="http://schemas.openxmlformats.org/officeDocument/2006/relationships/tags" Target="../tags/tag1035.xml"/><Relationship Id="rId10" Type="http://schemas.openxmlformats.org/officeDocument/2006/relationships/tags" Target="../tags/tag1034.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2.wmf"/><Relationship Id="rId7" Type="http://schemas.openxmlformats.org/officeDocument/2006/relationships/oleObject" Target="../embeddings/oleObject9.bin"/><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0.wmf"/><Relationship Id="rId3" Type="http://schemas.openxmlformats.org/officeDocument/2006/relationships/oleObject" Target="../embeddings/oleObject7.bin"/><Relationship Id="rId23" Type="http://schemas.openxmlformats.org/officeDocument/2006/relationships/vmlDrawing" Target="../drawings/vmlDrawing5.vml"/><Relationship Id="rId22" Type="http://schemas.openxmlformats.org/officeDocument/2006/relationships/slideLayout" Target="../slideLayouts/slideLayout5.xml"/><Relationship Id="rId21" Type="http://schemas.openxmlformats.org/officeDocument/2006/relationships/image" Target="../media/image29.png"/><Relationship Id="rId20" Type="http://schemas.openxmlformats.org/officeDocument/2006/relationships/image" Target="../media/image28.wmf"/><Relationship Id="rId2" Type="http://schemas.openxmlformats.org/officeDocument/2006/relationships/image" Target="../media/image19.wmf"/><Relationship Id="rId19" Type="http://schemas.openxmlformats.org/officeDocument/2006/relationships/oleObject" Target="../embeddings/oleObject15.bin"/><Relationship Id="rId18" Type="http://schemas.openxmlformats.org/officeDocument/2006/relationships/image" Target="../media/image27.wmf"/><Relationship Id="rId17" Type="http://schemas.openxmlformats.org/officeDocument/2006/relationships/oleObject" Target="../embeddings/oleObject14.bin"/><Relationship Id="rId16" Type="http://schemas.openxmlformats.org/officeDocument/2006/relationships/image" Target="../media/image26.wmf"/><Relationship Id="rId15" Type="http://schemas.openxmlformats.org/officeDocument/2006/relationships/oleObject" Target="../embeddings/oleObject13.bin"/><Relationship Id="rId14" Type="http://schemas.openxmlformats.org/officeDocument/2006/relationships/image" Target="../media/image25.wmf"/><Relationship Id="rId13" Type="http://schemas.openxmlformats.org/officeDocument/2006/relationships/oleObject" Target="../embeddings/oleObject12.bin"/><Relationship Id="rId12" Type="http://schemas.openxmlformats.org/officeDocument/2006/relationships/image" Target="../media/image24.wmf"/><Relationship Id="rId11" Type="http://schemas.openxmlformats.org/officeDocument/2006/relationships/oleObject" Target="../embeddings/oleObject11.bin"/><Relationship Id="rId10" Type="http://schemas.openxmlformats.org/officeDocument/2006/relationships/image" Target="../media/image23.wmf"/><Relationship Id="rId1" Type="http://schemas.openxmlformats.org/officeDocument/2006/relationships/oleObject" Target="../embeddings/oleObject6.bin"/></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sp>
        <p:nvSpPr>
          <p:cNvPr id="2051" name="标题 1"/>
          <p:cNvSpPr>
            <a:spLocks noGrp="1"/>
          </p:cNvSpPr>
          <p:nvPr>
            <p:ph type="ctrTitle" idx="4294967295"/>
          </p:nvPr>
        </p:nvSpPr>
        <p:spPr bwMode="auto">
          <a:xfrm>
            <a:off x="685800" y="2823071"/>
            <a:ext cx="7772400" cy="1470025"/>
          </a:xfrm>
          <a:ln>
            <a:miter lim="800000"/>
          </a:ln>
          <a:scene3d>
            <a:camera prst="orthographicFront"/>
            <a:lightRig rig="balanced" dir="t"/>
          </a:scene3d>
          <a:sp3d prstMaterial="plastic"/>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600" b="1" i="0" u="none" strike="noStrike" kern="1200" cap="none" spc="0" normalizeH="0" baseline="0" noProof="0" dirty="0">
                <a:ln>
                  <a:noFill/>
                </a:ln>
                <a:solidFill>
                  <a:srgbClr val="C00000"/>
                </a:solidFill>
                <a:effectLst>
                  <a:innerShdw blurRad="114300">
                    <a:prstClr val="black"/>
                  </a:innerShdw>
                  <a:reflection blurRad="88900" stA="46000" endPos="57000" dir="5400000" sy="-100000" algn="bl" rotWithShape="0"/>
                </a:effectLst>
                <a:uLnTx/>
                <a:uFillTx/>
                <a:latin typeface="微软雅黑" panose="020B0503020204020204" pitchFamily="34" charset="-122"/>
                <a:ea typeface="微软雅黑" panose="020B0503020204020204" pitchFamily="34" charset="-122"/>
                <a:cs typeface="+mj-cs"/>
              </a:rPr>
              <a:t>第二章 线性表</a:t>
            </a:r>
            <a:endParaRPr kumimoji="0" lang="zh-CN" altLang="en-US" sz="56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2530" name="矩形 2"/>
          <p:cNvSpPr>
            <a:spLocks noChangeArrowheads="1"/>
          </p:cNvSpPr>
          <p:nvPr>
            <p:custDataLst>
              <p:tags r:id="rId1"/>
            </p:custDataLst>
          </p:nvPr>
        </p:nvSpPr>
        <p:spPr bwMode="auto">
          <a:xfrm>
            <a:off x="539750" y="1827213"/>
            <a:ext cx="8066088" cy="461963"/>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1" u="none" strike="noStrike" kern="1200" cap="none" spc="0" normalizeH="0" baseline="0" noProof="0">
                <a:ln>
                  <a:noFill/>
                </a:ln>
                <a:solidFill>
                  <a:schemeClr val="bg1"/>
                </a:solidFill>
                <a:effectLst/>
                <a:uLnTx/>
                <a:uFillTx/>
                <a:latin typeface="+mn-lt"/>
                <a:ea typeface="+mn-ea"/>
                <a:cs typeface="+mn-ea"/>
                <a:sym typeface="+mn-lt"/>
              </a:rPr>
              <a:t>R</a:t>
            </a:r>
            <a:r>
              <a:rPr kumimoji="0" lang="en-US" altLang="zh-CN" sz="2400" b="0" i="1" u="none" strike="noStrike" kern="1200" cap="none" spc="0" normalizeH="0" baseline="-30000" noProof="0">
                <a:ln>
                  <a:noFill/>
                </a:ln>
                <a:solidFill>
                  <a:schemeClr val="bg1"/>
                </a:solidFill>
                <a:effectLst/>
                <a:uLnTx/>
                <a:uFillTx/>
                <a:latin typeface="+mn-lt"/>
                <a:ea typeface="+mn-ea"/>
                <a:cs typeface="+mn-ea"/>
                <a:sym typeface="+mn-lt"/>
              </a:rPr>
              <a:t>n</a:t>
            </a: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a:t>
            </a:r>
            <a:r>
              <a:rPr kumimoji="0" lang="en-US" altLang="zh-CN" sz="2400" b="0" i="1" u="none" strike="noStrike" kern="1200" cap="none" spc="0" normalizeH="0" baseline="0" noProof="0">
                <a:ln>
                  <a:noFill/>
                </a:ln>
                <a:solidFill>
                  <a:schemeClr val="bg1"/>
                </a:solidFill>
                <a:effectLst/>
                <a:uLnTx/>
                <a:uFillTx/>
                <a:latin typeface="+mn-lt"/>
                <a:ea typeface="+mn-ea"/>
                <a:cs typeface="+mn-ea"/>
                <a:sym typeface="+mn-lt"/>
              </a:rPr>
              <a:t>x</a:t>
            </a: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 = </a:t>
            </a:r>
            <a:r>
              <a:rPr kumimoji="0" lang="en-US" altLang="zh-CN" sz="2400" b="0" i="1" u="none" strike="noStrike" kern="1200" cap="none" spc="0" normalizeH="0" baseline="0" noProof="0">
                <a:ln>
                  <a:noFill/>
                </a:ln>
                <a:solidFill>
                  <a:schemeClr val="bg1"/>
                </a:solidFill>
                <a:effectLst/>
                <a:uLnTx/>
                <a:uFillTx/>
                <a:latin typeface="+mn-lt"/>
                <a:ea typeface="+mn-ea"/>
                <a:cs typeface="+mn-ea"/>
                <a:sym typeface="+mn-lt"/>
              </a:rPr>
              <a:t>P</a:t>
            </a:r>
            <a:r>
              <a:rPr kumimoji="0" lang="en-US" altLang="zh-CN" sz="2400" b="0" i="1" u="none" strike="noStrike" kern="1200" cap="none" spc="0" normalizeH="0" baseline="-30000" noProof="0">
                <a:ln>
                  <a:noFill/>
                </a:ln>
                <a:solidFill>
                  <a:schemeClr val="bg1"/>
                </a:solidFill>
                <a:effectLst/>
                <a:uLnTx/>
                <a:uFillTx/>
                <a:latin typeface="+mn-lt"/>
                <a:ea typeface="+mn-ea"/>
                <a:cs typeface="+mn-ea"/>
                <a:sym typeface="+mn-lt"/>
              </a:rPr>
              <a:t>n</a:t>
            </a: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a:t>
            </a:r>
            <a:r>
              <a:rPr kumimoji="0" lang="en-US" altLang="zh-CN" sz="2400" b="0" i="1" u="none" strike="noStrike" kern="1200" cap="none" spc="0" normalizeH="0" baseline="0" noProof="0">
                <a:ln>
                  <a:noFill/>
                </a:ln>
                <a:solidFill>
                  <a:schemeClr val="bg1"/>
                </a:solidFill>
                <a:effectLst/>
                <a:uLnTx/>
                <a:uFillTx/>
                <a:latin typeface="+mn-lt"/>
                <a:ea typeface="+mn-ea"/>
                <a:cs typeface="+mn-ea"/>
                <a:sym typeface="+mn-lt"/>
              </a:rPr>
              <a:t>x</a:t>
            </a: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 + </a:t>
            </a:r>
            <a:r>
              <a:rPr kumimoji="0" lang="en-US" altLang="zh-CN" sz="2400" b="0" i="1" u="none" strike="noStrike" kern="1200" cap="none" spc="0" normalizeH="0" baseline="0" noProof="0">
                <a:ln>
                  <a:noFill/>
                </a:ln>
                <a:solidFill>
                  <a:schemeClr val="bg1"/>
                </a:solidFill>
                <a:effectLst/>
                <a:uLnTx/>
                <a:uFillTx/>
                <a:latin typeface="+mn-lt"/>
                <a:ea typeface="+mn-ea"/>
                <a:cs typeface="+mn-ea"/>
                <a:sym typeface="+mn-lt"/>
              </a:rPr>
              <a:t>Q</a:t>
            </a:r>
            <a:r>
              <a:rPr kumimoji="0" lang="en-US" altLang="zh-CN" sz="2400" b="0" i="1" u="none" strike="noStrike" kern="1200" cap="none" spc="0" normalizeH="0" baseline="-30000" noProof="0">
                <a:ln>
                  <a:noFill/>
                </a:ln>
                <a:solidFill>
                  <a:schemeClr val="bg1"/>
                </a:solidFill>
                <a:effectLst/>
                <a:uLnTx/>
                <a:uFillTx/>
                <a:latin typeface="+mn-lt"/>
                <a:ea typeface="+mn-ea"/>
                <a:cs typeface="+mn-ea"/>
                <a:sym typeface="+mn-lt"/>
              </a:rPr>
              <a:t>m</a:t>
            </a: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a:t>
            </a:r>
            <a:r>
              <a:rPr kumimoji="0" lang="en-US" altLang="zh-CN" sz="2400" b="0" i="1" u="none" strike="noStrike" kern="1200" cap="none" spc="0" normalizeH="0" baseline="0" noProof="0">
                <a:ln>
                  <a:noFill/>
                </a:ln>
                <a:solidFill>
                  <a:schemeClr val="bg1"/>
                </a:solidFill>
                <a:effectLst/>
                <a:uLnTx/>
                <a:uFillTx/>
                <a:latin typeface="+mn-lt"/>
                <a:ea typeface="+mn-ea"/>
                <a:cs typeface="+mn-ea"/>
                <a:sym typeface="+mn-lt"/>
              </a:rPr>
              <a:t>x</a:t>
            </a: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a:t>
            </a:r>
            <a:endParaRPr kumimoji="0" lang="zh-CN" altLang="en-US"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22536" name="矩形 4"/>
          <p:cNvSpPr>
            <a:spLocks noChangeArrowheads="1"/>
          </p:cNvSpPr>
          <p:nvPr>
            <p:custDataLst>
              <p:tags r:id="rId2"/>
            </p:custDataLst>
          </p:nvPr>
        </p:nvSpPr>
        <p:spPr bwMode="auto">
          <a:xfrm>
            <a:off x="539750" y="2284413"/>
            <a:ext cx="8050213" cy="525463"/>
          </a:xfrm>
          <a:prstGeom prst="rect">
            <a:avLst/>
          </a:prstGeom>
          <a:solidFill>
            <a:schemeClr val="bg2">
              <a:lumMod val="20000"/>
              <a:lumOff val="80000"/>
            </a:schemeClr>
          </a:solidFill>
          <a:ln>
            <a:noFill/>
          </a:ln>
        </p:spPr>
        <p:txBody>
          <a:bodyPr>
            <a:spAutoFit/>
          </a:bodyPr>
          <a:lstStyle>
            <a:lvl1pPr indent="254000">
              <a:lnSpc>
                <a:spcPct val="130000"/>
              </a:lnSpc>
              <a:tabLst>
                <a:tab pos="2667000" algn="ctr"/>
                <a:tab pos="5334000" algn="r"/>
              </a:tabLst>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tabLst>
                <a:tab pos="2667000" algn="ctr"/>
                <a:tab pos="5334000" algn="r"/>
              </a:tabLst>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tabLst>
                <a:tab pos="2667000" algn="ctr"/>
                <a:tab pos="5334000" algn="r"/>
              </a:tabLst>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tabLst>
                <a:tab pos="2667000" algn="ctr"/>
                <a:tab pos="5334000" algn="r"/>
              </a:tabLst>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tabLst>
                <a:tab pos="2667000" algn="ctr"/>
                <a:tab pos="5334000" algn="r"/>
              </a:tabLst>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tabLst>
                <a:tab pos="2667000" algn="ctr"/>
                <a:tab pos="5334000" algn="r"/>
              </a:tabLst>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tabLst>
                <a:tab pos="2667000" algn="ctr"/>
                <a:tab pos="5334000" algn="r"/>
              </a:tabLst>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tabLst>
                <a:tab pos="2667000" algn="ctr"/>
                <a:tab pos="5334000" algn="r"/>
              </a:tabLst>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tabLst>
                <a:tab pos="2667000" algn="ctr"/>
                <a:tab pos="5334000" algn="r"/>
              </a:tabLst>
              <a:defRPr sz="2000">
                <a:solidFill>
                  <a:schemeClr val="tx1"/>
                </a:solidFill>
                <a:latin typeface="Times New Roman" panose="02020603050405020304" pitchFamily="18" charset="0"/>
                <a:ea typeface="微软雅黑" panose="020B0503020204020204" pitchFamily="34" charset="-122"/>
              </a:defRPr>
            </a:lvl9pPr>
          </a:lstStyle>
          <a:p>
            <a:pPr marL="0" marR="0" lvl="0" indent="254000" algn="l" defTabSz="914400" rtl="0" eaLnBrk="0" fontAlgn="base" latinLnBrk="0" hangingPunct="0">
              <a:lnSpc>
                <a:spcPct val="130000"/>
              </a:lnSpc>
              <a:spcBef>
                <a:spcPct val="0"/>
              </a:spcBef>
              <a:spcAft>
                <a:spcPct val="0"/>
              </a:spcAft>
              <a:buClrTx/>
              <a:buSzTx/>
              <a:buFontTx/>
              <a:buNone/>
              <a:tabLst>
                <a:tab pos="2667000" algn="ctr"/>
                <a:tab pos="5334000" algn="r"/>
              </a:tabLst>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线性表</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R = (p</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0</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q</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0</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1</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q</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1</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2</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q</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2</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m</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q</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m</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m+1</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n</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pic>
        <p:nvPicPr>
          <p:cNvPr id="8" name="Picture 12" descr="http://img10.3lian.com/c1/newpic/11/03/22/16.gif"/>
          <p:cNvPicPr>
            <a:picLocks noChangeAspect="1"/>
          </p:cNvPicPr>
          <p:nvPr>
            <p:custDataLst>
              <p:tags r:id="rId3"/>
            </p:custDataLst>
          </p:nvPr>
        </p:nvPicPr>
        <p:blipFill>
          <a:blip r:embed="rId4"/>
          <a:stretch>
            <a:fillRect/>
          </a:stretch>
        </p:blipFill>
        <p:spPr>
          <a:xfrm>
            <a:off x="6454775" y="3862388"/>
            <a:ext cx="3048000" cy="2286000"/>
          </a:xfrm>
          <a:prstGeom prst="rect">
            <a:avLst/>
          </a:prstGeom>
          <a:noFill/>
          <a:ln w="9525">
            <a:noFill/>
          </a:ln>
        </p:spPr>
      </p:pic>
      <p:sp>
        <p:nvSpPr>
          <p:cNvPr id="9" name="云形标注 8"/>
          <p:cNvSpPr>
            <a:spLocks noChangeArrowheads="1"/>
          </p:cNvSpPr>
          <p:nvPr>
            <p:custDataLst>
              <p:tags r:id="rId5"/>
            </p:custDataLst>
          </p:nvPr>
        </p:nvSpPr>
        <p:spPr bwMode="auto">
          <a:xfrm>
            <a:off x="865188" y="3496628"/>
            <a:ext cx="6192838" cy="1270727"/>
          </a:xfrm>
          <a:prstGeom prst="cloudCallout">
            <a:avLst>
              <a:gd name="adj1" fmla="val 49958"/>
              <a:gd name="adj2" fmla="val 57644"/>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多项式</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S</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1 + 3</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10000</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+ 2</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20000</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 name="Rectangle 154"/>
          <p:cNvSpPr txBox="1">
            <a:spLocks noChangeArrowheads="1"/>
          </p:cNvSpPr>
          <p:nvPr>
            <p:custDataLst>
              <p:tags r:id="rId6"/>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2.1 </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：一元多项式的运算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1530" name="Rectangle 154"/>
          <p:cNvSpPr txBox="1">
            <a:spLocks noChangeArrowheads="1"/>
          </p:cNvSpPr>
          <p:nvPr>
            <p:custDataLst>
              <p:tags r:id="rId1"/>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2.2</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：稀疏多项式的运算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sp>
        <p:nvSpPr>
          <p:cNvPr id="23554" name="矩形 2"/>
          <p:cNvSpPr>
            <a:spLocks noChangeArrowheads="1"/>
          </p:cNvSpPr>
          <p:nvPr>
            <p:custDataLst>
              <p:tags r:id="rId2"/>
            </p:custDataLst>
          </p:nvPr>
        </p:nvSpPr>
        <p:spPr bwMode="auto">
          <a:xfrm>
            <a:off x="12700" y="5405120"/>
            <a:ext cx="9144000" cy="1322070"/>
          </a:xfrm>
          <a:prstGeom prst="rect">
            <a:avLst/>
          </a:prstGeom>
          <a:solidFill>
            <a:srgbClr val="76AEDD"/>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 name="矩形: 圆角 16"/>
          <p:cNvSpPr>
            <a:spLocks noChangeArrowheads="1"/>
          </p:cNvSpPr>
          <p:nvPr>
            <p:custDataLst>
              <p:tags r:id="rId3"/>
            </p:custDataLst>
          </p:nvPr>
        </p:nvSpPr>
        <p:spPr bwMode="auto">
          <a:xfrm>
            <a:off x="604838" y="1680210"/>
            <a:ext cx="7918450"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7" name="表格 6"/>
          <p:cNvGraphicFramePr>
            <a:graphicFrameLocks noGrp="1"/>
          </p:cNvGraphicFramePr>
          <p:nvPr>
            <p:custDataLst>
              <p:tags r:id="rId4"/>
            </p:custDataLst>
          </p:nvPr>
        </p:nvGraphicFramePr>
        <p:xfrm>
          <a:off x="833438" y="2882583"/>
          <a:ext cx="7721736" cy="2193277"/>
        </p:xfrm>
        <a:graphic>
          <a:graphicData uri="http://schemas.openxmlformats.org/drawingml/2006/table">
            <a:tbl>
              <a:tblPr/>
              <a:tblGrid>
                <a:gridCol w="1025974"/>
                <a:gridCol w="656396"/>
                <a:gridCol w="657337"/>
                <a:gridCol w="656396"/>
                <a:gridCol w="657337"/>
                <a:gridCol w="691192"/>
                <a:gridCol w="902970"/>
                <a:gridCol w="824540"/>
                <a:gridCol w="824729"/>
                <a:gridCol w="824865"/>
              </a:tblGrid>
              <a:tr h="590550">
                <a:tc>
                  <a:txBody>
                    <a:bodyPr/>
                    <a:lstStyle/>
                    <a:p>
                      <a:pPr algn="ctr">
                        <a:spcBef>
                          <a:spcPts val="120"/>
                        </a:spcBef>
                        <a:spcAft>
                          <a:spcPts val="120"/>
                        </a:spcAft>
                      </a:pPr>
                      <a:r>
                        <a:rPr lang="zh-CN" sz="2000" kern="1000" dirty="0">
                          <a:latin typeface="+mn-lt"/>
                          <a:ea typeface="+mn-ea"/>
                          <a:cs typeface="+mn-ea"/>
                          <a:sym typeface="+mn-lt"/>
                        </a:rPr>
                        <a:t>下标</a:t>
                      </a:r>
                      <a:r>
                        <a:rPr lang="en-US" sz="2000" kern="1000" dirty="0" err="1">
                          <a:latin typeface="+mn-lt"/>
                          <a:ea typeface="+mn-ea"/>
                          <a:cs typeface="+mn-ea"/>
                          <a:sym typeface="+mn-lt"/>
                        </a:rPr>
                        <a:t>i</a:t>
                      </a:r>
                      <a:endParaRPr lang="zh-CN" sz="2000" kern="1000" dirty="0">
                        <a:latin typeface="+mn-lt"/>
                        <a:ea typeface="+mn-ea"/>
                        <a:cs typeface="+mn-ea"/>
                        <a:sym typeface="+mn-lt"/>
                      </a:endParaRPr>
                    </a:p>
                  </a:txBody>
                  <a:tcPr marL="68565" marR="6856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0</a:t>
                      </a:r>
                      <a:endParaRPr lang="zh-CN" sz="2000" kern="1000">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1</a:t>
                      </a:r>
                      <a:endParaRPr lang="zh-CN" sz="2000" kern="1000">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latin typeface="+mn-lt"/>
                          <a:ea typeface="+mn-ea"/>
                          <a:cs typeface="+mn-ea"/>
                          <a:sym typeface="+mn-lt"/>
                        </a:rPr>
                        <a:t>2</a:t>
                      </a:r>
                      <a:endParaRPr lang="zh-CN" sz="2000" kern="1000" dirty="0">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3</a:t>
                      </a:r>
                      <a:endParaRPr lang="zh-CN" sz="2000" kern="1000">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mn-lt"/>
                        <a:ea typeface="+mn-ea"/>
                        <a:cs typeface="+mn-ea"/>
                        <a:sym typeface="+mn-lt"/>
                      </a:endParaRPr>
                    </a:p>
                  </a:txBody>
                  <a:tcPr marL="68565" marR="68565" marT="0" marB="0" anchor="ctr">
                    <a:lnL>
                      <a:noFill/>
                    </a:lnL>
                    <a:lnR>
                      <a:noFill/>
                    </a:lnR>
                    <a:lnT>
                      <a:noFill/>
                    </a:lnT>
                    <a:lnB>
                      <a:noFill/>
                    </a:lnB>
                  </a:tcPr>
                </a:tc>
                <a:tc>
                  <a:txBody>
                    <a:bodyPr/>
                    <a:lstStyle/>
                    <a:p>
                      <a:pPr algn="ctr">
                        <a:spcBef>
                          <a:spcPts val="120"/>
                        </a:spcBef>
                        <a:spcAft>
                          <a:spcPts val="120"/>
                        </a:spcAft>
                      </a:pPr>
                      <a:r>
                        <a:rPr lang="zh-CN" sz="2000" kern="1000">
                          <a:latin typeface="+mn-lt"/>
                          <a:ea typeface="+mn-ea"/>
                          <a:cs typeface="+mn-ea"/>
                          <a:sym typeface="+mn-lt"/>
                        </a:rPr>
                        <a:t>下标</a:t>
                      </a:r>
                      <a:r>
                        <a:rPr lang="en-US" sz="2000" kern="1000">
                          <a:latin typeface="+mn-lt"/>
                          <a:ea typeface="+mn-ea"/>
                          <a:cs typeface="+mn-ea"/>
                          <a:sym typeface="+mn-lt"/>
                        </a:rPr>
                        <a:t>i</a:t>
                      </a:r>
                      <a:endParaRPr lang="zh-CN" sz="2000" kern="1000">
                        <a:latin typeface="+mn-lt"/>
                        <a:ea typeface="+mn-ea"/>
                        <a:cs typeface="+mn-ea"/>
                        <a:sym typeface="+mn-lt"/>
                      </a:endParaRPr>
                    </a:p>
                  </a:txBody>
                  <a:tcPr marL="68565" marR="6856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0</a:t>
                      </a:r>
                      <a:endParaRPr lang="zh-CN" sz="2000" kern="1000">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1</a:t>
                      </a:r>
                      <a:endParaRPr lang="zh-CN" sz="2000" kern="1000">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2</a:t>
                      </a:r>
                      <a:endParaRPr lang="zh-CN" sz="2000" kern="1000">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3593">
                <a:tc>
                  <a:txBody>
                    <a:bodyPr/>
                    <a:lstStyle/>
                    <a:p>
                      <a:pPr algn="ctr">
                        <a:spcBef>
                          <a:spcPts val="120"/>
                        </a:spcBef>
                        <a:spcAft>
                          <a:spcPts val="120"/>
                        </a:spcAft>
                      </a:pPr>
                      <a:r>
                        <a:rPr lang="zh-CN" sz="2000" kern="1000" dirty="0">
                          <a:solidFill>
                            <a:srgbClr val="FF0000"/>
                          </a:solidFill>
                          <a:latin typeface="+mn-lt"/>
                          <a:ea typeface="+mn-ea"/>
                          <a:cs typeface="+mn-ea"/>
                          <a:sym typeface="+mn-lt"/>
                        </a:rPr>
                        <a:t>系数</a:t>
                      </a:r>
                      <a:r>
                        <a:rPr lang="en-US" sz="2000" kern="1000" dirty="0">
                          <a:latin typeface="+mn-lt"/>
                          <a:ea typeface="+mn-ea"/>
                          <a:cs typeface="+mn-ea"/>
                          <a:sym typeface="+mn-lt"/>
                        </a:rPr>
                        <a:t>a[</a:t>
                      </a:r>
                      <a:r>
                        <a:rPr lang="en-US" sz="2000" kern="1000" dirty="0" err="1">
                          <a:latin typeface="+mn-lt"/>
                          <a:ea typeface="+mn-ea"/>
                          <a:cs typeface="+mn-ea"/>
                          <a:sym typeface="+mn-lt"/>
                        </a:rPr>
                        <a:t>i</a:t>
                      </a:r>
                      <a:r>
                        <a:rPr lang="en-US" sz="2000" kern="1000" dirty="0">
                          <a:latin typeface="+mn-lt"/>
                          <a:ea typeface="+mn-ea"/>
                          <a:cs typeface="+mn-ea"/>
                          <a:sym typeface="+mn-lt"/>
                        </a:rPr>
                        <a:t>]</a:t>
                      </a:r>
                      <a:endParaRPr lang="zh-CN" sz="2000" kern="1000" dirty="0">
                        <a:latin typeface="+mn-lt"/>
                        <a:ea typeface="+mn-ea"/>
                        <a:cs typeface="+mn-ea"/>
                        <a:sym typeface="+mn-lt"/>
                      </a:endParaRPr>
                    </a:p>
                  </a:txBody>
                  <a:tcPr marL="68565" marR="6856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7</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3</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9</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5</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mn-lt"/>
                        <a:ea typeface="+mn-ea"/>
                        <a:cs typeface="+mn-ea"/>
                        <a:sym typeface="+mn-lt"/>
                      </a:endParaRPr>
                    </a:p>
                  </a:txBody>
                  <a:tcPr marL="68565" marR="68565" marT="0" marB="0" anchor="ctr">
                    <a:lnL>
                      <a:noFill/>
                    </a:lnL>
                    <a:lnR>
                      <a:noFill/>
                    </a:lnR>
                    <a:lnT>
                      <a:noFill/>
                    </a:lnT>
                    <a:lnB>
                      <a:noFill/>
                    </a:lnB>
                  </a:tcPr>
                </a:tc>
                <a:tc>
                  <a:txBody>
                    <a:bodyPr/>
                    <a:lstStyle/>
                    <a:p>
                      <a:pPr algn="ctr">
                        <a:spcBef>
                          <a:spcPts val="120"/>
                        </a:spcBef>
                        <a:spcAft>
                          <a:spcPts val="120"/>
                        </a:spcAft>
                      </a:pPr>
                      <a:r>
                        <a:rPr lang="zh-CN" sz="2000" kern="1000" dirty="0">
                          <a:solidFill>
                            <a:srgbClr val="FF0000"/>
                          </a:solidFill>
                          <a:latin typeface="+mn-lt"/>
                          <a:ea typeface="+mn-ea"/>
                          <a:cs typeface="+mn-ea"/>
                          <a:sym typeface="+mn-lt"/>
                        </a:rPr>
                        <a:t>系数</a:t>
                      </a:r>
                      <a:r>
                        <a:rPr lang="en-US" sz="2000" kern="1000" dirty="0">
                          <a:latin typeface="+mn-lt"/>
                          <a:ea typeface="+mn-ea"/>
                          <a:cs typeface="+mn-ea"/>
                          <a:sym typeface="+mn-lt"/>
                        </a:rPr>
                        <a:t>b[</a:t>
                      </a:r>
                      <a:r>
                        <a:rPr lang="en-US" sz="2000" kern="1000" dirty="0" err="1">
                          <a:latin typeface="+mn-lt"/>
                          <a:ea typeface="+mn-ea"/>
                          <a:cs typeface="+mn-ea"/>
                          <a:sym typeface="+mn-lt"/>
                        </a:rPr>
                        <a:t>i</a:t>
                      </a:r>
                      <a:r>
                        <a:rPr lang="en-US" sz="2000" kern="1000" dirty="0">
                          <a:latin typeface="+mn-lt"/>
                          <a:ea typeface="+mn-ea"/>
                          <a:cs typeface="+mn-ea"/>
                          <a:sym typeface="+mn-lt"/>
                        </a:rPr>
                        <a:t>]</a:t>
                      </a:r>
                      <a:endParaRPr lang="zh-CN" sz="2000" kern="1000" dirty="0">
                        <a:latin typeface="+mn-lt"/>
                        <a:ea typeface="+mn-ea"/>
                        <a:cs typeface="+mn-ea"/>
                        <a:sym typeface="+mn-lt"/>
                      </a:endParaRPr>
                    </a:p>
                  </a:txBody>
                  <a:tcPr marL="68565" marR="6856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8</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22</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-9</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9134">
                <a:tc>
                  <a:txBody>
                    <a:bodyPr/>
                    <a:lstStyle/>
                    <a:p>
                      <a:pPr algn="ctr">
                        <a:spcBef>
                          <a:spcPts val="120"/>
                        </a:spcBef>
                        <a:spcAft>
                          <a:spcPts val="120"/>
                        </a:spcAft>
                      </a:pPr>
                      <a:r>
                        <a:rPr lang="zh-CN" sz="2000" kern="1000" dirty="0">
                          <a:solidFill>
                            <a:srgbClr val="FF0000"/>
                          </a:solidFill>
                          <a:latin typeface="+mn-lt"/>
                          <a:ea typeface="+mn-ea"/>
                          <a:cs typeface="+mn-ea"/>
                          <a:sym typeface="+mn-lt"/>
                        </a:rPr>
                        <a:t>指数</a:t>
                      </a:r>
                      <a:endParaRPr lang="zh-CN" sz="2000" kern="1000" dirty="0">
                        <a:solidFill>
                          <a:srgbClr val="FF0000"/>
                        </a:solidFill>
                        <a:latin typeface="+mn-lt"/>
                        <a:ea typeface="+mn-ea"/>
                        <a:cs typeface="+mn-ea"/>
                        <a:sym typeface="+mn-lt"/>
                      </a:endParaRPr>
                    </a:p>
                  </a:txBody>
                  <a:tcPr marL="68565" marR="6856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0</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1</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8</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17</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mn-lt"/>
                        <a:ea typeface="+mn-ea"/>
                        <a:cs typeface="+mn-ea"/>
                        <a:sym typeface="+mn-lt"/>
                      </a:endParaRPr>
                    </a:p>
                  </a:txBody>
                  <a:tcPr marL="68565" marR="68565" marT="0" marB="0" anchor="ctr">
                    <a:lnL>
                      <a:noFill/>
                    </a:lnL>
                    <a:lnR>
                      <a:noFill/>
                    </a:lnR>
                    <a:lnT>
                      <a:noFill/>
                    </a:lnT>
                    <a:lnB>
                      <a:noFill/>
                    </a:lnB>
                  </a:tcPr>
                </a:tc>
                <a:tc>
                  <a:txBody>
                    <a:bodyPr/>
                    <a:lstStyle/>
                    <a:p>
                      <a:pPr algn="ctr">
                        <a:spcBef>
                          <a:spcPts val="120"/>
                        </a:spcBef>
                        <a:spcAft>
                          <a:spcPts val="120"/>
                        </a:spcAft>
                      </a:pPr>
                      <a:r>
                        <a:rPr lang="zh-CN" sz="2000" kern="1000" dirty="0">
                          <a:solidFill>
                            <a:srgbClr val="FF0000"/>
                          </a:solidFill>
                          <a:latin typeface="+mn-lt"/>
                          <a:ea typeface="+mn-ea"/>
                          <a:cs typeface="+mn-ea"/>
                          <a:sym typeface="+mn-lt"/>
                        </a:rPr>
                        <a:t>指数</a:t>
                      </a:r>
                      <a:endParaRPr lang="zh-CN" sz="2000" kern="1000" dirty="0">
                        <a:solidFill>
                          <a:srgbClr val="FF0000"/>
                        </a:solidFill>
                        <a:latin typeface="+mn-lt"/>
                        <a:ea typeface="+mn-ea"/>
                        <a:cs typeface="+mn-ea"/>
                        <a:sym typeface="+mn-lt"/>
                      </a:endParaRPr>
                    </a:p>
                  </a:txBody>
                  <a:tcPr marL="68565" marR="6856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solidFill>
                            <a:srgbClr val="FF0000"/>
                          </a:solidFill>
                          <a:latin typeface="+mn-lt"/>
                          <a:ea typeface="+mn-ea"/>
                          <a:cs typeface="+mn-ea"/>
                          <a:sym typeface="+mn-lt"/>
                        </a:rPr>
                        <a:t>1</a:t>
                      </a:r>
                      <a:endParaRPr lang="zh-CN" sz="2000" kern="100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solidFill>
                            <a:srgbClr val="FF0000"/>
                          </a:solidFill>
                          <a:latin typeface="+mn-lt"/>
                          <a:ea typeface="+mn-ea"/>
                          <a:cs typeface="+mn-ea"/>
                          <a:sym typeface="+mn-lt"/>
                        </a:rPr>
                        <a:t>7</a:t>
                      </a:r>
                      <a:endParaRPr lang="zh-CN" sz="2000" kern="100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8</a:t>
                      </a:r>
                      <a:endParaRPr lang="zh-CN" sz="2000" kern="1000" dirty="0">
                        <a:solidFill>
                          <a:srgbClr val="FF0000"/>
                        </a:solidFill>
                        <a:latin typeface="+mn-lt"/>
                        <a:ea typeface="+mn-ea"/>
                        <a:cs typeface="+mn-ea"/>
                        <a:sym typeface="+mn-lt"/>
                      </a:endParaRPr>
                    </a:p>
                  </a:txBody>
                  <a:tcPr marL="68565" marR="6856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3606" name="Rectangle 1"/>
          <p:cNvSpPr>
            <a:spLocks noChangeArrowheads="1"/>
          </p:cNvSpPr>
          <p:nvPr>
            <p:custDataLst>
              <p:tags r:id="rId5"/>
            </p:custDataLst>
          </p:nvPr>
        </p:nvSpPr>
        <p:spPr bwMode="auto">
          <a:xfrm>
            <a:off x="554038" y="1646873"/>
            <a:ext cx="82486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2730">
              <a:lnSpc>
                <a:spcPct val="130000"/>
              </a:lnSpc>
              <a:tabLst>
                <a:tab pos="2667000" algn="ctr"/>
              </a:tabLst>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tabLst>
                <a:tab pos="2667000" algn="ctr"/>
              </a:tabLst>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tabLst>
                <a:tab pos="2667000" algn="ctr"/>
              </a:tabLst>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tabLst>
                <a:tab pos="2667000" algn="ctr"/>
              </a:tabLst>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tabLst>
                <a:tab pos="2667000" algn="ctr"/>
              </a:tabLst>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pitchFamily="18" charset="0"/>
                <a:ea typeface="微软雅黑" panose="020B0503020204020204" pitchFamily="34" charset="-122"/>
              </a:defRPr>
            </a:lvl9pPr>
          </a:lstStyle>
          <a:p>
            <a:pPr marL="0" marR="0" lvl="0" indent="252730" algn="l" defTabSz="914400" rtl="0" eaLnBrk="1" fontAlgn="base" latinLnBrk="0" hangingPunct="1">
              <a:lnSpc>
                <a:spcPct val="130000"/>
              </a:lnSpc>
              <a:spcBef>
                <a:spcPct val="0"/>
              </a:spcBef>
              <a:spcAft>
                <a:spcPct val="0"/>
              </a:spcAft>
              <a:buClrTx/>
              <a:buSzTx/>
              <a:buFontTx/>
              <a:buNone/>
              <a:tabLst>
                <a:tab pos="2667000" algn="ctr"/>
              </a:tabLst>
              <a:defRPr/>
            </a:pPr>
            <a:r>
              <a:rPr kumimoji="0" lang="zh-CN" altLang="en-US" sz="2400" b="0" i="0" u="none" strike="noStrike" kern="1200" cap="none" spc="0" normalizeH="0" baseline="0" noProof="0">
                <a:ln>
                  <a:noFill/>
                </a:ln>
                <a:solidFill>
                  <a:schemeClr val="bg1"/>
                </a:solidFill>
                <a:effectLst/>
                <a:uLnTx/>
                <a:uFillTx/>
                <a:latin typeface="+mn-lt"/>
                <a:ea typeface="+mn-ea"/>
                <a:cs typeface="+mn-ea"/>
                <a:sym typeface="+mn-lt"/>
              </a:rPr>
              <a:t>多项式</a:t>
            </a:r>
            <a:r>
              <a:rPr kumimoji="0" lang="zh-CN" altLang="en-US" sz="2400" b="1" i="0" u="none" strike="noStrike" kern="1200" cap="none" spc="0" normalizeH="0" baseline="0" noProof="0">
                <a:ln>
                  <a:noFill/>
                </a:ln>
                <a:solidFill>
                  <a:schemeClr val="bg1"/>
                </a:solidFill>
                <a:effectLst/>
                <a:uLnTx/>
                <a:uFillTx/>
                <a:latin typeface="+mn-lt"/>
                <a:ea typeface="+mn-ea"/>
                <a:cs typeface="+mn-ea"/>
                <a:sym typeface="+mn-lt"/>
              </a:rPr>
              <a:t>非零项</a:t>
            </a:r>
            <a:r>
              <a:rPr kumimoji="0" lang="zh-CN" altLang="en-US" sz="2400" b="0" i="0" u="none" strike="noStrike" kern="1200" cap="none" spc="0" normalizeH="0" baseline="0" noProof="0">
                <a:ln>
                  <a:noFill/>
                </a:ln>
                <a:solidFill>
                  <a:schemeClr val="bg1"/>
                </a:solidFill>
                <a:effectLst/>
                <a:uLnTx/>
                <a:uFillTx/>
                <a:latin typeface="+mn-lt"/>
                <a:ea typeface="+mn-ea"/>
                <a:cs typeface="+mn-ea"/>
                <a:sym typeface="+mn-lt"/>
              </a:rPr>
              <a:t>的数组表示</a:t>
            </a:r>
            <a:endParaRPr kumimoji="0" lang="zh-CN" altLang="en-US" sz="2400" b="0" i="0" u="none" strike="noStrike" kern="1200" cap="none" spc="0" normalizeH="0" baseline="0" noProof="0">
              <a:ln>
                <a:noFill/>
              </a:ln>
              <a:solidFill>
                <a:schemeClr val="bg1"/>
              </a:solidFill>
              <a:effectLst/>
              <a:uLnTx/>
              <a:uFillTx/>
              <a:latin typeface="+mn-lt"/>
              <a:ea typeface="+mn-ea"/>
              <a:cs typeface="+mn-ea"/>
              <a:sym typeface="+mn-lt"/>
            </a:endParaRPr>
          </a:p>
        </p:txBody>
      </p:sp>
      <p:grpSp>
        <p:nvGrpSpPr>
          <p:cNvPr id="2" name="组合 22"/>
          <p:cNvGrpSpPr/>
          <p:nvPr/>
        </p:nvGrpSpPr>
        <p:grpSpPr>
          <a:xfrm>
            <a:off x="833438" y="5489893"/>
            <a:ext cx="7062789" cy="1092835"/>
            <a:chOff x="611560" y="2886256"/>
            <a:chExt cx="7063514" cy="1091675"/>
          </a:xfrm>
        </p:grpSpPr>
        <p:sp>
          <p:nvSpPr>
            <p:cNvPr id="23611" name="矩形 10"/>
            <p:cNvSpPr>
              <a:spLocks noChangeArrowheads="1"/>
            </p:cNvSpPr>
            <p:nvPr>
              <p:custDataLst>
                <p:tags r:id="rId6"/>
              </p:custDataLst>
            </p:nvPr>
          </p:nvSpPr>
          <p:spPr bwMode="auto">
            <a:xfrm>
              <a:off x="611560" y="3456515"/>
              <a:ext cx="6707876" cy="52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线性表</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P =((p</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e</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(p</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e</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),…,(p</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e</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ea"/>
                  <a:sym typeface="+mn-lt"/>
                </a:rPr>
                <a:t>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3612" name="右弧形箭头 11"/>
            <p:cNvSpPr>
              <a:spLocks noChangeArrowheads="1"/>
            </p:cNvSpPr>
            <p:nvPr>
              <p:custDataLst>
                <p:tags r:id="rId7"/>
              </p:custDataLst>
            </p:nvPr>
          </p:nvSpPr>
          <p:spPr bwMode="auto">
            <a:xfrm>
              <a:off x="7208301" y="2940808"/>
              <a:ext cx="466773" cy="981619"/>
            </a:xfrm>
            <a:prstGeom prst="curvedLeftArrow">
              <a:avLst>
                <a:gd name="adj1" fmla="val 25002"/>
                <a:gd name="adj2" fmla="val 50004"/>
                <a:gd name="adj3" fmla="val 332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pic>
          <p:nvPicPr>
            <p:cNvPr id="23615" name="Picture 9" descr="C:\Users\Administrator\AppData\Roaming\Tencent\Users\597999009\QQ\WinTemp\RichOle\1AKPSCBIIOLLOXL@N~]ADUB.png"/>
            <p:cNvPicPr>
              <a:picLocks noChangeAspect="1" noChangeArrowheads="1"/>
            </p:cNvPicPr>
            <p:nvPr>
              <p:custDataLst>
                <p:tags r:id="rId8"/>
              </p:custDataLst>
            </p:nvPr>
          </p:nvPicPr>
          <p:blipFill>
            <a:blip r:embed="rId9">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11560" y="2886256"/>
              <a:ext cx="6475533" cy="647700"/>
            </a:xfrm>
            <a:prstGeom prst="rect">
              <a:avLst/>
            </a:prstGeom>
            <a:solidFill>
              <a:srgbClr val="76AEDD"/>
            </a:solidFill>
            <a:ln w="9525">
              <a:noFill/>
              <a:miter lim="800000"/>
              <a:headEnd/>
              <a:tailEnd/>
            </a:ln>
          </p:spPr>
        </p:pic>
      </p:grpSp>
      <p:sp>
        <p:nvSpPr>
          <p:cNvPr id="23610" name="Rectangle 1"/>
          <p:cNvSpPr>
            <a:spLocks noChangeArrowheads="1"/>
          </p:cNvSpPr>
          <p:nvPr>
            <p:custDataLst>
              <p:tags r:id="rId10"/>
            </p:custDataLst>
          </p:nvPr>
        </p:nvSpPr>
        <p:spPr bwMode="auto">
          <a:xfrm>
            <a:off x="610553" y="2346167"/>
            <a:ext cx="8248650"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2730">
              <a:lnSpc>
                <a:spcPct val="130000"/>
              </a:lnSpc>
              <a:tabLst>
                <a:tab pos="2667000" algn="ctr"/>
              </a:tabLst>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tabLst>
                <a:tab pos="2667000" algn="ctr"/>
              </a:tabLst>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tabLst>
                <a:tab pos="2667000" algn="ctr"/>
              </a:tabLst>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tabLst>
                <a:tab pos="2667000" algn="ctr"/>
              </a:tabLst>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tabLst>
                <a:tab pos="2667000" algn="ctr"/>
              </a:tabLst>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pitchFamily="18" charset="0"/>
                <a:ea typeface="微软雅黑" panose="020B0503020204020204" pitchFamily="34" charset="-122"/>
              </a:defRPr>
            </a:lvl9pPr>
          </a:lstStyle>
          <a:p>
            <a:pPr marL="0" marR="0" lvl="0" indent="252730" algn="l" defTabSz="914400" rtl="0" eaLnBrk="1" fontAlgn="base" latinLnBrk="0" hangingPunct="1">
              <a:lnSpc>
                <a:spcPct val="130000"/>
              </a:lnSpc>
              <a:spcBef>
                <a:spcPct val="0"/>
              </a:spcBef>
              <a:spcAft>
                <a:spcPct val="0"/>
              </a:spcAft>
              <a:buClrTx/>
              <a:buSzTx/>
              <a:buFontTx/>
              <a:buNone/>
              <a:tabLst>
                <a:tab pos="2667000" algn="ctr"/>
              </a:tabLst>
              <a:defRPr/>
            </a:pPr>
            <a:r>
              <a:rPr kumimoji="0" lang="zh-CN" altLang="en-US" sz="20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a:t>
            </a:r>
            <a:r>
              <a:rPr kumimoji="0" lang="zh-CN" altLang="en-US" sz="20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A</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 7 + 3</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+ 9</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000" b="1" i="0" u="none" strike="noStrike" kern="1200" cap="none" spc="0" normalizeH="0" baseline="30000" noProof="0">
                <a:ln>
                  <a:noFill/>
                </a:ln>
                <a:solidFill>
                  <a:schemeClr val="tx1"/>
                </a:solidFill>
                <a:effectLst/>
                <a:uLnTx/>
                <a:uFillTx/>
                <a:latin typeface="+mn-lt"/>
                <a:ea typeface="+mn-ea"/>
                <a:cs typeface="+mn-ea"/>
                <a:sym typeface="+mn-lt"/>
              </a:rPr>
              <a:t>8</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+ 5</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000" b="1" i="0" u="none" strike="noStrike" kern="1200" cap="none" spc="0" normalizeH="0" baseline="30000" noProof="0">
                <a:ln>
                  <a:noFill/>
                </a:ln>
                <a:solidFill>
                  <a:schemeClr val="tx1"/>
                </a:solidFill>
                <a:effectLst/>
                <a:uLnTx/>
                <a:uFillTx/>
                <a:latin typeface="+mn-lt"/>
                <a:ea typeface="+mn-ea"/>
                <a:cs typeface="+mn-ea"/>
                <a:sym typeface="+mn-lt"/>
              </a:rPr>
              <a:t>17</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a:t>
            </a:r>
            <a:r>
              <a:rPr kumimoji="0" lang="zh-CN" altLang="en-US" sz="20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b</a:t>
            </a:r>
            <a:r>
              <a:rPr kumimoji="0" lang="zh-CN" altLang="en-US" sz="20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 8</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+ 22</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000" b="1" i="0" u="none" strike="noStrike" kern="1200" cap="none" spc="0" normalizeH="0" baseline="30000" noProof="0">
                <a:ln>
                  <a:noFill/>
                </a:ln>
                <a:solidFill>
                  <a:schemeClr val="tx1"/>
                </a:solidFill>
                <a:effectLst/>
                <a:uLnTx/>
                <a:uFillTx/>
                <a:latin typeface="+mn-lt"/>
                <a:ea typeface="+mn-ea"/>
                <a:cs typeface="+mn-ea"/>
                <a:sym typeface="+mn-lt"/>
              </a:rPr>
              <a:t>7</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− 9</a:t>
            </a:r>
            <a:r>
              <a:rPr kumimoji="0" lang="en-US" altLang="zh-CN" sz="20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000" b="1" i="0" u="none" strike="noStrike" kern="1200" cap="none" spc="0" normalizeH="0" baseline="30000" noProof="0">
                <a:ln>
                  <a:noFill/>
                </a:ln>
                <a:solidFill>
                  <a:schemeClr val="tx1"/>
                </a:solidFill>
                <a:effectLst/>
                <a:uLnTx/>
                <a:uFillTx/>
                <a:latin typeface="+mn-lt"/>
                <a:ea typeface="+mn-ea"/>
                <a:cs typeface="+mn-ea"/>
                <a:sym typeface="+mn-lt"/>
              </a:rPr>
              <a:t>8</a:t>
            </a:r>
            <a:endParaRPr kumimoji="0" lang="en-US" altLang="zh-CN" sz="2000" b="1" i="0" u="none" strike="noStrike" kern="1200" cap="none" spc="0" normalizeH="0" baseline="30000" noProof="0">
              <a:ln>
                <a:noFill/>
              </a:ln>
              <a:solidFill>
                <a:schemeClr val="tx1"/>
              </a:solidFill>
              <a:effectLst/>
              <a:uLnTx/>
              <a:uFillTx/>
              <a:latin typeface="+mn-lt"/>
              <a:ea typeface="+mn-ea"/>
              <a:cs typeface="+mn-ea"/>
              <a:sym typeface="+mn-lt"/>
            </a:endParaRPr>
          </a:p>
        </p:txBody>
      </p:sp>
      <p:sp>
        <p:nvSpPr>
          <p:cNvPr id="3" name="矩形 2"/>
          <p:cNvSpPr/>
          <p:nvPr/>
        </p:nvSpPr>
        <p:spPr>
          <a:xfrm>
            <a:off x="6093460" y="3483610"/>
            <a:ext cx="791845" cy="1583690"/>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矩形 3"/>
          <p:cNvSpPr/>
          <p:nvPr/>
        </p:nvSpPr>
        <p:spPr>
          <a:xfrm>
            <a:off x="6920865" y="3490595"/>
            <a:ext cx="791845" cy="1583690"/>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7740650" y="3487420"/>
            <a:ext cx="791845" cy="1583690"/>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4583" name="Rectangle 1044"/>
          <p:cNvSpPr>
            <a:spLocks noChangeArrowheads="1"/>
          </p:cNvSpPr>
          <p:nvPr>
            <p:custDataLst>
              <p:tags r:id="rId1"/>
            </p:custDataLst>
          </p:nvPr>
        </p:nvSpPr>
        <p:spPr bwMode="auto">
          <a:xfrm>
            <a:off x="119063" y="2947353"/>
            <a:ext cx="2817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创建一个</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新数组</a:t>
            </a: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c</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grpSp>
        <p:nvGrpSpPr>
          <p:cNvPr id="25609" name="组合 15"/>
          <p:cNvGrpSpPr/>
          <p:nvPr/>
        </p:nvGrpSpPr>
        <p:grpSpPr>
          <a:xfrm>
            <a:off x="2743200" y="1853565"/>
            <a:ext cx="2644775" cy="2355850"/>
            <a:chOff x="3025400" y="1197238"/>
            <a:chExt cx="5489035" cy="4890804"/>
          </a:xfrm>
        </p:grpSpPr>
        <p:sp>
          <p:nvSpPr>
            <p:cNvPr id="19" name="Freeform 5"/>
            <p:cNvSpPr>
              <a:spLocks noEditPoints="1"/>
            </p:cNvSpPr>
            <p:nvPr>
              <p:custDataLst>
                <p:tags r:id="rId2"/>
              </p:custDataLst>
            </p:nvPr>
          </p:nvSpPr>
          <p:spPr bwMode="auto">
            <a:xfrm>
              <a:off x="3373764" y="2204590"/>
              <a:ext cx="2722236" cy="2755074"/>
            </a:xfrm>
            <a:custGeom>
              <a:avLst/>
              <a:gdLst>
                <a:gd name="T0" fmla="*/ 70 w 83"/>
                <a:gd name="T1" fmla="*/ 23 h 84"/>
                <a:gd name="T2" fmla="*/ 76 w 83"/>
                <a:gd name="T3" fmla="*/ 17 h 84"/>
                <a:gd name="T4" fmla="*/ 66 w 83"/>
                <a:gd name="T5" fmla="*/ 8 h 84"/>
                <a:gd name="T6" fmla="*/ 61 w 83"/>
                <a:gd name="T7" fmla="*/ 13 h 84"/>
                <a:gd name="T8" fmla="*/ 48 w 83"/>
                <a:gd name="T9" fmla="*/ 8 h 84"/>
                <a:gd name="T10" fmla="*/ 48 w 83"/>
                <a:gd name="T11" fmla="*/ 0 h 84"/>
                <a:gd name="T12" fmla="*/ 35 w 83"/>
                <a:gd name="T13" fmla="*/ 0 h 84"/>
                <a:gd name="T14" fmla="*/ 35 w 83"/>
                <a:gd name="T15" fmla="*/ 8 h 84"/>
                <a:gd name="T16" fmla="*/ 23 w 83"/>
                <a:gd name="T17" fmla="*/ 13 h 84"/>
                <a:gd name="T18" fmla="*/ 17 w 83"/>
                <a:gd name="T19" fmla="*/ 8 h 84"/>
                <a:gd name="T20" fmla="*/ 7 w 83"/>
                <a:gd name="T21" fmla="*/ 17 h 84"/>
                <a:gd name="T22" fmla="*/ 13 w 83"/>
                <a:gd name="T23" fmla="*/ 23 h 84"/>
                <a:gd name="T24" fmla="*/ 8 w 83"/>
                <a:gd name="T25" fmla="*/ 35 h 84"/>
                <a:gd name="T26" fmla="*/ 0 w 83"/>
                <a:gd name="T27" fmla="*/ 35 h 84"/>
                <a:gd name="T28" fmla="*/ 0 w 83"/>
                <a:gd name="T29" fmla="*/ 49 h 84"/>
                <a:gd name="T30" fmla="*/ 8 w 83"/>
                <a:gd name="T31" fmla="*/ 49 h 84"/>
                <a:gd name="T32" fmla="*/ 13 w 83"/>
                <a:gd name="T33" fmla="*/ 61 h 84"/>
                <a:gd name="T34" fmla="*/ 7 w 83"/>
                <a:gd name="T35" fmla="*/ 67 h 84"/>
                <a:gd name="T36" fmla="*/ 17 w 83"/>
                <a:gd name="T37" fmla="*/ 76 h 84"/>
                <a:gd name="T38" fmla="*/ 22 w 83"/>
                <a:gd name="T39" fmla="*/ 71 h 84"/>
                <a:gd name="T40" fmla="*/ 35 w 83"/>
                <a:gd name="T41" fmla="*/ 76 h 84"/>
                <a:gd name="T42" fmla="*/ 35 w 83"/>
                <a:gd name="T43" fmla="*/ 84 h 84"/>
                <a:gd name="T44" fmla="*/ 48 w 83"/>
                <a:gd name="T45" fmla="*/ 84 h 84"/>
                <a:gd name="T46" fmla="*/ 48 w 83"/>
                <a:gd name="T47" fmla="*/ 76 h 84"/>
                <a:gd name="T48" fmla="*/ 61 w 83"/>
                <a:gd name="T49" fmla="*/ 71 h 84"/>
                <a:gd name="T50" fmla="*/ 66 w 83"/>
                <a:gd name="T51" fmla="*/ 76 h 84"/>
                <a:gd name="T52" fmla="*/ 76 w 83"/>
                <a:gd name="T53" fmla="*/ 67 h 84"/>
                <a:gd name="T54" fmla="*/ 70 w 83"/>
                <a:gd name="T55" fmla="*/ 61 h 84"/>
                <a:gd name="T56" fmla="*/ 75 w 83"/>
                <a:gd name="T57" fmla="*/ 49 h 84"/>
                <a:gd name="T58" fmla="*/ 83 w 83"/>
                <a:gd name="T59" fmla="*/ 49 h 84"/>
                <a:gd name="T60" fmla="*/ 83 w 83"/>
                <a:gd name="T61" fmla="*/ 35 h 84"/>
                <a:gd name="T62" fmla="*/ 75 w 83"/>
                <a:gd name="T63" fmla="*/ 35 h 84"/>
                <a:gd name="T64" fmla="*/ 70 w 83"/>
                <a:gd name="T65" fmla="*/ 23 h 84"/>
                <a:gd name="T66" fmla="*/ 57 w 83"/>
                <a:gd name="T67" fmla="*/ 58 h 84"/>
                <a:gd name="T68" fmla="*/ 42 w 83"/>
                <a:gd name="T69" fmla="*/ 64 h 84"/>
                <a:gd name="T70" fmla="*/ 26 w 83"/>
                <a:gd name="T71" fmla="*/ 58 h 84"/>
                <a:gd name="T72" fmla="*/ 19 w 83"/>
                <a:gd name="T73" fmla="*/ 42 h 84"/>
                <a:gd name="T74" fmla="*/ 26 w 83"/>
                <a:gd name="T75" fmla="*/ 26 h 84"/>
                <a:gd name="T76" fmla="*/ 42 w 83"/>
                <a:gd name="T77" fmla="*/ 20 h 84"/>
                <a:gd name="T78" fmla="*/ 57 w 83"/>
                <a:gd name="T79" fmla="*/ 26 h 84"/>
                <a:gd name="T80" fmla="*/ 64 w 83"/>
                <a:gd name="T81" fmla="*/ 42 h 84"/>
                <a:gd name="T82" fmla="*/ 57 w 83"/>
                <a:gd name="T83" fmla="*/ 5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4">
                  <a:moveTo>
                    <a:pt x="70" y="23"/>
                  </a:moveTo>
                  <a:cubicBezTo>
                    <a:pt x="76" y="17"/>
                    <a:pt x="76" y="17"/>
                    <a:pt x="76" y="17"/>
                  </a:cubicBezTo>
                  <a:cubicBezTo>
                    <a:pt x="66" y="8"/>
                    <a:pt x="66" y="8"/>
                    <a:pt x="66" y="8"/>
                  </a:cubicBezTo>
                  <a:cubicBezTo>
                    <a:pt x="61" y="13"/>
                    <a:pt x="61" y="13"/>
                    <a:pt x="61" y="13"/>
                  </a:cubicBezTo>
                  <a:cubicBezTo>
                    <a:pt x="57" y="11"/>
                    <a:pt x="53" y="9"/>
                    <a:pt x="48" y="8"/>
                  </a:cubicBezTo>
                  <a:cubicBezTo>
                    <a:pt x="48" y="0"/>
                    <a:pt x="48" y="0"/>
                    <a:pt x="48" y="0"/>
                  </a:cubicBezTo>
                  <a:cubicBezTo>
                    <a:pt x="35" y="0"/>
                    <a:pt x="35" y="0"/>
                    <a:pt x="35" y="0"/>
                  </a:cubicBezTo>
                  <a:cubicBezTo>
                    <a:pt x="35" y="8"/>
                    <a:pt x="35" y="8"/>
                    <a:pt x="35" y="8"/>
                  </a:cubicBezTo>
                  <a:cubicBezTo>
                    <a:pt x="30" y="9"/>
                    <a:pt x="26" y="11"/>
                    <a:pt x="23" y="13"/>
                  </a:cubicBezTo>
                  <a:cubicBezTo>
                    <a:pt x="17" y="8"/>
                    <a:pt x="17" y="8"/>
                    <a:pt x="17" y="8"/>
                  </a:cubicBezTo>
                  <a:cubicBezTo>
                    <a:pt x="7" y="17"/>
                    <a:pt x="7" y="17"/>
                    <a:pt x="7" y="17"/>
                  </a:cubicBezTo>
                  <a:cubicBezTo>
                    <a:pt x="13" y="23"/>
                    <a:pt x="13" y="23"/>
                    <a:pt x="13" y="23"/>
                  </a:cubicBezTo>
                  <a:cubicBezTo>
                    <a:pt x="10" y="27"/>
                    <a:pt x="9" y="31"/>
                    <a:pt x="8" y="35"/>
                  </a:cubicBezTo>
                  <a:cubicBezTo>
                    <a:pt x="0" y="35"/>
                    <a:pt x="0" y="35"/>
                    <a:pt x="0" y="35"/>
                  </a:cubicBezTo>
                  <a:cubicBezTo>
                    <a:pt x="0" y="49"/>
                    <a:pt x="0" y="49"/>
                    <a:pt x="0" y="49"/>
                  </a:cubicBezTo>
                  <a:cubicBezTo>
                    <a:pt x="8" y="49"/>
                    <a:pt x="8" y="49"/>
                    <a:pt x="8" y="49"/>
                  </a:cubicBezTo>
                  <a:cubicBezTo>
                    <a:pt x="9" y="53"/>
                    <a:pt x="10" y="57"/>
                    <a:pt x="13" y="61"/>
                  </a:cubicBezTo>
                  <a:cubicBezTo>
                    <a:pt x="7" y="67"/>
                    <a:pt x="7" y="67"/>
                    <a:pt x="7" y="67"/>
                  </a:cubicBezTo>
                  <a:cubicBezTo>
                    <a:pt x="17" y="76"/>
                    <a:pt x="17" y="76"/>
                    <a:pt x="17" y="76"/>
                  </a:cubicBezTo>
                  <a:cubicBezTo>
                    <a:pt x="22" y="71"/>
                    <a:pt x="22" y="71"/>
                    <a:pt x="22" y="71"/>
                  </a:cubicBezTo>
                  <a:cubicBezTo>
                    <a:pt x="26" y="73"/>
                    <a:pt x="30" y="75"/>
                    <a:pt x="35" y="76"/>
                  </a:cubicBezTo>
                  <a:cubicBezTo>
                    <a:pt x="35" y="84"/>
                    <a:pt x="35" y="84"/>
                    <a:pt x="35" y="84"/>
                  </a:cubicBezTo>
                  <a:cubicBezTo>
                    <a:pt x="48" y="84"/>
                    <a:pt x="48" y="84"/>
                    <a:pt x="48" y="84"/>
                  </a:cubicBezTo>
                  <a:cubicBezTo>
                    <a:pt x="48" y="76"/>
                    <a:pt x="48" y="76"/>
                    <a:pt x="48" y="76"/>
                  </a:cubicBezTo>
                  <a:cubicBezTo>
                    <a:pt x="53" y="75"/>
                    <a:pt x="57" y="73"/>
                    <a:pt x="61" y="71"/>
                  </a:cubicBezTo>
                  <a:cubicBezTo>
                    <a:pt x="66" y="76"/>
                    <a:pt x="66" y="76"/>
                    <a:pt x="66" y="76"/>
                  </a:cubicBezTo>
                  <a:cubicBezTo>
                    <a:pt x="76" y="67"/>
                    <a:pt x="76" y="67"/>
                    <a:pt x="76" y="67"/>
                  </a:cubicBezTo>
                  <a:cubicBezTo>
                    <a:pt x="70" y="61"/>
                    <a:pt x="70" y="61"/>
                    <a:pt x="70" y="61"/>
                  </a:cubicBezTo>
                  <a:cubicBezTo>
                    <a:pt x="73" y="57"/>
                    <a:pt x="74" y="53"/>
                    <a:pt x="75" y="49"/>
                  </a:cubicBezTo>
                  <a:cubicBezTo>
                    <a:pt x="83" y="49"/>
                    <a:pt x="83" y="49"/>
                    <a:pt x="83" y="49"/>
                  </a:cubicBezTo>
                  <a:cubicBezTo>
                    <a:pt x="83" y="35"/>
                    <a:pt x="83" y="35"/>
                    <a:pt x="83" y="35"/>
                  </a:cubicBezTo>
                  <a:cubicBezTo>
                    <a:pt x="75" y="35"/>
                    <a:pt x="75" y="35"/>
                    <a:pt x="75" y="35"/>
                  </a:cubicBezTo>
                  <a:cubicBezTo>
                    <a:pt x="74" y="31"/>
                    <a:pt x="73" y="27"/>
                    <a:pt x="70" y="23"/>
                  </a:cubicBezTo>
                  <a:close/>
                  <a:moveTo>
                    <a:pt x="57" y="58"/>
                  </a:moveTo>
                  <a:cubicBezTo>
                    <a:pt x="53" y="62"/>
                    <a:pt x="48" y="64"/>
                    <a:pt x="42" y="64"/>
                  </a:cubicBezTo>
                  <a:cubicBezTo>
                    <a:pt x="35" y="64"/>
                    <a:pt x="30" y="62"/>
                    <a:pt x="26" y="58"/>
                  </a:cubicBezTo>
                  <a:cubicBezTo>
                    <a:pt x="22" y="54"/>
                    <a:pt x="19" y="48"/>
                    <a:pt x="19" y="42"/>
                  </a:cubicBezTo>
                  <a:cubicBezTo>
                    <a:pt x="19" y="36"/>
                    <a:pt x="22" y="30"/>
                    <a:pt x="26" y="26"/>
                  </a:cubicBezTo>
                  <a:cubicBezTo>
                    <a:pt x="30" y="22"/>
                    <a:pt x="35" y="20"/>
                    <a:pt x="42" y="20"/>
                  </a:cubicBezTo>
                  <a:cubicBezTo>
                    <a:pt x="48" y="20"/>
                    <a:pt x="53" y="22"/>
                    <a:pt x="57" y="26"/>
                  </a:cubicBezTo>
                  <a:cubicBezTo>
                    <a:pt x="61" y="30"/>
                    <a:pt x="64" y="36"/>
                    <a:pt x="64" y="42"/>
                  </a:cubicBezTo>
                  <a:cubicBezTo>
                    <a:pt x="64" y="48"/>
                    <a:pt x="61" y="54"/>
                    <a:pt x="57" y="58"/>
                  </a:cubicBezTo>
                  <a:close/>
                </a:path>
              </a:pathLst>
            </a:custGeom>
            <a:solidFill>
              <a:srgbClr val="01ACBE"/>
            </a:solidFill>
            <a:ln>
              <a:noFill/>
            </a:ln>
            <a:effectLst>
              <a:outerShdw blurRad="50800" dist="38100" dir="8100000" algn="tr" rotWithShape="0">
                <a:prstClr val="black">
                  <a:alpha val="40000"/>
                </a:prstClr>
              </a:outerShdw>
            </a:effectLst>
            <a:scene3d>
              <a:camera prst="orthographicFront"/>
              <a:lightRig rig="threePt" dir="t"/>
            </a:scene3d>
            <a:sp3d extrusionH="76200">
              <a:extrusionClr>
                <a:srgbClr val="A5C3CF"/>
              </a:extrusionClr>
            </a:sp3d>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5615" name="Group 8"/>
            <p:cNvGrpSpPr>
              <a:grpSpLocks noChangeAspect="1"/>
            </p:cNvGrpSpPr>
            <p:nvPr/>
          </p:nvGrpSpPr>
          <p:grpSpPr>
            <a:xfrm>
              <a:off x="4430530" y="3139897"/>
              <a:ext cx="608702" cy="743027"/>
              <a:chOff x="3804" y="2116"/>
              <a:chExt cx="503" cy="614"/>
            </a:xfrm>
          </p:grpSpPr>
          <p:sp>
            <p:nvSpPr>
              <p:cNvPr id="24600" name="AutoShape 7"/>
              <p:cNvSpPr>
                <a:spLocks noChangeAspect="1" noChangeArrowheads="1" noTextEdit="1"/>
              </p:cNvSpPr>
              <p:nvPr>
                <p:custDataLst>
                  <p:tags r:id="rId3"/>
                </p:custDataLst>
              </p:nvPr>
            </p:nvSpPr>
            <p:spPr bwMode="auto">
              <a:xfrm>
                <a:off x="3803" y="2115"/>
                <a:ext cx="504"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01" name="Oval 9"/>
              <p:cNvSpPr>
                <a:spLocks noChangeArrowheads="1"/>
              </p:cNvSpPr>
              <p:nvPr>
                <p:custDataLst>
                  <p:tags r:id="rId4"/>
                </p:custDataLst>
              </p:nvPr>
            </p:nvSpPr>
            <p:spPr bwMode="auto">
              <a:xfrm>
                <a:off x="3906" y="2137"/>
                <a:ext cx="275" cy="267"/>
              </a:xfrm>
              <a:prstGeom prst="ellipse">
                <a:avLst/>
              </a:prstGeom>
              <a:solidFill>
                <a:srgbClr val="888890"/>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02" name="Freeform 10"/>
              <p:cNvSpPr/>
              <p:nvPr>
                <p:custDataLst>
                  <p:tags r:id="rId5"/>
                </p:custDataLst>
              </p:nvPr>
            </p:nvSpPr>
            <p:spPr bwMode="auto">
              <a:xfrm>
                <a:off x="3781" y="2423"/>
                <a:ext cx="525" cy="327"/>
              </a:xfrm>
              <a:custGeom>
                <a:avLst/>
                <a:gdLst>
                  <a:gd name="T0" fmla="*/ 2147483646 w 25"/>
                  <a:gd name="T1" fmla="*/ 0 h 16"/>
                  <a:gd name="T2" fmla="*/ 2147483646 w 25"/>
                  <a:gd name="T3" fmla="*/ 0 h 16"/>
                  <a:gd name="T4" fmla="*/ 2147483646 w 25"/>
                  <a:gd name="T5" fmla="*/ 2147483646 h 16"/>
                  <a:gd name="T6" fmla="*/ 2147483646 w 25"/>
                  <a:gd name="T7" fmla="*/ 2147483646 h 16"/>
                  <a:gd name="T8" fmla="*/ 2147483646 w 25"/>
                  <a:gd name="T9" fmla="*/ 2147483646 h 16"/>
                  <a:gd name="T10" fmla="*/ 2147483646 w 25"/>
                  <a:gd name="T11" fmla="*/ 0 h 16"/>
                  <a:gd name="T12" fmla="*/ 2147483646 w 25"/>
                  <a:gd name="T13" fmla="*/ 0 h 16"/>
                  <a:gd name="T14" fmla="*/ 0 w 25"/>
                  <a:gd name="T15" fmla="*/ 2147483646 h 16"/>
                  <a:gd name="T16" fmla="*/ 0 w 25"/>
                  <a:gd name="T17" fmla="*/ 2147483646 h 16"/>
                  <a:gd name="T18" fmla="*/ 2147483646 w 25"/>
                  <a:gd name="T19" fmla="*/ 2147483646 h 16"/>
                  <a:gd name="T20" fmla="*/ 2147483646 w 25"/>
                  <a:gd name="T21" fmla="*/ 2147483646 h 16"/>
                  <a:gd name="T22" fmla="*/ 2147483646 w 25"/>
                  <a:gd name="T23" fmla="*/ 2147483646 h 16"/>
                  <a:gd name="T24" fmla="*/ 2147483646 w 25"/>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16">
                    <a:moveTo>
                      <a:pt x="16" y="0"/>
                    </a:moveTo>
                    <a:cubicBezTo>
                      <a:pt x="13" y="0"/>
                      <a:pt x="13" y="0"/>
                      <a:pt x="13" y="0"/>
                    </a:cubicBezTo>
                    <a:cubicBezTo>
                      <a:pt x="15" y="11"/>
                      <a:pt x="15" y="11"/>
                      <a:pt x="15" y="11"/>
                    </a:cubicBezTo>
                    <a:cubicBezTo>
                      <a:pt x="12" y="14"/>
                      <a:pt x="12" y="14"/>
                      <a:pt x="12" y="14"/>
                    </a:cubicBezTo>
                    <a:cubicBezTo>
                      <a:pt x="9" y="11"/>
                      <a:pt x="9" y="11"/>
                      <a:pt x="9" y="11"/>
                    </a:cubicBezTo>
                    <a:cubicBezTo>
                      <a:pt x="11" y="0"/>
                      <a:pt x="11" y="0"/>
                      <a:pt x="11" y="0"/>
                    </a:cubicBezTo>
                    <a:cubicBezTo>
                      <a:pt x="8" y="0"/>
                      <a:pt x="8" y="0"/>
                      <a:pt x="8" y="0"/>
                    </a:cubicBezTo>
                    <a:cubicBezTo>
                      <a:pt x="3" y="0"/>
                      <a:pt x="0" y="4"/>
                      <a:pt x="0" y="8"/>
                    </a:cubicBezTo>
                    <a:cubicBezTo>
                      <a:pt x="0" y="14"/>
                      <a:pt x="0" y="14"/>
                      <a:pt x="0" y="14"/>
                    </a:cubicBezTo>
                    <a:cubicBezTo>
                      <a:pt x="3" y="16"/>
                      <a:pt x="9" y="16"/>
                      <a:pt x="12" y="16"/>
                    </a:cubicBezTo>
                    <a:cubicBezTo>
                      <a:pt x="15" y="16"/>
                      <a:pt x="21" y="16"/>
                      <a:pt x="25" y="14"/>
                    </a:cubicBezTo>
                    <a:cubicBezTo>
                      <a:pt x="25" y="8"/>
                      <a:pt x="25" y="8"/>
                      <a:pt x="25" y="8"/>
                    </a:cubicBezTo>
                    <a:cubicBezTo>
                      <a:pt x="25" y="4"/>
                      <a:pt x="21" y="0"/>
                      <a:pt x="16" y="0"/>
                    </a:cubicBezTo>
                  </a:path>
                </a:pathLst>
              </a:custGeom>
              <a:solidFill>
                <a:srgbClr val="88889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24592" name="Freeform 14"/>
            <p:cNvSpPr/>
            <p:nvPr>
              <p:custDataLst>
                <p:tags r:id="rId6"/>
              </p:custDataLst>
            </p:nvPr>
          </p:nvSpPr>
          <p:spPr bwMode="auto">
            <a:xfrm>
              <a:off x="3025400" y="1968429"/>
              <a:ext cx="2807118" cy="3256142"/>
            </a:xfrm>
            <a:custGeom>
              <a:avLst/>
              <a:gdLst>
                <a:gd name="T0" fmla="*/ 2147483646 w 85"/>
                <a:gd name="T1" fmla="*/ 0 h 99"/>
                <a:gd name="T2" fmla="*/ 2147483646 w 85"/>
                <a:gd name="T3" fmla="*/ 2147483646 h 99"/>
                <a:gd name="T4" fmla="*/ 0 w 85"/>
                <a:gd name="T5" fmla="*/ 2147483646 h 99"/>
                <a:gd name="T6" fmla="*/ 2147483646 w 85"/>
                <a:gd name="T7" fmla="*/ 2147483646 h 99"/>
                <a:gd name="T8" fmla="*/ 2147483646 w 85"/>
                <a:gd name="T9" fmla="*/ 2147483646 h 99"/>
                <a:gd name="T10" fmla="*/ 2147483646 w 85"/>
                <a:gd name="T11" fmla="*/ 2147483646 h 99"/>
                <a:gd name="T12" fmla="*/ 2147483646 w 85"/>
                <a:gd name="T13" fmla="*/ 2147483646 h 99"/>
                <a:gd name="T14" fmla="*/ 2147483646 w 85"/>
                <a:gd name="T15" fmla="*/ 2147483646 h 99"/>
                <a:gd name="T16" fmla="*/ 2147483646 w 85"/>
                <a:gd name="T17" fmla="*/ 2147483646 h 99"/>
                <a:gd name="T18" fmla="*/ 2147483646 w 85"/>
                <a:gd name="T19" fmla="*/ 2147483646 h 99"/>
                <a:gd name="T20" fmla="*/ 2147483646 w 85"/>
                <a:gd name="T21" fmla="*/ 2147483646 h 99"/>
                <a:gd name="T22" fmla="*/ 2147483646 w 85"/>
                <a:gd name="T23" fmla="*/ 2147483646 h 99"/>
                <a:gd name="T24" fmla="*/ 2147483646 w 85"/>
                <a:gd name="T25" fmla="*/ 2147483646 h 99"/>
                <a:gd name="T26" fmla="*/ 2147483646 w 85"/>
                <a:gd name="T27" fmla="*/ 2147483646 h 99"/>
                <a:gd name="T28" fmla="*/ 2147483646 w 85"/>
                <a:gd name="T29" fmla="*/ 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5" h="99">
                  <a:moveTo>
                    <a:pt x="49" y="0"/>
                  </a:moveTo>
                  <a:cubicBezTo>
                    <a:pt x="36" y="0"/>
                    <a:pt x="24" y="5"/>
                    <a:pt x="14" y="14"/>
                  </a:cubicBezTo>
                  <a:cubicBezTo>
                    <a:pt x="5" y="23"/>
                    <a:pt x="0" y="36"/>
                    <a:pt x="0" y="49"/>
                  </a:cubicBezTo>
                  <a:cubicBezTo>
                    <a:pt x="0" y="62"/>
                    <a:pt x="5" y="75"/>
                    <a:pt x="14" y="84"/>
                  </a:cubicBezTo>
                  <a:cubicBezTo>
                    <a:pt x="24" y="94"/>
                    <a:pt x="36" y="99"/>
                    <a:pt x="50" y="99"/>
                  </a:cubicBezTo>
                  <a:cubicBezTo>
                    <a:pt x="63" y="99"/>
                    <a:pt x="75" y="94"/>
                    <a:pt x="85" y="84"/>
                  </a:cubicBezTo>
                  <a:cubicBezTo>
                    <a:pt x="82" y="82"/>
                    <a:pt x="82" y="82"/>
                    <a:pt x="82" y="82"/>
                  </a:cubicBezTo>
                  <a:cubicBezTo>
                    <a:pt x="74" y="91"/>
                    <a:pt x="62" y="96"/>
                    <a:pt x="50" y="96"/>
                  </a:cubicBezTo>
                  <a:cubicBezTo>
                    <a:pt x="37" y="96"/>
                    <a:pt x="25" y="91"/>
                    <a:pt x="17" y="82"/>
                  </a:cubicBezTo>
                  <a:cubicBezTo>
                    <a:pt x="8" y="73"/>
                    <a:pt x="3" y="61"/>
                    <a:pt x="3" y="49"/>
                  </a:cubicBezTo>
                  <a:cubicBezTo>
                    <a:pt x="3" y="37"/>
                    <a:pt x="8" y="25"/>
                    <a:pt x="17" y="16"/>
                  </a:cubicBezTo>
                  <a:cubicBezTo>
                    <a:pt x="25" y="7"/>
                    <a:pt x="37" y="3"/>
                    <a:pt x="49" y="2"/>
                  </a:cubicBezTo>
                  <a:cubicBezTo>
                    <a:pt x="60" y="3"/>
                    <a:pt x="70" y="6"/>
                    <a:pt x="78" y="12"/>
                  </a:cubicBezTo>
                  <a:cubicBezTo>
                    <a:pt x="80" y="10"/>
                    <a:pt x="80" y="10"/>
                    <a:pt x="80" y="10"/>
                  </a:cubicBezTo>
                  <a:cubicBezTo>
                    <a:pt x="71" y="3"/>
                    <a:pt x="61" y="0"/>
                    <a:pt x="49" y="0"/>
                  </a:cubicBezTo>
                </a:path>
              </a:pathLst>
            </a:custGeom>
            <a:solidFill>
              <a:srgbClr val="05B8C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2" name="组合 21"/>
            <p:cNvGrpSpPr/>
            <p:nvPr/>
          </p:nvGrpSpPr>
          <p:grpSpPr>
            <a:xfrm rot="9277281">
              <a:off x="6065134" y="1197238"/>
              <a:ext cx="2449301" cy="2596616"/>
              <a:chOff x="3533775" y="1263651"/>
              <a:chExt cx="4028103" cy="4270375"/>
            </a:xfrm>
            <a:solidFill>
              <a:srgbClr val="8DC1CF"/>
            </a:solidFill>
          </p:grpSpPr>
          <p:sp>
            <p:nvSpPr>
              <p:cNvPr id="28" name="Freeform 5"/>
              <p:cNvSpPr>
                <a:spLocks noEditPoints="1"/>
              </p:cNvSpPr>
              <p:nvPr>
                <p:custDataLst>
                  <p:tags r:id="rId7"/>
                </p:custDataLst>
              </p:nvPr>
            </p:nvSpPr>
            <p:spPr bwMode="auto">
              <a:xfrm>
                <a:off x="3990769" y="1572211"/>
                <a:ext cx="3571109" cy="3614186"/>
              </a:xfrm>
              <a:custGeom>
                <a:avLst/>
                <a:gdLst>
                  <a:gd name="T0" fmla="*/ 70 w 83"/>
                  <a:gd name="T1" fmla="*/ 23 h 84"/>
                  <a:gd name="T2" fmla="*/ 76 w 83"/>
                  <a:gd name="T3" fmla="*/ 17 h 84"/>
                  <a:gd name="T4" fmla="*/ 66 w 83"/>
                  <a:gd name="T5" fmla="*/ 8 h 84"/>
                  <a:gd name="T6" fmla="*/ 61 w 83"/>
                  <a:gd name="T7" fmla="*/ 13 h 84"/>
                  <a:gd name="T8" fmla="*/ 48 w 83"/>
                  <a:gd name="T9" fmla="*/ 8 h 84"/>
                  <a:gd name="T10" fmla="*/ 48 w 83"/>
                  <a:gd name="T11" fmla="*/ 0 h 84"/>
                  <a:gd name="T12" fmla="*/ 35 w 83"/>
                  <a:gd name="T13" fmla="*/ 0 h 84"/>
                  <a:gd name="T14" fmla="*/ 35 w 83"/>
                  <a:gd name="T15" fmla="*/ 8 h 84"/>
                  <a:gd name="T16" fmla="*/ 23 w 83"/>
                  <a:gd name="T17" fmla="*/ 13 h 84"/>
                  <a:gd name="T18" fmla="*/ 17 w 83"/>
                  <a:gd name="T19" fmla="*/ 8 h 84"/>
                  <a:gd name="T20" fmla="*/ 7 w 83"/>
                  <a:gd name="T21" fmla="*/ 17 h 84"/>
                  <a:gd name="T22" fmla="*/ 13 w 83"/>
                  <a:gd name="T23" fmla="*/ 23 h 84"/>
                  <a:gd name="T24" fmla="*/ 8 w 83"/>
                  <a:gd name="T25" fmla="*/ 35 h 84"/>
                  <a:gd name="T26" fmla="*/ 0 w 83"/>
                  <a:gd name="T27" fmla="*/ 35 h 84"/>
                  <a:gd name="T28" fmla="*/ 0 w 83"/>
                  <a:gd name="T29" fmla="*/ 49 h 84"/>
                  <a:gd name="T30" fmla="*/ 8 w 83"/>
                  <a:gd name="T31" fmla="*/ 49 h 84"/>
                  <a:gd name="T32" fmla="*/ 13 w 83"/>
                  <a:gd name="T33" fmla="*/ 61 h 84"/>
                  <a:gd name="T34" fmla="*/ 7 w 83"/>
                  <a:gd name="T35" fmla="*/ 67 h 84"/>
                  <a:gd name="T36" fmla="*/ 17 w 83"/>
                  <a:gd name="T37" fmla="*/ 76 h 84"/>
                  <a:gd name="T38" fmla="*/ 22 w 83"/>
                  <a:gd name="T39" fmla="*/ 71 h 84"/>
                  <a:gd name="T40" fmla="*/ 35 w 83"/>
                  <a:gd name="T41" fmla="*/ 76 h 84"/>
                  <a:gd name="T42" fmla="*/ 35 w 83"/>
                  <a:gd name="T43" fmla="*/ 84 h 84"/>
                  <a:gd name="T44" fmla="*/ 48 w 83"/>
                  <a:gd name="T45" fmla="*/ 84 h 84"/>
                  <a:gd name="T46" fmla="*/ 48 w 83"/>
                  <a:gd name="T47" fmla="*/ 76 h 84"/>
                  <a:gd name="T48" fmla="*/ 61 w 83"/>
                  <a:gd name="T49" fmla="*/ 71 h 84"/>
                  <a:gd name="T50" fmla="*/ 66 w 83"/>
                  <a:gd name="T51" fmla="*/ 76 h 84"/>
                  <a:gd name="T52" fmla="*/ 76 w 83"/>
                  <a:gd name="T53" fmla="*/ 67 h 84"/>
                  <a:gd name="T54" fmla="*/ 70 w 83"/>
                  <a:gd name="T55" fmla="*/ 61 h 84"/>
                  <a:gd name="T56" fmla="*/ 75 w 83"/>
                  <a:gd name="T57" fmla="*/ 49 h 84"/>
                  <a:gd name="T58" fmla="*/ 83 w 83"/>
                  <a:gd name="T59" fmla="*/ 49 h 84"/>
                  <a:gd name="T60" fmla="*/ 83 w 83"/>
                  <a:gd name="T61" fmla="*/ 35 h 84"/>
                  <a:gd name="T62" fmla="*/ 75 w 83"/>
                  <a:gd name="T63" fmla="*/ 35 h 84"/>
                  <a:gd name="T64" fmla="*/ 70 w 83"/>
                  <a:gd name="T65" fmla="*/ 23 h 84"/>
                  <a:gd name="T66" fmla="*/ 57 w 83"/>
                  <a:gd name="T67" fmla="*/ 58 h 84"/>
                  <a:gd name="T68" fmla="*/ 42 w 83"/>
                  <a:gd name="T69" fmla="*/ 64 h 84"/>
                  <a:gd name="T70" fmla="*/ 26 w 83"/>
                  <a:gd name="T71" fmla="*/ 58 h 84"/>
                  <a:gd name="T72" fmla="*/ 19 w 83"/>
                  <a:gd name="T73" fmla="*/ 42 h 84"/>
                  <a:gd name="T74" fmla="*/ 26 w 83"/>
                  <a:gd name="T75" fmla="*/ 26 h 84"/>
                  <a:gd name="T76" fmla="*/ 42 w 83"/>
                  <a:gd name="T77" fmla="*/ 20 h 84"/>
                  <a:gd name="T78" fmla="*/ 57 w 83"/>
                  <a:gd name="T79" fmla="*/ 26 h 84"/>
                  <a:gd name="T80" fmla="*/ 64 w 83"/>
                  <a:gd name="T81" fmla="*/ 42 h 84"/>
                  <a:gd name="T82" fmla="*/ 57 w 83"/>
                  <a:gd name="T83" fmla="*/ 5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4">
                    <a:moveTo>
                      <a:pt x="70" y="23"/>
                    </a:moveTo>
                    <a:cubicBezTo>
                      <a:pt x="76" y="17"/>
                      <a:pt x="76" y="17"/>
                      <a:pt x="76" y="17"/>
                    </a:cubicBezTo>
                    <a:cubicBezTo>
                      <a:pt x="66" y="8"/>
                      <a:pt x="66" y="8"/>
                      <a:pt x="66" y="8"/>
                    </a:cubicBezTo>
                    <a:cubicBezTo>
                      <a:pt x="61" y="13"/>
                      <a:pt x="61" y="13"/>
                      <a:pt x="61" y="13"/>
                    </a:cubicBezTo>
                    <a:cubicBezTo>
                      <a:pt x="57" y="11"/>
                      <a:pt x="53" y="9"/>
                      <a:pt x="48" y="8"/>
                    </a:cubicBezTo>
                    <a:cubicBezTo>
                      <a:pt x="48" y="0"/>
                      <a:pt x="48" y="0"/>
                      <a:pt x="48" y="0"/>
                    </a:cubicBezTo>
                    <a:cubicBezTo>
                      <a:pt x="35" y="0"/>
                      <a:pt x="35" y="0"/>
                      <a:pt x="35" y="0"/>
                    </a:cubicBezTo>
                    <a:cubicBezTo>
                      <a:pt x="35" y="8"/>
                      <a:pt x="35" y="8"/>
                      <a:pt x="35" y="8"/>
                    </a:cubicBezTo>
                    <a:cubicBezTo>
                      <a:pt x="30" y="9"/>
                      <a:pt x="26" y="11"/>
                      <a:pt x="23" y="13"/>
                    </a:cubicBezTo>
                    <a:cubicBezTo>
                      <a:pt x="17" y="8"/>
                      <a:pt x="17" y="8"/>
                      <a:pt x="17" y="8"/>
                    </a:cubicBezTo>
                    <a:cubicBezTo>
                      <a:pt x="7" y="17"/>
                      <a:pt x="7" y="17"/>
                      <a:pt x="7" y="17"/>
                    </a:cubicBezTo>
                    <a:cubicBezTo>
                      <a:pt x="13" y="23"/>
                      <a:pt x="13" y="23"/>
                      <a:pt x="13" y="23"/>
                    </a:cubicBezTo>
                    <a:cubicBezTo>
                      <a:pt x="10" y="27"/>
                      <a:pt x="9" y="31"/>
                      <a:pt x="8" y="35"/>
                    </a:cubicBezTo>
                    <a:cubicBezTo>
                      <a:pt x="0" y="35"/>
                      <a:pt x="0" y="35"/>
                      <a:pt x="0" y="35"/>
                    </a:cubicBezTo>
                    <a:cubicBezTo>
                      <a:pt x="0" y="49"/>
                      <a:pt x="0" y="49"/>
                      <a:pt x="0" y="49"/>
                    </a:cubicBezTo>
                    <a:cubicBezTo>
                      <a:pt x="8" y="49"/>
                      <a:pt x="8" y="49"/>
                      <a:pt x="8" y="49"/>
                    </a:cubicBezTo>
                    <a:cubicBezTo>
                      <a:pt x="9" y="53"/>
                      <a:pt x="10" y="57"/>
                      <a:pt x="13" y="61"/>
                    </a:cubicBezTo>
                    <a:cubicBezTo>
                      <a:pt x="7" y="67"/>
                      <a:pt x="7" y="67"/>
                      <a:pt x="7" y="67"/>
                    </a:cubicBezTo>
                    <a:cubicBezTo>
                      <a:pt x="17" y="76"/>
                      <a:pt x="17" y="76"/>
                      <a:pt x="17" y="76"/>
                    </a:cubicBezTo>
                    <a:cubicBezTo>
                      <a:pt x="22" y="71"/>
                      <a:pt x="22" y="71"/>
                      <a:pt x="22" y="71"/>
                    </a:cubicBezTo>
                    <a:cubicBezTo>
                      <a:pt x="26" y="73"/>
                      <a:pt x="30" y="75"/>
                      <a:pt x="35" y="76"/>
                    </a:cubicBezTo>
                    <a:cubicBezTo>
                      <a:pt x="35" y="84"/>
                      <a:pt x="35" y="84"/>
                      <a:pt x="35" y="84"/>
                    </a:cubicBezTo>
                    <a:cubicBezTo>
                      <a:pt x="48" y="84"/>
                      <a:pt x="48" y="84"/>
                      <a:pt x="48" y="84"/>
                    </a:cubicBezTo>
                    <a:cubicBezTo>
                      <a:pt x="48" y="76"/>
                      <a:pt x="48" y="76"/>
                      <a:pt x="48" y="76"/>
                    </a:cubicBezTo>
                    <a:cubicBezTo>
                      <a:pt x="53" y="75"/>
                      <a:pt x="57" y="73"/>
                      <a:pt x="61" y="71"/>
                    </a:cubicBezTo>
                    <a:cubicBezTo>
                      <a:pt x="66" y="76"/>
                      <a:pt x="66" y="76"/>
                      <a:pt x="66" y="76"/>
                    </a:cubicBezTo>
                    <a:cubicBezTo>
                      <a:pt x="76" y="67"/>
                      <a:pt x="76" y="67"/>
                      <a:pt x="76" y="67"/>
                    </a:cubicBezTo>
                    <a:cubicBezTo>
                      <a:pt x="70" y="61"/>
                      <a:pt x="70" y="61"/>
                      <a:pt x="70" y="61"/>
                    </a:cubicBezTo>
                    <a:cubicBezTo>
                      <a:pt x="73" y="57"/>
                      <a:pt x="74" y="53"/>
                      <a:pt x="75" y="49"/>
                    </a:cubicBezTo>
                    <a:cubicBezTo>
                      <a:pt x="83" y="49"/>
                      <a:pt x="83" y="49"/>
                      <a:pt x="83" y="49"/>
                    </a:cubicBezTo>
                    <a:cubicBezTo>
                      <a:pt x="83" y="35"/>
                      <a:pt x="83" y="35"/>
                      <a:pt x="83" y="35"/>
                    </a:cubicBezTo>
                    <a:cubicBezTo>
                      <a:pt x="75" y="35"/>
                      <a:pt x="75" y="35"/>
                      <a:pt x="75" y="35"/>
                    </a:cubicBezTo>
                    <a:cubicBezTo>
                      <a:pt x="74" y="31"/>
                      <a:pt x="73" y="27"/>
                      <a:pt x="70" y="23"/>
                    </a:cubicBezTo>
                    <a:close/>
                    <a:moveTo>
                      <a:pt x="57" y="58"/>
                    </a:moveTo>
                    <a:cubicBezTo>
                      <a:pt x="53" y="62"/>
                      <a:pt x="48" y="64"/>
                      <a:pt x="42" y="64"/>
                    </a:cubicBezTo>
                    <a:cubicBezTo>
                      <a:pt x="35" y="64"/>
                      <a:pt x="30" y="62"/>
                      <a:pt x="26" y="58"/>
                    </a:cubicBezTo>
                    <a:cubicBezTo>
                      <a:pt x="22" y="54"/>
                      <a:pt x="19" y="48"/>
                      <a:pt x="19" y="42"/>
                    </a:cubicBezTo>
                    <a:cubicBezTo>
                      <a:pt x="19" y="36"/>
                      <a:pt x="22" y="30"/>
                      <a:pt x="26" y="26"/>
                    </a:cubicBezTo>
                    <a:cubicBezTo>
                      <a:pt x="30" y="22"/>
                      <a:pt x="35" y="20"/>
                      <a:pt x="42" y="20"/>
                    </a:cubicBezTo>
                    <a:cubicBezTo>
                      <a:pt x="48" y="20"/>
                      <a:pt x="53" y="22"/>
                      <a:pt x="57" y="26"/>
                    </a:cubicBezTo>
                    <a:cubicBezTo>
                      <a:pt x="61" y="30"/>
                      <a:pt x="64" y="36"/>
                      <a:pt x="64" y="42"/>
                    </a:cubicBezTo>
                    <a:cubicBezTo>
                      <a:pt x="64" y="48"/>
                      <a:pt x="61" y="54"/>
                      <a:pt x="57" y="58"/>
                    </a:cubicBezTo>
                    <a:close/>
                  </a:path>
                </a:pathLst>
              </a:custGeom>
              <a:solidFill>
                <a:schemeClr val="bg2">
                  <a:lumMod val="40000"/>
                  <a:lumOff val="60000"/>
                </a:schemeClr>
              </a:solidFill>
              <a:ln>
                <a:noFill/>
              </a:ln>
              <a:effectLst>
                <a:outerShdw blurRad="50800" dist="38100" dir="8100000" algn="tr" rotWithShape="0">
                  <a:prstClr val="black">
                    <a:alpha val="40000"/>
                  </a:prstClr>
                </a:outerShdw>
              </a:effectLst>
              <a:scene3d>
                <a:camera prst="orthographicFront"/>
                <a:lightRig rig="threePt" dir="t"/>
              </a:scene3d>
              <a:sp3d extrusionH="76200">
                <a:extrusionClr>
                  <a:srgbClr val="A5C3CF"/>
                </a:extrusionClr>
              </a:sp3d>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 name="Freeform 14"/>
              <p:cNvSpPr/>
              <p:nvPr>
                <p:custDataLst>
                  <p:tags r:id="rId8"/>
                </p:custDataLst>
              </p:nvPr>
            </p:nvSpPr>
            <p:spPr bwMode="auto">
              <a:xfrm>
                <a:off x="3533775" y="1263651"/>
                <a:ext cx="3683000" cy="4270375"/>
              </a:xfrm>
              <a:custGeom>
                <a:avLst/>
                <a:gdLst>
                  <a:gd name="T0" fmla="*/ 49 w 85"/>
                  <a:gd name="T1" fmla="*/ 0 h 99"/>
                  <a:gd name="T2" fmla="*/ 14 w 85"/>
                  <a:gd name="T3" fmla="*/ 14 h 99"/>
                  <a:gd name="T4" fmla="*/ 0 w 85"/>
                  <a:gd name="T5" fmla="*/ 49 h 99"/>
                  <a:gd name="T6" fmla="*/ 14 w 85"/>
                  <a:gd name="T7" fmla="*/ 84 h 99"/>
                  <a:gd name="T8" fmla="*/ 50 w 85"/>
                  <a:gd name="T9" fmla="*/ 99 h 99"/>
                  <a:gd name="T10" fmla="*/ 85 w 85"/>
                  <a:gd name="T11" fmla="*/ 84 h 99"/>
                  <a:gd name="T12" fmla="*/ 82 w 85"/>
                  <a:gd name="T13" fmla="*/ 82 h 99"/>
                  <a:gd name="T14" fmla="*/ 50 w 85"/>
                  <a:gd name="T15" fmla="*/ 96 h 99"/>
                  <a:gd name="T16" fmla="*/ 17 w 85"/>
                  <a:gd name="T17" fmla="*/ 82 h 99"/>
                  <a:gd name="T18" fmla="*/ 3 w 85"/>
                  <a:gd name="T19" fmla="*/ 49 h 99"/>
                  <a:gd name="T20" fmla="*/ 17 w 85"/>
                  <a:gd name="T21" fmla="*/ 16 h 99"/>
                  <a:gd name="T22" fmla="*/ 49 w 85"/>
                  <a:gd name="T23" fmla="*/ 2 h 99"/>
                  <a:gd name="T24" fmla="*/ 78 w 85"/>
                  <a:gd name="T25" fmla="*/ 12 h 99"/>
                  <a:gd name="T26" fmla="*/ 80 w 85"/>
                  <a:gd name="T27" fmla="*/ 10 h 99"/>
                  <a:gd name="T28" fmla="*/ 49 w 85"/>
                  <a:gd name="T2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9">
                    <a:moveTo>
                      <a:pt x="49" y="0"/>
                    </a:moveTo>
                    <a:cubicBezTo>
                      <a:pt x="36" y="0"/>
                      <a:pt x="24" y="5"/>
                      <a:pt x="14" y="14"/>
                    </a:cubicBezTo>
                    <a:cubicBezTo>
                      <a:pt x="5" y="23"/>
                      <a:pt x="0" y="36"/>
                      <a:pt x="0" y="49"/>
                    </a:cubicBezTo>
                    <a:cubicBezTo>
                      <a:pt x="0" y="62"/>
                      <a:pt x="5" y="75"/>
                      <a:pt x="14" y="84"/>
                    </a:cubicBezTo>
                    <a:cubicBezTo>
                      <a:pt x="24" y="94"/>
                      <a:pt x="36" y="99"/>
                      <a:pt x="50" y="99"/>
                    </a:cubicBezTo>
                    <a:cubicBezTo>
                      <a:pt x="63" y="99"/>
                      <a:pt x="75" y="94"/>
                      <a:pt x="85" y="84"/>
                    </a:cubicBezTo>
                    <a:cubicBezTo>
                      <a:pt x="82" y="82"/>
                      <a:pt x="82" y="82"/>
                      <a:pt x="82" y="82"/>
                    </a:cubicBezTo>
                    <a:cubicBezTo>
                      <a:pt x="74" y="91"/>
                      <a:pt x="62" y="96"/>
                      <a:pt x="50" y="96"/>
                    </a:cubicBezTo>
                    <a:cubicBezTo>
                      <a:pt x="37" y="96"/>
                      <a:pt x="25" y="91"/>
                      <a:pt x="17" y="82"/>
                    </a:cubicBezTo>
                    <a:cubicBezTo>
                      <a:pt x="8" y="73"/>
                      <a:pt x="3" y="61"/>
                      <a:pt x="3" y="49"/>
                    </a:cubicBezTo>
                    <a:cubicBezTo>
                      <a:pt x="3" y="37"/>
                      <a:pt x="8" y="25"/>
                      <a:pt x="17" y="16"/>
                    </a:cubicBezTo>
                    <a:cubicBezTo>
                      <a:pt x="25" y="7"/>
                      <a:pt x="37" y="3"/>
                      <a:pt x="49" y="2"/>
                    </a:cubicBezTo>
                    <a:cubicBezTo>
                      <a:pt x="60" y="3"/>
                      <a:pt x="70" y="6"/>
                      <a:pt x="78" y="12"/>
                    </a:cubicBezTo>
                    <a:cubicBezTo>
                      <a:pt x="80" y="10"/>
                      <a:pt x="80" y="10"/>
                      <a:pt x="80" y="10"/>
                    </a:cubicBezTo>
                    <a:cubicBezTo>
                      <a:pt x="71" y="3"/>
                      <a:pt x="61" y="0"/>
                      <a:pt x="49" y="0"/>
                    </a:cubicBezTo>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24594" name="KSO_Shape"/>
            <p:cNvSpPr/>
            <p:nvPr>
              <p:custDataLst>
                <p:tags r:id="rId9"/>
              </p:custDataLst>
            </p:nvPr>
          </p:nvSpPr>
          <p:spPr bwMode="auto">
            <a:xfrm>
              <a:off x="7002151" y="2261747"/>
              <a:ext cx="336063" cy="606407"/>
            </a:xfrm>
            <a:custGeom>
              <a:avLst/>
              <a:gdLst>
                <a:gd name="T0" fmla="*/ 5278 w 709759"/>
                <a:gd name="T1" fmla="*/ 0 h 1280034"/>
                <a:gd name="T2" fmla="*/ 8181 w 709759"/>
                <a:gd name="T3" fmla="*/ 0 h 1280034"/>
                <a:gd name="T4" fmla="*/ 8181 w 709759"/>
                <a:gd name="T5" fmla="*/ 2609 h 1280034"/>
                <a:gd name="T6" fmla="*/ 12668 w 709759"/>
                <a:gd name="T7" fmla="*/ 3392 h 1280034"/>
                <a:gd name="T8" fmla="*/ 11613 w 709759"/>
                <a:gd name="T9" fmla="*/ 6784 h 1280034"/>
                <a:gd name="T10" fmla="*/ 7390 w 709759"/>
                <a:gd name="T11" fmla="*/ 5740 h 1280034"/>
                <a:gd name="T12" fmla="*/ 4751 w 709759"/>
                <a:gd name="T13" fmla="*/ 7567 h 1280034"/>
                <a:gd name="T14" fmla="*/ 8445 w 709759"/>
                <a:gd name="T15" fmla="*/ 9915 h 1280034"/>
                <a:gd name="T16" fmla="*/ 13460 w 709759"/>
                <a:gd name="T17" fmla="*/ 15656 h 1280034"/>
                <a:gd name="T18" fmla="*/ 8181 w 709759"/>
                <a:gd name="T19" fmla="*/ 20874 h 1280034"/>
                <a:gd name="T20" fmla="*/ 8181 w 709759"/>
                <a:gd name="T21" fmla="*/ 24005 h 1280034"/>
                <a:gd name="T22" fmla="*/ 5278 w 709759"/>
                <a:gd name="T23" fmla="*/ 24005 h 1280034"/>
                <a:gd name="T24" fmla="*/ 5278 w 709759"/>
                <a:gd name="T25" fmla="*/ 21135 h 1280034"/>
                <a:gd name="T26" fmla="*/ 0 w 709759"/>
                <a:gd name="T27" fmla="*/ 19830 h 1280034"/>
                <a:gd name="T28" fmla="*/ 1056 w 709759"/>
                <a:gd name="T29" fmla="*/ 16438 h 1280034"/>
                <a:gd name="T30" fmla="*/ 6070 w 709759"/>
                <a:gd name="T31" fmla="*/ 17743 h 1280034"/>
                <a:gd name="T32" fmla="*/ 8973 w 709759"/>
                <a:gd name="T33" fmla="*/ 15916 h 1280034"/>
                <a:gd name="T34" fmla="*/ 5806 w 709759"/>
                <a:gd name="T35" fmla="*/ 13307 h 1280034"/>
                <a:gd name="T36" fmla="*/ 264 w 709759"/>
                <a:gd name="T37" fmla="*/ 8089 h 1280034"/>
                <a:gd name="T38" fmla="*/ 5278 w 709759"/>
                <a:gd name="T39" fmla="*/ 2609 h 1280034"/>
                <a:gd name="T40" fmla="*/ 5278 w 709759"/>
                <a:gd name="T41" fmla="*/ 0 h 12800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09759" h="1280034">
                  <a:moveTo>
                    <a:pt x="278337" y="0"/>
                  </a:moveTo>
                  <a:cubicBezTo>
                    <a:pt x="431422" y="0"/>
                    <a:pt x="431422" y="0"/>
                    <a:pt x="431422" y="0"/>
                  </a:cubicBezTo>
                  <a:cubicBezTo>
                    <a:pt x="431422" y="139134"/>
                    <a:pt x="431422" y="139134"/>
                    <a:pt x="431422" y="139134"/>
                  </a:cubicBezTo>
                  <a:cubicBezTo>
                    <a:pt x="542757" y="139134"/>
                    <a:pt x="612342" y="166961"/>
                    <a:pt x="668009" y="180875"/>
                  </a:cubicBezTo>
                  <a:cubicBezTo>
                    <a:pt x="612342" y="361749"/>
                    <a:pt x="612342" y="361749"/>
                    <a:pt x="612342" y="361749"/>
                  </a:cubicBezTo>
                  <a:cubicBezTo>
                    <a:pt x="584508" y="347835"/>
                    <a:pt x="501007" y="306095"/>
                    <a:pt x="389672" y="306095"/>
                  </a:cubicBezTo>
                  <a:cubicBezTo>
                    <a:pt x="292254" y="306095"/>
                    <a:pt x="250503" y="361749"/>
                    <a:pt x="250503" y="403489"/>
                  </a:cubicBezTo>
                  <a:cubicBezTo>
                    <a:pt x="250503" y="445229"/>
                    <a:pt x="306171" y="486970"/>
                    <a:pt x="445339" y="528710"/>
                  </a:cubicBezTo>
                  <a:cubicBezTo>
                    <a:pt x="640175" y="598277"/>
                    <a:pt x="709759" y="681757"/>
                    <a:pt x="709759" y="834805"/>
                  </a:cubicBezTo>
                  <a:cubicBezTo>
                    <a:pt x="709759" y="973939"/>
                    <a:pt x="612342" y="1085246"/>
                    <a:pt x="431422" y="1113073"/>
                  </a:cubicBezTo>
                  <a:cubicBezTo>
                    <a:pt x="431422" y="1280034"/>
                    <a:pt x="431422" y="1280034"/>
                    <a:pt x="431422" y="1280034"/>
                  </a:cubicBezTo>
                  <a:cubicBezTo>
                    <a:pt x="278337" y="1280034"/>
                    <a:pt x="278337" y="1280034"/>
                    <a:pt x="278337" y="1280034"/>
                  </a:cubicBezTo>
                  <a:cubicBezTo>
                    <a:pt x="278337" y="1126986"/>
                    <a:pt x="278337" y="1126986"/>
                    <a:pt x="278337" y="1126986"/>
                  </a:cubicBezTo>
                  <a:cubicBezTo>
                    <a:pt x="167002" y="1126986"/>
                    <a:pt x="69584" y="1099160"/>
                    <a:pt x="0" y="1057419"/>
                  </a:cubicBezTo>
                  <a:cubicBezTo>
                    <a:pt x="55667" y="876545"/>
                    <a:pt x="55667" y="876545"/>
                    <a:pt x="55667" y="876545"/>
                  </a:cubicBezTo>
                  <a:cubicBezTo>
                    <a:pt x="125252" y="918285"/>
                    <a:pt x="208753" y="946112"/>
                    <a:pt x="320088" y="946112"/>
                  </a:cubicBezTo>
                  <a:cubicBezTo>
                    <a:pt x="403589" y="946112"/>
                    <a:pt x="473173" y="918285"/>
                    <a:pt x="473173" y="848718"/>
                  </a:cubicBezTo>
                  <a:cubicBezTo>
                    <a:pt x="473173" y="793065"/>
                    <a:pt x="417506" y="751324"/>
                    <a:pt x="306171" y="709584"/>
                  </a:cubicBezTo>
                  <a:cubicBezTo>
                    <a:pt x="125252" y="653930"/>
                    <a:pt x="13917" y="584363"/>
                    <a:pt x="13917" y="431316"/>
                  </a:cubicBezTo>
                  <a:cubicBezTo>
                    <a:pt x="13917" y="292182"/>
                    <a:pt x="111335" y="180875"/>
                    <a:pt x="278337" y="139134"/>
                  </a:cubicBezTo>
                  <a:cubicBezTo>
                    <a:pt x="278337" y="0"/>
                    <a:pt x="278337" y="0"/>
                    <a:pt x="278337" y="0"/>
                  </a:cubicBezTo>
                  <a:close/>
                </a:path>
              </a:pathLst>
            </a:custGeom>
            <a:solidFill>
              <a:srgbClr val="88889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 name="Freeform 5"/>
            <p:cNvSpPr>
              <a:spLocks noEditPoints="1"/>
            </p:cNvSpPr>
            <p:nvPr>
              <p:custDataLst>
                <p:tags r:id="rId10"/>
              </p:custDataLst>
            </p:nvPr>
          </p:nvSpPr>
          <p:spPr bwMode="auto">
            <a:xfrm rot="13858708">
              <a:off x="6228882" y="4042244"/>
              <a:ext cx="1697289" cy="1717763"/>
            </a:xfrm>
            <a:custGeom>
              <a:avLst/>
              <a:gdLst>
                <a:gd name="T0" fmla="*/ 70 w 83"/>
                <a:gd name="T1" fmla="*/ 23 h 84"/>
                <a:gd name="T2" fmla="*/ 76 w 83"/>
                <a:gd name="T3" fmla="*/ 17 h 84"/>
                <a:gd name="T4" fmla="*/ 66 w 83"/>
                <a:gd name="T5" fmla="*/ 8 h 84"/>
                <a:gd name="T6" fmla="*/ 61 w 83"/>
                <a:gd name="T7" fmla="*/ 13 h 84"/>
                <a:gd name="T8" fmla="*/ 48 w 83"/>
                <a:gd name="T9" fmla="*/ 8 h 84"/>
                <a:gd name="T10" fmla="*/ 48 w 83"/>
                <a:gd name="T11" fmla="*/ 0 h 84"/>
                <a:gd name="T12" fmla="*/ 35 w 83"/>
                <a:gd name="T13" fmla="*/ 0 h 84"/>
                <a:gd name="T14" fmla="*/ 35 w 83"/>
                <a:gd name="T15" fmla="*/ 8 h 84"/>
                <a:gd name="T16" fmla="*/ 23 w 83"/>
                <a:gd name="T17" fmla="*/ 13 h 84"/>
                <a:gd name="T18" fmla="*/ 17 w 83"/>
                <a:gd name="T19" fmla="*/ 8 h 84"/>
                <a:gd name="T20" fmla="*/ 7 w 83"/>
                <a:gd name="T21" fmla="*/ 17 h 84"/>
                <a:gd name="T22" fmla="*/ 13 w 83"/>
                <a:gd name="T23" fmla="*/ 23 h 84"/>
                <a:gd name="T24" fmla="*/ 8 w 83"/>
                <a:gd name="T25" fmla="*/ 35 h 84"/>
                <a:gd name="T26" fmla="*/ 0 w 83"/>
                <a:gd name="T27" fmla="*/ 35 h 84"/>
                <a:gd name="T28" fmla="*/ 0 w 83"/>
                <a:gd name="T29" fmla="*/ 49 h 84"/>
                <a:gd name="T30" fmla="*/ 8 w 83"/>
                <a:gd name="T31" fmla="*/ 49 h 84"/>
                <a:gd name="T32" fmla="*/ 13 w 83"/>
                <a:gd name="T33" fmla="*/ 61 h 84"/>
                <a:gd name="T34" fmla="*/ 7 w 83"/>
                <a:gd name="T35" fmla="*/ 67 h 84"/>
                <a:gd name="T36" fmla="*/ 17 w 83"/>
                <a:gd name="T37" fmla="*/ 76 h 84"/>
                <a:gd name="T38" fmla="*/ 22 w 83"/>
                <a:gd name="T39" fmla="*/ 71 h 84"/>
                <a:gd name="T40" fmla="*/ 35 w 83"/>
                <a:gd name="T41" fmla="*/ 76 h 84"/>
                <a:gd name="T42" fmla="*/ 35 w 83"/>
                <a:gd name="T43" fmla="*/ 84 h 84"/>
                <a:gd name="T44" fmla="*/ 48 w 83"/>
                <a:gd name="T45" fmla="*/ 84 h 84"/>
                <a:gd name="T46" fmla="*/ 48 w 83"/>
                <a:gd name="T47" fmla="*/ 76 h 84"/>
                <a:gd name="T48" fmla="*/ 61 w 83"/>
                <a:gd name="T49" fmla="*/ 71 h 84"/>
                <a:gd name="T50" fmla="*/ 66 w 83"/>
                <a:gd name="T51" fmla="*/ 76 h 84"/>
                <a:gd name="T52" fmla="*/ 76 w 83"/>
                <a:gd name="T53" fmla="*/ 67 h 84"/>
                <a:gd name="T54" fmla="*/ 70 w 83"/>
                <a:gd name="T55" fmla="*/ 61 h 84"/>
                <a:gd name="T56" fmla="*/ 75 w 83"/>
                <a:gd name="T57" fmla="*/ 49 h 84"/>
                <a:gd name="T58" fmla="*/ 83 w 83"/>
                <a:gd name="T59" fmla="*/ 49 h 84"/>
                <a:gd name="T60" fmla="*/ 83 w 83"/>
                <a:gd name="T61" fmla="*/ 35 h 84"/>
                <a:gd name="T62" fmla="*/ 75 w 83"/>
                <a:gd name="T63" fmla="*/ 35 h 84"/>
                <a:gd name="T64" fmla="*/ 70 w 83"/>
                <a:gd name="T65" fmla="*/ 23 h 84"/>
                <a:gd name="T66" fmla="*/ 57 w 83"/>
                <a:gd name="T67" fmla="*/ 58 h 84"/>
                <a:gd name="T68" fmla="*/ 42 w 83"/>
                <a:gd name="T69" fmla="*/ 64 h 84"/>
                <a:gd name="T70" fmla="*/ 26 w 83"/>
                <a:gd name="T71" fmla="*/ 58 h 84"/>
                <a:gd name="T72" fmla="*/ 19 w 83"/>
                <a:gd name="T73" fmla="*/ 42 h 84"/>
                <a:gd name="T74" fmla="*/ 26 w 83"/>
                <a:gd name="T75" fmla="*/ 26 h 84"/>
                <a:gd name="T76" fmla="*/ 42 w 83"/>
                <a:gd name="T77" fmla="*/ 20 h 84"/>
                <a:gd name="T78" fmla="*/ 57 w 83"/>
                <a:gd name="T79" fmla="*/ 26 h 84"/>
                <a:gd name="T80" fmla="*/ 64 w 83"/>
                <a:gd name="T81" fmla="*/ 42 h 84"/>
                <a:gd name="T82" fmla="*/ 57 w 83"/>
                <a:gd name="T83" fmla="*/ 5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4">
                  <a:moveTo>
                    <a:pt x="70" y="23"/>
                  </a:moveTo>
                  <a:cubicBezTo>
                    <a:pt x="76" y="17"/>
                    <a:pt x="76" y="17"/>
                    <a:pt x="76" y="17"/>
                  </a:cubicBezTo>
                  <a:cubicBezTo>
                    <a:pt x="66" y="8"/>
                    <a:pt x="66" y="8"/>
                    <a:pt x="66" y="8"/>
                  </a:cubicBezTo>
                  <a:cubicBezTo>
                    <a:pt x="61" y="13"/>
                    <a:pt x="61" y="13"/>
                    <a:pt x="61" y="13"/>
                  </a:cubicBezTo>
                  <a:cubicBezTo>
                    <a:pt x="57" y="11"/>
                    <a:pt x="53" y="9"/>
                    <a:pt x="48" y="8"/>
                  </a:cubicBezTo>
                  <a:cubicBezTo>
                    <a:pt x="48" y="0"/>
                    <a:pt x="48" y="0"/>
                    <a:pt x="48" y="0"/>
                  </a:cubicBezTo>
                  <a:cubicBezTo>
                    <a:pt x="35" y="0"/>
                    <a:pt x="35" y="0"/>
                    <a:pt x="35" y="0"/>
                  </a:cubicBezTo>
                  <a:cubicBezTo>
                    <a:pt x="35" y="8"/>
                    <a:pt x="35" y="8"/>
                    <a:pt x="35" y="8"/>
                  </a:cubicBezTo>
                  <a:cubicBezTo>
                    <a:pt x="30" y="9"/>
                    <a:pt x="26" y="11"/>
                    <a:pt x="23" y="13"/>
                  </a:cubicBezTo>
                  <a:cubicBezTo>
                    <a:pt x="17" y="8"/>
                    <a:pt x="17" y="8"/>
                    <a:pt x="17" y="8"/>
                  </a:cubicBezTo>
                  <a:cubicBezTo>
                    <a:pt x="7" y="17"/>
                    <a:pt x="7" y="17"/>
                    <a:pt x="7" y="17"/>
                  </a:cubicBezTo>
                  <a:cubicBezTo>
                    <a:pt x="13" y="23"/>
                    <a:pt x="13" y="23"/>
                    <a:pt x="13" y="23"/>
                  </a:cubicBezTo>
                  <a:cubicBezTo>
                    <a:pt x="10" y="27"/>
                    <a:pt x="9" y="31"/>
                    <a:pt x="8" y="35"/>
                  </a:cubicBezTo>
                  <a:cubicBezTo>
                    <a:pt x="0" y="35"/>
                    <a:pt x="0" y="35"/>
                    <a:pt x="0" y="35"/>
                  </a:cubicBezTo>
                  <a:cubicBezTo>
                    <a:pt x="0" y="49"/>
                    <a:pt x="0" y="49"/>
                    <a:pt x="0" y="49"/>
                  </a:cubicBezTo>
                  <a:cubicBezTo>
                    <a:pt x="8" y="49"/>
                    <a:pt x="8" y="49"/>
                    <a:pt x="8" y="49"/>
                  </a:cubicBezTo>
                  <a:cubicBezTo>
                    <a:pt x="9" y="53"/>
                    <a:pt x="10" y="57"/>
                    <a:pt x="13" y="61"/>
                  </a:cubicBezTo>
                  <a:cubicBezTo>
                    <a:pt x="7" y="67"/>
                    <a:pt x="7" y="67"/>
                    <a:pt x="7" y="67"/>
                  </a:cubicBezTo>
                  <a:cubicBezTo>
                    <a:pt x="17" y="76"/>
                    <a:pt x="17" y="76"/>
                    <a:pt x="17" y="76"/>
                  </a:cubicBezTo>
                  <a:cubicBezTo>
                    <a:pt x="22" y="71"/>
                    <a:pt x="22" y="71"/>
                    <a:pt x="22" y="71"/>
                  </a:cubicBezTo>
                  <a:cubicBezTo>
                    <a:pt x="26" y="73"/>
                    <a:pt x="30" y="75"/>
                    <a:pt x="35" y="76"/>
                  </a:cubicBezTo>
                  <a:cubicBezTo>
                    <a:pt x="35" y="84"/>
                    <a:pt x="35" y="84"/>
                    <a:pt x="35" y="84"/>
                  </a:cubicBezTo>
                  <a:cubicBezTo>
                    <a:pt x="48" y="84"/>
                    <a:pt x="48" y="84"/>
                    <a:pt x="48" y="84"/>
                  </a:cubicBezTo>
                  <a:cubicBezTo>
                    <a:pt x="48" y="76"/>
                    <a:pt x="48" y="76"/>
                    <a:pt x="48" y="76"/>
                  </a:cubicBezTo>
                  <a:cubicBezTo>
                    <a:pt x="53" y="75"/>
                    <a:pt x="57" y="73"/>
                    <a:pt x="61" y="71"/>
                  </a:cubicBezTo>
                  <a:cubicBezTo>
                    <a:pt x="66" y="76"/>
                    <a:pt x="66" y="76"/>
                    <a:pt x="66" y="76"/>
                  </a:cubicBezTo>
                  <a:cubicBezTo>
                    <a:pt x="76" y="67"/>
                    <a:pt x="76" y="67"/>
                    <a:pt x="76" y="67"/>
                  </a:cubicBezTo>
                  <a:cubicBezTo>
                    <a:pt x="70" y="61"/>
                    <a:pt x="70" y="61"/>
                    <a:pt x="70" y="61"/>
                  </a:cubicBezTo>
                  <a:cubicBezTo>
                    <a:pt x="73" y="57"/>
                    <a:pt x="74" y="53"/>
                    <a:pt x="75" y="49"/>
                  </a:cubicBezTo>
                  <a:cubicBezTo>
                    <a:pt x="83" y="49"/>
                    <a:pt x="83" y="49"/>
                    <a:pt x="83" y="49"/>
                  </a:cubicBezTo>
                  <a:cubicBezTo>
                    <a:pt x="83" y="35"/>
                    <a:pt x="83" y="35"/>
                    <a:pt x="83" y="35"/>
                  </a:cubicBezTo>
                  <a:cubicBezTo>
                    <a:pt x="75" y="35"/>
                    <a:pt x="75" y="35"/>
                    <a:pt x="75" y="35"/>
                  </a:cubicBezTo>
                  <a:cubicBezTo>
                    <a:pt x="74" y="31"/>
                    <a:pt x="73" y="27"/>
                    <a:pt x="70" y="23"/>
                  </a:cubicBezTo>
                  <a:close/>
                  <a:moveTo>
                    <a:pt x="57" y="58"/>
                  </a:moveTo>
                  <a:cubicBezTo>
                    <a:pt x="53" y="62"/>
                    <a:pt x="48" y="64"/>
                    <a:pt x="42" y="64"/>
                  </a:cubicBezTo>
                  <a:cubicBezTo>
                    <a:pt x="35" y="64"/>
                    <a:pt x="30" y="62"/>
                    <a:pt x="26" y="58"/>
                  </a:cubicBezTo>
                  <a:cubicBezTo>
                    <a:pt x="22" y="54"/>
                    <a:pt x="19" y="48"/>
                    <a:pt x="19" y="42"/>
                  </a:cubicBezTo>
                  <a:cubicBezTo>
                    <a:pt x="19" y="36"/>
                    <a:pt x="22" y="30"/>
                    <a:pt x="26" y="26"/>
                  </a:cubicBezTo>
                  <a:cubicBezTo>
                    <a:pt x="30" y="22"/>
                    <a:pt x="35" y="20"/>
                    <a:pt x="42" y="20"/>
                  </a:cubicBezTo>
                  <a:cubicBezTo>
                    <a:pt x="48" y="20"/>
                    <a:pt x="53" y="22"/>
                    <a:pt x="57" y="26"/>
                  </a:cubicBezTo>
                  <a:cubicBezTo>
                    <a:pt x="61" y="30"/>
                    <a:pt x="64" y="36"/>
                    <a:pt x="64" y="42"/>
                  </a:cubicBezTo>
                  <a:cubicBezTo>
                    <a:pt x="64" y="48"/>
                    <a:pt x="61" y="54"/>
                    <a:pt x="57" y="58"/>
                  </a:cubicBezTo>
                  <a:close/>
                </a:path>
              </a:pathLst>
            </a:custGeom>
            <a:solidFill>
              <a:srgbClr val="6C4C8F"/>
            </a:solidFill>
            <a:ln>
              <a:noFill/>
            </a:ln>
            <a:effectLst>
              <a:outerShdw blurRad="50800" dist="38100" dir="8100000" algn="tr" rotWithShape="0">
                <a:prstClr val="black">
                  <a:alpha val="40000"/>
                </a:prstClr>
              </a:outerShdw>
            </a:effectLst>
            <a:scene3d>
              <a:camera prst="orthographicFront"/>
              <a:lightRig rig="threePt" dir="t"/>
            </a:scene3d>
            <a:sp3d extrusionH="76200">
              <a:extrusionClr>
                <a:srgbClr val="A5C3CF"/>
              </a:extrusionClr>
            </a:sp3d>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98" name="Freeform 18"/>
            <p:cNvSpPr/>
            <p:nvPr>
              <p:custDataLst>
                <p:tags r:id="rId11"/>
              </p:custDataLst>
            </p:nvPr>
          </p:nvSpPr>
          <p:spPr bwMode="auto">
            <a:xfrm rot="-1119039">
              <a:off x="5875350" y="4031531"/>
              <a:ext cx="2405159" cy="2056511"/>
            </a:xfrm>
            <a:custGeom>
              <a:avLst/>
              <a:gdLst>
                <a:gd name="T0" fmla="*/ 2147483646 w 52"/>
                <a:gd name="T1" fmla="*/ 0 h 44"/>
                <a:gd name="T2" fmla="*/ 2147483646 w 52"/>
                <a:gd name="T3" fmla="*/ 2147483646 h 44"/>
                <a:gd name="T4" fmla="*/ 2147483646 w 52"/>
                <a:gd name="T5" fmla="*/ 2147483646 h 44"/>
                <a:gd name="T6" fmla="*/ 2147483646 w 52"/>
                <a:gd name="T7" fmla="*/ 2147483646 h 44"/>
                <a:gd name="T8" fmla="*/ 2147483646 w 52"/>
                <a:gd name="T9" fmla="*/ 2147483646 h 44"/>
                <a:gd name="T10" fmla="*/ 2147483646 w 52"/>
                <a:gd name="T11" fmla="*/ 2147483646 h 44"/>
                <a:gd name="T12" fmla="*/ 2147483646 w 52"/>
                <a:gd name="T13" fmla="*/ 2147483646 h 44"/>
                <a:gd name="T14" fmla="*/ 2147483646 w 52"/>
                <a:gd name="T15" fmla="*/ 2147483646 h 44"/>
                <a:gd name="T16" fmla="*/ 2147483646 w 52"/>
                <a:gd name="T17" fmla="*/ 2147483646 h 44"/>
                <a:gd name="T18" fmla="*/ 2147483646 w 52"/>
                <a:gd name="T19" fmla="*/ 2147483646 h 44"/>
                <a:gd name="T20" fmla="*/ 0 w 52"/>
                <a:gd name="T21" fmla="*/ 2147483646 h 44"/>
                <a:gd name="T22" fmla="*/ 0 w 52"/>
                <a:gd name="T23" fmla="*/ 2147483646 h 44"/>
                <a:gd name="T24" fmla="*/ 2147483646 w 52"/>
                <a:gd name="T25" fmla="*/ 2147483646 h 44"/>
                <a:gd name="T26" fmla="*/ 2147483646 w 52"/>
                <a:gd name="T27" fmla="*/ 2147483646 h 44"/>
                <a:gd name="T28" fmla="*/ 2147483646 w 52"/>
                <a:gd name="T29" fmla="*/ 2147483646 h 44"/>
                <a:gd name="T30" fmla="*/ 2147483646 w 52"/>
                <a:gd name="T31" fmla="*/ 2147483646 h 44"/>
                <a:gd name="T32" fmla="*/ 2147483646 w 52"/>
                <a:gd name="T33" fmla="*/ 2147483646 h 44"/>
                <a:gd name="T34" fmla="*/ 2147483646 w 52"/>
                <a:gd name="T35" fmla="*/ 2147483646 h 44"/>
                <a:gd name="T36" fmla="*/ 2147483646 w 52"/>
                <a:gd name="T37" fmla="*/ 0 h 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 h="44">
                  <a:moveTo>
                    <a:pt x="45" y="0"/>
                  </a:moveTo>
                  <a:cubicBezTo>
                    <a:pt x="43" y="2"/>
                    <a:pt x="43" y="2"/>
                    <a:pt x="43" y="2"/>
                  </a:cubicBezTo>
                  <a:cubicBezTo>
                    <a:pt x="43" y="3"/>
                    <a:pt x="43" y="3"/>
                    <a:pt x="43" y="3"/>
                  </a:cubicBezTo>
                  <a:cubicBezTo>
                    <a:pt x="47" y="8"/>
                    <a:pt x="49" y="14"/>
                    <a:pt x="49" y="20"/>
                  </a:cubicBezTo>
                  <a:cubicBezTo>
                    <a:pt x="48" y="26"/>
                    <a:pt x="45" y="31"/>
                    <a:pt x="41" y="35"/>
                  </a:cubicBezTo>
                  <a:cubicBezTo>
                    <a:pt x="37" y="39"/>
                    <a:pt x="31" y="41"/>
                    <a:pt x="26" y="41"/>
                  </a:cubicBezTo>
                  <a:cubicBezTo>
                    <a:pt x="25" y="41"/>
                    <a:pt x="25" y="41"/>
                    <a:pt x="24" y="40"/>
                  </a:cubicBezTo>
                  <a:cubicBezTo>
                    <a:pt x="18" y="40"/>
                    <a:pt x="13" y="37"/>
                    <a:pt x="9" y="32"/>
                  </a:cubicBezTo>
                  <a:cubicBezTo>
                    <a:pt x="5" y="28"/>
                    <a:pt x="3" y="22"/>
                    <a:pt x="3" y="16"/>
                  </a:cubicBezTo>
                  <a:cubicBezTo>
                    <a:pt x="3" y="15"/>
                    <a:pt x="3" y="15"/>
                    <a:pt x="3" y="15"/>
                  </a:cubicBezTo>
                  <a:cubicBezTo>
                    <a:pt x="0" y="15"/>
                    <a:pt x="0" y="15"/>
                    <a:pt x="0" y="15"/>
                  </a:cubicBezTo>
                  <a:cubicBezTo>
                    <a:pt x="0" y="16"/>
                    <a:pt x="0" y="16"/>
                    <a:pt x="0" y="16"/>
                  </a:cubicBezTo>
                  <a:cubicBezTo>
                    <a:pt x="0" y="22"/>
                    <a:pt x="2" y="29"/>
                    <a:pt x="6" y="34"/>
                  </a:cubicBezTo>
                  <a:cubicBezTo>
                    <a:pt x="11" y="40"/>
                    <a:pt x="17" y="43"/>
                    <a:pt x="24" y="43"/>
                  </a:cubicBezTo>
                  <a:cubicBezTo>
                    <a:pt x="25" y="44"/>
                    <a:pt x="25" y="44"/>
                    <a:pt x="26" y="44"/>
                  </a:cubicBezTo>
                  <a:cubicBezTo>
                    <a:pt x="32" y="44"/>
                    <a:pt x="38" y="41"/>
                    <a:pt x="43" y="38"/>
                  </a:cubicBezTo>
                  <a:cubicBezTo>
                    <a:pt x="48" y="33"/>
                    <a:pt x="51" y="27"/>
                    <a:pt x="52" y="20"/>
                  </a:cubicBezTo>
                  <a:cubicBezTo>
                    <a:pt x="52" y="13"/>
                    <a:pt x="50" y="6"/>
                    <a:pt x="46" y="1"/>
                  </a:cubicBezTo>
                  <a:cubicBezTo>
                    <a:pt x="45" y="0"/>
                    <a:pt x="45" y="0"/>
                    <a:pt x="45" y="0"/>
                  </a:cubicBezTo>
                </a:path>
              </a:pathLst>
            </a:custGeom>
            <a:solidFill>
              <a:srgbClr val="6C4C8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 name="KSO_Shape"/>
            <p:cNvSpPr/>
            <p:nvPr>
              <p:custDataLst>
                <p:tags r:id="rId12"/>
              </p:custDataLst>
            </p:nvPr>
          </p:nvSpPr>
          <p:spPr bwMode="auto">
            <a:xfrm>
              <a:off x="6929667" y="4720332"/>
              <a:ext cx="332768" cy="359229"/>
            </a:xfrm>
            <a:custGeom>
              <a:avLst/>
              <a:gdLst>
                <a:gd name="T0" fmla="*/ 1753292 w 4636"/>
                <a:gd name="T1" fmla="*/ 1304768 h 4986"/>
                <a:gd name="T2" fmla="*/ 1683756 w 4636"/>
                <a:gd name="T3" fmla="*/ 1479374 h 4986"/>
                <a:gd name="T4" fmla="*/ 1569137 w 4636"/>
                <a:gd name="T5" fmla="*/ 1631438 h 4986"/>
                <a:gd name="T6" fmla="*/ 1415547 w 4636"/>
                <a:gd name="T7" fmla="*/ 1755611 h 4986"/>
                <a:gd name="T8" fmla="*/ 1230628 w 4636"/>
                <a:gd name="T9" fmla="*/ 1845779 h 4986"/>
                <a:gd name="T10" fmla="*/ 1020493 w 4636"/>
                <a:gd name="T11" fmla="*/ 1896594 h 4986"/>
                <a:gd name="T12" fmla="*/ 817235 w 4636"/>
                <a:gd name="T13" fmla="*/ 1902708 h 4986"/>
                <a:gd name="T14" fmla="*/ 601369 w 4636"/>
                <a:gd name="T15" fmla="*/ 1865647 h 4986"/>
                <a:gd name="T16" fmla="*/ 408426 w 4636"/>
                <a:gd name="T17" fmla="*/ 1786558 h 4986"/>
                <a:gd name="T18" fmla="*/ 244521 w 4636"/>
                <a:gd name="T19" fmla="*/ 1671937 h 4986"/>
                <a:gd name="T20" fmla="*/ 117294 w 4636"/>
                <a:gd name="T21" fmla="*/ 1527897 h 4986"/>
                <a:gd name="T22" fmla="*/ 33622 w 4636"/>
                <a:gd name="T23" fmla="*/ 1359022 h 4986"/>
                <a:gd name="T24" fmla="*/ 382 w 4636"/>
                <a:gd name="T25" fmla="*/ 1173336 h 4986"/>
                <a:gd name="T26" fmla="*/ 9170 w 4636"/>
                <a:gd name="T27" fmla="*/ 1046107 h 4986"/>
                <a:gd name="T28" fmla="*/ 44319 w 4636"/>
                <a:gd name="T29" fmla="*/ 918114 h 4986"/>
                <a:gd name="T30" fmla="*/ 104303 w 4636"/>
                <a:gd name="T31" fmla="*/ 799672 h 4986"/>
                <a:gd name="T32" fmla="*/ 224654 w 4636"/>
                <a:gd name="T33" fmla="*/ 654103 h 4986"/>
                <a:gd name="T34" fmla="*/ 458477 w 4636"/>
                <a:gd name="T35" fmla="*/ 495927 h 4986"/>
                <a:gd name="T36" fmla="*/ 1413637 w 4636"/>
                <a:gd name="T37" fmla="*/ 551327 h 4986"/>
                <a:gd name="T38" fmla="*/ 1619952 w 4636"/>
                <a:gd name="T39" fmla="*/ 733956 h 4986"/>
                <a:gd name="T40" fmla="*/ 1693690 w 4636"/>
                <a:gd name="T41" fmla="*/ 845520 h 4986"/>
                <a:gd name="T42" fmla="*/ 1744122 w 4636"/>
                <a:gd name="T43" fmla="*/ 968165 h 4986"/>
                <a:gd name="T44" fmla="*/ 1768957 w 4636"/>
                <a:gd name="T45" fmla="*/ 1099215 h 4986"/>
                <a:gd name="T46" fmla="*/ 810740 w 4636"/>
                <a:gd name="T47" fmla="*/ 1403342 h 4986"/>
                <a:gd name="T48" fmla="*/ 749610 w 4636"/>
                <a:gd name="T49" fmla="*/ 1364371 h 4986"/>
                <a:gd name="T50" fmla="*/ 721337 w 4636"/>
                <a:gd name="T51" fmla="*/ 1311646 h 4986"/>
                <a:gd name="T52" fmla="*/ 574242 w 4636"/>
                <a:gd name="T53" fmla="*/ 1220331 h 4986"/>
                <a:gd name="T54" fmla="*/ 590289 w 4636"/>
                <a:gd name="T55" fmla="*/ 1349853 h 4986"/>
                <a:gd name="T56" fmla="*/ 636519 w 4636"/>
                <a:gd name="T57" fmla="*/ 1442696 h 4986"/>
                <a:gd name="T58" fmla="*/ 705290 w 4636"/>
                <a:gd name="T59" fmla="*/ 1500770 h 4986"/>
                <a:gd name="T60" fmla="*/ 835956 w 4636"/>
                <a:gd name="T61" fmla="*/ 1679961 h 4986"/>
                <a:gd name="T62" fmla="*/ 1024696 w 4636"/>
                <a:gd name="T63" fmla="*/ 1517199 h 4986"/>
                <a:gd name="T64" fmla="*/ 1127089 w 4636"/>
                <a:gd name="T65" fmla="*/ 1453011 h 4986"/>
                <a:gd name="T66" fmla="*/ 1182488 w 4636"/>
                <a:gd name="T67" fmla="*/ 1354819 h 4986"/>
                <a:gd name="T68" fmla="*/ 1193950 w 4636"/>
                <a:gd name="T69" fmla="*/ 1246694 h 4986"/>
                <a:gd name="T70" fmla="*/ 1176375 w 4636"/>
                <a:gd name="T71" fmla="*/ 1166459 h 4986"/>
                <a:gd name="T72" fmla="*/ 1133584 w 4636"/>
                <a:gd name="T73" fmla="*/ 1100361 h 4986"/>
                <a:gd name="T74" fmla="*/ 1066341 w 4636"/>
                <a:gd name="T75" fmla="*/ 1049164 h 4986"/>
                <a:gd name="T76" fmla="*/ 943316 w 4636"/>
                <a:gd name="T77" fmla="*/ 710650 h 4986"/>
                <a:gd name="T78" fmla="*/ 992220 w 4636"/>
                <a:gd name="T79" fmla="*/ 732810 h 4986"/>
                <a:gd name="T80" fmla="*/ 1028899 w 4636"/>
                <a:gd name="T81" fmla="*/ 775984 h 4986"/>
                <a:gd name="T82" fmla="*/ 1183634 w 4636"/>
                <a:gd name="T83" fmla="*/ 862332 h 4986"/>
                <a:gd name="T84" fmla="*/ 1156126 w 4636"/>
                <a:gd name="T85" fmla="*/ 728989 h 4986"/>
                <a:gd name="T86" fmla="*/ 1112953 w 4636"/>
                <a:gd name="T87" fmla="*/ 665566 h 4986"/>
                <a:gd name="T88" fmla="*/ 1054879 w 4636"/>
                <a:gd name="T89" fmla="*/ 620481 h 4986"/>
                <a:gd name="T90" fmla="*/ 971207 w 4636"/>
                <a:gd name="T91" fmla="*/ 591062 h 4986"/>
                <a:gd name="T92" fmla="*/ 831753 w 4636"/>
                <a:gd name="T93" fmla="*/ 588005 h 4986"/>
                <a:gd name="T94" fmla="*/ 707201 w 4636"/>
                <a:gd name="T95" fmla="*/ 635382 h 4986"/>
                <a:gd name="T96" fmla="*/ 628877 w 4636"/>
                <a:gd name="T97" fmla="*/ 713324 h 4986"/>
                <a:gd name="T98" fmla="*/ 596784 w 4636"/>
                <a:gd name="T99" fmla="*/ 822978 h 4986"/>
                <a:gd name="T100" fmla="*/ 609010 w 4636"/>
                <a:gd name="T101" fmla="*/ 933779 h 4986"/>
                <a:gd name="T102" fmla="*/ 664409 w 4636"/>
                <a:gd name="T103" fmla="*/ 1020508 h 4986"/>
                <a:gd name="T104" fmla="*/ 780175 w 4636"/>
                <a:gd name="T105" fmla="*/ 1086989 h 4986"/>
                <a:gd name="T106" fmla="*/ 829461 w 4636"/>
                <a:gd name="T107" fmla="*/ 963962 h 4986"/>
                <a:gd name="T108" fmla="*/ 750374 w 4636"/>
                <a:gd name="T109" fmla="*/ 897100 h 4986"/>
                <a:gd name="T110" fmla="*/ 740440 w 4636"/>
                <a:gd name="T111" fmla="*/ 809988 h 4986"/>
                <a:gd name="T112" fmla="*/ 788198 w 4636"/>
                <a:gd name="T113" fmla="*/ 733192 h 4986"/>
                <a:gd name="T114" fmla="*/ 943316 w 4636"/>
                <a:gd name="T115" fmla="*/ 1136276 h 4986"/>
                <a:gd name="T116" fmla="*/ 1017437 w 4636"/>
                <a:gd name="T117" fmla="*/ 1185945 h 4986"/>
                <a:gd name="T118" fmla="*/ 1045709 w 4636"/>
                <a:gd name="T119" fmla="*/ 1231411 h 4986"/>
                <a:gd name="T120" fmla="*/ 1048766 w 4636"/>
                <a:gd name="T121" fmla="*/ 1299801 h 4986"/>
                <a:gd name="T122" fmla="*/ 1017819 w 4636"/>
                <a:gd name="T123" fmla="*/ 1372395 h 4986"/>
                <a:gd name="T124" fmla="*/ 965858 w 4636"/>
                <a:gd name="T125" fmla="*/ 1409838 h 49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636" h="4986">
                  <a:moveTo>
                    <a:pt x="4636" y="3019"/>
                  </a:moveTo>
                  <a:lnTo>
                    <a:pt x="4636" y="3019"/>
                  </a:lnTo>
                  <a:lnTo>
                    <a:pt x="4635" y="3071"/>
                  </a:lnTo>
                  <a:lnTo>
                    <a:pt x="4633" y="3121"/>
                  </a:lnTo>
                  <a:lnTo>
                    <a:pt x="4629" y="3171"/>
                  </a:lnTo>
                  <a:lnTo>
                    <a:pt x="4624" y="3221"/>
                  </a:lnTo>
                  <a:lnTo>
                    <a:pt x="4618" y="3270"/>
                  </a:lnTo>
                  <a:lnTo>
                    <a:pt x="4609" y="3319"/>
                  </a:lnTo>
                  <a:lnTo>
                    <a:pt x="4600" y="3367"/>
                  </a:lnTo>
                  <a:lnTo>
                    <a:pt x="4589" y="3415"/>
                  </a:lnTo>
                  <a:lnTo>
                    <a:pt x="4577" y="3464"/>
                  </a:lnTo>
                  <a:lnTo>
                    <a:pt x="4563" y="3511"/>
                  </a:lnTo>
                  <a:lnTo>
                    <a:pt x="4548" y="3557"/>
                  </a:lnTo>
                  <a:lnTo>
                    <a:pt x="4532" y="3605"/>
                  </a:lnTo>
                  <a:lnTo>
                    <a:pt x="4515" y="3650"/>
                  </a:lnTo>
                  <a:lnTo>
                    <a:pt x="4496" y="3696"/>
                  </a:lnTo>
                  <a:lnTo>
                    <a:pt x="4476" y="3740"/>
                  </a:lnTo>
                  <a:lnTo>
                    <a:pt x="4454" y="3785"/>
                  </a:lnTo>
                  <a:lnTo>
                    <a:pt x="4431" y="3829"/>
                  </a:lnTo>
                  <a:lnTo>
                    <a:pt x="4407" y="3872"/>
                  </a:lnTo>
                  <a:lnTo>
                    <a:pt x="4382" y="3915"/>
                  </a:lnTo>
                  <a:lnTo>
                    <a:pt x="4357" y="3957"/>
                  </a:lnTo>
                  <a:lnTo>
                    <a:pt x="4330" y="3999"/>
                  </a:lnTo>
                  <a:lnTo>
                    <a:pt x="4300" y="4039"/>
                  </a:lnTo>
                  <a:lnTo>
                    <a:pt x="4271" y="4080"/>
                  </a:lnTo>
                  <a:lnTo>
                    <a:pt x="4240" y="4119"/>
                  </a:lnTo>
                  <a:lnTo>
                    <a:pt x="4209" y="4157"/>
                  </a:lnTo>
                  <a:lnTo>
                    <a:pt x="4176" y="4196"/>
                  </a:lnTo>
                  <a:lnTo>
                    <a:pt x="4141" y="4233"/>
                  </a:lnTo>
                  <a:lnTo>
                    <a:pt x="4107" y="4270"/>
                  </a:lnTo>
                  <a:lnTo>
                    <a:pt x="4071" y="4307"/>
                  </a:lnTo>
                  <a:lnTo>
                    <a:pt x="4034" y="4341"/>
                  </a:lnTo>
                  <a:lnTo>
                    <a:pt x="3996" y="4376"/>
                  </a:lnTo>
                  <a:lnTo>
                    <a:pt x="3957" y="4410"/>
                  </a:lnTo>
                  <a:lnTo>
                    <a:pt x="3917" y="4443"/>
                  </a:lnTo>
                  <a:lnTo>
                    <a:pt x="3876" y="4475"/>
                  </a:lnTo>
                  <a:lnTo>
                    <a:pt x="3835" y="4506"/>
                  </a:lnTo>
                  <a:lnTo>
                    <a:pt x="3792" y="4537"/>
                  </a:lnTo>
                  <a:lnTo>
                    <a:pt x="3749" y="4566"/>
                  </a:lnTo>
                  <a:lnTo>
                    <a:pt x="3705" y="4595"/>
                  </a:lnTo>
                  <a:lnTo>
                    <a:pt x="3660" y="4623"/>
                  </a:lnTo>
                  <a:lnTo>
                    <a:pt x="3614" y="4650"/>
                  </a:lnTo>
                  <a:lnTo>
                    <a:pt x="3567" y="4676"/>
                  </a:lnTo>
                  <a:lnTo>
                    <a:pt x="3520" y="4701"/>
                  </a:lnTo>
                  <a:lnTo>
                    <a:pt x="3472" y="4725"/>
                  </a:lnTo>
                  <a:lnTo>
                    <a:pt x="3422" y="4748"/>
                  </a:lnTo>
                  <a:lnTo>
                    <a:pt x="3373" y="4770"/>
                  </a:lnTo>
                  <a:lnTo>
                    <a:pt x="3322" y="4792"/>
                  </a:lnTo>
                  <a:lnTo>
                    <a:pt x="3272" y="4812"/>
                  </a:lnTo>
                  <a:lnTo>
                    <a:pt x="3221" y="4831"/>
                  </a:lnTo>
                  <a:lnTo>
                    <a:pt x="3168" y="4849"/>
                  </a:lnTo>
                  <a:lnTo>
                    <a:pt x="3114" y="4867"/>
                  </a:lnTo>
                  <a:lnTo>
                    <a:pt x="3062" y="4883"/>
                  </a:lnTo>
                  <a:lnTo>
                    <a:pt x="3007" y="4897"/>
                  </a:lnTo>
                  <a:lnTo>
                    <a:pt x="2952" y="4911"/>
                  </a:lnTo>
                  <a:lnTo>
                    <a:pt x="2897" y="4924"/>
                  </a:lnTo>
                  <a:lnTo>
                    <a:pt x="2841" y="4935"/>
                  </a:lnTo>
                  <a:lnTo>
                    <a:pt x="2785" y="4946"/>
                  </a:lnTo>
                  <a:lnTo>
                    <a:pt x="2729" y="4955"/>
                  </a:lnTo>
                  <a:lnTo>
                    <a:pt x="2671" y="4964"/>
                  </a:lnTo>
                  <a:lnTo>
                    <a:pt x="2613" y="4970"/>
                  </a:lnTo>
                  <a:lnTo>
                    <a:pt x="2555" y="4975"/>
                  </a:lnTo>
                  <a:lnTo>
                    <a:pt x="2496" y="4980"/>
                  </a:lnTo>
                  <a:lnTo>
                    <a:pt x="2437" y="4984"/>
                  </a:lnTo>
                  <a:lnTo>
                    <a:pt x="2377" y="4986"/>
                  </a:lnTo>
                  <a:lnTo>
                    <a:pt x="2318" y="4986"/>
                  </a:lnTo>
                  <a:lnTo>
                    <a:pt x="2258" y="4986"/>
                  </a:lnTo>
                  <a:lnTo>
                    <a:pt x="2199" y="4984"/>
                  </a:lnTo>
                  <a:lnTo>
                    <a:pt x="2139" y="4980"/>
                  </a:lnTo>
                  <a:lnTo>
                    <a:pt x="2081" y="4975"/>
                  </a:lnTo>
                  <a:lnTo>
                    <a:pt x="2022" y="4970"/>
                  </a:lnTo>
                  <a:lnTo>
                    <a:pt x="1964" y="4964"/>
                  </a:lnTo>
                  <a:lnTo>
                    <a:pt x="1908" y="4955"/>
                  </a:lnTo>
                  <a:lnTo>
                    <a:pt x="1851" y="4946"/>
                  </a:lnTo>
                  <a:lnTo>
                    <a:pt x="1794" y="4935"/>
                  </a:lnTo>
                  <a:lnTo>
                    <a:pt x="1738" y="4924"/>
                  </a:lnTo>
                  <a:lnTo>
                    <a:pt x="1683" y="4911"/>
                  </a:lnTo>
                  <a:lnTo>
                    <a:pt x="1628" y="4897"/>
                  </a:lnTo>
                  <a:lnTo>
                    <a:pt x="1574" y="4883"/>
                  </a:lnTo>
                  <a:lnTo>
                    <a:pt x="1521" y="4867"/>
                  </a:lnTo>
                  <a:lnTo>
                    <a:pt x="1468" y="4849"/>
                  </a:lnTo>
                  <a:lnTo>
                    <a:pt x="1416" y="4831"/>
                  </a:lnTo>
                  <a:lnTo>
                    <a:pt x="1364" y="4812"/>
                  </a:lnTo>
                  <a:lnTo>
                    <a:pt x="1313" y="4792"/>
                  </a:lnTo>
                  <a:lnTo>
                    <a:pt x="1262" y="4770"/>
                  </a:lnTo>
                  <a:lnTo>
                    <a:pt x="1213" y="4748"/>
                  </a:lnTo>
                  <a:lnTo>
                    <a:pt x="1163" y="4725"/>
                  </a:lnTo>
                  <a:lnTo>
                    <a:pt x="1116" y="4701"/>
                  </a:lnTo>
                  <a:lnTo>
                    <a:pt x="1069" y="4676"/>
                  </a:lnTo>
                  <a:lnTo>
                    <a:pt x="1021" y="4650"/>
                  </a:lnTo>
                  <a:lnTo>
                    <a:pt x="976" y="4623"/>
                  </a:lnTo>
                  <a:lnTo>
                    <a:pt x="931" y="4595"/>
                  </a:lnTo>
                  <a:lnTo>
                    <a:pt x="887" y="4566"/>
                  </a:lnTo>
                  <a:lnTo>
                    <a:pt x="843" y="4537"/>
                  </a:lnTo>
                  <a:lnTo>
                    <a:pt x="801" y="4506"/>
                  </a:lnTo>
                  <a:lnTo>
                    <a:pt x="759" y="4475"/>
                  </a:lnTo>
                  <a:lnTo>
                    <a:pt x="719" y="4443"/>
                  </a:lnTo>
                  <a:lnTo>
                    <a:pt x="679" y="4410"/>
                  </a:lnTo>
                  <a:lnTo>
                    <a:pt x="640" y="4376"/>
                  </a:lnTo>
                  <a:lnTo>
                    <a:pt x="602" y="4341"/>
                  </a:lnTo>
                  <a:lnTo>
                    <a:pt x="565" y="4307"/>
                  </a:lnTo>
                  <a:lnTo>
                    <a:pt x="529" y="4270"/>
                  </a:lnTo>
                  <a:lnTo>
                    <a:pt x="494" y="4233"/>
                  </a:lnTo>
                  <a:lnTo>
                    <a:pt x="460" y="4196"/>
                  </a:lnTo>
                  <a:lnTo>
                    <a:pt x="428" y="4157"/>
                  </a:lnTo>
                  <a:lnTo>
                    <a:pt x="396" y="4119"/>
                  </a:lnTo>
                  <a:lnTo>
                    <a:pt x="364" y="4080"/>
                  </a:lnTo>
                  <a:lnTo>
                    <a:pt x="335" y="4039"/>
                  </a:lnTo>
                  <a:lnTo>
                    <a:pt x="307" y="3999"/>
                  </a:lnTo>
                  <a:lnTo>
                    <a:pt x="279" y="3957"/>
                  </a:lnTo>
                  <a:lnTo>
                    <a:pt x="253" y="3915"/>
                  </a:lnTo>
                  <a:lnTo>
                    <a:pt x="228" y="3872"/>
                  </a:lnTo>
                  <a:lnTo>
                    <a:pt x="205" y="3829"/>
                  </a:lnTo>
                  <a:lnTo>
                    <a:pt x="182" y="3785"/>
                  </a:lnTo>
                  <a:lnTo>
                    <a:pt x="160" y="3740"/>
                  </a:lnTo>
                  <a:lnTo>
                    <a:pt x="141" y="3696"/>
                  </a:lnTo>
                  <a:lnTo>
                    <a:pt x="122" y="3650"/>
                  </a:lnTo>
                  <a:lnTo>
                    <a:pt x="104" y="3605"/>
                  </a:lnTo>
                  <a:lnTo>
                    <a:pt x="88" y="3557"/>
                  </a:lnTo>
                  <a:lnTo>
                    <a:pt x="72" y="3511"/>
                  </a:lnTo>
                  <a:lnTo>
                    <a:pt x="59" y="3464"/>
                  </a:lnTo>
                  <a:lnTo>
                    <a:pt x="47" y="3415"/>
                  </a:lnTo>
                  <a:lnTo>
                    <a:pt x="35" y="3367"/>
                  </a:lnTo>
                  <a:lnTo>
                    <a:pt x="26" y="3319"/>
                  </a:lnTo>
                  <a:lnTo>
                    <a:pt x="19" y="3270"/>
                  </a:lnTo>
                  <a:lnTo>
                    <a:pt x="11" y="3221"/>
                  </a:lnTo>
                  <a:lnTo>
                    <a:pt x="6" y="3171"/>
                  </a:lnTo>
                  <a:lnTo>
                    <a:pt x="3" y="3121"/>
                  </a:lnTo>
                  <a:lnTo>
                    <a:pt x="1" y="3071"/>
                  </a:lnTo>
                  <a:lnTo>
                    <a:pt x="0" y="3019"/>
                  </a:lnTo>
                  <a:lnTo>
                    <a:pt x="0" y="2983"/>
                  </a:lnTo>
                  <a:lnTo>
                    <a:pt x="1" y="2948"/>
                  </a:lnTo>
                  <a:lnTo>
                    <a:pt x="3" y="2912"/>
                  </a:lnTo>
                  <a:lnTo>
                    <a:pt x="6" y="2877"/>
                  </a:lnTo>
                  <a:lnTo>
                    <a:pt x="9" y="2842"/>
                  </a:lnTo>
                  <a:lnTo>
                    <a:pt x="13" y="2807"/>
                  </a:lnTo>
                  <a:lnTo>
                    <a:pt x="18" y="2772"/>
                  </a:lnTo>
                  <a:lnTo>
                    <a:pt x="24" y="2738"/>
                  </a:lnTo>
                  <a:lnTo>
                    <a:pt x="29" y="2703"/>
                  </a:lnTo>
                  <a:lnTo>
                    <a:pt x="36" y="2669"/>
                  </a:lnTo>
                  <a:lnTo>
                    <a:pt x="44" y="2635"/>
                  </a:lnTo>
                  <a:lnTo>
                    <a:pt x="52" y="2601"/>
                  </a:lnTo>
                  <a:lnTo>
                    <a:pt x="62" y="2567"/>
                  </a:lnTo>
                  <a:lnTo>
                    <a:pt x="71" y="2534"/>
                  </a:lnTo>
                  <a:lnTo>
                    <a:pt x="82" y="2501"/>
                  </a:lnTo>
                  <a:lnTo>
                    <a:pt x="92" y="2468"/>
                  </a:lnTo>
                  <a:lnTo>
                    <a:pt x="104" y="2436"/>
                  </a:lnTo>
                  <a:lnTo>
                    <a:pt x="116" y="2403"/>
                  </a:lnTo>
                  <a:lnTo>
                    <a:pt x="129" y="2371"/>
                  </a:lnTo>
                  <a:lnTo>
                    <a:pt x="143" y="2339"/>
                  </a:lnTo>
                  <a:lnTo>
                    <a:pt x="156" y="2308"/>
                  </a:lnTo>
                  <a:lnTo>
                    <a:pt x="172" y="2276"/>
                  </a:lnTo>
                  <a:lnTo>
                    <a:pt x="187" y="2245"/>
                  </a:lnTo>
                  <a:lnTo>
                    <a:pt x="203" y="2214"/>
                  </a:lnTo>
                  <a:lnTo>
                    <a:pt x="219" y="2184"/>
                  </a:lnTo>
                  <a:lnTo>
                    <a:pt x="237" y="2153"/>
                  </a:lnTo>
                  <a:lnTo>
                    <a:pt x="255" y="2123"/>
                  </a:lnTo>
                  <a:lnTo>
                    <a:pt x="273" y="2093"/>
                  </a:lnTo>
                  <a:lnTo>
                    <a:pt x="292" y="2064"/>
                  </a:lnTo>
                  <a:lnTo>
                    <a:pt x="312" y="2034"/>
                  </a:lnTo>
                  <a:lnTo>
                    <a:pt x="332" y="2006"/>
                  </a:lnTo>
                  <a:lnTo>
                    <a:pt x="353" y="1978"/>
                  </a:lnTo>
                  <a:lnTo>
                    <a:pt x="374" y="1949"/>
                  </a:lnTo>
                  <a:lnTo>
                    <a:pt x="396" y="1922"/>
                  </a:lnTo>
                  <a:lnTo>
                    <a:pt x="440" y="1867"/>
                  </a:lnTo>
                  <a:lnTo>
                    <a:pt x="487" y="1814"/>
                  </a:lnTo>
                  <a:lnTo>
                    <a:pt x="537" y="1762"/>
                  </a:lnTo>
                  <a:lnTo>
                    <a:pt x="588" y="1712"/>
                  </a:lnTo>
                  <a:lnTo>
                    <a:pt x="642" y="1662"/>
                  </a:lnTo>
                  <a:lnTo>
                    <a:pt x="697" y="1615"/>
                  </a:lnTo>
                  <a:lnTo>
                    <a:pt x="754" y="1570"/>
                  </a:lnTo>
                  <a:lnTo>
                    <a:pt x="812" y="1526"/>
                  </a:lnTo>
                  <a:lnTo>
                    <a:pt x="873" y="1483"/>
                  </a:lnTo>
                  <a:lnTo>
                    <a:pt x="935" y="1443"/>
                  </a:lnTo>
                  <a:lnTo>
                    <a:pt x="999" y="1404"/>
                  </a:lnTo>
                  <a:lnTo>
                    <a:pt x="1065" y="1366"/>
                  </a:lnTo>
                  <a:lnTo>
                    <a:pt x="1132" y="1331"/>
                  </a:lnTo>
                  <a:lnTo>
                    <a:pt x="1200" y="1298"/>
                  </a:lnTo>
                  <a:lnTo>
                    <a:pt x="1271" y="1266"/>
                  </a:lnTo>
                  <a:lnTo>
                    <a:pt x="553" y="0"/>
                  </a:lnTo>
                  <a:lnTo>
                    <a:pt x="4082" y="0"/>
                  </a:lnTo>
                  <a:lnTo>
                    <a:pt x="3365" y="1266"/>
                  </a:lnTo>
                  <a:lnTo>
                    <a:pt x="3435" y="1298"/>
                  </a:lnTo>
                  <a:lnTo>
                    <a:pt x="3503" y="1331"/>
                  </a:lnTo>
                  <a:lnTo>
                    <a:pt x="3571" y="1366"/>
                  </a:lnTo>
                  <a:lnTo>
                    <a:pt x="3636" y="1404"/>
                  </a:lnTo>
                  <a:lnTo>
                    <a:pt x="3700" y="1443"/>
                  </a:lnTo>
                  <a:lnTo>
                    <a:pt x="3762" y="1483"/>
                  </a:lnTo>
                  <a:lnTo>
                    <a:pt x="3823" y="1526"/>
                  </a:lnTo>
                  <a:lnTo>
                    <a:pt x="3882" y="1570"/>
                  </a:lnTo>
                  <a:lnTo>
                    <a:pt x="3938" y="1615"/>
                  </a:lnTo>
                  <a:lnTo>
                    <a:pt x="3994" y="1662"/>
                  </a:lnTo>
                  <a:lnTo>
                    <a:pt x="4047" y="1712"/>
                  </a:lnTo>
                  <a:lnTo>
                    <a:pt x="4098" y="1762"/>
                  </a:lnTo>
                  <a:lnTo>
                    <a:pt x="4148" y="1814"/>
                  </a:lnTo>
                  <a:lnTo>
                    <a:pt x="4195" y="1866"/>
                  </a:lnTo>
                  <a:lnTo>
                    <a:pt x="4240" y="1921"/>
                  </a:lnTo>
                  <a:lnTo>
                    <a:pt x="4262" y="1949"/>
                  </a:lnTo>
                  <a:lnTo>
                    <a:pt x="4283" y="1978"/>
                  </a:lnTo>
                  <a:lnTo>
                    <a:pt x="4304" y="2006"/>
                  </a:lnTo>
                  <a:lnTo>
                    <a:pt x="4324" y="2034"/>
                  </a:lnTo>
                  <a:lnTo>
                    <a:pt x="4343" y="2064"/>
                  </a:lnTo>
                  <a:lnTo>
                    <a:pt x="4362" y="2093"/>
                  </a:lnTo>
                  <a:lnTo>
                    <a:pt x="4381" y="2123"/>
                  </a:lnTo>
                  <a:lnTo>
                    <a:pt x="4399" y="2153"/>
                  </a:lnTo>
                  <a:lnTo>
                    <a:pt x="4416" y="2183"/>
                  </a:lnTo>
                  <a:lnTo>
                    <a:pt x="4433" y="2213"/>
                  </a:lnTo>
                  <a:lnTo>
                    <a:pt x="4448" y="2245"/>
                  </a:lnTo>
                  <a:lnTo>
                    <a:pt x="4464" y="2275"/>
                  </a:lnTo>
                  <a:lnTo>
                    <a:pt x="4479" y="2307"/>
                  </a:lnTo>
                  <a:lnTo>
                    <a:pt x="4494" y="2338"/>
                  </a:lnTo>
                  <a:lnTo>
                    <a:pt x="4507" y="2371"/>
                  </a:lnTo>
                  <a:lnTo>
                    <a:pt x="4520" y="2402"/>
                  </a:lnTo>
                  <a:lnTo>
                    <a:pt x="4532" y="2435"/>
                  </a:lnTo>
                  <a:lnTo>
                    <a:pt x="4544" y="2467"/>
                  </a:lnTo>
                  <a:lnTo>
                    <a:pt x="4554" y="2501"/>
                  </a:lnTo>
                  <a:lnTo>
                    <a:pt x="4565" y="2534"/>
                  </a:lnTo>
                  <a:lnTo>
                    <a:pt x="4574" y="2567"/>
                  </a:lnTo>
                  <a:lnTo>
                    <a:pt x="4584" y="2601"/>
                  </a:lnTo>
                  <a:lnTo>
                    <a:pt x="4592" y="2635"/>
                  </a:lnTo>
                  <a:lnTo>
                    <a:pt x="4600" y="2669"/>
                  </a:lnTo>
                  <a:lnTo>
                    <a:pt x="4606" y="2703"/>
                  </a:lnTo>
                  <a:lnTo>
                    <a:pt x="4612" y="2738"/>
                  </a:lnTo>
                  <a:lnTo>
                    <a:pt x="4618" y="2772"/>
                  </a:lnTo>
                  <a:lnTo>
                    <a:pt x="4623" y="2807"/>
                  </a:lnTo>
                  <a:lnTo>
                    <a:pt x="4627" y="2842"/>
                  </a:lnTo>
                  <a:lnTo>
                    <a:pt x="4630" y="2877"/>
                  </a:lnTo>
                  <a:lnTo>
                    <a:pt x="4633" y="2912"/>
                  </a:lnTo>
                  <a:lnTo>
                    <a:pt x="4634" y="2948"/>
                  </a:lnTo>
                  <a:lnTo>
                    <a:pt x="4635" y="2983"/>
                  </a:lnTo>
                  <a:lnTo>
                    <a:pt x="4636" y="3019"/>
                  </a:lnTo>
                  <a:close/>
                  <a:moveTo>
                    <a:pt x="2188" y="3696"/>
                  </a:moveTo>
                  <a:lnTo>
                    <a:pt x="2188" y="3696"/>
                  </a:lnTo>
                  <a:lnTo>
                    <a:pt x="2165" y="3689"/>
                  </a:lnTo>
                  <a:lnTo>
                    <a:pt x="2143" y="3681"/>
                  </a:lnTo>
                  <a:lnTo>
                    <a:pt x="2122" y="3673"/>
                  </a:lnTo>
                  <a:lnTo>
                    <a:pt x="2101" y="3665"/>
                  </a:lnTo>
                  <a:lnTo>
                    <a:pt x="2082" y="3655"/>
                  </a:lnTo>
                  <a:lnTo>
                    <a:pt x="2064" y="3646"/>
                  </a:lnTo>
                  <a:lnTo>
                    <a:pt x="2046" y="3636"/>
                  </a:lnTo>
                  <a:lnTo>
                    <a:pt x="2030" y="3627"/>
                  </a:lnTo>
                  <a:lnTo>
                    <a:pt x="2015" y="3616"/>
                  </a:lnTo>
                  <a:lnTo>
                    <a:pt x="2000" y="3606"/>
                  </a:lnTo>
                  <a:lnTo>
                    <a:pt x="1986" y="3594"/>
                  </a:lnTo>
                  <a:lnTo>
                    <a:pt x="1974" y="3583"/>
                  </a:lnTo>
                  <a:lnTo>
                    <a:pt x="1962" y="3571"/>
                  </a:lnTo>
                  <a:lnTo>
                    <a:pt x="1952" y="3558"/>
                  </a:lnTo>
                  <a:lnTo>
                    <a:pt x="1942" y="3546"/>
                  </a:lnTo>
                  <a:lnTo>
                    <a:pt x="1934" y="3533"/>
                  </a:lnTo>
                  <a:lnTo>
                    <a:pt x="1925" y="3518"/>
                  </a:lnTo>
                  <a:lnTo>
                    <a:pt x="1917" y="3504"/>
                  </a:lnTo>
                  <a:lnTo>
                    <a:pt x="1909" y="3487"/>
                  </a:lnTo>
                  <a:lnTo>
                    <a:pt x="1901" y="3470"/>
                  </a:lnTo>
                  <a:lnTo>
                    <a:pt x="1894" y="3452"/>
                  </a:lnTo>
                  <a:lnTo>
                    <a:pt x="1888" y="3433"/>
                  </a:lnTo>
                  <a:lnTo>
                    <a:pt x="1882" y="3413"/>
                  </a:lnTo>
                  <a:lnTo>
                    <a:pt x="1877" y="3392"/>
                  </a:lnTo>
                  <a:lnTo>
                    <a:pt x="1873" y="3370"/>
                  </a:lnTo>
                  <a:lnTo>
                    <a:pt x="1869" y="3348"/>
                  </a:lnTo>
                  <a:lnTo>
                    <a:pt x="1866" y="3325"/>
                  </a:lnTo>
                  <a:lnTo>
                    <a:pt x="1862" y="3300"/>
                  </a:lnTo>
                  <a:lnTo>
                    <a:pt x="1858" y="3248"/>
                  </a:lnTo>
                  <a:lnTo>
                    <a:pt x="1856" y="3194"/>
                  </a:lnTo>
                  <a:lnTo>
                    <a:pt x="1503" y="3194"/>
                  </a:lnTo>
                  <a:lnTo>
                    <a:pt x="1505" y="3234"/>
                  </a:lnTo>
                  <a:lnTo>
                    <a:pt x="1507" y="3271"/>
                  </a:lnTo>
                  <a:lnTo>
                    <a:pt x="1509" y="3309"/>
                  </a:lnTo>
                  <a:lnTo>
                    <a:pt x="1512" y="3345"/>
                  </a:lnTo>
                  <a:lnTo>
                    <a:pt x="1517" y="3380"/>
                  </a:lnTo>
                  <a:lnTo>
                    <a:pt x="1521" y="3412"/>
                  </a:lnTo>
                  <a:lnTo>
                    <a:pt x="1526" y="3445"/>
                  </a:lnTo>
                  <a:lnTo>
                    <a:pt x="1532" y="3475"/>
                  </a:lnTo>
                  <a:lnTo>
                    <a:pt x="1538" y="3505"/>
                  </a:lnTo>
                  <a:lnTo>
                    <a:pt x="1545" y="3533"/>
                  </a:lnTo>
                  <a:lnTo>
                    <a:pt x="1552" y="3559"/>
                  </a:lnTo>
                  <a:lnTo>
                    <a:pt x="1561" y="3585"/>
                  </a:lnTo>
                  <a:lnTo>
                    <a:pt x="1569" y="3609"/>
                  </a:lnTo>
                  <a:lnTo>
                    <a:pt x="1578" y="3632"/>
                  </a:lnTo>
                  <a:lnTo>
                    <a:pt x="1588" y="3653"/>
                  </a:lnTo>
                  <a:lnTo>
                    <a:pt x="1599" y="3673"/>
                  </a:lnTo>
                  <a:lnTo>
                    <a:pt x="1618" y="3710"/>
                  </a:lnTo>
                  <a:lnTo>
                    <a:pt x="1642" y="3743"/>
                  </a:lnTo>
                  <a:lnTo>
                    <a:pt x="1666" y="3776"/>
                  </a:lnTo>
                  <a:lnTo>
                    <a:pt x="1691" y="3806"/>
                  </a:lnTo>
                  <a:lnTo>
                    <a:pt x="1705" y="3820"/>
                  </a:lnTo>
                  <a:lnTo>
                    <a:pt x="1718" y="3835"/>
                  </a:lnTo>
                  <a:lnTo>
                    <a:pt x="1733" y="3848"/>
                  </a:lnTo>
                  <a:lnTo>
                    <a:pt x="1748" y="3861"/>
                  </a:lnTo>
                  <a:lnTo>
                    <a:pt x="1763" y="3874"/>
                  </a:lnTo>
                  <a:lnTo>
                    <a:pt x="1778" y="3885"/>
                  </a:lnTo>
                  <a:lnTo>
                    <a:pt x="1795" y="3897"/>
                  </a:lnTo>
                  <a:lnTo>
                    <a:pt x="1811" y="3908"/>
                  </a:lnTo>
                  <a:lnTo>
                    <a:pt x="1846" y="3928"/>
                  </a:lnTo>
                  <a:lnTo>
                    <a:pt x="1881" y="3947"/>
                  </a:lnTo>
                  <a:lnTo>
                    <a:pt x="1918" y="3964"/>
                  </a:lnTo>
                  <a:lnTo>
                    <a:pt x="1958" y="3980"/>
                  </a:lnTo>
                  <a:lnTo>
                    <a:pt x="1998" y="3992"/>
                  </a:lnTo>
                  <a:lnTo>
                    <a:pt x="2041" y="4004"/>
                  </a:lnTo>
                  <a:lnTo>
                    <a:pt x="2085" y="4012"/>
                  </a:lnTo>
                  <a:lnTo>
                    <a:pt x="2131" y="4020"/>
                  </a:lnTo>
                  <a:lnTo>
                    <a:pt x="2188" y="4027"/>
                  </a:lnTo>
                  <a:lnTo>
                    <a:pt x="2188" y="4397"/>
                  </a:lnTo>
                  <a:lnTo>
                    <a:pt x="2469" y="4397"/>
                  </a:lnTo>
                  <a:lnTo>
                    <a:pt x="2469" y="4027"/>
                  </a:lnTo>
                  <a:lnTo>
                    <a:pt x="2504" y="4021"/>
                  </a:lnTo>
                  <a:lnTo>
                    <a:pt x="2541" y="4012"/>
                  </a:lnTo>
                  <a:lnTo>
                    <a:pt x="2578" y="4004"/>
                  </a:lnTo>
                  <a:lnTo>
                    <a:pt x="2614" y="3994"/>
                  </a:lnTo>
                  <a:lnTo>
                    <a:pt x="2649" y="3983"/>
                  </a:lnTo>
                  <a:lnTo>
                    <a:pt x="2682" y="3971"/>
                  </a:lnTo>
                  <a:lnTo>
                    <a:pt x="2715" y="3959"/>
                  </a:lnTo>
                  <a:lnTo>
                    <a:pt x="2745" y="3945"/>
                  </a:lnTo>
                  <a:lnTo>
                    <a:pt x="2776" y="3930"/>
                  </a:lnTo>
                  <a:lnTo>
                    <a:pt x="2804" y="3915"/>
                  </a:lnTo>
                  <a:lnTo>
                    <a:pt x="2832" y="3899"/>
                  </a:lnTo>
                  <a:lnTo>
                    <a:pt x="2858" y="3882"/>
                  </a:lnTo>
                  <a:lnTo>
                    <a:pt x="2882" y="3863"/>
                  </a:lnTo>
                  <a:lnTo>
                    <a:pt x="2906" y="3844"/>
                  </a:lnTo>
                  <a:lnTo>
                    <a:pt x="2928" y="3824"/>
                  </a:lnTo>
                  <a:lnTo>
                    <a:pt x="2950" y="3803"/>
                  </a:lnTo>
                  <a:lnTo>
                    <a:pt x="2970" y="3782"/>
                  </a:lnTo>
                  <a:lnTo>
                    <a:pt x="2989" y="3759"/>
                  </a:lnTo>
                  <a:lnTo>
                    <a:pt x="3006" y="3736"/>
                  </a:lnTo>
                  <a:lnTo>
                    <a:pt x="3023" y="3711"/>
                  </a:lnTo>
                  <a:lnTo>
                    <a:pt x="3038" y="3686"/>
                  </a:lnTo>
                  <a:lnTo>
                    <a:pt x="3052" y="3659"/>
                  </a:lnTo>
                  <a:lnTo>
                    <a:pt x="3065" y="3632"/>
                  </a:lnTo>
                  <a:lnTo>
                    <a:pt x="3076" y="3605"/>
                  </a:lnTo>
                  <a:lnTo>
                    <a:pt x="3087" y="3575"/>
                  </a:lnTo>
                  <a:lnTo>
                    <a:pt x="3095" y="3546"/>
                  </a:lnTo>
                  <a:lnTo>
                    <a:pt x="3104" y="3514"/>
                  </a:lnTo>
                  <a:lnTo>
                    <a:pt x="3110" y="3483"/>
                  </a:lnTo>
                  <a:lnTo>
                    <a:pt x="3115" y="3450"/>
                  </a:lnTo>
                  <a:lnTo>
                    <a:pt x="3121" y="3417"/>
                  </a:lnTo>
                  <a:lnTo>
                    <a:pt x="3123" y="3382"/>
                  </a:lnTo>
                  <a:lnTo>
                    <a:pt x="3125" y="3346"/>
                  </a:lnTo>
                  <a:lnTo>
                    <a:pt x="3126" y="3310"/>
                  </a:lnTo>
                  <a:lnTo>
                    <a:pt x="3125" y="3286"/>
                  </a:lnTo>
                  <a:lnTo>
                    <a:pt x="3125" y="3263"/>
                  </a:lnTo>
                  <a:lnTo>
                    <a:pt x="3123" y="3241"/>
                  </a:lnTo>
                  <a:lnTo>
                    <a:pt x="3121" y="3218"/>
                  </a:lnTo>
                  <a:lnTo>
                    <a:pt x="3117" y="3196"/>
                  </a:lnTo>
                  <a:lnTo>
                    <a:pt x="3114" y="3175"/>
                  </a:lnTo>
                  <a:lnTo>
                    <a:pt x="3109" y="3154"/>
                  </a:lnTo>
                  <a:lnTo>
                    <a:pt x="3105" y="3133"/>
                  </a:lnTo>
                  <a:lnTo>
                    <a:pt x="3100" y="3112"/>
                  </a:lnTo>
                  <a:lnTo>
                    <a:pt x="3093" y="3092"/>
                  </a:lnTo>
                  <a:lnTo>
                    <a:pt x="3086" y="3072"/>
                  </a:lnTo>
                  <a:lnTo>
                    <a:pt x="3079" y="3053"/>
                  </a:lnTo>
                  <a:lnTo>
                    <a:pt x="3070" y="3034"/>
                  </a:lnTo>
                  <a:lnTo>
                    <a:pt x="3062" y="3015"/>
                  </a:lnTo>
                  <a:lnTo>
                    <a:pt x="3052" y="2997"/>
                  </a:lnTo>
                  <a:lnTo>
                    <a:pt x="3042" y="2979"/>
                  </a:lnTo>
                  <a:lnTo>
                    <a:pt x="3031" y="2961"/>
                  </a:lnTo>
                  <a:lnTo>
                    <a:pt x="3020" y="2945"/>
                  </a:lnTo>
                  <a:lnTo>
                    <a:pt x="3007" y="2928"/>
                  </a:lnTo>
                  <a:lnTo>
                    <a:pt x="2995" y="2912"/>
                  </a:lnTo>
                  <a:lnTo>
                    <a:pt x="2981" y="2895"/>
                  </a:lnTo>
                  <a:lnTo>
                    <a:pt x="2967" y="2880"/>
                  </a:lnTo>
                  <a:lnTo>
                    <a:pt x="2952" y="2865"/>
                  </a:lnTo>
                  <a:lnTo>
                    <a:pt x="2937" y="2850"/>
                  </a:lnTo>
                  <a:lnTo>
                    <a:pt x="2921" y="2836"/>
                  </a:lnTo>
                  <a:lnTo>
                    <a:pt x="2904" y="2822"/>
                  </a:lnTo>
                  <a:lnTo>
                    <a:pt x="2887" y="2808"/>
                  </a:lnTo>
                  <a:lnTo>
                    <a:pt x="2869" y="2795"/>
                  </a:lnTo>
                  <a:lnTo>
                    <a:pt x="2850" y="2783"/>
                  </a:lnTo>
                  <a:lnTo>
                    <a:pt x="2832" y="2770"/>
                  </a:lnTo>
                  <a:lnTo>
                    <a:pt x="2812" y="2758"/>
                  </a:lnTo>
                  <a:lnTo>
                    <a:pt x="2791" y="2746"/>
                  </a:lnTo>
                  <a:lnTo>
                    <a:pt x="2756" y="2728"/>
                  </a:lnTo>
                  <a:lnTo>
                    <a:pt x="2720" y="2709"/>
                  </a:lnTo>
                  <a:lnTo>
                    <a:pt x="2682" y="2690"/>
                  </a:lnTo>
                  <a:lnTo>
                    <a:pt x="2642" y="2672"/>
                  </a:lnTo>
                  <a:lnTo>
                    <a:pt x="2601" y="2655"/>
                  </a:lnTo>
                  <a:lnTo>
                    <a:pt x="2559" y="2637"/>
                  </a:lnTo>
                  <a:lnTo>
                    <a:pt x="2515" y="2618"/>
                  </a:lnTo>
                  <a:lnTo>
                    <a:pt x="2469" y="2600"/>
                  </a:lnTo>
                  <a:lnTo>
                    <a:pt x="2469" y="1860"/>
                  </a:lnTo>
                  <a:lnTo>
                    <a:pt x="2486" y="1864"/>
                  </a:lnTo>
                  <a:lnTo>
                    <a:pt x="2501" y="1869"/>
                  </a:lnTo>
                  <a:lnTo>
                    <a:pt x="2516" y="1875"/>
                  </a:lnTo>
                  <a:lnTo>
                    <a:pt x="2531" y="1880"/>
                  </a:lnTo>
                  <a:lnTo>
                    <a:pt x="2545" y="1886"/>
                  </a:lnTo>
                  <a:lnTo>
                    <a:pt x="2558" y="1894"/>
                  </a:lnTo>
                  <a:lnTo>
                    <a:pt x="2572" y="1901"/>
                  </a:lnTo>
                  <a:lnTo>
                    <a:pt x="2585" y="1909"/>
                  </a:lnTo>
                  <a:lnTo>
                    <a:pt x="2597" y="1918"/>
                  </a:lnTo>
                  <a:lnTo>
                    <a:pt x="2609" y="1926"/>
                  </a:lnTo>
                  <a:lnTo>
                    <a:pt x="2620" y="1936"/>
                  </a:lnTo>
                  <a:lnTo>
                    <a:pt x="2631" y="1946"/>
                  </a:lnTo>
                  <a:lnTo>
                    <a:pt x="2641" y="1957"/>
                  </a:lnTo>
                  <a:lnTo>
                    <a:pt x="2651" y="1967"/>
                  </a:lnTo>
                  <a:lnTo>
                    <a:pt x="2660" y="1979"/>
                  </a:lnTo>
                  <a:lnTo>
                    <a:pt x="2669" y="1991"/>
                  </a:lnTo>
                  <a:lnTo>
                    <a:pt x="2677" y="2004"/>
                  </a:lnTo>
                  <a:lnTo>
                    <a:pt x="2685" y="2018"/>
                  </a:lnTo>
                  <a:lnTo>
                    <a:pt x="2693" y="2031"/>
                  </a:lnTo>
                  <a:lnTo>
                    <a:pt x="2699" y="2045"/>
                  </a:lnTo>
                  <a:lnTo>
                    <a:pt x="2705" y="2060"/>
                  </a:lnTo>
                  <a:lnTo>
                    <a:pt x="2712" y="2075"/>
                  </a:lnTo>
                  <a:lnTo>
                    <a:pt x="2722" y="2107"/>
                  </a:lnTo>
                  <a:lnTo>
                    <a:pt x="2731" y="2142"/>
                  </a:lnTo>
                  <a:lnTo>
                    <a:pt x="2737" y="2178"/>
                  </a:lnTo>
                  <a:lnTo>
                    <a:pt x="2741" y="2216"/>
                  </a:lnTo>
                  <a:lnTo>
                    <a:pt x="2744" y="2257"/>
                  </a:lnTo>
                  <a:lnTo>
                    <a:pt x="3098" y="2257"/>
                  </a:lnTo>
                  <a:lnTo>
                    <a:pt x="3095" y="2208"/>
                  </a:lnTo>
                  <a:lnTo>
                    <a:pt x="3092" y="2161"/>
                  </a:lnTo>
                  <a:lnTo>
                    <a:pt x="3087" y="2114"/>
                  </a:lnTo>
                  <a:lnTo>
                    <a:pt x="3079" y="2070"/>
                  </a:lnTo>
                  <a:lnTo>
                    <a:pt x="3069" y="2027"/>
                  </a:lnTo>
                  <a:lnTo>
                    <a:pt x="3057" y="1986"/>
                  </a:lnTo>
                  <a:lnTo>
                    <a:pt x="3050" y="1966"/>
                  </a:lnTo>
                  <a:lnTo>
                    <a:pt x="3043" y="1946"/>
                  </a:lnTo>
                  <a:lnTo>
                    <a:pt x="3034" y="1927"/>
                  </a:lnTo>
                  <a:lnTo>
                    <a:pt x="3026" y="1908"/>
                  </a:lnTo>
                  <a:lnTo>
                    <a:pt x="3017" y="1889"/>
                  </a:lnTo>
                  <a:lnTo>
                    <a:pt x="3007" y="1871"/>
                  </a:lnTo>
                  <a:lnTo>
                    <a:pt x="2998" y="1854"/>
                  </a:lnTo>
                  <a:lnTo>
                    <a:pt x="2987" y="1837"/>
                  </a:lnTo>
                  <a:lnTo>
                    <a:pt x="2976" y="1820"/>
                  </a:lnTo>
                  <a:lnTo>
                    <a:pt x="2964" y="1803"/>
                  </a:lnTo>
                  <a:lnTo>
                    <a:pt x="2952" y="1787"/>
                  </a:lnTo>
                  <a:lnTo>
                    <a:pt x="2940" y="1772"/>
                  </a:lnTo>
                  <a:lnTo>
                    <a:pt x="2926" y="1757"/>
                  </a:lnTo>
                  <a:lnTo>
                    <a:pt x="2913" y="1742"/>
                  </a:lnTo>
                  <a:lnTo>
                    <a:pt x="2898" y="1727"/>
                  </a:lnTo>
                  <a:lnTo>
                    <a:pt x="2883" y="1714"/>
                  </a:lnTo>
                  <a:lnTo>
                    <a:pt x="2868" y="1700"/>
                  </a:lnTo>
                  <a:lnTo>
                    <a:pt x="2853" y="1686"/>
                  </a:lnTo>
                  <a:lnTo>
                    <a:pt x="2836" y="1674"/>
                  </a:lnTo>
                  <a:lnTo>
                    <a:pt x="2819" y="1661"/>
                  </a:lnTo>
                  <a:lnTo>
                    <a:pt x="2800" y="1649"/>
                  </a:lnTo>
                  <a:lnTo>
                    <a:pt x="2781" y="1636"/>
                  </a:lnTo>
                  <a:lnTo>
                    <a:pt x="2761" y="1624"/>
                  </a:lnTo>
                  <a:lnTo>
                    <a:pt x="2741" y="1614"/>
                  </a:lnTo>
                  <a:lnTo>
                    <a:pt x="2720" y="1603"/>
                  </a:lnTo>
                  <a:lnTo>
                    <a:pt x="2700" y="1594"/>
                  </a:lnTo>
                  <a:lnTo>
                    <a:pt x="2678" y="1586"/>
                  </a:lnTo>
                  <a:lnTo>
                    <a:pt x="2657" y="1577"/>
                  </a:lnTo>
                  <a:lnTo>
                    <a:pt x="2635" y="1570"/>
                  </a:lnTo>
                  <a:lnTo>
                    <a:pt x="2612" y="1562"/>
                  </a:lnTo>
                  <a:lnTo>
                    <a:pt x="2590" y="1556"/>
                  </a:lnTo>
                  <a:lnTo>
                    <a:pt x="2567" y="1551"/>
                  </a:lnTo>
                  <a:lnTo>
                    <a:pt x="2542" y="1547"/>
                  </a:lnTo>
                  <a:lnTo>
                    <a:pt x="2518" y="1542"/>
                  </a:lnTo>
                  <a:lnTo>
                    <a:pt x="2494" y="1538"/>
                  </a:lnTo>
                  <a:lnTo>
                    <a:pt x="2469" y="1535"/>
                  </a:lnTo>
                  <a:lnTo>
                    <a:pt x="2469" y="1248"/>
                  </a:lnTo>
                  <a:lnTo>
                    <a:pt x="2197" y="1248"/>
                  </a:lnTo>
                  <a:lnTo>
                    <a:pt x="2197" y="1536"/>
                  </a:lnTo>
                  <a:lnTo>
                    <a:pt x="2186" y="1537"/>
                  </a:lnTo>
                  <a:lnTo>
                    <a:pt x="2177" y="1539"/>
                  </a:lnTo>
                  <a:lnTo>
                    <a:pt x="2139" y="1549"/>
                  </a:lnTo>
                  <a:lnTo>
                    <a:pt x="2102" y="1558"/>
                  </a:lnTo>
                  <a:lnTo>
                    <a:pt x="2066" y="1568"/>
                  </a:lnTo>
                  <a:lnTo>
                    <a:pt x="2032" y="1579"/>
                  </a:lnTo>
                  <a:lnTo>
                    <a:pt x="1999" y="1591"/>
                  </a:lnTo>
                  <a:lnTo>
                    <a:pt x="1966" y="1603"/>
                  </a:lnTo>
                  <a:lnTo>
                    <a:pt x="1936" y="1617"/>
                  </a:lnTo>
                  <a:lnTo>
                    <a:pt x="1907" y="1632"/>
                  </a:lnTo>
                  <a:lnTo>
                    <a:pt x="1878" y="1647"/>
                  </a:lnTo>
                  <a:lnTo>
                    <a:pt x="1851" y="1663"/>
                  </a:lnTo>
                  <a:lnTo>
                    <a:pt x="1826" y="1680"/>
                  </a:lnTo>
                  <a:lnTo>
                    <a:pt x="1800" y="1697"/>
                  </a:lnTo>
                  <a:lnTo>
                    <a:pt x="1777" y="1716"/>
                  </a:lnTo>
                  <a:lnTo>
                    <a:pt x="1755" y="1735"/>
                  </a:lnTo>
                  <a:lnTo>
                    <a:pt x="1734" y="1755"/>
                  </a:lnTo>
                  <a:lnTo>
                    <a:pt x="1714" y="1776"/>
                  </a:lnTo>
                  <a:lnTo>
                    <a:pt x="1695" y="1798"/>
                  </a:lnTo>
                  <a:lnTo>
                    <a:pt x="1677" y="1820"/>
                  </a:lnTo>
                  <a:lnTo>
                    <a:pt x="1662" y="1843"/>
                  </a:lnTo>
                  <a:lnTo>
                    <a:pt x="1646" y="1867"/>
                  </a:lnTo>
                  <a:lnTo>
                    <a:pt x="1632" y="1892"/>
                  </a:lnTo>
                  <a:lnTo>
                    <a:pt x="1620" y="1919"/>
                  </a:lnTo>
                  <a:lnTo>
                    <a:pt x="1608" y="1945"/>
                  </a:lnTo>
                  <a:lnTo>
                    <a:pt x="1599" y="1972"/>
                  </a:lnTo>
                  <a:lnTo>
                    <a:pt x="1589" y="2001"/>
                  </a:lnTo>
                  <a:lnTo>
                    <a:pt x="1582" y="2029"/>
                  </a:lnTo>
                  <a:lnTo>
                    <a:pt x="1574" y="2060"/>
                  </a:lnTo>
                  <a:lnTo>
                    <a:pt x="1569" y="2090"/>
                  </a:lnTo>
                  <a:lnTo>
                    <a:pt x="1565" y="2122"/>
                  </a:lnTo>
                  <a:lnTo>
                    <a:pt x="1562" y="2154"/>
                  </a:lnTo>
                  <a:lnTo>
                    <a:pt x="1561" y="2187"/>
                  </a:lnTo>
                  <a:lnTo>
                    <a:pt x="1560" y="2220"/>
                  </a:lnTo>
                  <a:lnTo>
                    <a:pt x="1561" y="2255"/>
                  </a:lnTo>
                  <a:lnTo>
                    <a:pt x="1563" y="2289"/>
                  </a:lnTo>
                  <a:lnTo>
                    <a:pt x="1566" y="2321"/>
                  </a:lnTo>
                  <a:lnTo>
                    <a:pt x="1571" y="2353"/>
                  </a:lnTo>
                  <a:lnTo>
                    <a:pt x="1578" y="2384"/>
                  </a:lnTo>
                  <a:lnTo>
                    <a:pt x="1585" y="2415"/>
                  </a:lnTo>
                  <a:lnTo>
                    <a:pt x="1594" y="2444"/>
                  </a:lnTo>
                  <a:lnTo>
                    <a:pt x="1605" y="2473"/>
                  </a:lnTo>
                  <a:lnTo>
                    <a:pt x="1616" y="2500"/>
                  </a:lnTo>
                  <a:lnTo>
                    <a:pt x="1630" y="2527"/>
                  </a:lnTo>
                  <a:lnTo>
                    <a:pt x="1645" y="2554"/>
                  </a:lnTo>
                  <a:lnTo>
                    <a:pt x="1661" y="2579"/>
                  </a:lnTo>
                  <a:lnTo>
                    <a:pt x="1678" y="2603"/>
                  </a:lnTo>
                  <a:lnTo>
                    <a:pt x="1697" y="2627"/>
                  </a:lnTo>
                  <a:lnTo>
                    <a:pt x="1718" y="2649"/>
                  </a:lnTo>
                  <a:lnTo>
                    <a:pt x="1739" y="2671"/>
                  </a:lnTo>
                  <a:lnTo>
                    <a:pt x="1752" y="2683"/>
                  </a:lnTo>
                  <a:lnTo>
                    <a:pt x="1767" y="2694"/>
                  </a:lnTo>
                  <a:lnTo>
                    <a:pt x="1781" y="2707"/>
                  </a:lnTo>
                  <a:lnTo>
                    <a:pt x="1798" y="2719"/>
                  </a:lnTo>
                  <a:lnTo>
                    <a:pt x="1816" y="2730"/>
                  </a:lnTo>
                  <a:lnTo>
                    <a:pt x="1836" y="2743"/>
                  </a:lnTo>
                  <a:lnTo>
                    <a:pt x="1879" y="2767"/>
                  </a:lnTo>
                  <a:lnTo>
                    <a:pt x="1928" y="2793"/>
                  </a:lnTo>
                  <a:lnTo>
                    <a:pt x="1982" y="2818"/>
                  </a:lnTo>
                  <a:lnTo>
                    <a:pt x="2042" y="2845"/>
                  </a:lnTo>
                  <a:lnTo>
                    <a:pt x="2107" y="2872"/>
                  </a:lnTo>
                  <a:lnTo>
                    <a:pt x="2148" y="2888"/>
                  </a:lnTo>
                  <a:lnTo>
                    <a:pt x="2188" y="2903"/>
                  </a:lnTo>
                  <a:lnTo>
                    <a:pt x="2188" y="3696"/>
                  </a:lnTo>
                  <a:close/>
                  <a:moveTo>
                    <a:pt x="2188" y="2533"/>
                  </a:moveTo>
                  <a:lnTo>
                    <a:pt x="2188" y="2533"/>
                  </a:lnTo>
                  <a:lnTo>
                    <a:pt x="2180" y="2528"/>
                  </a:lnTo>
                  <a:lnTo>
                    <a:pt x="2171" y="2523"/>
                  </a:lnTo>
                  <a:lnTo>
                    <a:pt x="2143" y="2508"/>
                  </a:lnTo>
                  <a:lnTo>
                    <a:pt x="2116" y="2494"/>
                  </a:lnTo>
                  <a:lnTo>
                    <a:pt x="2089" y="2479"/>
                  </a:lnTo>
                  <a:lnTo>
                    <a:pt x="2066" y="2462"/>
                  </a:lnTo>
                  <a:lnTo>
                    <a:pt x="2044" y="2445"/>
                  </a:lnTo>
                  <a:lnTo>
                    <a:pt x="2025" y="2427"/>
                  </a:lnTo>
                  <a:lnTo>
                    <a:pt x="2007" y="2409"/>
                  </a:lnTo>
                  <a:lnTo>
                    <a:pt x="1991" y="2389"/>
                  </a:lnTo>
                  <a:lnTo>
                    <a:pt x="1977" y="2369"/>
                  </a:lnTo>
                  <a:lnTo>
                    <a:pt x="1964" y="2348"/>
                  </a:lnTo>
                  <a:lnTo>
                    <a:pt x="1954" y="2326"/>
                  </a:lnTo>
                  <a:lnTo>
                    <a:pt x="1945" y="2302"/>
                  </a:lnTo>
                  <a:lnTo>
                    <a:pt x="1939" y="2279"/>
                  </a:lnTo>
                  <a:lnTo>
                    <a:pt x="1935" y="2255"/>
                  </a:lnTo>
                  <a:lnTo>
                    <a:pt x="1932" y="2230"/>
                  </a:lnTo>
                  <a:lnTo>
                    <a:pt x="1931" y="2204"/>
                  </a:lnTo>
                  <a:lnTo>
                    <a:pt x="1932" y="2174"/>
                  </a:lnTo>
                  <a:lnTo>
                    <a:pt x="1934" y="2147"/>
                  </a:lnTo>
                  <a:lnTo>
                    <a:pt x="1938" y="2120"/>
                  </a:lnTo>
                  <a:lnTo>
                    <a:pt x="1943" y="2094"/>
                  </a:lnTo>
                  <a:lnTo>
                    <a:pt x="1951" y="2070"/>
                  </a:lnTo>
                  <a:lnTo>
                    <a:pt x="1959" y="2047"/>
                  </a:lnTo>
                  <a:lnTo>
                    <a:pt x="1969" y="2025"/>
                  </a:lnTo>
                  <a:lnTo>
                    <a:pt x="1981" y="2004"/>
                  </a:lnTo>
                  <a:lnTo>
                    <a:pt x="1994" y="1985"/>
                  </a:lnTo>
                  <a:lnTo>
                    <a:pt x="2008" y="1966"/>
                  </a:lnTo>
                  <a:lnTo>
                    <a:pt x="2025" y="1949"/>
                  </a:lnTo>
                  <a:lnTo>
                    <a:pt x="2043" y="1933"/>
                  </a:lnTo>
                  <a:lnTo>
                    <a:pt x="2063" y="1919"/>
                  </a:lnTo>
                  <a:lnTo>
                    <a:pt x="2084" y="1905"/>
                  </a:lnTo>
                  <a:lnTo>
                    <a:pt x="2106" y="1892"/>
                  </a:lnTo>
                  <a:lnTo>
                    <a:pt x="2131" y="1881"/>
                  </a:lnTo>
                  <a:lnTo>
                    <a:pt x="2142" y="1877"/>
                  </a:lnTo>
                  <a:lnTo>
                    <a:pt x="2156" y="1871"/>
                  </a:lnTo>
                  <a:lnTo>
                    <a:pt x="2188" y="1861"/>
                  </a:lnTo>
                  <a:lnTo>
                    <a:pt x="2188" y="2533"/>
                  </a:lnTo>
                  <a:close/>
                  <a:moveTo>
                    <a:pt x="2469" y="2974"/>
                  </a:moveTo>
                  <a:lnTo>
                    <a:pt x="2469" y="2974"/>
                  </a:lnTo>
                  <a:lnTo>
                    <a:pt x="2485" y="2981"/>
                  </a:lnTo>
                  <a:lnTo>
                    <a:pt x="2499" y="2991"/>
                  </a:lnTo>
                  <a:lnTo>
                    <a:pt x="2544" y="3017"/>
                  </a:lnTo>
                  <a:lnTo>
                    <a:pt x="2583" y="3042"/>
                  </a:lnTo>
                  <a:lnTo>
                    <a:pt x="2602" y="3055"/>
                  </a:lnTo>
                  <a:lnTo>
                    <a:pt x="2619" y="3068"/>
                  </a:lnTo>
                  <a:lnTo>
                    <a:pt x="2635" y="3079"/>
                  </a:lnTo>
                  <a:lnTo>
                    <a:pt x="2650" y="3092"/>
                  </a:lnTo>
                  <a:lnTo>
                    <a:pt x="2663" y="3104"/>
                  </a:lnTo>
                  <a:lnTo>
                    <a:pt x="2676" y="3117"/>
                  </a:lnTo>
                  <a:lnTo>
                    <a:pt x="2688" y="3130"/>
                  </a:lnTo>
                  <a:lnTo>
                    <a:pt x="2697" y="3142"/>
                  </a:lnTo>
                  <a:lnTo>
                    <a:pt x="2706" y="3155"/>
                  </a:lnTo>
                  <a:lnTo>
                    <a:pt x="2714" y="3166"/>
                  </a:lnTo>
                  <a:lnTo>
                    <a:pt x="2721" y="3179"/>
                  </a:lnTo>
                  <a:lnTo>
                    <a:pt x="2726" y="3192"/>
                  </a:lnTo>
                  <a:lnTo>
                    <a:pt x="2732" y="3207"/>
                  </a:lnTo>
                  <a:lnTo>
                    <a:pt x="2737" y="3223"/>
                  </a:lnTo>
                  <a:lnTo>
                    <a:pt x="2741" y="3240"/>
                  </a:lnTo>
                  <a:lnTo>
                    <a:pt x="2744" y="3257"/>
                  </a:lnTo>
                  <a:lnTo>
                    <a:pt x="2746" y="3275"/>
                  </a:lnTo>
                  <a:lnTo>
                    <a:pt x="2749" y="3292"/>
                  </a:lnTo>
                  <a:lnTo>
                    <a:pt x="2750" y="3311"/>
                  </a:lnTo>
                  <a:lnTo>
                    <a:pt x="2750" y="3330"/>
                  </a:lnTo>
                  <a:lnTo>
                    <a:pt x="2750" y="3354"/>
                  </a:lnTo>
                  <a:lnTo>
                    <a:pt x="2747" y="3379"/>
                  </a:lnTo>
                  <a:lnTo>
                    <a:pt x="2745" y="3402"/>
                  </a:lnTo>
                  <a:lnTo>
                    <a:pt x="2742" y="3424"/>
                  </a:lnTo>
                  <a:lnTo>
                    <a:pt x="2737" y="3445"/>
                  </a:lnTo>
                  <a:lnTo>
                    <a:pt x="2732" y="3466"/>
                  </a:lnTo>
                  <a:lnTo>
                    <a:pt x="2725" y="3486"/>
                  </a:lnTo>
                  <a:lnTo>
                    <a:pt x="2717" y="3506"/>
                  </a:lnTo>
                  <a:lnTo>
                    <a:pt x="2709" y="3524"/>
                  </a:lnTo>
                  <a:lnTo>
                    <a:pt x="2699" y="3543"/>
                  </a:lnTo>
                  <a:lnTo>
                    <a:pt x="2689" y="3559"/>
                  </a:lnTo>
                  <a:lnTo>
                    <a:pt x="2677" y="3576"/>
                  </a:lnTo>
                  <a:lnTo>
                    <a:pt x="2664" y="3592"/>
                  </a:lnTo>
                  <a:lnTo>
                    <a:pt x="2651" y="3608"/>
                  </a:lnTo>
                  <a:lnTo>
                    <a:pt x="2636" y="3623"/>
                  </a:lnTo>
                  <a:lnTo>
                    <a:pt x="2620" y="3636"/>
                  </a:lnTo>
                  <a:lnTo>
                    <a:pt x="2605" y="3648"/>
                  </a:lnTo>
                  <a:lnTo>
                    <a:pt x="2590" y="3659"/>
                  </a:lnTo>
                  <a:lnTo>
                    <a:pt x="2574" y="3669"/>
                  </a:lnTo>
                  <a:lnTo>
                    <a:pt x="2558" y="3677"/>
                  </a:lnTo>
                  <a:lnTo>
                    <a:pt x="2544" y="3683"/>
                  </a:lnTo>
                  <a:lnTo>
                    <a:pt x="2528" y="3690"/>
                  </a:lnTo>
                  <a:lnTo>
                    <a:pt x="2512" y="3694"/>
                  </a:lnTo>
                  <a:lnTo>
                    <a:pt x="2496" y="3697"/>
                  </a:lnTo>
                  <a:lnTo>
                    <a:pt x="2469" y="3697"/>
                  </a:lnTo>
                  <a:lnTo>
                    <a:pt x="2469" y="2974"/>
                  </a:lnTo>
                  <a:close/>
                </a:path>
              </a:pathLst>
            </a:custGeom>
            <a:solidFill>
              <a:srgbClr val="88889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FFFFFF"/>
                </a:solidFill>
                <a:effectLst/>
                <a:uLnTx/>
                <a:uFillTx/>
                <a:latin typeface="+mn-lt"/>
                <a:ea typeface="+mn-ea"/>
                <a:cs typeface="+mn-ea"/>
                <a:sym typeface="+mn-lt"/>
              </a:endParaRPr>
            </a:p>
          </p:txBody>
        </p:sp>
      </p:grpSp>
      <p:sp>
        <p:nvSpPr>
          <p:cNvPr id="24586" name="Rectangle 1044"/>
          <p:cNvSpPr>
            <a:spLocks noChangeArrowheads="1"/>
          </p:cNvSpPr>
          <p:nvPr>
            <p:custDataLst>
              <p:tags r:id="rId13"/>
            </p:custDataLst>
          </p:nvPr>
        </p:nvSpPr>
        <p:spPr bwMode="auto">
          <a:xfrm>
            <a:off x="495300" y="4596765"/>
            <a:ext cx="838136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800100" indent="-3429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分别从头遍历比较</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和</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的每一项</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800100" marR="0" lvl="1"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FF0000"/>
                </a:solidFill>
                <a:effectLst/>
                <a:uLnTx/>
                <a:uFillTx/>
                <a:latin typeface="+mn-lt"/>
                <a:ea typeface="+mn-ea"/>
                <a:cs typeface="+mn-ea"/>
                <a:sym typeface="+mn-lt"/>
              </a:rPr>
              <a:t>指数相同</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，对应系数相加，若其和不为零，则在</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c</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中增加一个新项。</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800100" marR="0" lvl="1"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FF0000"/>
                </a:solidFill>
                <a:effectLst/>
                <a:uLnTx/>
                <a:uFillTx/>
                <a:latin typeface="+mn-lt"/>
                <a:ea typeface="+mn-ea"/>
                <a:cs typeface="+mn-ea"/>
                <a:sym typeface="+mn-lt"/>
              </a:rPr>
              <a:t>指数不相同</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，则将指数较小的项复制到</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c</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中。</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4587" name="Rectangle 1044"/>
          <p:cNvSpPr>
            <a:spLocks noChangeArrowheads="1"/>
          </p:cNvSpPr>
          <p:nvPr>
            <p:custDataLst>
              <p:tags r:id="rId14"/>
            </p:custDataLst>
          </p:nvPr>
        </p:nvSpPr>
        <p:spPr bwMode="auto">
          <a:xfrm>
            <a:off x="5619750" y="1697990"/>
            <a:ext cx="331311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30000"/>
              </a:lnSpc>
              <a:spcBef>
                <a:spcPct val="5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一个多项式已遍历</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完毕</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时，将另一个剩余项依次复制到</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c</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中即可</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 name="Rectangle 154"/>
          <p:cNvSpPr txBox="1">
            <a:spLocks noChangeArrowheads="1"/>
          </p:cNvSpPr>
          <p:nvPr>
            <p:custDataLst>
              <p:tags r:id="rId15"/>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2.2</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：稀疏多项式的运算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5602" name="矩形 2"/>
          <p:cNvSpPr>
            <a:spLocks noChangeArrowheads="1"/>
          </p:cNvSpPr>
          <p:nvPr>
            <p:custDataLst>
              <p:tags r:id="rId1"/>
            </p:custDataLst>
          </p:nvPr>
        </p:nvSpPr>
        <p:spPr bwMode="auto">
          <a:xfrm>
            <a:off x="-6350" y="3174683"/>
            <a:ext cx="9144000" cy="3514725"/>
          </a:xfrm>
          <a:prstGeom prst="rect">
            <a:avLst/>
          </a:prstGeom>
          <a:solidFill>
            <a:srgbClr val="76AEDD"/>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 name="组合 1"/>
          <p:cNvGrpSpPr/>
          <p:nvPr/>
        </p:nvGrpSpPr>
        <p:grpSpPr>
          <a:xfrm>
            <a:off x="360363" y="3312795"/>
            <a:ext cx="8453437" cy="3262313"/>
            <a:chOff x="379413" y="3510024"/>
            <a:chExt cx="8453437" cy="3261635"/>
          </a:xfrm>
        </p:grpSpPr>
        <p:sp>
          <p:nvSpPr>
            <p:cNvPr id="25610" name="Text Box 3"/>
            <p:cNvSpPr txBox="1">
              <a:spLocks noChangeArrowheads="1"/>
            </p:cNvSpPr>
            <p:nvPr>
              <p:custDataLst>
                <p:tags r:id="rId2"/>
              </p:custDataLst>
            </p:nvPr>
          </p:nvSpPr>
          <p:spPr bwMode="auto">
            <a:xfrm>
              <a:off x="379413" y="3510024"/>
              <a:ext cx="4054475" cy="46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17</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(x)=7+3x+9x</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+5x</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5611" name="Text Box 4"/>
            <p:cNvSpPr txBox="1">
              <a:spLocks noChangeArrowheads="1"/>
            </p:cNvSpPr>
            <p:nvPr>
              <p:custDataLst>
                <p:tags r:id="rId3"/>
              </p:custDataLst>
            </p:nvPr>
          </p:nvSpPr>
          <p:spPr bwMode="auto">
            <a:xfrm>
              <a:off x="381000" y="4016332"/>
              <a:ext cx="2743200" cy="4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5612" name="Rectangle 6" descr="深色上对角线"/>
            <p:cNvSpPr>
              <a:spLocks noChangeArrowheads="1"/>
            </p:cNvSpPr>
            <p:nvPr>
              <p:custDataLst>
                <p:tags r:id="rId4"/>
              </p:custDataLst>
            </p:nvPr>
          </p:nvSpPr>
          <p:spPr bwMode="auto">
            <a:xfrm>
              <a:off x="958850" y="4898798"/>
              <a:ext cx="419100" cy="438059"/>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3" name="Rectangle 7" descr="深色上对角线"/>
            <p:cNvSpPr>
              <a:spLocks noChangeArrowheads="1"/>
            </p:cNvSpPr>
            <p:nvPr>
              <p:custDataLst>
                <p:tags r:id="rId5"/>
              </p:custDataLst>
            </p:nvPr>
          </p:nvSpPr>
          <p:spPr bwMode="auto">
            <a:xfrm>
              <a:off x="13779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4" name="Rectangle 8" descr="深色上对角线"/>
            <p:cNvSpPr>
              <a:spLocks noChangeArrowheads="1"/>
            </p:cNvSpPr>
            <p:nvPr>
              <p:custDataLst>
                <p:tags r:id="rId6"/>
              </p:custDataLst>
            </p:nvPr>
          </p:nvSpPr>
          <p:spPr bwMode="auto">
            <a:xfrm>
              <a:off x="18097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5" name="Rectangle 9" descr="深色上对角线"/>
            <p:cNvSpPr>
              <a:spLocks noChangeArrowheads="1"/>
            </p:cNvSpPr>
            <p:nvPr>
              <p:custDataLst>
                <p:tags r:id="rId7"/>
              </p:custDataLst>
            </p:nvPr>
          </p:nvSpPr>
          <p:spPr bwMode="auto">
            <a:xfrm>
              <a:off x="2609850" y="4898798"/>
              <a:ext cx="4191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6" name="Rectangle 10" descr="深色上对角线"/>
            <p:cNvSpPr>
              <a:spLocks noChangeArrowheads="1"/>
            </p:cNvSpPr>
            <p:nvPr>
              <p:custDataLst>
                <p:tags r:id="rId8"/>
              </p:custDataLst>
            </p:nvPr>
          </p:nvSpPr>
          <p:spPr bwMode="auto">
            <a:xfrm>
              <a:off x="30289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7" name="Rectangle 11" descr="深色上对角线"/>
            <p:cNvSpPr>
              <a:spLocks noChangeArrowheads="1"/>
            </p:cNvSpPr>
            <p:nvPr>
              <p:custDataLst>
                <p:tags r:id="rId9"/>
              </p:custDataLst>
            </p:nvPr>
          </p:nvSpPr>
          <p:spPr bwMode="auto">
            <a:xfrm>
              <a:off x="34607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8" name="Rectangle 12" descr="深色上对角线"/>
            <p:cNvSpPr>
              <a:spLocks noChangeArrowheads="1"/>
            </p:cNvSpPr>
            <p:nvPr>
              <p:custDataLst>
                <p:tags r:id="rId10"/>
              </p:custDataLst>
            </p:nvPr>
          </p:nvSpPr>
          <p:spPr bwMode="auto">
            <a:xfrm>
              <a:off x="4260850" y="4898798"/>
              <a:ext cx="4191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3</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9" name="Rectangle 13" descr="深色上对角线"/>
            <p:cNvSpPr>
              <a:spLocks noChangeArrowheads="1"/>
            </p:cNvSpPr>
            <p:nvPr>
              <p:custDataLst>
                <p:tags r:id="rId11"/>
              </p:custDataLst>
            </p:nvPr>
          </p:nvSpPr>
          <p:spPr bwMode="auto">
            <a:xfrm>
              <a:off x="46799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0" name="Rectangle 14" descr="深色上对角线"/>
            <p:cNvSpPr>
              <a:spLocks noChangeArrowheads="1"/>
            </p:cNvSpPr>
            <p:nvPr>
              <p:custDataLst>
                <p:tags r:id="rId12"/>
              </p:custDataLst>
            </p:nvPr>
          </p:nvSpPr>
          <p:spPr bwMode="auto">
            <a:xfrm>
              <a:off x="51117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1" name="Rectangle 15" descr="深色上对角线"/>
            <p:cNvSpPr>
              <a:spLocks noChangeArrowheads="1"/>
            </p:cNvSpPr>
            <p:nvPr>
              <p:custDataLst>
                <p:tags r:id="rId13"/>
              </p:custDataLst>
            </p:nvPr>
          </p:nvSpPr>
          <p:spPr bwMode="auto">
            <a:xfrm>
              <a:off x="5886450" y="4898798"/>
              <a:ext cx="4191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2" name="Rectangle 16" descr="深色上对角线"/>
            <p:cNvSpPr>
              <a:spLocks noChangeArrowheads="1"/>
            </p:cNvSpPr>
            <p:nvPr>
              <p:custDataLst>
                <p:tags r:id="rId14"/>
              </p:custDataLst>
            </p:nvPr>
          </p:nvSpPr>
          <p:spPr bwMode="auto">
            <a:xfrm>
              <a:off x="63055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3" name="Rectangle 17" descr="深色上对角线"/>
            <p:cNvSpPr>
              <a:spLocks noChangeArrowheads="1"/>
            </p:cNvSpPr>
            <p:nvPr>
              <p:custDataLst>
                <p:tags r:id="rId15"/>
              </p:custDataLst>
            </p:nvPr>
          </p:nvSpPr>
          <p:spPr bwMode="auto">
            <a:xfrm>
              <a:off x="67373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4" name="Rectangle 18" descr="深色上对角线"/>
            <p:cNvSpPr>
              <a:spLocks noChangeArrowheads="1"/>
            </p:cNvSpPr>
            <p:nvPr>
              <p:custDataLst>
                <p:tags r:id="rId16"/>
              </p:custDataLst>
            </p:nvPr>
          </p:nvSpPr>
          <p:spPr bwMode="auto">
            <a:xfrm>
              <a:off x="7550150" y="4898798"/>
              <a:ext cx="4191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5" name="Rectangle 19" descr="深色上对角线"/>
            <p:cNvSpPr>
              <a:spLocks noChangeArrowheads="1"/>
            </p:cNvSpPr>
            <p:nvPr>
              <p:custDataLst>
                <p:tags r:id="rId17"/>
              </p:custDataLst>
            </p:nvPr>
          </p:nvSpPr>
          <p:spPr bwMode="auto">
            <a:xfrm>
              <a:off x="79692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6" name="Rectangle 20" descr="深色上对角线"/>
            <p:cNvSpPr>
              <a:spLocks noChangeArrowheads="1"/>
            </p:cNvSpPr>
            <p:nvPr>
              <p:custDataLst>
                <p:tags r:id="rId18"/>
              </p:custDataLst>
            </p:nvPr>
          </p:nvSpPr>
          <p:spPr bwMode="auto">
            <a:xfrm>
              <a:off x="8401050" y="4898798"/>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7" name="Line 21"/>
            <p:cNvSpPr>
              <a:spLocks noChangeShapeType="1"/>
            </p:cNvSpPr>
            <p:nvPr>
              <p:custDataLst>
                <p:tags r:id="rId19"/>
              </p:custDataLst>
            </p:nvPr>
          </p:nvSpPr>
          <p:spPr bwMode="auto">
            <a:xfrm flipH="1">
              <a:off x="8540750" y="5032121"/>
              <a:ext cx="76200" cy="15236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8" name="Line 22"/>
            <p:cNvSpPr>
              <a:spLocks noChangeShapeType="1"/>
            </p:cNvSpPr>
            <p:nvPr>
              <p:custDataLst>
                <p:tags r:id="rId20"/>
              </p:custDataLst>
            </p:nvPr>
          </p:nvSpPr>
          <p:spPr bwMode="auto">
            <a:xfrm>
              <a:off x="8616950" y="5032121"/>
              <a:ext cx="76200" cy="15236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9" name="Rectangle 23" descr="深色上对角线"/>
            <p:cNvSpPr>
              <a:spLocks noChangeArrowheads="1"/>
            </p:cNvSpPr>
            <p:nvPr>
              <p:custDataLst>
                <p:tags r:id="rId21"/>
              </p:custDataLst>
            </p:nvPr>
          </p:nvSpPr>
          <p:spPr bwMode="auto">
            <a:xfrm>
              <a:off x="958850" y="5613025"/>
              <a:ext cx="419100" cy="438059"/>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0" name="Rectangle 24" descr="深色上对角线"/>
            <p:cNvSpPr>
              <a:spLocks noChangeArrowheads="1"/>
            </p:cNvSpPr>
            <p:nvPr>
              <p:custDataLst>
                <p:tags r:id="rId22"/>
              </p:custDataLst>
            </p:nvPr>
          </p:nvSpPr>
          <p:spPr bwMode="auto">
            <a:xfrm>
              <a:off x="1377950" y="5613025"/>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1" name="Rectangle 25" descr="深色上对角线"/>
            <p:cNvSpPr>
              <a:spLocks noChangeArrowheads="1"/>
            </p:cNvSpPr>
            <p:nvPr>
              <p:custDataLst>
                <p:tags r:id="rId23"/>
              </p:custDataLst>
            </p:nvPr>
          </p:nvSpPr>
          <p:spPr bwMode="auto">
            <a:xfrm>
              <a:off x="1809750" y="5613025"/>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2" name="Rectangle 26" descr="深色上对角线"/>
            <p:cNvSpPr>
              <a:spLocks noChangeArrowheads="1"/>
            </p:cNvSpPr>
            <p:nvPr>
              <p:custDataLst>
                <p:tags r:id="rId24"/>
              </p:custDataLst>
            </p:nvPr>
          </p:nvSpPr>
          <p:spPr bwMode="auto">
            <a:xfrm>
              <a:off x="2609850" y="5613025"/>
              <a:ext cx="4191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3" name="Rectangle 27" descr="深色上对角线"/>
            <p:cNvSpPr>
              <a:spLocks noChangeArrowheads="1"/>
            </p:cNvSpPr>
            <p:nvPr>
              <p:custDataLst>
                <p:tags r:id="rId25"/>
              </p:custDataLst>
            </p:nvPr>
          </p:nvSpPr>
          <p:spPr bwMode="auto">
            <a:xfrm>
              <a:off x="3028950" y="5613025"/>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4" name="Rectangle 28" descr="深色上对角线"/>
            <p:cNvSpPr>
              <a:spLocks noChangeArrowheads="1"/>
            </p:cNvSpPr>
            <p:nvPr>
              <p:custDataLst>
                <p:tags r:id="rId26"/>
              </p:custDataLst>
            </p:nvPr>
          </p:nvSpPr>
          <p:spPr bwMode="auto">
            <a:xfrm>
              <a:off x="3460750" y="5613025"/>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5" name="Rectangle 29" descr="深色上对角线"/>
            <p:cNvSpPr>
              <a:spLocks noChangeArrowheads="1"/>
            </p:cNvSpPr>
            <p:nvPr>
              <p:custDataLst>
                <p:tags r:id="rId27"/>
              </p:custDataLst>
            </p:nvPr>
          </p:nvSpPr>
          <p:spPr bwMode="auto">
            <a:xfrm>
              <a:off x="4260850" y="5613025"/>
              <a:ext cx="4191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6" name="Rectangle 30" descr="深色上对角线"/>
            <p:cNvSpPr>
              <a:spLocks noChangeArrowheads="1"/>
            </p:cNvSpPr>
            <p:nvPr>
              <p:custDataLst>
                <p:tags r:id="rId28"/>
              </p:custDataLst>
            </p:nvPr>
          </p:nvSpPr>
          <p:spPr bwMode="auto">
            <a:xfrm>
              <a:off x="4679950" y="5613025"/>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7" name="Rectangle 31" descr="深色上对角线"/>
            <p:cNvSpPr>
              <a:spLocks noChangeArrowheads="1"/>
            </p:cNvSpPr>
            <p:nvPr>
              <p:custDataLst>
                <p:tags r:id="rId29"/>
              </p:custDataLst>
            </p:nvPr>
          </p:nvSpPr>
          <p:spPr bwMode="auto">
            <a:xfrm>
              <a:off x="5111750" y="5613025"/>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8" name="Rectangle 32" descr="深色上对角线"/>
            <p:cNvSpPr>
              <a:spLocks noChangeArrowheads="1"/>
            </p:cNvSpPr>
            <p:nvPr>
              <p:custDataLst>
                <p:tags r:id="rId30"/>
              </p:custDataLst>
            </p:nvPr>
          </p:nvSpPr>
          <p:spPr bwMode="auto">
            <a:xfrm>
              <a:off x="5886450" y="5613025"/>
              <a:ext cx="4191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9" name="Rectangle 33" descr="深色上对角线"/>
            <p:cNvSpPr>
              <a:spLocks noChangeArrowheads="1"/>
            </p:cNvSpPr>
            <p:nvPr>
              <p:custDataLst>
                <p:tags r:id="rId31"/>
              </p:custDataLst>
            </p:nvPr>
          </p:nvSpPr>
          <p:spPr bwMode="auto">
            <a:xfrm>
              <a:off x="6305550" y="5613025"/>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0" name="Rectangle 34" descr="深色上对角线"/>
            <p:cNvSpPr>
              <a:spLocks noChangeArrowheads="1"/>
            </p:cNvSpPr>
            <p:nvPr>
              <p:custDataLst>
                <p:tags r:id="rId32"/>
              </p:custDataLst>
            </p:nvPr>
          </p:nvSpPr>
          <p:spPr bwMode="auto">
            <a:xfrm>
              <a:off x="6737350" y="5613025"/>
              <a:ext cx="431800" cy="438059"/>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1" name="Line 35"/>
            <p:cNvSpPr>
              <a:spLocks noChangeShapeType="1"/>
            </p:cNvSpPr>
            <p:nvPr>
              <p:custDataLst>
                <p:tags r:id="rId33"/>
              </p:custDataLst>
            </p:nvPr>
          </p:nvSpPr>
          <p:spPr bwMode="auto">
            <a:xfrm flipH="1">
              <a:off x="6864350" y="5771742"/>
              <a:ext cx="76200" cy="15236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2" name="Line 36"/>
            <p:cNvSpPr>
              <a:spLocks noChangeShapeType="1"/>
            </p:cNvSpPr>
            <p:nvPr>
              <p:custDataLst>
                <p:tags r:id="rId34"/>
              </p:custDataLst>
            </p:nvPr>
          </p:nvSpPr>
          <p:spPr bwMode="auto">
            <a:xfrm>
              <a:off x="6940550" y="5771742"/>
              <a:ext cx="76200" cy="15236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3" name="Line 37"/>
            <p:cNvSpPr>
              <a:spLocks noChangeShapeType="1"/>
            </p:cNvSpPr>
            <p:nvPr>
              <p:custDataLst>
                <p:tags r:id="rId35"/>
              </p:custDataLst>
            </p:nvPr>
          </p:nvSpPr>
          <p:spPr bwMode="auto">
            <a:xfrm>
              <a:off x="463550" y="5108305"/>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4" name="Line 38"/>
            <p:cNvSpPr>
              <a:spLocks noChangeShapeType="1"/>
            </p:cNvSpPr>
            <p:nvPr>
              <p:custDataLst>
                <p:tags r:id="rId36"/>
              </p:custDataLst>
            </p:nvPr>
          </p:nvSpPr>
          <p:spPr bwMode="auto">
            <a:xfrm>
              <a:off x="463550" y="5835229"/>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5" name="Line 39"/>
            <p:cNvSpPr>
              <a:spLocks noChangeShapeType="1"/>
            </p:cNvSpPr>
            <p:nvPr>
              <p:custDataLst>
                <p:tags r:id="rId37"/>
              </p:custDataLst>
            </p:nvPr>
          </p:nvSpPr>
          <p:spPr bwMode="auto">
            <a:xfrm>
              <a:off x="2108200" y="5121002"/>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6" name="Line 40"/>
            <p:cNvSpPr>
              <a:spLocks noChangeShapeType="1"/>
            </p:cNvSpPr>
            <p:nvPr>
              <p:custDataLst>
                <p:tags r:id="rId38"/>
              </p:custDataLst>
            </p:nvPr>
          </p:nvSpPr>
          <p:spPr bwMode="auto">
            <a:xfrm>
              <a:off x="3759200" y="5121002"/>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7" name="Line 41"/>
            <p:cNvSpPr>
              <a:spLocks noChangeShapeType="1"/>
            </p:cNvSpPr>
            <p:nvPr>
              <p:custDataLst>
                <p:tags r:id="rId39"/>
              </p:custDataLst>
            </p:nvPr>
          </p:nvSpPr>
          <p:spPr bwMode="auto">
            <a:xfrm>
              <a:off x="5397500" y="5127351"/>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8" name="Line 42"/>
            <p:cNvSpPr>
              <a:spLocks noChangeShapeType="1"/>
            </p:cNvSpPr>
            <p:nvPr>
              <p:custDataLst>
                <p:tags r:id="rId40"/>
              </p:custDataLst>
            </p:nvPr>
          </p:nvSpPr>
          <p:spPr bwMode="auto">
            <a:xfrm>
              <a:off x="7061200" y="5133699"/>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9" name="Line 43"/>
            <p:cNvSpPr>
              <a:spLocks noChangeShapeType="1"/>
            </p:cNvSpPr>
            <p:nvPr>
              <p:custDataLst>
                <p:tags r:id="rId41"/>
              </p:custDataLst>
            </p:nvPr>
          </p:nvSpPr>
          <p:spPr bwMode="auto">
            <a:xfrm>
              <a:off x="2114550" y="5835229"/>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50" name="Line 44"/>
            <p:cNvSpPr>
              <a:spLocks noChangeShapeType="1"/>
            </p:cNvSpPr>
            <p:nvPr>
              <p:custDataLst>
                <p:tags r:id="rId42"/>
              </p:custDataLst>
            </p:nvPr>
          </p:nvSpPr>
          <p:spPr bwMode="auto">
            <a:xfrm>
              <a:off x="3765550" y="5835229"/>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51" name="Line 45"/>
            <p:cNvSpPr>
              <a:spLocks noChangeShapeType="1"/>
            </p:cNvSpPr>
            <p:nvPr>
              <p:custDataLst>
                <p:tags r:id="rId43"/>
              </p:custDataLst>
            </p:nvPr>
          </p:nvSpPr>
          <p:spPr bwMode="auto">
            <a:xfrm>
              <a:off x="5403850" y="5841577"/>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52" name="Text Box 46"/>
            <p:cNvSpPr txBox="1">
              <a:spLocks noChangeArrowheads="1"/>
            </p:cNvSpPr>
            <p:nvPr>
              <p:custDataLst>
                <p:tags r:id="rId44"/>
              </p:custDataLst>
            </p:nvPr>
          </p:nvSpPr>
          <p:spPr bwMode="auto">
            <a:xfrm>
              <a:off x="396875" y="4795632"/>
              <a:ext cx="331788" cy="33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53" name="Text Box 47"/>
            <p:cNvSpPr txBox="1">
              <a:spLocks noChangeArrowheads="1"/>
            </p:cNvSpPr>
            <p:nvPr>
              <p:custDataLst>
                <p:tags r:id="rId45"/>
              </p:custDataLst>
            </p:nvPr>
          </p:nvSpPr>
          <p:spPr bwMode="auto">
            <a:xfrm>
              <a:off x="381000" y="5524143"/>
              <a:ext cx="320675" cy="33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6678" name="Group 48"/>
            <p:cNvGrpSpPr/>
            <p:nvPr/>
          </p:nvGrpSpPr>
          <p:grpSpPr>
            <a:xfrm>
              <a:off x="2978150" y="4051301"/>
              <a:ext cx="474663" cy="746125"/>
              <a:chOff x="1728" y="2205"/>
              <a:chExt cx="299" cy="470"/>
            </a:xfrm>
          </p:grpSpPr>
          <p:sp>
            <p:nvSpPr>
              <p:cNvPr id="25658" name="Line 49"/>
              <p:cNvSpPr>
                <a:spLocks noChangeShapeType="1"/>
              </p:cNvSpPr>
              <p:nvPr>
                <p:custDataLst>
                  <p:tags r:id="rId46"/>
                </p:custDataLst>
              </p:nvPr>
            </p:nvSpPr>
            <p:spPr bwMode="auto">
              <a:xfrm>
                <a:off x="1872" y="2493"/>
                <a:ext cx="0" cy="182"/>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59" name="Text Box 50"/>
              <p:cNvSpPr txBox="1">
                <a:spLocks noChangeArrowheads="1"/>
              </p:cNvSpPr>
              <p:nvPr>
                <p:custDataLst>
                  <p:tags r:id="rId47"/>
                </p:custDataLst>
              </p:nvPr>
            </p:nvSpPr>
            <p:spPr bwMode="auto">
              <a:xfrm>
                <a:off x="1728" y="2205"/>
                <a:ext cx="2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grpSp>
        <p:grpSp>
          <p:nvGrpSpPr>
            <p:cNvPr id="26679" name="Group 51"/>
            <p:cNvGrpSpPr/>
            <p:nvPr/>
          </p:nvGrpSpPr>
          <p:grpSpPr>
            <a:xfrm>
              <a:off x="2978150" y="6119196"/>
              <a:ext cx="492125" cy="652463"/>
              <a:chOff x="1728" y="3360"/>
              <a:chExt cx="310" cy="411"/>
            </a:xfrm>
          </p:grpSpPr>
          <p:sp>
            <p:nvSpPr>
              <p:cNvPr id="25656" name="Line 52"/>
              <p:cNvSpPr>
                <a:spLocks noChangeShapeType="1"/>
              </p:cNvSpPr>
              <p:nvPr>
                <p:custDataLst>
                  <p:tags r:id="rId48"/>
                </p:custDataLst>
              </p:nvPr>
            </p:nvSpPr>
            <p:spPr bwMode="auto">
              <a:xfrm flipV="1">
                <a:off x="1872" y="3360"/>
                <a:ext cx="0" cy="17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57" name="Text Box 53"/>
              <p:cNvSpPr txBox="1">
                <a:spLocks noChangeArrowheads="1"/>
              </p:cNvSpPr>
              <p:nvPr>
                <p:custDataLst>
                  <p:tags r:id="rId49"/>
                </p:custDataLst>
              </p:nvPr>
            </p:nvSpPr>
            <p:spPr bwMode="auto">
              <a:xfrm>
                <a:off x="1728" y="3480"/>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grpSp>
      </p:grpSp>
      <p:sp>
        <p:nvSpPr>
          <p:cNvPr id="25604" name="Rectangle 1044"/>
          <p:cNvSpPr>
            <a:spLocks noChangeArrowheads="1"/>
          </p:cNvSpPr>
          <p:nvPr>
            <p:custDataLst>
              <p:tags r:id="rId50"/>
            </p:custDataLst>
          </p:nvPr>
        </p:nvSpPr>
        <p:spPr bwMode="auto">
          <a:xfrm>
            <a:off x="512128" y="1737360"/>
            <a:ext cx="4249738" cy="1323975"/>
          </a:xfrm>
          <a:prstGeom prst="rect">
            <a:avLst/>
          </a:prstGeom>
          <a:no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顺序存储结构存在问题</a:t>
            </a:r>
            <a:endParaRPr kumimoji="0" lang="en-US" altLang="en-US" sz="20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1"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FF0000"/>
                </a:solidFill>
                <a:effectLst/>
                <a:uLnTx/>
                <a:uFillTx/>
                <a:latin typeface="+mn-lt"/>
                <a:ea typeface="+mn-ea"/>
                <a:cs typeface="+mn-ea"/>
                <a:sym typeface="+mn-lt"/>
              </a:rPr>
              <a:t>存储空间分配不灵活</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1"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FF0000"/>
                </a:solidFill>
                <a:effectLst/>
                <a:uLnTx/>
                <a:uFillTx/>
                <a:latin typeface="+mn-lt"/>
                <a:ea typeface="+mn-ea"/>
                <a:cs typeface="+mn-ea"/>
                <a:sym typeface="+mn-lt"/>
              </a:rPr>
              <a:t>运算的空间复杂度高</a:t>
            </a:r>
            <a:endPar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7" name="组合 61"/>
          <p:cNvGrpSpPr/>
          <p:nvPr/>
        </p:nvGrpSpPr>
        <p:grpSpPr>
          <a:xfrm>
            <a:off x="3851910" y="2205990"/>
            <a:ext cx="4122738" cy="584200"/>
            <a:chOff x="4475162" y="585545"/>
            <a:chExt cx="4122738" cy="584775"/>
          </a:xfrm>
        </p:grpSpPr>
        <p:sp>
          <p:nvSpPr>
            <p:cNvPr id="25608" name="Rectangle 8"/>
            <p:cNvSpPr>
              <a:spLocks noChangeArrowheads="1"/>
            </p:cNvSpPr>
            <p:nvPr>
              <p:custDataLst>
                <p:tags r:id="rId51"/>
              </p:custDataLst>
            </p:nvPr>
          </p:nvSpPr>
          <p:spPr bwMode="auto">
            <a:xfrm>
              <a:off x="5951537" y="585545"/>
              <a:ext cx="2646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3200" b="0" i="0" u="none" strike="noStrike" kern="1200" cap="none" spc="0" normalizeH="0" baseline="0" noProof="0" dirty="0">
                  <a:ln>
                    <a:noFill/>
                  </a:ln>
                  <a:solidFill>
                    <a:srgbClr val="FF0000"/>
                  </a:solidFill>
                  <a:effectLst/>
                  <a:uLnTx/>
                  <a:uFillTx/>
                  <a:latin typeface="+mn-lt"/>
                  <a:ea typeface="+mn-ea"/>
                  <a:cs typeface="+mn-ea"/>
                  <a:sym typeface="+mn-lt"/>
                </a:rPr>
                <a:t>链式存储结构</a:t>
              </a:r>
              <a:endParaRPr kumimoji="0" lang="zh-CN" altLang="en-US" sz="32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25609" name="AutoShape 11"/>
            <p:cNvSpPr>
              <a:spLocks noChangeArrowheads="1"/>
            </p:cNvSpPr>
            <p:nvPr>
              <p:custDataLst>
                <p:tags r:id="rId52"/>
              </p:custDataLst>
            </p:nvPr>
          </p:nvSpPr>
          <p:spPr bwMode="auto">
            <a:xfrm>
              <a:off x="4475162" y="664998"/>
              <a:ext cx="1387475" cy="425869"/>
            </a:xfrm>
            <a:prstGeom prst="notchedRightArrow">
              <a:avLst>
                <a:gd name="adj1" fmla="val 50000"/>
                <a:gd name="adj2" fmla="val 8119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3" name="Rectangle 154"/>
          <p:cNvSpPr txBox="1">
            <a:spLocks noChangeArrowheads="1"/>
          </p:cNvSpPr>
          <p:nvPr>
            <p:custDataLst>
              <p:tags r:id="rId53"/>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2.2</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：稀疏多项式的运算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6626" name="矩形 2"/>
          <p:cNvSpPr>
            <a:spLocks noChangeArrowheads="1"/>
          </p:cNvSpPr>
          <p:nvPr>
            <p:custDataLst>
              <p:tags r:id="rId1"/>
            </p:custDataLst>
          </p:nvPr>
        </p:nvSpPr>
        <p:spPr bwMode="auto">
          <a:xfrm>
            <a:off x="0" y="3185795"/>
            <a:ext cx="9144000" cy="3514725"/>
          </a:xfrm>
          <a:prstGeom prst="rect">
            <a:avLst/>
          </a:prstGeom>
          <a:solidFill>
            <a:srgbClr val="76AEDD"/>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7654" name="组合 1"/>
          <p:cNvGrpSpPr/>
          <p:nvPr/>
        </p:nvGrpSpPr>
        <p:grpSpPr>
          <a:xfrm>
            <a:off x="212725" y="3144520"/>
            <a:ext cx="8451850" cy="3379788"/>
            <a:chOff x="336550" y="2828925"/>
            <a:chExt cx="8451850" cy="3379490"/>
          </a:xfrm>
        </p:grpSpPr>
        <p:sp>
          <p:nvSpPr>
            <p:cNvPr id="26631" name="Rectangle 5" descr="深色上对角线"/>
            <p:cNvSpPr>
              <a:spLocks noChangeArrowheads="1"/>
            </p:cNvSpPr>
            <p:nvPr>
              <p:custDataLst>
                <p:tags r:id="rId2"/>
              </p:custDataLst>
            </p:nvPr>
          </p:nvSpPr>
          <p:spPr bwMode="auto">
            <a:xfrm>
              <a:off x="914400" y="3868646"/>
              <a:ext cx="419100" cy="438111"/>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32" name="Rectangle 6" descr="深色上对角线"/>
            <p:cNvSpPr>
              <a:spLocks noChangeArrowheads="1"/>
            </p:cNvSpPr>
            <p:nvPr>
              <p:custDataLst>
                <p:tags r:id="rId3"/>
              </p:custDataLst>
            </p:nvPr>
          </p:nvSpPr>
          <p:spPr bwMode="auto">
            <a:xfrm>
              <a:off x="1333500" y="3868646"/>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33" name="Rectangle 7" descr="深色上对角线"/>
            <p:cNvSpPr>
              <a:spLocks noChangeArrowheads="1"/>
            </p:cNvSpPr>
            <p:nvPr>
              <p:custDataLst>
                <p:tags r:id="rId4"/>
              </p:custDataLst>
            </p:nvPr>
          </p:nvSpPr>
          <p:spPr bwMode="auto">
            <a:xfrm>
              <a:off x="1765300" y="3868646"/>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34" name="Rectangle 8"/>
            <p:cNvSpPr>
              <a:spLocks noChangeArrowheads="1"/>
            </p:cNvSpPr>
            <p:nvPr>
              <p:custDataLst>
                <p:tags r:id="rId5"/>
              </p:custDataLst>
            </p:nvPr>
          </p:nvSpPr>
          <p:spPr bwMode="auto">
            <a:xfrm>
              <a:off x="2565400" y="3868646"/>
              <a:ext cx="419100" cy="438111"/>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35" name="Rectangle 9"/>
            <p:cNvSpPr>
              <a:spLocks noChangeArrowheads="1"/>
            </p:cNvSpPr>
            <p:nvPr>
              <p:custDataLst>
                <p:tags r:id="rId6"/>
              </p:custDataLst>
            </p:nvPr>
          </p:nvSpPr>
          <p:spPr bwMode="auto">
            <a:xfrm>
              <a:off x="2984500" y="3868646"/>
              <a:ext cx="431800" cy="438111"/>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36" name="Rectangle 10"/>
            <p:cNvSpPr>
              <a:spLocks noChangeArrowheads="1"/>
            </p:cNvSpPr>
            <p:nvPr>
              <p:custDataLst>
                <p:tags r:id="rId7"/>
              </p:custDataLst>
            </p:nvPr>
          </p:nvSpPr>
          <p:spPr bwMode="auto">
            <a:xfrm>
              <a:off x="3416300" y="3868646"/>
              <a:ext cx="431800" cy="438111"/>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37" name="Rectangle 11" descr="深色上对角线"/>
            <p:cNvSpPr>
              <a:spLocks noChangeArrowheads="1"/>
            </p:cNvSpPr>
            <p:nvPr>
              <p:custDataLst>
                <p:tags r:id="rId8"/>
              </p:custDataLst>
            </p:nvPr>
          </p:nvSpPr>
          <p:spPr bwMode="auto">
            <a:xfrm>
              <a:off x="4216400" y="3868646"/>
              <a:ext cx="4191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3</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38" name="Rectangle 12" descr="深色上对角线"/>
            <p:cNvSpPr>
              <a:spLocks noChangeArrowheads="1"/>
            </p:cNvSpPr>
            <p:nvPr>
              <p:custDataLst>
                <p:tags r:id="rId9"/>
              </p:custDataLst>
            </p:nvPr>
          </p:nvSpPr>
          <p:spPr bwMode="auto">
            <a:xfrm>
              <a:off x="4635500" y="3868646"/>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39" name="Rectangle 13" descr="深色上对角线"/>
            <p:cNvSpPr>
              <a:spLocks noChangeArrowheads="1"/>
            </p:cNvSpPr>
            <p:nvPr>
              <p:custDataLst>
                <p:tags r:id="rId10"/>
              </p:custDataLst>
            </p:nvPr>
          </p:nvSpPr>
          <p:spPr bwMode="auto">
            <a:xfrm>
              <a:off x="5067300" y="3868646"/>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0" name="Rectangle 14" descr="深色上对角线"/>
            <p:cNvSpPr>
              <a:spLocks noChangeArrowheads="1"/>
            </p:cNvSpPr>
            <p:nvPr>
              <p:custDataLst>
                <p:tags r:id="rId11"/>
              </p:custDataLst>
            </p:nvPr>
          </p:nvSpPr>
          <p:spPr bwMode="auto">
            <a:xfrm>
              <a:off x="5842000" y="3868646"/>
              <a:ext cx="4191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1" name="Rectangle 15" descr="深色上对角线"/>
            <p:cNvSpPr>
              <a:spLocks noChangeArrowheads="1"/>
            </p:cNvSpPr>
            <p:nvPr>
              <p:custDataLst>
                <p:tags r:id="rId12"/>
              </p:custDataLst>
            </p:nvPr>
          </p:nvSpPr>
          <p:spPr bwMode="auto">
            <a:xfrm>
              <a:off x="6261100" y="3868646"/>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2" name="Rectangle 16" descr="深色上对角线"/>
            <p:cNvSpPr>
              <a:spLocks noChangeArrowheads="1"/>
            </p:cNvSpPr>
            <p:nvPr>
              <p:custDataLst>
                <p:tags r:id="rId13"/>
              </p:custDataLst>
            </p:nvPr>
          </p:nvSpPr>
          <p:spPr bwMode="auto">
            <a:xfrm>
              <a:off x="6692900" y="3868646"/>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3" name="Rectangle 17" descr="深色上对角线"/>
            <p:cNvSpPr>
              <a:spLocks noChangeArrowheads="1"/>
            </p:cNvSpPr>
            <p:nvPr>
              <p:custDataLst>
                <p:tags r:id="rId14"/>
              </p:custDataLst>
            </p:nvPr>
          </p:nvSpPr>
          <p:spPr bwMode="auto">
            <a:xfrm>
              <a:off x="7505700" y="3868646"/>
              <a:ext cx="4191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4" name="Rectangle 18" descr="深色上对角线"/>
            <p:cNvSpPr>
              <a:spLocks noChangeArrowheads="1"/>
            </p:cNvSpPr>
            <p:nvPr>
              <p:custDataLst>
                <p:tags r:id="rId15"/>
              </p:custDataLst>
            </p:nvPr>
          </p:nvSpPr>
          <p:spPr bwMode="auto">
            <a:xfrm>
              <a:off x="7924800" y="3868646"/>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5" name="Rectangle 19" descr="深色上对角线"/>
            <p:cNvSpPr>
              <a:spLocks noChangeArrowheads="1"/>
            </p:cNvSpPr>
            <p:nvPr>
              <p:custDataLst>
                <p:tags r:id="rId16"/>
              </p:custDataLst>
            </p:nvPr>
          </p:nvSpPr>
          <p:spPr bwMode="auto">
            <a:xfrm>
              <a:off x="8356600" y="3868646"/>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6" name="Line 20"/>
            <p:cNvSpPr>
              <a:spLocks noChangeShapeType="1"/>
            </p:cNvSpPr>
            <p:nvPr>
              <p:custDataLst>
                <p:tags r:id="rId17"/>
              </p:custDataLst>
            </p:nvPr>
          </p:nvSpPr>
          <p:spPr bwMode="auto">
            <a:xfrm flipH="1">
              <a:off x="8496300" y="4001985"/>
              <a:ext cx="76200" cy="15238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7" name="Line 21"/>
            <p:cNvSpPr>
              <a:spLocks noChangeShapeType="1"/>
            </p:cNvSpPr>
            <p:nvPr>
              <p:custDataLst>
                <p:tags r:id="rId18"/>
              </p:custDataLst>
            </p:nvPr>
          </p:nvSpPr>
          <p:spPr bwMode="auto">
            <a:xfrm>
              <a:off x="8572500" y="4001985"/>
              <a:ext cx="76200" cy="15238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8" name="Rectangle 22" descr="深色上对角线"/>
            <p:cNvSpPr>
              <a:spLocks noChangeArrowheads="1"/>
            </p:cNvSpPr>
            <p:nvPr>
              <p:custDataLst>
                <p:tags r:id="rId19"/>
              </p:custDataLst>
            </p:nvPr>
          </p:nvSpPr>
          <p:spPr bwMode="auto">
            <a:xfrm>
              <a:off x="914400" y="4859159"/>
              <a:ext cx="419100" cy="438111"/>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49" name="Rectangle 23" descr="深色上对角线"/>
            <p:cNvSpPr>
              <a:spLocks noChangeArrowheads="1"/>
            </p:cNvSpPr>
            <p:nvPr>
              <p:custDataLst>
                <p:tags r:id="rId20"/>
              </p:custDataLst>
            </p:nvPr>
          </p:nvSpPr>
          <p:spPr bwMode="auto">
            <a:xfrm>
              <a:off x="1333500" y="4859159"/>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0" name="Rectangle 24" descr="深色上对角线"/>
            <p:cNvSpPr>
              <a:spLocks noChangeArrowheads="1"/>
            </p:cNvSpPr>
            <p:nvPr>
              <p:custDataLst>
                <p:tags r:id="rId21"/>
              </p:custDataLst>
            </p:nvPr>
          </p:nvSpPr>
          <p:spPr bwMode="auto">
            <a:xfrm>
              <a:off x="1765300" y="4859159"/>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1" name="Rectangle 25" descr="深色上对角线"/>
            <p:cNvSpPr>
              <a:spLocks noChangeArrowheads="1"/>
            </p:cNvSpPr>
            <p:nvPr>
              <p:custDataLst>
                <p:tags r:id="rId22"/>
              </p:custDataLst>
            </p:nvPr>
          </p:nvSpPr>
          <p:spPr bwMode="auto">
            <a:xfrm>
              <a:off x="2565400" y="4859159"/>
              <a:ext cx="4191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2" name="Rectangle 26" descr="深色上对角线"/>
            <p:cNvSpPr>
              <a:spLocks noChangeArrowheads="1"/>
            </p:cNvSpPr>
            <p:nvPr>
              <p:custDataLst>
                <p:tags r:id="rId23"/>
              </p:custDataLst>
            </p:nvPr>
          </p:nvSpPr>
          <p:spPr bwMode="auto">
            <a:xfrm>
              <a:off x="2984500" y="4859159"/>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3" name="Rectangle 27" descr="深色上对角线"/>
            <p:cNvSpPr>
              <a:spLocks noChangeArrowheads="1"/>
            </p:cNvSpPr>
            <p:nvPr>
              <p:custDataLst>
                <p:tags r:id="rId24"/>
              </p:custDataLst>
            </p:nvPr>
          </p:nvSpPr>
          <p:spPr bwMode="auto">
            <a:xfrm>
              <a:off x="3416300" y="4859159"/>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4" name="Rectangle 28" descr="深色上对角线"/>
            <p:cNvSpPr>
              <a:spLocks noChangeArrowheads="1"/>
            </p:cNvSpPr>
            <p:nvPr>
              <p:custDataLst>
                <p:tags r:id="rId25"/>
              </p:custDataLst>
            </p:nvPr>
          </p:nvSpPr>
          <p:spPr bwMode="auto">
            <a:xfrm>
              <a:off x="4216400" y="4859159"/>
              <a:ext cx="4191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5" name="Rectangle 29" descr="深色上对角线"/>
            <p:cNvSpPr>
              <a:spLocks noChangeArrowheads="1"/>
            </p:cNvSpPr>
            <p:nvPr>
              <p:custDataLst>
                <p:tags r:id="rId26"/>
              </p:custDataLst>
            </p:nvPr>
          </p:nvSpPr>
          <p:spPr bwMode="auto">
            <a:xfrm>
              <a:off x="4635500" y="4859159"/>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6" name="Rectangle 30" descr="深色上对角线"/>
            <p:cNvSpPr>
              <a:spLocks noChangeArrowheads="1"/>
            </p:cNvSpPr>
            <p:nvPr>
              <p:custDataLst>
                <p:tags r:id="rId27"/>
              </p:custDataLst>
            </p:nvPr>
          </p:nvSpPr>
          <p:spPr bwMode="auto">
            <a:xfrm>
              <a:off x="5067300" y="4859159"/>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7" name="Rectangle 31" descr="深色上对角线"/>
            <p:cNvSpPr>
              <a:spLocks noChangeArrowheads="1"/>
            </p:cNvSpPr>
            <p:nvPr>
              <p:custDataLst>
                <p:tags r:id="rId28"/>
              </p:custDataLst>
            </p:nvPr>
          </p:nvSpPr>
          <p:spPr bwMode="auto">
            <a:xfrm>
              <a:off x="5842000" y="4859159"/>
              <a:ext cx="4191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8" name="Rectangle 32" descr="深色上对角线"/>
            <p:cNvSpPr>
              <a:spLocks noChangeArrowheads="1"/>
            </p:cNvSpPr>
            <p:nvPr>
              <p:custDataLst>
                <p:tags r:id="rId29"/>
              </p:custDataLst>
            </p:nvPr>
          </p:nvSpPr>
          <p:spPr bwMode="auto">
            <a:xfrm>
              <a:off x="6261100" y="4859159"/>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59" name="Rectangle 33" descr="深色上对角线"/>
            <p:cNvSpPr>
              <a:spLocks noChangeArrowheads="1"/>
            </p:cNvSpPr>
            <p:nvPr>
              <p:custDataLst>
                <p:tags r:id="rId30"/>
              </p:custDataLst>
            </p:nvPr>
          </p:nvSpPr>
          <p:spPr bwMode="auto">
            <a:xfrm>
              <a:off x="6692900" y="4859159"/>
              <a:ext cx="431800" cy="43811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0" name="Line 34"/>
            <p:cNvSpPr>
              <a:spLocks noChangeShapeType="1"/>
            </p:cNvSpPr>
            <p:nvPr>
              <p:custDataLst>
                <p:tags r:id="rId31"/>
              </p:custDataLst>
            </p:nvPr>
          </p:nvSpPr>
          <p:spPr bwMode="auto">
            <a:xfrm flipH="1">
              <a:off x="6819900" y="5017895"/>
              <a:ext cx="76200" cy="15238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1" name="Line 35"/>
            <p:cNvSpPr>
              <a:spLocks noChangeShapeType="1"/>
            </p:cNvSpPr>
            <p:nvPr>
              <p:custDataLst>
                <p:tags r:id="rId32"/>
              </p:custDataLst>
            </p:nvPr>
          </p:nvSpPr>
          <p:spPr bwMode="auto">
            <a:xfrm>
              <a:off x="6896100" y="5017895"/>
              <a:ext cx="76200" cy="15238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2" name="Line 36"/>
            <p:cNvSpPr>
              <a:spLocks noChangeShapeType="1"/>
            </p:cNvSpPr>
            <p:nvPr>
              <p:custDataLst>
                <p:tags r:id="rId33"/>
              </p:custDataLst>
            </p:nvPr>
          </p:nvSpPr>
          <p:spPr bwMode="auto">
            <a:xfrm>
              <a:off x="419100" y="407817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3" name="Line 37"/>
            <p:cNvSpPr>
              <a:spLocks noChangeShapeType="1"/>
            </p:cNvSpPr>
            <p:nvPr>
              <p:custDataLst>
                <p:tags r:id="rId34"/>
              </p:custDataLst>
            </p:nvPr>
          </p:nvSpPr>
          <p:spPr bwMode="auto">
            <a:xfrm>
              <a:off x="419100" y="5081389"/>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4" name="Line 38"/>
            <p:cNvSpPr>
              <a:spLocks noChangeShapeType="1"/>
            </p:cNvSpPr>
            <p:nvPr>
              <p:custDataLst>
                <p:tags r:id="rId35"/>
              </p:custDataLst>
            </p:nvPr>
          </p:nvSpPr>
          <p:spPr bwMode="auto">
            <a:xfrm>
              <a:off x="2063750" y="4090877"/>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5" name="Line 39"/>
            <p:cNvSpPr>
              <a:spLocks noChangeShapeType="1"/>
            </p:cNvSpPr>
            <p:nvPr>
              <p:custDataLst>
                <p:tags r:id="rId36"/>
              </p:custDataLst>
            </p:nvPr>
          </p:nvSpPr>
          <p:spPr bwMode="auto">
            <a:xfrm>
              <a:off x="3714750" y="4090877"/>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6" name="Line 40"/>
            <p:cNvSpPr>
              <a:spLocks noChangeShapeType="1"/>
            </p:cNvSpPr>
            <p:nvPr>
              <p:custDataLst>
                <p:tags r:id="rId37"/>
              </p:custDataLst>
            </p:nvPr>
          </p:nvSpPr>
          <p:spPr bwMode="auto">
            <a:xfrm>
              <a:off x="5353050" y="4097226"/>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7" name="Line 41"/>
            <p:cNvSpPr>
              <a:spLocks noChangeShapeType="1"/>
            </p:cNvSpPr>
            <p:nvPr>
              <p:custDataLst>
                <p:tags r:id="rId38"/>
              </p:custDataLst>
            </p:nvPr>
          </p:nvSpPr>
          <p:spPr bwMode="auto">
            <a:xfrm>
              <a:off x="7016750" y="4103576"/>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8" name="Line 42"/>
            <p:cNvSpPr>
              <a:spLocks noChangeShapeType="1"/>
            </p:cNvSpPr>
            <p:nvPr>
              <p:custDataLst>
                <p:tags r:id="rId39"/>
              </p:custDataLst>
            </p:nvPr>
          </p:nvSpPr>
          <p:spPr bwMode="auto">
            <a:xfrm>
              <a:off x="2070100" y="5081389"/>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69" name="Line 43"/>
            <p:cNvSpPr>
              <a:spLocks noChangeShapeType="1"/>
            </p:cNvSpPr>
            <p:nvPr>
              <p:custDataLst>
                <p:tags r:id="rId40"/>
              </p:custDataLst>
            </p:nvPr>
          </p:nvSpPr>
          <p:spPr bwMode="auto">
            <a:xfrm>
              <a:off x="3721100" y="5081389"/>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70" name="Line 44"/>
            <p:cNvSpPr>
              <a:spLocks noChangeShapeType="1"/>
            </p:cNvSpPr>
            <p:nvPr>
              <p:custDataLst>
                <p:tags r:id="rId41"/>
              </p:custDataLst>
            </p:nvPr>
          </p:nvSpPr>
          <p:spPr bwMode="auto">
            <a:xfrm>
              <a:off x="5359400" y="5087739"/>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71" name="Text Box 45"/>
            <p:cNvSpPr txBox="1">
              <a:spLocks noChangeArrowheads="1"/>
            </p:cNvSpPr>
            <p:nvPr>
              <p:custDataLst>
                <p:tags r:id="rId42"/>
              </p:custDataLst>
            </p:nvPr>
          </p:nvSpPr>
          <p:spPr bwMode="auto">
            <a:xfrm>
              <a:off x="352425" y="3765467"/>
              <a:ext cx="331788" cy="33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72" name="Text Box 46"/>
            <p:cNvSpPr txBox="1">
              <a:spLocks noChangeArrowheads="1"/>
            </p:cNvSpPr>
            <p:nvPr>
              <p:custDataLst>
                <p:tags r:id="rId43"/>
              </p:custDataLst>
            </p:nvPr>
          </p:nvSpPr>
          <p:spPr bwMode="auto">
            <a:xfrm>
              <a:off x="336550" y="4770267"/>
              <a:ext cx="320675" cy="33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73" name="Line 47"/>
            <p:cNvSpPr>
              <a:spLocks noChangeShapeType="1"/>
            </p:cNvSpPr>
            <p:nvPr>
              <p:custDataLst>
                <p:tags r:id="rId44"/>
              </p:custDataLst>
            </p:nvPr>
          </p:nvSpPr>
          <p:spPr bwMode="auto">
            <a:xfrm>
              <a:off x="4859338" y="3308308"/>
              <a:ext cx="0" cy="45716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74" name="Text Box 48"/>
            <p:cNvSpPr txBox="1">
              <a:spLocks noChangeArrowheads="1"/>
            </p:cNvSpPr>
            <p:nvPr>
              <p:custDataLst>
                <p:tags r:id="rId45"/>
              </p:custDataLst>
            </p:nvPr>
          </p:nvSpPr>
          <p:spPr bwMode="auto">
            <a:xfrm>
              <a:off x="4630738" y="2828925"/>
              <a:ext cx="474662" cy="46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26675" name="Line 49"/>
            <p:cNvSpPr>
              <a:spLocks noChangeShapeType="1"/>
            </p:cNvSpPr>
            <p:nvPr>
              <p:custDataLst>
                <p:tags r:id="rId46"/>
              </p:custDataLst>
            </p:nvPr>
          </p:nvSpPr>
          <p:spPr bwMode="auto">
            <a:xfrm flipV="1">
              <a:off x="3162300" y="5365526"/>
              <a:ext cx="0" cy="45716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676" name="Text Box 50"/>
            <p:cNvSpPr txBox="1">
              <a:spLocks noChangeArrowheads="1"/>
            </p:cNvSpPr>
            <p:nvPr>
              <p:custDataLst>
                <p:tags r:id="rId47"/>
              </p:custDataLst>
            </p:nvPr>
          </p:nvSpPr>
          <p:spPr bwMode="auto">
            <a:xfrm>
              <a:off x="2933700" y="5746493"/>
              <a:ext cx="492125" cy="46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29699" name="Text Box 3"/>
          <p:cNvSpPr txBox="1">
            <a:spLocks noChangeArrowheads="1"/>
          </p:cNvSpPr>
          <p:nvPr>
            <p:custDataLst>
              <p:tags r:id="rId48"/>
            </p:custDataLst>
          </p:nvPr>
        </p:nvSpPr>
        <p:spPr bwMode="auto">
          <a:xfrm>
            <a:off x="669925" y="17145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9700" name="Text Box 4"/>
          <p:cNvSpPr txBox="1">
            <a:spLocks noChangeArrowheads="1"/>
          </p:cNvSpPr>
          <p:nvPr>
            <p:custDataLst>
              <p:tags r:id="rId49"/>
            </p:custDataLst>
          </p:nvPr>
        </p:nvSpPr>
        <p:spPr bwMode="auto">
          <a:xfrm>
            <a:off x="669925" y="24003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 name="Rectangle 154"/>
          <p:cNvSpPr txBox="1">
            <a:spLocks noChangeArrowheads="1"/>
          </p:cNvSpPr>
          <p:nvPr>
            <p:custDataLst>
              <p:tags r:id="rId50"/>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2.2</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：稀疏多项式的运算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7650" name="矩形 2"/>
          <p:cNvSpPr>
            <a:spLocks noChangeArrowheads="1"/>
          </p:cNvSpPr>
          <p:nvPr>
            <p:custDataLst>
              <p:tags r:id="rId1"/>
            </p:custDataLst>
          </p:nvPr>
        </p:nvSpPr>
        <p:spPr bwMode="auto">
          <a:xfrm>
            <a:off x="0" y="3139758"/>
            <a:ext cx="9144000" cy="3514725"/>
          </a:xfrm>
          <a:prstGeom prst="rect">
            <a:avLst/>
          </a:prstGeom>
          <a:solidFill>
            <a:srgbClr val="76AEDD"/>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53" name="Rectangle 5" descr="深色上对角线"/>
          <p:cNvSpPr>
            <a:spLocks noChangeArrowheads="1"/>
          </p:cNvSpPr>
          <p:nvPr>
            <p:custDataLst>
              <p:tags r:id="rId2"/>
            </p:custDataLst>
          </p:nvPr>
        </p:nvSpPr>
        <p:spPr bwMode="auto">
          <a:xfrm>
            <a:off x="723900" y="412400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54" name="Rectangle 6" descr="深色上对角线"/>
          <p:cNvSpPr>
            <a:spLocks noChangeArrowheads="1"/>
          </p:cNvSpPr>
          <p:nvPr>
            <p:custDataLst>
              <p:tags r:id="rId3"/>
            </p:custDataLst>
          </p:nvPr>
        </p:nvSpPr>
        <p:spPr bwMode="auto">
          <a:xfrm>
            <a:off x="11430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55" name="Rectangle 7" descr="深色上对角线"/>
          <p:cNvSpPr>
            <a:spLocks noChangeArrowheads="1"/>
          </p:cNvSpPr>
          <p:nvPr>
            <p:custDataLst>
              <p:tags r:id="rId4"/>
            </p:custDataLst>
          </p:nvPr>
        </p:nvSpPr>
        <p:spPr bwMode="auto">
          <a:xfrm>
            <a:off x="15748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56" name="Rectangle 8"/>
          <p:cNvSpPr>
            <a:spLocks noChangeArrowheads="1"/>
          </p:cNvSpPr>
          <p:nvPr>
            <p:custDataLst>
              <p:tags r:id="rId5"/>
            </p:custDataLst>
          </p:nvPr>
        </p:nvSpPr>
        <p:spPr bwMode="auto">
          <a:xfrm>
            <a:off x="2374900" y="4124008"/>
            <a:ext cx="4191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57" name="Rectangle 9"/>
          <p:cNvSpPr>
            <a:spLocks noChangeArrowheads="1"/>
          </p:cNvSpPr>
          <p:nvPr>
            <p:custDataLst>
              <p:tags r:id="rId6"/>
            </p:custDataLst>
          </p:nvPr>
        </p:nvSpPr>
        <p:spPr bwMode="auto">
          <a:xfrm>
            <a:off x="27940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58" name="Rectangle 10"/>
          <p:cNvSpPr>
            <a:spLocks noChangeArrowheads="1"/>
          </p:cNvSpPr>
          <p:nvPr>
            <p:custDataLst>
              <p:tags r:id="rId7"/>
            </p:custDataLst>
          </p:nvPr>
        </p:nvSpPr>
        <p:spPr bwMode="auto">
          <a:xfrm>
            <a:off x="32258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59" name="Rectangle 11"/>
          <p:cNvSpPr>
            <a:spLocks noChangeArrowheads="1"/>
          </p:cNvSpPr>
          <p:nvPr>
            <p:custDataLst>
              <p:tags r:id="rId8"/>
            </p:custDataLst>
          </p:nvPr>
        </p:nvSpPr>
        <p:spPr bwMode="auto">
          <a:xfrm>
            <a:off x="4025900" y="4124008"/>
            <a:ext cx="4191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0" name="Rectangle 12"/>
          <p:cNvSpPr>
            <a:spLocks noChangeArrowheads="1"/>
          </p:cNvSpPr>
          <p:nvPr>
            <p:custDataLst>
              <p:tags r:id="rId9"/>
            </p:custDataLst>
          </p:nvPr>
        </p:nvSpPr>
        <p:spPr bwMode="auto">
          <a:xfrm>
            <a:off x="44450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1" name="Rectangle 13"/>
          <p:cNvSpPr>
            <a:spLocks noChangeArrowheads="1"/>
          </p:cNvSpPr>
          <p:nvPr>
            <p:custDataLst>
              <p:tags r:id="rId10"/>
            </p:custDataLst>
          </p:nvPr>
        </p:nvSpPr>
        <p:spPr bwMode="auto">
          <a:xfrm>
            <a:off x="48768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2" name="Rectangle 14" descr="深色上对角线"/>
          <p:cNvSpPr>
            <a:spLocks noChangeArrowheads="1"/>
          </p:cNvSpPr>
          <p:nvPr>
            <p:custDataLst>
              <p:tags r:id="rId11"/>
            </p:custDataLst>
          </p:nvPr>
        </p:nvSpPr>
        <p:spPr bwMode="auto">
          <a:xfrm>
            <a:off x="5651500" y="41240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3" name="Rectangle 15" descr="深色上对角线"/>
          <p:cNvSpPr>
            <a:spLocks noChangeArrowheads="1"/>
          </p:cNvSpPr>
          <p:nvPr>
            <p:custDataLst>
              <p:tags r:id="rId12"/>
            </p:custDataLst>
          </p:nvPr>
        </p:nvSpPr>
        <p:spPr bwMode="auto">
          <a:xfrm>
            <a:off x="60706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4" name="Rectangle 16" descr="深色上对角线"/>
          <p:cNvSpPr>
            <a:spLocks noChangeArrowheads="1"/>
          </p:cNvSpPr>
          <p:nvPr>
            <p:custDataLst>
              <p:tags r:id="rId13"/>
            </p:custDataLst>
          </p:nvPr>
        </p:nvSpPr>
        <p:spPr bwMode="auto">
          <a:xfrm>
            <a:off x="65024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5" name="Rectangle 17" descr="深色上对角线"/>
          <p:cNvSpPr>
            <a:spLocks noChangeArrowheads="1"/>
          </p:cNvSpPr>
          <p:nvPr>
            <p:custDataLst>
              <p:tags r:id="rId14"/>
            </p:custDataLst>
          </p:nvPr>
        </p:nvSpPr>
        <p:spPr bwMode="auto">
          <a:xfrm>
            <a:off x="7315200" y="41240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6" name="Rectangle 18" descr="深色上对角线"/>
          <p:cNvSpPr>
            <a:spLocks noChangeArrowheads="1"/>
          </p:cNvSpPr>
          <p:nvPr>
            <p:custDataLst>
              <p:tags r:id="rId15"/>
            </p:custDataLst>
          </p:nvPr>
        </p:nvSpPr>
        <p:spPr bwMode="auto">
          <a:xfrm>
            <a:off x="77343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7" name="Rectangle 19" descr="深色上对角线"/>
          <p:cNvSpPr>
            <a:spLocks noChangeArrowheads="1"/>
          </p:cNvSpPr>
          <p:nvPr>
            <p:custDataLst>
              <p:tags r:id="rId16"/>
            </p:custDataLst>
          </p:nvPr>
        </p:nvSpPr>
        <p:spPr bwMode="auto">
          <a:xfrm>
            <a:off x="81661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8" name="Line 20"/>
          <p:cNvSpPr>
            <a:spLocks noChangeShapeType="1"/>
          </p:cNvSpPr>
          <p:nvPr>
            <p:custDataLst>
              <p:tags r:id="rId17"/>
            </p:custDataLst>
          </p:nvPr>
        </p:nvSpPr>
        <p:spPr bwMode="auto">
          <a:xfrm flipH="1">
            <a:off x="8305800" y="4257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69" name="Line 21"/>
          <p:cNvSpPr>
            <a:spLocks noChangeShapeType="1"/>
          </p:cNvSpPr>
          <p:nvPr>
            <p:custDataLst>
              <p:tags r:id="rId18"/>
            </p:custDataLst>
          </p:nvPr>
        </p:nvSpPr>
        <p:spPr bwMode="auto">
          <a:xfrm>
            <a:off x="8382000" y="4257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0" name="Rectangle 22" descr="深色上对角线"/>
          <p:cNvSpPr>
            <a:spLocks noChangeArrowheads="1"/>
          </p:cNvSpPr>
          <p:nvPr>
            <p:custDataLst>
              <p:tags r:id="rId19"/>
            </p:custDataLst>
          </p:nvPr>
        </p:nvSpPr>
        <p:spPr bwMode="auto">
          <a:xfrm>
            <a:off x="723900" y="511460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1" name="Rectangle 23" descr="深色上对角线"/>
          <p:cNvSpPr>
            <a:spLocks noChangeArrowheads="1"/>
          </p:cNvSpPr>
          <p:nvPr>
            <p:custDataLst>
              <p:tags r:id="rId20"/>
            </p:custDataLst>
          </p:nvPr>
        </p:nvSpPr>
        <p:spPr bwMode="auto">
          <a:xfrm>
            <a:off x="1143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2" name="Rectangle 24" descr="深色上对角线"/>
          <p:cNvSpPr>
            <a:spLocks noChangeArrowheads="1"/>
          </p:cNvSpPr>
          <p:nvPr>
            <p:custDataLst>
              <p:tags r:id="rId21"/>
            </p:custDataLst>
          </p:nvPr>
        </p:nvSpPr>
        <p:spPr bwMode="auto">
          <a:xfrm>
            <a:off x="1574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3" name="Rectangle 25" descr="深色上对角线"/>
          <p:cNvSpPr>
            <a:spLocks noChangeArrowheads="1"/>
          </p:cNvSpPr>
          <p:nvPr>
            <p:custDataLst>
              <p:tags r:id="rId22"/>
            </p:custDataLst>
          </p:nvPr>
        </p:nvSpPr>
        <p:spPr bwMode="auto">
          <a:xfrm>
            <a:off x="23749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4" name="Rectangle 26" descr="深色上对角线"/>
          <p:cNvSpPr>
            <a:spLocks noChangeArrowheads="1"/>
          </p:cNvSpPr>
          <p:nvPr>
            <p:custDataLst>
              <p:tags r:id="rId23"/>
            </p:custDataLst>
          </p:nvPr>
        </p:nvSpPr>
        <p:spPr bwMode="auto">
          <a:xfrm>
            <a:off x="2794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5" name="Rectangle 27" descr="深色上对角线"/>
          <p:cNvSpPr>
            <a:spLocks noChangeArrowheads="1"/>
          </p:cNvSpPr>
          <p:nvPr>
            <p:custDataLst>
              <p:tags r:id="rId24"/>
            </p:custDataLst>
          </p:nvPr>
        </p:nvSpPr>
        <p:spPr bwMode="auto">
          <a:xfrm>
            <a:off x="3225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6" name="Rectangle 28" descr="深色上对角线"/>
          <p:cNvSpPr>
            <a:spLocks noChangeArrowheads="1"/>
          </p:cNvSpPr>
          <p:nvPr>
            <p:custDataLst>
              <p:tags r:id="rId25"/>
            </p:custDataLst>
          </p:nvPr>
        </p:nvSpPr>
        <p:spPr bwMode="auto">
          <a:xfrm>
            <a:off x="40259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7" name="Rectangle 29" descr="深色上对角线"/>
          <p:cNvSpPr>
            <a:spLocks noChangeArrowheads="1"/>
          </p:cNvSpPr>
          <p:nvPr>
            <p:custDataLst>
              <p:tags r:id="rId26"/>
            </p:custDataLst>
          </p:nvPr>
        </p:nvSpPr>
        <p:spPr bwMode="auto">
          <a:xfrm>
            <a:off x="4445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8" name="Rectangle 30" descr="深色上对角线"/>
          <p:cNvSpPr>
            <a:spLocks noChangeArrowheads="1"/>
          </p:cNvSpPr>
          <p:nvPr>
            <p:custDataLst>
              <p:tags r:id="rId27"/>
            </p:custDataLst>
          </p:nvPr>
        </p:nvSpPr>
        <p:spPr bwMode="auto">
          <a:xfrm>
            <a:off x="4876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79" name="Rectangle 31" descr="深色上对角线"/>
          <p:cNvSpPr>
            <a:spLocks noChangeArrowheads="1"/>
          </p:cNvSpPr>
          <p:nvPr>
            <p:custDataLst>
              <p:tags r:id="rId28"/>
            </p:custDataLst>
          </p:nvPr>
        </p:nvSpPr>
        <p:spPr bwMode="auto">
          <a:xfrm>
            <a:off x="56515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0" name="Rectangle 32" descr="深色上对角线"/>
          <p:cNvSpPr>
            <a:spLocks noChangeArrowheads="1"/>
          </p:cNvSpPr>
          <p:nvPr>
            <p:custDataLst>
              <p:tags r:id="rId29"/>
            </p:custDataLst>
          </p:nvPr>
        </p:nvSpPr>
        <p:spPr bwMode="auto">
          <a:xfrm>
            <a:off x="60706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1" name="Rectangle 33" descr="深色上对角线"/>
          <p:cNvSpPr>
            <a:spLocks noChangeArrowheads="1"/>
          </p:cNvSpPr>
          <p:nvPr>
            <p:custDataLst>
              <p:tags r:id="rId30"/>
            </p:custDataLst>
          </p:nvPr>
        </p:nvSpPr>
        <p:spPr bwMode="auto">
          <a:xfrm>
            <a:off x="65024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2" name="Line 34"/>
          <p:cNvSpPr>
            <a:spLocks noChangeShapeType="1"/>
          </p:cNvSpPr>
          <p:nvPr>
            <p:custDataLst>
              <p:tags r:id="rId31"/>
            </p:custDataLst>
          </p:nvPr>
        </p:nvSpPr>
        <p:spPr bwMode="auto">
          <a:xfrm flipH="1">
            <a:off x="6629400" y="5273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3" name="Line 35"/>
          <p:cNvSpPr>
            <a:spLocks noChangeShapeType="1"/>
          </p:cNvSpPr>
          <p:nvPr>
            <p:custDataLst>
              <p:tags r:id="rId32"/>
            </p:custDataLst>
          </p:nvPr>
        </p:nvSpPr>
        <p:spPr bwMode="auto">
          <a:xfrm>
            <a:off x="6705600" y="5273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4" name="Line 36"/>
          <p:cNvSpPr>
            <a:spLocks noChangeShapeType="1"/>
          </p:cNvSpPr>
          <p:nvPr>
            <p:custDataLst>
              <p:tags r:id="rId33"/>
            </p:custDataLst>
          </p:nvPr>
        </p:nvSpPr>
        <p:spPr bwMode="auto">
          <a:xfrm>
            <a:off x="228600" y="43335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5" name="Line 37"/>
          <p:cNvSpPr>
            <a:spLocks noChangeShapeType="1"/>
          </p:cNvSpPr>
          <p:nvPr>
            <p:custDataLst>
              <p:tags r:id="rId34"/>
            </p:custDataLst>
          </p:nvPr>
        </p:nvSpPr>
        <p:spPr bwMode="auto">
          <a:xfrm>
            <a:off x="228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6" name="Line 38"/>
          <p:cNvSpPr>
            <a:spLocks noChangeShapeType="1"/>
          </p:cNvSpPr>
          <p:nvPr>
            <p:custDataLst>
              <p:tags r:id="rId35"/>
            </p:custDataLst>
          </p:nvPr>
        </p:nvSpPr>
        <p:spPr bwMode="auto">
          <a:xfrm>
            <a:off x="1873250" y="43462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7" name="Line 39"/>
          <p:cNvSpPr>
            <a:spLocks noChangeShapeType="1"/>
          </p:cNvSpPr>
          <p:nvPr>
            <p:custDataLst>
              <p:tags r:id="rId36"/>
            </p:custDataLst>
          </p:nvPr>
        </p:nvSpPr>
        <p:spPr bwMode="auto">
          <a:xfrm>
            <a:off x="3524250" y="43462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8" name="Line 40"/>
          <p:cNvSpPr>
            <a:spLocks noChangeShapeType="1"/>
          </p:cNvSpPr>
          <p:nvPr>
            <p:custDataLst>
              <p:tags r:id="rId37"/>
            </p:custDataLst>
          </p:nvPr>
        </p:nvSpPr>
        <p:spPr bwMode="auto">
          <a:xfrm>
            <a:off x="5162550" y="435260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89" name="Line 41"/>
          <p:cNvSpPr>
            <a:spLocks noChangeShapeType="1"/>
          </p:cNvSpPr>
          <p:nvPr>
            <p:custDataLst>
              <p:tags r:id="rId38"/>
            </p:custDataLst>
          </p:nvPr>
        </p:nvSpPr>
        <p:spPr bwMode="auto">
          <a:xfrm>
            <a:off x="6826250" y="43589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90" name="Line 42"/>
          <p:cNvSpPr>
            <a:spLocks noChangeShapeType="1"/>
          </p:cNvSpPr>
          <p:nvPr>
            <p:custDataLst>
              <p:tags r:id="rId39"/>
            </p:custDataLst>
          </p:nvPr>
        </p:nvSpPr>
        <p:spPr bwMode="auto">
          <a:xfrm>
            <a:off x="1879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91" name="Line 43"/>
          <p:cNvSpPr>
            <a:spLocks noChangeShapeType="1"/>
          </p:cNvSpPr>
          <p:nvPr>
            <p:custDataLst>
              <p:tags r:id="rId40"/>
            </p:custDataLst>
          </p:nvPr>
        </p:nvSpPr>
        <p:spPr bwMode="auto">
          <a:xfrm>
            <a:off x="3530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92" name="Line 44"/>
          <p:cNvSpPr>
            <a:spLocks noChangeShapeType="1"/>
          </p:cNvSpPr>
          <p:nvPr>
            <p:custDataLst>
              <p:tags r:id="rId41"/>
            </p:custDataLst>
          </p:nvPr>
        </p:nvSpPr>
        <p:spPr bwMode="auto">
          <a:xfrm>
            <a:off x="5168900" y="534320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93" name="Text Box 45"/>
          <p:cNvSpPr txBox="1">
            <a:spLocks noChangeArrowheads="1"/>
          </p:cNvSpPr>
          <p:nvPr>
            <p:custDataLst>
              <p:tags r:id="rId42"/>
            </p:custDataLst>
          </p:nvPr>
        </p:nvSpPr>
        <p:spPr bwMode="auto">
          <a:xfrm>
            <a:off x="161925" y="4020820"/>
            <a:ext cx="331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94" name="Text Box 46"/>
          <p:cNvSpPr txBox="1">
            <a:spLocks noChangeArrowheads="1"/>
          </p:cNvSpPr>
          <p:nvPr>
            <p:custDataLst>
              <p:tags r:id="rId43"/>
            </p:custDataLst>
          </p:nvPr>
        </p:nvSpPr>
        <p:spPr bwMode="auto">
          <a:xfrm>
            <a:off x="146050" y="5025708"/>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95" name="Line 47"/>
          <p:cNvSpPr>
            <a:spLocks noChangeShapeType="1"/>
          </p:cNvSpPr>
          <p:nvPr>
            <p:custDataLst>
              <p:tags r:id="rId44"/>
            </p:custDataLst>
          </p:nvPr>
        </p:nvSpPr>
        <p:spPr bwMode="auto">
          <a:xfrm>
            <a:off x="6269038" y="356362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96" name="Text Box 48"/>
          <p:cNvSpPr txBox="1">
            <a:spLocks noChangeArrowheads="1"/>
          </p:cNvSpPr>
          <p:nvPr>
            <p:custDataLst>
              <p:tags r:id="rId45"/>
            </p:custDataLst>
          </p:nvPr>
        </p:nvSpPr>
        <p:spPr bwMode="auto">
          <a:xfrm>
            <a:off x="6040438" y="3084195"/>
            <a:ext cx="474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27697" name="Line 49"/>
          <p:cNvSpPr>
            <a:spLocks noChangeShapeType="1"/>
          </p:cNvSpPr>
          <p:nvPr>
            <p:custDataLst>
              <p:tags r:id="rId46"/>
            </p:custDataLst>
          </p:nvPr>
        </p:nvSpPr>
        <p:spPr bwMode="auto">
          <a:xfrm flipV="1">
            <a:off x="4660900" y="562102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98" name="Text Box 50"/>
          <p:cNvSpPr txBox="1">
            <a:spLocks noChangeArrowheads="1"/>
          </p:cNvSpPr>
          <p:nvPr>
            <p:custDataLst>
              <p:tags r:id="rId47"/>
            </p:custDataLst>
          </p:nvPr>
        </p:nvSpPr>
        <p:spPr bwMode="auto">
          <a:xfrm>
            <a:off x="4432300" y="600202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chemeClr val="hlink"/>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chemeClr val="hlink"/>
              </a:solidFill>
              <a:effectLst/>
              <a:uLnTx/>
              <a:uFillTx/>
              <a:latin typeface="+mn-lt"/>
              <a:ea typeface="+mn-ea"/>
              <a:cs typeface="+mn-ea"/>
              <a:sym typeface="+mn-lt"/>
            </a:endParaRPr>
          </a:p>
        </p:txBody>
      </p:sp>
      <p:sp>
        <p:nvSpPr>
          <p:cNvPr id="29699" name="Text Box 3"/>
          <p:cNvSpPr txBox="1">
            <a:spLocks noChangeArrowheads="1"/>
          </p:cNvSpPr>
          <p:nvPr>
            <p:custDataLst>
              <p:tags r:id="rId48"/>
            </p:custDataLst>
          </p:nvPr>
        </p:nvSpPr>
        <p:spPr bwMode="auto">
          <a:xfrm>
            <a:off x="669925" y="17145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9700" name="Text Box 4"/>
          <p:cNvSpPr txBox="1">
            <a:spLocks noChangeArrowheads="1"/>
          </p:cNvSpPr>
          <p:nvPr>
            <p:custDataLst>
              <p:tags r:id="rId49"/>
            </p:custDataLst>
          </p:nvPr>
        </p:nvSpPr>
        <p:spPr bwMode="auto">
          <a:xfrm>
            <a:off x="669925" y="24003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 name="Rectangle 154"/>
          <p:cNvSpPr txBox="1">
            <a:spLocks noChangeArrowheads="1"/>
          </p:cNvSpPr>
          <p:nvPr>
            <p:custDataLst>
              <p:tags r:id="rId50"/>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2.2</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：稀疏多项式的运算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 name="矩形 2"/>
          <p:cNvSpPr>
            <a:spLocks noChangeArrowheads="1"/>
          </p:cNvSpPr>
          <p:nvPr>
            <p:custDataLst>
              <p:tags r:id="rId1"/>
            </p:custDataLst>
          </p:nvPr>
        </p:nvSpPr>
        <p:spPr bwMode="auto">
          <a:xfrm>
            <a:off x="0" y="3139758"/>
            <a:ext cx="9144000" cy="3514725"/>
          </a:xfrm>
          <a:prstGeom prst="rect">
            <a:avLst/>
          </a:prstGeom>
          <a:solidFill>
            <a:srgbClr val="76AEDD"/>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77" name="Rectangle 5" descr="深色上对角线"/>
          <p:cNvSpPr>
            <a:spLocks noChangeArrowheads="1"/>
          </p:cNvSpPr>
          <p:nvPr>
            <p:custDataLst>
              <p:tags r:id="rId2"/>
            </p:custDataLst>
          </p:nvPr>
        </p:nvSpPr>
        <p:spPr bwMode="auto">
          <a:xfrm>
            <a:off x="723900" y="412400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78" name="Rectangle 6" descr="深色上对角线"/>
          <p:cNvSpPr>
            <a:spLocks noChangeArrowheads="1"/>
          </p:cNvSpPr>
          <p:nvPr>
            <p:custDataLst>
              <p:tags r:id="rId3"/>
            </p:custDataLst>
          </p:nvPr>
        </p:nvSpPr>
        <p:spPr bwMode="auto">
          <a:xfrm>
            <a:off x="11430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79" name="Rectangle 7" descr="深色上对角线"/>
          <p:cNvSpPr>
            <a:spLocks noChangeArrowheads="1"/>
          </p:cNvSpPr>
          <p:nvPr>
            <p:custDataLst>
              <p:tags r:id="rId4"/>
            </p:custDataLst>
          </p:nvPr>
        </p:nvSpPr>
        <p:spPr bwMode="auto">
          <a:xfrm>
            <a:off x="15748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0" name="Rectangle 8"/>
          <p:cNvSpPr>
            <a:spLocks noChangeArrowheads="1"/>
          </p:cNvSpPr>
          <p:nvPr>
            <p:custDataLst>
              <p:tags r:id="rId5"/>
            </p:custDataLst>
          </p:nvPr>
        </p:nvSpPr>
        <p:spPr bwMode="auto">
          <a:xfrm>
            <a:off x="2374900" y="4124008"/>
            <a:ext cx="4191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1" name="Rectangle 9"/>
          <p:cNvSpPr>
            <a:spLocks noChangeArrowheads="1"/>
          </p:cNvSpPr>
          <p:nvPr>
            <p:custDataLst>
              <p:tags r:id="rId6"/>
            </p:custDataLst>
          </p:nvPr>
        </p:nvSpPr>
        <p:spPr bwMode="auto">
          <a:xfrm>
            <a:off x="27940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2" name="Rectangle 10"/>
          <p:cNvSpPr>
            <a:spLocks noChangeArrowheads="1"/>
          </p:cNvSpPr>
          <p:nvPr>
            <p:custDataLst>
              <p:tags r:id="rId7"/>
            </p:custDataLst>
          </p:nvPr>
        </p:nvSpPr>
        <p:spPr bwMode="auto">
          <a:xfrm>
            <a:off x="32258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3" name="Rectangle 11"/>
          <p:cNvSpPr>
            <a:spLocks noChangeArrowheads="1"/>
          </p:cNvSpPr>
          <p:nvPr>
            <p:custDataLst>
              <p:tags r:id="rId8"/>
            </p:custDataLst>
          </p:nvPr>
        </p:nvSpPr>
        <p:spPr bwMode="auto">
          <a:xfrm>
            <a:off x="4025900" y="4124008"/>
            <a:ext cx="4191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4" name="Rectangle 12"/>
          <p:cNvSpPr>
            <a:spLocks noChangeArrowheads="1"/>
          </p:cNvSpPr>
          <p:nvPr>
            <p:custDataLst>
              <p:tags r:id="rId9"/>
            </p:custDataLst>
          </p:nvPr>
        </p:nvSpPr>
        <p:spPr bwMode="auto">
          <a:xfrm>
            <a:off x="44450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5" name="Rectangle 13"/>
          <p:cNvSpPr>
            <a:spLocks noChangeArrowheads="1"/>
          </p:cNvSpPr>
          <p:nvPr>
            <p:custDataLst>
              <p:tags r:id="rId10"/>
            </p:custDataLst>
          </p:nvPr>
        </p:nvSpPr>
        <p:spPr bwMode="auto">
          <a:xfrm>
            <a:off x="48768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6" name="Rectangle 14" descr="深色上对角线"/>
          <p:cNvSpPr>
            <a:spLocks noChangeArrowheads="1"/>
          </p:cNvSpPr>
          <p:nvPr>
            <p:custDataLst>
              <p:tags r:id="rId11"/>
            </p:custDataLst>
          </p:nvPr>
        </p:nvSpPr>
        <p:spPr bwMode="auto">
          <a:xfrm>
            <a:off x="5651500" y="41240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7" name="Rectangle 15" descr="深色上对角线"/>
          <p:cNvSpPr>
            <a:spLocks noChangeArrowheads="1"/>
          </p:cNvSpPr>
          <p:nvPr>
            <p:custDataLst>
              <p:tags r:id="rId12"/>
            </p:custDataLst>
          </p:nvPr>
        </p:nvSpPr>
        <p:spPr bwMode="auto">
          <a:xfrm>
            <a:off x="60706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8" name="Rectangle 16" descr="深色上对角线"/>
          <p:cNvSpPr>
            <a:spLocks noChangeArrowheads="1"/>
          </p:cNvSpPr>
          <p:nvPr>
            <p:custDataLst>
              <p:tags r:id="rId13"/>
            </p:custDataLst>
          </p:nvPr>
        </p:nvSpPr>
        <p:spPr bwMode="auto">
          <a:xfrm>
            <a:off x="65024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89" name="Rectangle 17" descr="深色上对角线"/>
          <p:cNvSpPr>
            <a:spLocks noChangeArrowheads="1"/>
          </p:cNvSpPr>
          <p:nvPr>
            <p:custDataLst>
              <p:tags r:id="rId14"/>
            </p:custDataLst>
          </p:nvPr>
        </p:nvSpPr>
        <p:spPr bwMode="auto">
          <a:xfrm>
            <a:off x="7315200" y="41240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0" name="Rectangle 18" descr="深色上对角线"/>
          <p:cNvSpPr>
            <a:spLocks noChangeArrowheads="1"/>
          </p:cNvSpPr>
          <p:nvPr>
            <p:custDataLst>
              <p:tags r:id="rId15"/>
            </p:custDataLst>
          </p:nvPr>
        </p:nvSpPr>
        <p:spPr bwMode="auto">
          <a:xfrm>
            <a:off x="77343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1" name="Rectangle 19" descr="深色上对角线"/>
          <p:cNvSpPr>
            <a:spLocks noChangeArrowheads="1"/>
          </p:cNvSpPr>
          <p:nvPr>
            <p:custDataLst>
              <p:tags r:id="rId16"/>
            </p:custDataLst>
          </p:nvPr>
        </p:nvSpPr>
        <p:spPr bwMode="auto">
          <a:xfrm>
            <a:off x="81661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2" name="Line 20"/>
          <p:cNvSpPr>
            <a:spLocks noChangeShapeType="1"/>
          </p:cNvSpPr>
          <p:nvPr>
            <p:custDataLst>
              <p:tags r:id="rId17"/>
            </p:custDataLst>
          </p:nvPr>
        </p:nvSpPr>
        <p:spPr bwMode="auto">
          <a:xfrm flipH="1">
            <a:off x="8305800" y="4257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3" name="Line 21"/>
          <p:cNvSpPr>
            <a:spLocks noChangeShapeType="1"/>
          </p:cNvSpPr>
          <p:nvPr>
            <p:custDataLst>
              <p:tags r:id="rId18"/>
            </p:custDataLst>
          </p:nvPr>
        </p:nvSpPr>
        <p:spPr bwMode="auto">
          <a:xfrm>
            <a:off x="8382000" y="4257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4" name="Rectangle 22" descr="深色上对角线"/>
          <p:cNvSpPr>
            <a:spLocks noChangeArrowheads="1"/>
          </p:cNvSpPr>
          <p:nvPr>
            <p:custDataLst>
              <p:tags r:id="rId19"/>
            </p:custDataLst>
          </p:nvPr>
        </p:nvSpPr>
        <p:spPr bwMode="auto">
          <a:xfrm>
            <a:off x="723900" y="511460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5" name="Rectangle 23" descr="深色上对角线"/>
          <p:cNvSpPr>
            <a:spLocks noChangeArrowheads="1"/>
          </p:cNvSpPr>
          <p:nvPr>
            <p:custDataLst>
              <p:tags r:id="rId20"/>
            </p:custDataLst>
          </p:nvPr>
        </p:nvSpPr>
        <p:spPr bwMode="auto">
          <a:xfrm>
            <a:off x="1143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6" name="Rectangle 24" descr="深色上对角线"/>
          <p:cNvSpPr>
            <a:spLocks noChangeArrowheads="1"/>
          </p:cNvSpPr>
          <p:nvPr>
            <p:custDataLst>
              <p:tags r:id="rId21"/>
            </p:custDataLst>
          </p:nvPr>
        </p:nvSpPr>
        <p:spPr bwMode="auto">
          <a:xfrm>
            <a:off x="1574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7" name="Rectangle 25" descr="深色上对角线"/>
          <p:cNvSpPr>
            <a:spLocks noChangeArrowheads="1"/>
          </p:cNvSpPr>
          <p:nvPr>
            <p:custDataLst>
              <p:tags r:id="rId22"/>
            </p:custDataLst>
          </p:nvPr>
        </p:nvSpPr>
        <p:spPr bwMode="auto">
          <a:xfrm>
            <a:off x="23749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8" name="Rectangle 26" descr="深色上对角线"/>
          <p:cNvSpPr>
            <a:spLocks noChangeArrowheads="1"/>
          </p:cNvSpPr>
          <p:nvPr>
            <p:custDataLst>
              <p:tags r:id="rId23"/>
            </p:custDataLst>
          </p:nvPr>
        </p:nvSpPr>
        <p:spPr bwMode="auto">
          <a:xfrm>
            <a:off x="2794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99" name="Rectangle 27" descr="深色上对角线"/>
          <p:cNvSpPr>
            <a:spLocks noChangeArrowheads="1"/>
          </p:cNvSpPr>
          <p:nvPr>
            <p:custDataLst>
              <p:tags r:id="rId24"/>
            </p:custDataLst>
          </p:nvPr>
        </p:nvSpPr>
        <p:spPr bwMode="auto">
          <a:xfrm>
            <a:off x="3225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0" name="Rectangle 28" descr="深色上对角线"/>
          <p:cNvSpPr>
            <a:spLocks noChangeArrowheads="1"/>
          </p:cNvSpPr>
          <p:nvPr>
            <p:custDataLst>
              <p:tags r:id="rId25"/>
            </p:custDataLst>
          </p:nvPr>
        </p:nvSpPr>
        <p:spPr bwMode="auto">
          <a:xfrm>
            <a:off x="40259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1" name="Rectangle 29" descr="深色上对角线"/>
          <p:cNvSpPr>
            <a:spLocks noChangeArrowheads="1"/>
          </p:cNvSpPr>
          <p:nvPr>
            <p:custDataLst>
              <p:tags r:id="rId26"/>
            </p:custDataLst>
          </p:nvPr>
        </p:nvSpPr>
        <p:spPr bwMode="auto">
          <a:xfrm>
            <a:off x="4445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2" name="Rectangle 30" descr="深色上对角线"/>
          <p:cNvSpPr>
            <a:spLocks noChangeArrowheads="1"/>
          </p:cNvSpPr>
          <p:nvPr>
            <p:custDataLst>
              <p:tags r:id="rId27"/>
            </p:custDataLst>
          </p:nvPr>
        </p:nvSpPr>
        <p:spPr bwMode="auto">
          <a:xfrm>
            <a:off x="4876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3" name="Rectangle 31" descr="深色上对角线"/>
          <p:cNvSpPr>
            <a:spLocks noChangeArrowheads="1"/>
          </p:cNvSpPr>
          <p:nvPr>
            <p:custDataLst>
              <p:tags r:id="rId28"/>
            </p:custDataLst>
          </p:nvPr>
        </p:nvSpPr>
        <p:spPr bwMode="auto">
          <a:xfrm>
            <a:off x="56515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4" name="Rectangle 32" descr="深色上对角线"/>
          <p:cNvSpPr>
            <a:spLocks noChangeArrowheads="1"/>
          </p:cNvSpPr>
          <p:nvPr>
            <p:custDataLst>
              <p:tags r:id="rId29"/>
            </p:custDataLst>
          </p:nvPr>
        </p:nvSpPr>
        <p:spPr bwMode="auto">
          <a:xfrm>
            <a:off x="60706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5" name="Rectangle 33" descr="深色上对角线"/>
          <p:cNvSpPr>
            <a:spLocks noChangeArrowheads="1"/>
          </p:cNvSpPr>
          <p:nvPr>
            <p:custDataLst>
              <p:tags r:id="rId30"/>
            </p:custDataLst>
          </p:nvPr>
        </p:nvSpPr>
        <p:spPr bwMode="auto">
          <a:xfrm>
            <a:off x="65024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6" name="Line 34"/>
          <p:cNvSpPr>
            <a:spLocks noChangeShapeType="1"/>
          </p:cNvSpPr>
          <p:nvPr>
            <p:custDataLst>
              <p:tags r:id="rId31"/>
            </p:custDataLst>
          </p:nvPr>
        </p:nvSpPr>
        <p:spPr bwMode="auto">
          <a:xfrm flipH="1">
            <a:off x="6629400" y="5273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7" name="Line 35"/>
          <p:cNvSpPr>
            <a:spLocks noChangeShapeType="1"/>
          </p:cNvSpPr>
          <p:nvPr>
            <p:custDataLst>
              <p:tags r:id="rId32"/>
            </p:custDataLst>
          </p:nvPr>
        </p:nvSpPr>
        <p:spPr bwMode="auto">
          <a:xfrm>
            <a:off x="6705600" y="5273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8" name="Line 36"/>
          <p:cNvSpPr>
            <a:spLocks noChangeShapeType="1"/>
          </p:cNvSpPr>
          <p:nvPr>
            <p:custDataLst>
              <p:tags r:id="rId33"/>
            </p:custDataLst>
          </p:nvPr>
        </p:nvSpPr>
        <p:spPr bwMode="auto">
          <a:xfrm>
            <a:off x="228600" y="43335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09" name="Line 37"/>
          <p:cNvSpPr>
            <a:spLocks noChangeShapeType="1"/>
          </p:cNvSpPr>
          <p:nvPr>
            <p:custDataLst>
              <p:tags r:id="rId34"/>
            </p:custDataLst>
          </p:nvPr>
        </p:nvSpPr>
        <p:spPr bwMode="auto">
          <a:xfrm>
            <a:off x="228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0" name="Line 38"/>
          <p:cNvSpPr>
            <a:spLocks noChangeShapeType="1"/>
          </p:cNvSpPr>
          <p:nvPr>
            <p:custDataLst>
              <p:tags r:id="rId35"/>
            </p:custDataLst>
          </p:nvPr>
        </p:nvSpPr>
        <p:spPr bwMode="auto">
          <a:xfrm>
            <a:off x="1873250" y="43462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1" name="Line 39"/>
          <p:cNvSpPr>
            <a:spLocks noChangeShapeType="1"/>
          </p:cNvSpPr>
          <p:nvPr>
            <p:custDataLst>
              <p:tags r:id="rId36"/>
            </p:custDataLst>
          </p:nvPr>
        </p:nvSpPr>
        <p:spPr bwMode="auto">
          <a:xfrm>
            <a:off x="3524250" y="43462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2" name="Line 40"/>
          <p:cNvSpPr>
            <a:spLocks noChangeShapeType="1"/>
          </p:cNvSpPr>
          <p:nvPr>
            <p:custDataLst>
              <p:tags r:id="rId37"/>
            </p:custDataLst>
          </p:nvPr>
        </p:nvSpPr>
        <p:spPr bwMode="auto">
          <a:xfrm>
            <a:off x="5149850" y="4352608"/>
            <a:ext cx="6350" cy="660400"/>
          </a:xfrm>
          <a:prstGeom prst="line">
            <a:avLst/>
          </a:prstGeom>
          <a:noFill/>
          <a:ln w="28575">
            <a:solidFill>
              <a:schemeClr val="hlink"/>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3" name="Line 41"/>
          <p:cNvSpPr>
            <a:spLocks noChangeShapeType="1"/>
          </p:cNvSpPr>
          <p:nvPr>
            <p:custDataLst>
              <p:tags r:id="rId38"/>
            </p:custDataLst>
          </p:nvPr>
        </p:nvSpPr>
        <p:spPr bwMode="auto">
          <a:xfrm>
            <a:off x="6826250" y="43589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4" name="Line 42"/>
          <p:cNvSpPr>
            <a:spLocks noChangeShapeType="1"/>
          </p:cNvSpPr>
          <p:nvPr>
            <p:custDataLst>
              <p:tags r:id="rId39"/>
            </p:custDataLst>
          </p:nvPr>
        </p:nvSpPr>
        <p:spPr bwMode="auto">
          <a:xfrm>
            <a:off x="1879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5" name="Line 43"/>
          <p:cNvSpPr>
            <a:spLocks noChangeShapeType="1"/>
          </p:cNvSpPr>
          <p:nvPr>
            <p:custDataLst>
              <p:tags r:id="rId40"/>
            </p:custDataLst>
          </p:nvPr>
        </p:nvSpPr>
        <p:spPr bwMode="auto">
          <a:xfrm>
            <a:off x="3530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6" name="Line 44"/>
          <p:cNvSpPr>
            <a:spLocks noChangeShapeType="1"/>
          </p:cNvSpPr>
          <p:nvPr>
            <p:custDataLst>
              <p:tags r:id="rId41"/>
            </p:custDataLst>
          </p:nvPr>
        </p:nvSpPr>
        <p:spPr bwMode="auto">
          <a:xfrm>
            <a:off x="5168900" y="534320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7" name="Text Box 45"/>
          <p:cNvSpPr txBox="1">
            <a:spLocks noChangeArrowheads="1"/>
          </p:cNvSpPr>
          <p:nvPr>
            <p:custDataLst>
              <p:tags r:id="rId42"/>
            </p:custDataLst>
          </p:nvPr>
        </p:nvSpPr>
        <p:spPr bwMode="auto">
          <a:xfrm>
            <a:off x="161925" y="4020820"/>
            <a:ext cx="331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8" name="Text Box 46"/>
          <p:cNvSpPr txBox="1">
            <a:spLocks noChangeArrowheads="1"/>
          </p:cNvSpPr>
          <p:nvPr>
            <p:custDataLst>
              <p:tags r:id="rId43"/>
            </p:custDataLst>
          </p:nvPr>
        </p:nvSpPr>
        <p:spPr bwMode="auto">
          <a:xfrm>
            <a:off x="146050" y="5025708"/>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19" name="Line 47"/>
          <p:cNvSpPr>
            <a:spLocks noChangeShapeType="1"/>
          </p:cNvSpPr>
          <p:nvPr>
            <p:custDataLst>
              <p:tags r:id="rId44"/>
            </p:custDataLst>
          </p:nvPr>
        </p:nvSpPr>
        <p:spPr bwMode="auto">
          <a:xfrm>
            <a:off x="6269038" y="356362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20" name="Text Box 48"/>
          <p:cNvSpPr txBox="1">
            <a:spLocks noChangeArrowheads="1"/>
          </p:cNvSpPr>
          <p:nvPr>
            <p:custDataLst>
              <p:tags r:id="rId45"/>
            </p:custDataLst>
          </p:nvPr>
        </p:nvSpPr>
        <p:spPr bwMode="auto">
          <a:xfrm>
            <a:off x="6040438" y="3084195"/>
            <a:ext cx="474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28721" name="Line 49"/>
          <p:cNvSpPr>
            <a:spLocks noChangeShapeType="1"/>
          </p:cNvSpPr>
          <p:nvPr>
            <p:custDataLst>
              <p:tags r:id="rId46"/>
            </p:custDataLst>
          </p:nvPr>
        </p:nvSpPr>
        <p:spPr bwMode="auto">
          <a:xfrm flipV="1">
            <a:off x="6261100" y="562102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722" name="Text Box 50"/>
          <p:cNvSpPr txBox="1">
            <a:spLocks noChangeArrowheads="1"/>
          </p:cNvSpPr>
          <p:nvPr>
            <p:custDataLst>
              <p:tags r:id="rId47"/>
            </p:custDataLst>
          </p:nvPr>
        </p:nvSpPr>
        <p:spPr bwMode="auto">
          <a:xfrm>
            <a:off x="6032500" y="600202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29699" name="Text Box 3"/>
          <p:cNvSpPr txBox="1">
            <a:spLocks noChangeArrowheads="1"/>
          </p:cNvSpPr>
          <p:nvPr>
            <p:custDataLst>
              <p:tags r:id="rId48"/>
            </p:custDataLst>
          </p:nvPr>
        </p:nvSpPr>
        <p:spPr bwMode="auto">
          <a:xfrm>
            <a:off x="669925" y="17145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9700" name="Text Box 4"/>
          <p:cNvSpPr txBox="1">
            <a:spLocks noChangeArrowheads="1"/>
          </p:cNvSpPr>
          <p:nvPr>
            <p:custDataLst>
              <p:tags r:id="rId49"/>
            </p:custDataLst>
          </p:nvPr>
        </p:nvSpPr>
        <p:spPr bwMode="auto">
          <a:xfrm>
            <a:off x="669925" y="24003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3" name="Rectangle 154"/>
          <p:cNvSpPr txBox="1">
            <a:spLocks noChangeArrowheads="1"/>
          </p:cNvSpPr>
          <p:nvPr>
            <p:custDataLst>
              <p:tags r:id="rId50"/>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2.2</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：稀疏多项式的运算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9698" name="矩形 2"/>
          <p:cNvSpPr>
            <a:spLocks noChangeArrowheads="1"/>
          </p:cNvSpPr>
          <p:nvPr>
            <p:custDataLst>
              <p:tags r:id="rId1"/>
            </p:custDataLst>
          </p:nvPr>
        </p:nvSpPr>
        <p:spPr bwMode="auto">
          <a:xfrm>
            <a:off x="0" y="3139758"/>
            <a:ext cx="9144000" cy="3514725"/>
          </a:xfrm>
          <a:prstGeom prst="rect">
            <a:avLst/>
          </a:prstGeom>
          <a:solidFill>
            <a:srgbClr val="76AEDD"/>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699" name="Text Box 3"/>
          <p:cNvSpPr txBox="1">
            <a:spLocks noChangeArrowheads="1"/>
          </p:cNvSpPr>
          <p:nvPr>
            <p:custDataLst>
              <p:tags r:id="rId2"/>
            </p:custDataLst>
          </p:nvPr>
        </p:nvSpPr>
        <p:spPr bwMode="auto">
          <a:xfrm>
            <a:off x="669925" y="17145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9700" name="Text Box 4"/>
          <p:cNvSpPr txBox="1">
            <a:spLocks noChangeArrowheads="1"/>
          </p:cNvSpPr>
          <p:nvPr>
            <p:custDataLst>
              <p:tags r:id="rId3"/>
            </p:custDataLst>
          </p:nvPr>
        </p:nvSpPr>
        <p:spPr bwMode="auto">
          <a:xfrm>
            <a:off x="669925" y="24003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29701" name="Rectangle 5" descr="深色上对角线"/>
          <p:cNvSpPr>
            <a:spLocks noChangeArrowheads="1"/>
          </p:cNvSpPr>
          <p:nvPr>
            <p:custDataLst>
              <p:tags r:id="rId4"/>
            </p:custDataLst>
          </p:nvPr>
        </p:nvSpPr>
        <p:spPr bwMode="auto">
          <a:xfrm>
            <a:off x="723900" y="412400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02" name="Rectangle 6" descr="深色上对角线"/>
          <p:cNvSpPr>
            <a:spLocks noChangeArrowheads="1"/>
          </p:cNvSpPr>
          <p:nvPr>
            <p:custDataLst>
              <p:tags r:id="rId5"/>
            </p:custDataLst>
          </p:nvPr>
        </p:nvSpPr>
        <p:spPr bwMode="auto">
          <a:xfrm>
            <a:off x="11430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03" name="Rectangle 7" descr="深色上对角线"/>
          <p:cNvSpPr>
            <a:spLocks noChangeArrowheads="1"/>
          </p:cNvSpPr>
          <p:nvPr>
            <p:custDataLst>
              <p:tags r:id="rId6"/>
            </p:custDataLst>
          </p:nvPr>
        </p:nvSpPr>
        <p:spPr bwMode="auto">
          <a:xfrm>
            <a:off x="15748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04" name="Rectangle 8"/>
          <p:cNvSpPr>
            <a:spLocks noChangeArrowheads="1"/>
          </p:cNvSpPr>
          <p:nvPr>
            <p:custDataLst>
              <p:tags r:id="rId7"/>
            </p:custDataLst>
          </p:nvPr>
        </p:nvSpPr>
        <p:spPr bwMode="auto">
          <a:xfrm>
            <a:off x="2374900" y="4124008"/>
            <a:ext cx="4191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05" name="Rectangle 9"/>
          <p:cNvSpPr>
            <a:spLocks noChangeArrowheads="1"/>
          </p:cNvSpPr>
          <p:nvPr>
            <p:custDataLst>
              <p:tags r:id="rId8"/>
            </p:custDataLst>
          </p:nvPr>
        </p:nvSpPr>
        <p:spPr bwMode="auto">
          <a:xfrm>
            <a:off x="27940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06" name="Rectangle 10"/>
          <p:cNvSpPr>
            <a:spLocks noChangeArrowheads="1"/>
          </p:cNvSpPr>
          <p:nvPr>
            <p:custDataLst>
              <p:tags r:id="rId9"/>
            </p:custDataLst>
          </p:nvPr>
        </p:nvSpPr>
        <p:spPr bwMode="auto">
          <a:xfrm>
            <a:off x="32258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07" name="Rectangle 11"/>
          <p:cNvSpPr>
            <a:spLocks noChangeArrowheads="1"/>
          </p:cNvSpPr>
          <p:nvPr>
            <p:custDataLst>
              <p:tags r:id="rId10"/>
            </p:custDataLst>
          </p:nvPr>
        </p:nvSpPr>
        <p:spPr bwMode="auto">
          <a:xfrm>
            <a:off x="4025900" y="4124008"/>
            <a:ext cx="4191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08" name="Rectangle 12"/>
          <p:cNvSpPr>
            <a:spLocks noChangeArrowheads="1"/>
          </p:cNvSpPr>
          <p:nvPr>
            <p:custDataLst>
              <p:tags r:id="rId11"/>
            </p:custDataLst>
          </p:nvPr>
        </p:nvSpPr>
        <p:spPr bwMode="auto">
          <a:xfrm>
            <a:off x="44450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09" name="Rectangle 13"/>
          <p:cNvSpPr>
            <a:spLocks noChangeArrowheads="1"/>
          </p:cNvSpPr>
          <p:nvPr>
            <p:custDataLst>
              <p:tags r:id="rId12"/>
            </p:custDataLst>
          </p:nvPr>
        </p:nvSpPr>
        <p:spPr bwMode="auto">
          <a:xfrm>
            <a:off x="48768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0" name="Rectangle 14" descr="深色上对角线"/>
          <p:cNvSpPr>
            <a:spLocks noChangeArrowheads="1"/>
          </p:cNvSpPr>
          <p:nvPr>
            <p:custDataLst>
              <p:tags r:id="rId13"/>
            </p:custDataLst>
          </p:nvPr>
        </p:nvSpPr>
        <p:spPr bwMode="auto">
          <a:xfrm>
            <a:off x="5651500" y="41240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1" name="Rectangle 15" descr="深色上对角线"/>
          <p:cNvSpPr>
            <a:spLocks noChangeArrowheads="1"/>
          </p:cNvSpPr>
          <p:nvPr>
            <p:custDataLst>
              <p:tags r:id="rId14"/>
            </p:custDataLst>
          </p:nvPr>
        </p:nvSpPr>
        <p:spPr bwMode="auto">
          <a:xfrm>
            <a:off x="60706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2" name="Rectangle 16" descr="深色上对角线"/>
          <p:cNvSpPr>
            <a:spLocks noChangeArrowheads="1"/>
          </p:cNvSpPr>
          <p:nvPr>
            <p:custDataLst>
              <p:tags r:id="rId15"/>
            </p:custDataLst>
          </p:nvPr>
        </p:nvSpPr>
        <p:spPr bwMode="auto">
          <a:xfrm>
            <a:off x="6502400" y="41240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3" name="Rectangle 17"/>
          <p:cNvSpPr>
            <a:spLocks noChangeArrowheads="1"/>
          </p:cNvSpPr>
          <p:nvPr>
            <p:custDataLst>
              <p:tags r:id="rId16"/>
            </p:custDataLst>
          </p:nvPr>
        </p:nvSpPr>
        <p:spPr bwMode="auto">
          <a:xfrm>
            <a:off x="7315200" y="4124008"/>
            <a:ext cx="4191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4" name="Rectangle 18"/>
          <p:cNvSpPr>
            <a:spLocks noChangeArrowheads="1"/>
          </p:cNvSpPr>
          <p:nvPr>
            <p:custDataLst>
              <p:tags r:id="rId17"/>
            </p:custDataLst>
          </p:nvPr>
        </p:nvSpPr>
        <p:spPr bwMode="auto">
          <a:xfrm>
            <a:off x="77343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5" name="Rectangle 19"/>
          <p:cNvSpPr>
            <a:spLocks noChangeArrowheads="1"/>
          </p:cNvSpPr>
          <p:nvPr>
            <p:custDataLst>
              <p:tags r:id="rId18"/>
            </p:custDataLst>
          </p:nvPr>
        </p:nvSpPr>
        <p:spPr bwMode="auto">
          <a:xfrm>
            <a:off x="8166100" y="4124008"/>
            <a:ext cx="431800" cy="438150"/>
          </a:xfrm>
          <a:prstGeom prst="rect">
            <a:avLst/>
          </a:prstGeom>
          <a:solidFill>
            <a:srgbClr val="FFFF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6" name="Line 20"/>
          <p:cNvSpPr>
            <a:spLocks noChangeShapeType="1"/>
          </p:cNvSpPr>
          <p:nvPr>
            <p:custDataLst>
              <p:tags r:id="rId19"/>
            </p:custDataLst>
          </p:nvPr>
        </p:nvSpPr>
        <p:spPr bwMode="auto">
          <a:xfrm flipH="1">
            <a:off x="8305800" y="4257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7" name="Line 21"/>
          <p:cNvSpPr>
            <a:spLocks noChangeShapeType="1"/>
          </p:cNvSpPr>
          <p:nvPr>
            <p:custDataLst>
              <p:tags r:id="rId20"/>
            </p:custDataLst>
          </p:nvPr>
        </p:nvSpPr>
        <p:spPr bwMode="auto">
          <a:xfrm>
            <a:off x="8382000" y="4257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8" name="Rectangle 22" descr="深色上对角线"/>
          <p:cNvSpPr>
            <a:spLocks noChangeArrowheads="1"/>
          </p:cNvSpPr>
          <p:nvPr>
            <p:custDataLst>
              <p:tags r:id="rId21"/>
            </p:custDataLst>
          </p:nvPr>
        </p:nvSpPr>
        <p:spPr bwMode="auto">
          <a:xfrm>
            <a:off x="723900" y="511460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19" name="Rectangle 23" descr="深色上对角线"/>
          <p:cNvSpPr>
            <a:spLocks noChangeArrowheads="1"/>
          </p:cNvSpPr>
          <p:nvPr>
            <p:custDataLst>
              <p:tags r:id="rId22"/>
            </p:custDataLst>
          </p:nvPr>
        </p:nvSpPr>
        <p:spPr bwMode="auto">
          <a:xfrm>
            <a:off x="1143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0" name="Rectangle 24" descr="深色上对角线"/>
          <p:cNvSpPr>
            <a:spLocks noChangeArrowheads="1"/>
          </p:cNvSpPr>
          <p:nvPr>
            <p:custDataLst>
              <p:tags r:id="rId23"/>
            </p:custDataLst>
          </p:nvPr>
        </p:nvSpPr>
        <p:spPr bwMode="auto">
          <a:xfrm>
            <a:off x="1574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1" name="Rectangle 25" descr="深色上对角线"/>
          <p:cNvSpPr>
            <a:spLocks noChangeArrowheads="1"/>
          </p:cNvSpPr>
          <p:nvPr>
            <p:custDataLst>
              <p:tags r:id="rId24"/>
            </p:custDataLst>
          </p:nvPr>
        </p:nvSpPr>
        <p:spPr bwMode="auto">
          <a:xfrm>
            <a:off x="23749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2" name="Rectangle 26" descr="深色上对角线"/>
          <p:cNvSpPr>
            <a:spLocks noChangeArrowheads="1"/>
          </p:cNvSpPr>
          <p:nvPr>
            <p:custDataLst>
              <p:tags r:id="rId25"/>
            </p:custDataLst>
          </p:nvPr>
        </p:nvSpPr>
        <p:spPr bwMode="auto">
          <a:xfrm>
            <a:off x="2794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3" name="Rectangle 27" descr="深色上对角线"/>
          <p:cNvSpPr>
            <a:spLocks noChangeArrowheads="1"/>
          </p:cNvSpPr>
          <p:nvPr>
            <p:custDataLst>
              <p:tags r:id="rId26"/>
            </p:custDataLst>
          </p:nvPr>
        </p:nvSpPr>
        <p:spPr bwMode="auto">
          <a:xfrm>
            <a:off x="3225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4" name="Rectangle 28" descr="深色上对角线"/>
          <p:cNvSpPr>
            <a:spLocks noChangeArrowheads="1"/>
          </p:cNvSpPr>
          <p:nvPr>
            <p:custDataLst>
              <p:tags r:id="rId27"/>
            </p:custDataLst>
          </p:nvPr>
        </p:nvSpPr>
        <p:spPr bwMode="auto">
          <a:xfrm>
            <a:off x="40259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5" name="Rectangle 29" descr="深色上对角线"/>
          <p:cNvSpPr>
            <a:spLocks noChangeArrowheads="1"/>
          </p:cNvSpPr>
          <p:nvPr>
            <p:custDataLst>
              <p:tags r:id="rId28"/>
            </p:custDataLst>
          </p:nvPr>
        </p:nvSpPr>
        <p:spPr bwMode="auto">
          <a:xfrm>
            <a:off x="44450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6" name="Rectangle 30" descr="深色上对角线"/>
          <p:cNvSpPr>
            <a:spLocks noChangeArrowheads="1"/>
          </p:cNvSpPr>
          <p:nvPr>
            <p:custDataLst>
              <p:tags r:id="rId29"/>
            </p:custDataLst>
          </p:nvPr>
        </p:nvSpPr>
        <p:spPr bwMode="auto">
          <a:xfrm>
            <a:off x="48768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7" name="Rectangle 31" descr="深色上对角线"/>
          <p:cNvSpPr>
            <a:spLocks noChangeArrowheads="1"/>
          </p:cNvSpPr>
          <p:nvPr>
            <p:custDataLst>
              <p:tags r:id="rId30"/>
            </p:custDataLst>
          </p:nvPr>
        </p:nvSpPr>
        <p:spPr bwMode="auto">
          <a:xfrm>
            <a:off x="5651500" y="511460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8" name="Rectangle 32" descr="深色上对角线"/>
          <p:cNvSpPr>
            <a:spLocks noChangeArrowheads="1"/>
          </p:cNvSpPr>
          <p:nvPr>
            <p:custDataLst>
              <p:tags r:id="rId31"/>
            </p:custDataLst>
          </p:nvPr>
        </p:nvSpPr>
        <p:spPr bwMode="auto">
          <a:xfrm>
            <a:off x="60706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29" name="Rectangle 33" descr="深色上对角线"/>
          <p:cNvSpPr>
            <a:spLocks noChangeArrowheads="1"/>
          </p:cNvSpPr>
          <p:nvPr>
            <p:custDataLst>
              <p:tags r:id="rId32"/>
            </p:custDataLst>
          </p:nvPr>
        </p:nvSpPr>
        <p:spPr bwMode="auto">
          <a:xfrm>
            <a:off x="6502400" y="511460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0" name="Line 34"/>
          <p:cNvSpPr>
            <a:spLocks noChangeShapeType="1"/>
          </p:cNvSpPr>
          <p:nvPr>
            <p:custDataLst>
              <p:tags r:id="rId33"/>
            </p:custDataLst>
          </p:nvPr>
        </p:nvSpPr>
        <p:spPr bwMode="auto">
          <a:xfrm flipH="1">
            <a:off x="6629400" y="5273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1" name="Line 35"/>
          <p:cNvSpPr>
            <a:spLocks noChangeShapeType="1"/>
          </p:cNvSpPr>
          <p:nvPr>
            <p:custDataLst>
              <p:tags r:id="rId34"/>
            </p:custDataLst>
          </p:nvPr>
        </p:nvSpPr>
        <p:spPr bwMode="auto">
          <a:xfrm>
            <a:off x="6705600" y="527335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2" name="Line 36"/>
          <p:cNvSpPr>
            <a:spLocks noChangeShapeType="1"/>
          </p:cNvSpPr>
          <p:nvPr>
            <p:custDataLst>
              <p:tags r:id="rId35"/>
            </p:custDataLst>
          </p:nvPr>
        </p:nvSpPr>
        <p:spPr bwMode="auto">
          <a:xfrm>
            <a:off x="228600" y="43335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3" name="Line 37"/>
          <p:cNvSpPr>
            <a:spLocks noChangeShapeType="1"/>
          </p:cNvSpPr>
          <p:nvPr>
            <p:custDataLst>
              <p:tags r:id="rId36"/>
            </p:custDataLst>
          </p:nvPr>
        </p:nvSpPr>
        <p:spPr bwMode="auto">
          <a:xfrm>
            <a:off x="228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4" name="Line 38"/>
          <p:cNvSpPr>
            <a:spLocks noChangeShapeType="1"/>
          </p:cNvSpPr>
          <p:nvPr>
            <p:custDataLst>
              <p:tags r:id="rId37"/>
            </p:custDataLst>
          </p:nvPr>
        </p:nvSpPr>
        <p:spPr bwMode="auto">
          <a:xfrm>
            <a:off x="1873250" y="43462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5" name="Line 39"/>
          <p:cNvSpPr>
            <a:spLocks noChangeShapeType="1"/>
          </p:cNvSpPr>
          <p:nvPr>
            <p:custDataLst>
              <p:tags r:id="rId38"/>
            </p:custDataLst>
          </p:nvPr>
        </p:nvSpPr>
        <p:spPr bwMode="auto">
          <a:xfrm>
            <a:off x="3524250" y="43462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6" name="Line 40"/>
          <p:cNvSpPr>
            <a:spLocks noChangeShapeType="1"/>
          </p:cNvSpPr>
          <p:nvPr>
            <p:custDataLst>
              <p:tags r:id="rId39"/>
            </p:custDataLst>
          </p:nvPr>
        </p:nvSpPr>
        <p:spPr bwMode="auto">
          <a:xfrm>
            <a:off x="1879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7" name="Line 41"/>
          <p:cNvSpPr>
            <a:spLocks noChangeShapeType="1"/>
          </p:cNvSpPr>
          <p:nvPr>
            <p:custDataLst>
              <p:tags r:id="rId40"/>
            </p:custDataLst>
          </p:nvPr>
        </p:nvSpPr>
        <p:spPr bwMode="auto">
          <a:xfrm>
            <a:off x="3530600" y="533685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8" name="Text Box 42"/>
          <p:cNvSpPr txBox="1">
            <a:spLocks noChangeArrowheads="1"/>
          </p:cNvSpPr>
          <p:nvPr>
            <p:custDataLst>
              <p:tags r:id="rId41"/>
            </p:custDataLst>
          </p:nvPr>
        </p:nvSpPr>
        <p:spPr bwMode="auto">
          <a:xfrm>
            <a:off x="161925" y="4020820"/>
            <a:ext cx="331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39" name="Text Box 43"/>
          <p:cNvSpPr txBox="1">
            <a:spLocks noChangeArrowheads="1"/>
          </p:cNvSpPr>
          <p:nvPr>
            <p:custDataLst>
              <p:tags r:id="rId42"/>
            </p:custDataLst>
          </p:nvPr>
        </p:nvSpPr>
        <p:spPr bwMode="auto">
          <a:xfrm>
            <a:off x="146050" y="5025708"/>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40" name="Line 44"/>
          <p:cNvSpPr>
            <a:spLocks noChangeShapeType="1"/>
          </p:cNvSpPr>
          <p:nvPr>
            <p:custDataLst>
              <p:tags r:id="rId43"/>
            </p:custDataLst>
          </p:nvPr>
        </p:nvSpPr>
        <p:spPr bwMode="auto">
          <a:xfrm>
            <a:off x="7945438" y="356362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41" name="Text Box 45"/>
          <p:cNvSpPr txBox="1">
            <a:spLocks noChangeArrowheads="1"/>
          </p:cNvSpPr>
          <p:nvPr>
            <p:custDataLst>
              <p:tags r:id="rId44"/>
            </p:custDataLst>
          </p:nvPr>
        </p:nvSpPr>
        <p:spPr bwMode="auto">
          <a:xfrm>
            <a:off x="7716838" y="3084195"/>
            <a:ext cx="474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29742" name="Line 46"/>
          <p:cNvSpPr>
            <a:spLocks noChangeShapeType="1"/>
          </p:cNvSpPr>
          <p:nvPr>
            <p:custDataLst>
              <p:tags r:id="rId45"/>
            </p:custDataLst>
          </p:nvPr>
        </p:nvSpPr>
        <p:spPr bwMode="auto">
          <a:xfrm flipV="1">
            <a:off x="6261100" y="562102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43" name="Text Box 47"/>
          <p:cNvSpPr txBox="1">
            <a:spLocks noChangeArrowheads="1"/>
          </p:cNvSpPr>
          <p:nvPr>
            <p:custDataLst>
              <p:tags r:id="rId46"/>
            </p:custDataLst>
          </p:nvPr>
        </p:nvSpPr>
        <p:spPr bwMode="auto">
          <a:xfrm>
            <a:off x="6032500" y="600202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29744" name="Freeform 48"/>
          <p:cNvSpPr>
            <a:spLocks noChangeArrowheads="1"/>
          </p:cNvSpPr>
          <p:nvPr>
            <p:custDataLst>
              <p:tags r:id="rId47"/>
            </p:custDataLst>
          </p:nvPr>
        </p:nvSpPr>
        <p:spPr bwMode="auto">
          <a:xfrm>
            <a:off x="5181600" y="4325620"/>
            <a:ext cx="2133600" cy="965200"/>
          </a:xfrm>
          <a:custGeom>
            <a:avLst/>
            <a:gdLst>
              <a:gd name="T0" fmla="*/ 0 w 1344"/>
              <a:gd name="T1" fmla="*/ 2147483646 h 608"/>
              <a:gd name="T2" fmla="*/ 2147483646 w 1344"/>
              <a:gd name="T3" fmla="*/ 2147483646 h 608"/>
              <a:gd name="T4" fmla="*/ 2147483646 w 1344"/>
              <a:gd name="T5" fmla="*/ 2147483646 h 608"/>
              <a:gd name="T6" fmla="*/ 2147483646 w 1344"/>
              <a:gd name="T7" fmla="*/ 2147483646 h 608"/>
              <a:gd name="T8" fmla="*/ 2147483646 w 1344"/>
              <a:gd name="T9" fmla="*/ 2147483646 h 608"/>
              <a:gd name="T10" fmla="*/ 2147483646 w 1344"/>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4" h="608">
                <a:moveTo>
                  <a:pt x="0" y="576"/>
                </a:moveTo>
                <a:cubicBezTo>
                  <a:pt x="96" y="592"/>
                  <a:pt x="192" y="608"/>
                  <a:pt x="240" y="576"/>
                </a:cubicBezTo>
                <a:cubicBezTo>
                  <a:pt x="288" y="544"/>
                  <a:pt x="128" y="416"/>
                  <a:pt x="288" y="384"/>
                </a:cubicBezTo>
                <a:cubicBezTo>
                  <a:pt x="448" y="352"/>
                  <a:pt x="1064" y="424"/>
                  <a:pt x="1200" y="384"/>
                </a:cubicBezTo>
                <a:cubicBezTo>
                  <a:pt x="1336" y="344"/>
                  <a:pt x="1080" y="208"/>
                  <a:pt x="1104" y="144"/>
                </a:cubicBezTo>
                <a:cubicBezTo>
                  <a:pt x="1128" y="80"/>
                  <a:pt x="1304" y="24"/>
                  <a:pt x="1344" y="0"/>
                </a:cubicBezTo>
              </a:path>
            </a:pathLst>
          </a:custGeom>
          <a:noFill/>
          <a:ln w="28575">
            <a:solidFill>
              <a:schemeClr val="hlink"/>
            </a:solidFill>
            <a:miter lim="800000"/>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745" name="Line 49"/>
          <p:cNvSpPr>
            <a:spLocks noChangeShapeType="1"/>
          </p:cNvSpPr>
          <p:nvPr>
            <p:custDataLst>
              <p:tags r:id="rId48"/>
            </p:custDataLst>
          </p:nvPr>
        </p:nvSpPr>
        <p:spPr bwMode="auto">
          <a:xfrm>
            <a:off x="5149850" y="4352608"/>
            <a:ext cx="6350" cy="660400"/>
          </a:xfrm>
          <a:prstGeom prst="line">
            <a:avLst/>
          </a:prstGeom>
          <a:noFill/>
          <a:ln w="28575">
            <a:solidFill>
              <a:schemeClr val="hlink"/>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 name="Rectangle 154"/>
          <p:cNvSpPr txBox="1">
            <a:spLocks noChangeArrowheads="1"/>
          </p:cNvSpPr>
          <p:nvPr>
            <p:custDataLst>
              <p:tags r:id="rId49"/>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2.2</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：稀疏多项式的运算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1" name="Rectangle 1044"/>
          <p:cNvSpPr>
            <a:spLocks noChangeArrowheads="1"/>
          </p:cNvSpPr>
          <p:nvPr>
            <p:custDataLst>
              <p:tags r:id="rId1"/>
            </p:custDataLst>
          </p:nvPr>
        </p:nvSpPr>
        <p:spPr bwMode="auto">
          <a:xfrm>
            <a:off x="1979930" y="1480185"/>
            <a:ext cx="6797675" cy="3817620"/>
          </a:xfrm>
          <a:prstGeom prst="rect">
            <a:avLst/>
          </a:prstGeom>
          <a:noFill/>
          <a:ln>
            <a:noFill/>
          </a:ln>
        </p:spPr>
        <p:txBody>
          <a:bodyPr wrap="squar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cs typeface="+mn-ea"/>
                <a:sym typeface="+mn-lt"/>
              </a:rPr>
              <a:t>线性表中数据元素的类型可以为简单类型，也可以为复杂类型。</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cs typeface="+mn-ea"/>
              <a:sym typeface="+mn-lt"/>
            </a:endParaRPr>
          </a:p>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cs typeface="+mn-ea"/>
                <a:sym typeface="+mn-lt"/>
              </a:rPr>
              <a:t>许多实际应用问题所涉的基本操作有很大相似性，不应为每个具体应用单独编写一个程序。</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cs typeface="+mn-ea"/>
              <a:sym typeface="+mn-lt"/>
            </a:endParaRPr>
          </a:p>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cs typeface="+mn-ea"/>
                <a:sym typeface="+mn-lt"/>
              </a:rPr>
              <a:t>从具体应用中</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cs typeface="+mn-ea"/>
                <a:sym typeface="+mn-lt"/>
              </a:rPr>
              <a:t>抽象出共性的逻辑结构和基本操作</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cs typeface="+mn-ea"/>
                <a:sym typeface="+mn-lt"/>
              </a:rPr>
              <a:t>（</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cs typeface="+mn-ea"/>
                <a:sym typeface="+mn-lt"/>
              </a:rPr>
              <a:t>抽象数据类型</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cs typeface="+mn-ea"/>
                <a:sym typeface="+mn-lt"/>
              </a:rPr>
              <a:t>），然后实现其存储结构和基本操作。</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cs typeface="+mn-ea"/>
              <a:sym typeface="+mn-lt"/>
            </a:endParaRPr>
          </a:p>
        </p:txBody>
      </p:sp>
      <p:sp>
        <p:nvSpPr>
          <p:cNvPr id="61" name="Diamond 8"/>
          <p:cNvSpPr/>
          <p:nvPr>
            <p:custDataLst>
              <p:tags r:id="rId2"/>
            </p:custDataLst>
          </p:nvPr>
        </p:nvSpPr>
        <p:spPr>
          <a:xfrm>
            <a:off x="727075" y="3888105"/>
            <a:ext cx="982663" cy="944563"/>
          </a:xfrm>
          <a:prstGeom prst="diamond">
            <a:avLst/>
          </a:prstGeom>
          <a:solidFill>
            <a:srgbClr val="4BACC6"/>
          </a:solidFill>
          <a:ln w="25400" cap="flat" cmpd="sng" algn="ctr">
            <a:noFill/>
            <a:prstDash val="solid"/>
          </a:ln>
          <a:effectLst/>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GB" sz="1800" b="0" i="0" u="none" strike="noStrike" kern="0" cap="none" spc="0" normalizeH="0" baseline="0" noProof="0" dirty="0">
                <a:ln>
                  <a:noFill/>
                </a:ln>
                <a:solidFill>
                  <a:schemeClr val="bg1"/>
                </a:solidFill>
                <a:effectLst/>
                <a:uLnTx/>
                <a:uFillTx/>
                <a:latin typeface="+mn-lt"/>
                <a:ea typeface="+mn-ea"/>
                <a:cs typeface="+mn-ea"/>
                <a:sym typeface="+mn-lt"/>
              </a:rPr>
              <a:t>03</a:t>
            </a:r>
            <a:endParaRPr kumimoji="0" lang="en-GB"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66" name="Diamond 13"/>
          <p:cNvSpPr/>
          <p:nvPr>
            <p:custDataLst>
              <p:tags r:id="rId3"/>
            </p:custDataLst>
          </p:nvPr>
        </p:nvSpPr>
        <p:spPr>
          <a:xfrm>
            <a:off x="727075" y="1479868"/>
            <a:ext cx="982663" cy="944563"/>
          </a:xfrm>
          <a:prstGeom prst="diamond">
            <a:avLst/>
          </a:prstGeom>
          <a:solidFill>
            <a:srgbClr val="C0504D"/>
          </a:solidFill>
          <a:ln w="25400" cap="flat" cmpd="sng" algn="ctr">
            <a:noFill/>
            <a:prstDash val="solid"/>
          </a:ln>
          <a:effectLst/>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GB" sz="1800" b="0" i="0" u="none" strike="noStrike" kern="0" cap="none" spc="0" normalizeH="0" baseline="0" noProof="0" dirty="0">
                <a:ln>
                  <a:noFill/>
                </a:ln>
                <a:solidFill>
                  <a:schemeClr val="bg1"/>
                </a:solidFill>
                <a:effectLst/>
                <a:uLnTx/>
                <a:uFillTx/>
                <a:latin typeface="+mn-lt"/>
                <a:ea typeface="+mn-ea"/>
                <a:cs typeface="+mn-ea"/>
                <a:sym typeface="+mn-lt"/>
              </a:rPr>
              <a:t>01</a:t>
            </a:r>
            <a:endParaRPr kumimoji="0" lang="en-GB" sz="1800" b="0" i="0" u="none" strike="noStrike" kern="0" cap="none" spc="0" normalizeH="0" baseline="0" noProof="0" dirty="0">
              <a:ln>
                <a:noFill/>
              </a:ln>
              <a:solidFill>
                <a:schemeClr val="bg1"/>
              </a:solidFill>
              <a:effectLst/>
              <a:uLnTx/>
              <a:uFillTx/>
              <a:latin typeface="+mn-lt"/>
              <a:ea typeface="+mn-ea"/>
              <a:cs typeface="+mn-ea"/>
              <a:sym typeface="+mn-lt"/>
            </a:endParaRPr>
          </a:p>
        </p:txBody>
      </p:sp>
      <p:sp>
        <p:nvSpPr>
          <p:cNvPr id="69" name="Diamond 16"/>
          <p:cNvSpPr/>
          <p:nvPr>
            <p:custDataLst>
              <p:tags r:id="rId4"/>
            </p:custDataLst>
          </p:nvPr>
        </p:nvSpPr>
        <p:spPr>
          <a:xfrm>
            <a:off x="719138" y="2719705"/>
            <a:ext cx="984250" cy="944563"/>
          </a:xfrm>
          <a:prstGeom prst="diamond">
            <a:avLst/>
          </a:prstGeom>
          <a:solidFill>
            <a:srgbClr val="8064A2"/>
          </a:solidFill>
          <a:ln w="25400" cap="flat" cmpd="sng" algn="ctr">
            <a:noFill/>
            <a:prstDash val="solid"/>
          </a:ln>
          <a:effectLst/>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GB" sz="1800" b="0" i="0" u="none" strike="noStrike" kern="0" cap="none" spc="0" normalizeH="0" baseline="0" noProof="0" dirty="0">
                <a:ln>
                  <a:noFill/>
                </a:ln>
                <a:solidFill>
                  <a:schemeClr val="bg1"/>
                </a:solidFill>
                <a:effectLst/>
                <a:uLnTx/>
                <a:uFillTx/>
                <a:latin typeface="+mn-lt"/>
                <a:ea typeface="+mn-ea"/>
                <a:cs typeface="+mn-ea"/>
                <a:sym typeface="+mn-lt"/>
              </a:rPr>
              <a:t>02</a:t>
            </a:r>
            <a:endParaRPr kumimoji="0" lang="en-GB" sz="1800" b="0" i="0" u="none" strike="noStrike" kern="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
                                            <p:bg/>
                                          </p:spTgt>
                                        </p:tgtEl>
                                        <p:attrNameLst>
                                          <p:attrName>style.visibility</p:attrName>
                                        </p:attrNameLst>
                                      </p:cBhvr>
                                      <p:to>
                                        <p:strVal val="visible"/>
                                      </p:to>
                                    </p:set>
                                    <p:animEffect transition="in" filter="box(in)">
                                      <p:cBhvr>
                                        <p:cTn id="7" dur="500"/>
                                        <p:tgtEl>
                                          <p:spTgt spid="66">
                                            <p:bg/>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6">
                                            <p:txEl>
                                              <p:pRg st="0" end="0"/>
                                            </p:txEl>
                                          </p:spTgt>
                                        </p:tgtEl>
                                        <p:attrNameLst>
                                          <p:attrName>style.visibility</p:attrName>
                                        </p:attrNameLst>
                                      </p:cBhvr>
                                      <p:to>
                                        <p:strVal val="visible"/>
                                      </p:to>
                                    </p:set>
                                    <p:animEffect transition="in" filter="box(in)">
                                      <p:cBhvr>
                                        <p:cTn id="11" dur="500"/>
                                        <p:tgtEl>
                                          <p:spTgt spid="6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box(in)">
                                      <p:cBhvr>
                                        <p:cTn id="16" dur="500"/>
                                        <p:tgtEl>
                                          <p:spTgt spid="2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9">
                                            <p:bg/>
                                          </p:spTgt>
                                        </p:tgtEl>
                                        <p:attrNameLst>
                                          <p:attrName>style.visibility</p:attrName>
                                        </p:attrNameLst>
                                      </p:cBhvr>
                                      <p:to>
                                        <p:strVal val="visible"/>
                                      </p:to>
                                    </p:set>
                                    <p:animEffect transition="in" filter="box(in)">
                                      <p:cBhvr>
                                        <p:cTn id="21" dur="500"/>
                                        <p:tgtEl>
                                          <p:spTgt spid="69">
                                            <p:bg/>
                                          </p:spTgt>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69">
                                            <p:txEl>
                                              <p:pRg st="0" end="0"/>
                                            </p:txEl>
                                          </p:spTgt>
                                        </p:tgtEl>
                                        <p:attrNameLst>
                                          <p:attrName>style.visibility</p:attrName>
                                        </p:attrNameLst>
                                      </p:cBhvr>
                                      <p:to>
                                        <p:strVal val="visible"/>
                                      </p:to>
                                    </p:set>
                                    <p:animEffect transition="in" filter="box(in)">
                                      <p:cBhvr>
                                        <p:cTn id="25" dur="500"/>
                                        <p:tgtEl>
                                          <p:spTgt spid="6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1">
                                            <p:txEl>
                                              <p:pRg st="1" end="1"/>
                                            </p:txEl>
                                          </p:spTgt>
                                        </p:tgtEl>
                                        <p:attrNameLst>
                                          <p:attrName>style.visibility</p:attrName>
                                        </p:attrNameLst>
                                      </p:cBhvr>
                                      <p:to>
                                        <p:strVal val="visible"/>
                                      </p:to>
                                    </p:set>
                                    <p:animEffect transition="in" filter="box(in)">
                                      <p:cBhvr>
                                        <p:cTn id="30" dur="500"/>
                                        <p:tgtEl>
                                          <p:spTgt spid="2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61">
                                            <p:bg/>
                                          </p:spTgt>
                                        </p:tgtEl>
                                        <p:attrNameLst>
                                          <p:attrName>style.visibility</p:attrName>
                                        </p:attrNameLst>
                                      </p:cBhvr>
                                      <p:to>
                                        <p:strVal val="visible"/>
                                      </p:to>
                                    </p:set>
                                    <p:animEffect transition="in" filter="box(in)">
                                      <p:cBhvr>
                                        <p:cTn id="35" dur="500"/>
                                        <p:tgtEl>
                                          <p:spTgt spid="61">
                                            <p:bg/>
                                          </p:spTgt>
                                        </p:tgtEl>
                                      </p:cBhvr>
                                    </p:animEffect>
                                  </p:childTnLst>
                                </p:cTn>
                              </p:par>
                            </p:childTnLst>
                          </p:cTn>
                        </p:par>
                        <p:par>
                          <p:cTn id="36" fill="hold">
                            <p:stCondLst>
                              <p:cond delay="500"/>
                            </p:stCondLst>
                            <p:childTnLst>
                              <p:par>
                                <p:cTn id="37" presetID="4" presetClass="entr" presetSubtype="16" fill="hold" grpId="0" nodeType="afterEffect">
                                  <p:stCondLst>
                                    <p:cond delay="0"/>
                                  </p:stCondLst>
                                  <p:childTnLst>
                                    <p:set>
                                      <p:cBhvr>
                                        <p:cTn id="38" dur="1" fill="hold">
                                          <p:stCondLst>
                                            <p:cond delay="0"/>
                                          </p:stCondLst>
                                        </p:cTn>
                                        <p:tgtEl>
                                          <p:spTgt spid="61">
                                            <p:txEl>
                                              <p:pRg st="0" end="0"/>
                                            </p:txEl>
                                          </p:spTgt>
                                        </p:tgtEl>
                                        <p:attrNameLst>
                                          <p:attrName>style.visibility</p:attrName>
                                        </p:attrNameLst>
                                      </p:cBhvr>
                                      <p:to>
                                        <p:strVal val="visible"/>
                                      </p:to>
                                    </p:set>
                                    <p:animEffect transition="in" filter="box(in)">
                                      <p:cBhvr>
                                        <p:cTn id="39" dur="500"/>
                                        <p:tgtEl>
                                          <p:spTgt spid="6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1">
                                            <p:txEl>
                                              <p:pRg st="2" end="2"/>
                                            </p:txEl>
                                          </p:spTgt>
                                        </p:tgtEl>
                                        <p:attrNameLst>
                                          <p:attrName>style.visibility</p:attrName>
                                        </p:attrNameLst>
                                      </p:cBhvr>
                                      <p:to>
                                        <p:strVal val="visible"/>
                                      </p:to>
                                    </p:set>
                                    <p:animEffect transition="in" filter="box(in)">
                                      <p:cBhvr>
                                        <p:cTn id="44"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61" grpId="0" animBg="1" build="p"/>
      <p:bldP spid="66" grpId="0" animBg="1" build="p"/>
      <p:bldP spid="69" grpId="0" animBg="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chemeClr val="tx2"/>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rgbClr val="C00000"/>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rgbClr val="C00000"/>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rgbClr val="C00000"/>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rgbClr val="C00000"/>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rgbClr val="C00000"/>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rgbClr val="C00000"/>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rgbClr val="C00000"/>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rgbClr val="C00000"/>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2.3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线性表的类型定义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4339"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Times New Roman" panose="02020603050405020304" pitchFamily="18" charset="0"/>
                <a:ea typeface="+mn-ea"/>
                <a:cs typeface="+mn-cs"/>
              </a:rPr>
              <a:t>线性表的</a:t>
            </a:r>
            <a:r>
              <a:rPr lang="en-US" altLang="zh-CN" kern="1200" dirty="0">
                <a:latin typeface="Times New Roman" panose="02020603050405020304" pitchFamily="18" charset="0"/>
                <a:ea typeface="+mn-ea"/>
                <a:cs typeface="+mn-cs"/>
              </a:rPr>
              <a:t>ADT</a:t>
            </a:r>
            <a:r>
              <a:rPr lang="zh-CN" altLang="en-US" kern="1200" dirty="0">
                <a:latin typeface="Times New Roman" panose="02020603050405020304" pitchFamily="18" charset="0"/>
                <a:ea typeface="+mn-ea"/>
                <a:cs typeface="+mn-cs"/>
              </a:rPr>
              <a:t>定义</a:t>
            </a:r>
            <a:endParaRPr lang="en-US" altLang="zh-CN" kern="1200" dirty="0">
              <a:latin typeface="Times New Roman" panose="02020603050405020304" pitchFamily="18" charset="0"/>
              <a:ea typeface="+mn-ea"/>
              <a:cs typeface="+mn-cs"/>
            </a:endParaRPr>
          </a:p>
          <a:p>
            <a:pPr lvl="1">
              <a:lnSpc>
                <a:spcPct val="120000"/>
              </a:lnSpc>
              <a:spcBef>
                <a:spcPct val="0"/>
              </a:spcBef>
              <a:spcAft>
                <a:spcPts val="0"/>
              </a:spcAft>
              <a:buFont typeface="Wingdings" panose="05000000000000000000" pitchFamily="2" charset="2"/>
              <a:buNone/>
            </a:pPr>
            <a:r>
              <a:rPr lang="en-US" altLang="zh-CN" b="1" kern="1200" dirty="0">
                <a:latin typeface="Times New Roman" panose="02020603050405020304" pitchFamily="18" charset="0"/>
                <a:ea typeface="+mn-ea"/>
                <a:cs typeface="+mn-cs"/>
              </a:rPr>
              <a:t>ADT List{</a:t>
            </a:r>
            <a:endParaRPr lang="en-US" altLang="zh-CN" b="1" kern="1200" dirty="0">
              <a:latin typeface="Times New Roman" panose="02020603050405020304" pitchFamily="18" charset="0"/>
              <a:ea typeface="+mn-ea"/>
              <a:cs typeface="+mn-cs"/>
            </a:endParaRPr>
          </a:p>
          <a:p>
            <a:pPr lvl="1">
              <a:lnSpc>
                <a:spcPct val="120000"/>
              </a:lnSpc>
              <a:spcBef>
                <a:spcPct val="0"/>
              </a:spcBef>
              <a:spcAft>
                <a:spcPts val="0"/>
              </a:spcAft>
              <a:buFont typeface="Wingdings" panose="05000000000000000000" pitchFamily="2" charset="2"/>
              <a:buNone/>
            </a:pPr>
            <a:r>
              <a:rPr lang="en-US" altLang="zh-CN" b="1" kern="1200" dirty="0">
                <a:latin typeface="Times New Roman" panose="02020603050405020304" pitchFamily="18" charset="0"/>
                <a:ea typeface="+mn-ea"/>
                <a:cs typeface="+mn-cs"/>
              </a:rPr>
              <a:t>Data:	D={a</a:t>
            </a:r>
            <a:r>
              <a:rPr lang="en-US" altLang="zh-CN" b="1" kern="1200" baseline="-25000" dirty="0">
                <a:latin typeface="Times New Roman" panose="02020603050405020304" pitchFamily="18" charset="0"/>
                <a:ea typeface="+mn-ea"/>
                <a:cs typeface="+mn-cs"/>
              </a:rPr>
              <a:t>i</a:t>
            </a:r>
            <a:r>
              <a:rPr lang="zh-CN" altLang="en-US" b="1" kern="1200" dirty="0">
                <a:latin typeface="Times New Roman" panose="02020603050405020304" pitchFamily="18" charset="0"/>
                <a:ea typeface="+mn-ea"/>
                <a:cs typeface="+mn-cs"/>
              </a:rPr>
              <a:t>｜ </a:t>
            </a:r>
            <a:r>
              <a:rPr lang="en-US" altLang="zh-CN" b="1" kern="1200" dirty="0">
                <a:latin typeface="Times New Roman" panose="02020603050405020304" pitchFamily="18" charset="0"/>
                <a:ea typeface="+mn-ea"/>
                <a:cs typeface="+mn-cs"/>
              </a:rPr>
              <a:t>a</a:t>
            </a:r>
            <a:r>
              <a:rPr lang="en-US" altLang="zh-CN" b="1" kern="1200" baseline="-25000" dirty="0">
                <a:latin typeface="Times New Roman" panose="02020603050405020304" pitchFamily="18" charset="0"/>
                <a:ea typeface="+mn-ea"/>
                <a:cs typeface="+mn-cs"/>
              </a:rPr>
              <a:t>i</a:t>
            </a:r>
            <a:r>
              <a:rPr lang="en-US" altLang="zh-CN" b="1" kern="1200" dirty="0">
                <a:latin typeface="Times New Roman" panose="02020603050405020304" pitchFamily="18" charset="0"/>
                <a:ea typeface="+mn-ea"/>
                <a:cs typeface="+mn-cs"/>
              </a:rPr>
              <a:t> ∈ ElemSet,  i=1,2,...,n,  n&gt;=0}</a:t>
            </a:r>
            <a:endParaRPr lang="en-US" altLang="zh-CN" b="1" kern="1200" dirty="0">
              <a:latin typeface="Times New Roman" panose="02020603050405020304" pitchFamily="18" charset="0"/>
              <a:ea typeface="+mn-ea"/>
              <a:cs typeface="+mn-cs"/>
            </a:endParaRPr>
          </a:p>
          <a:p>
            <a:pPr lvl="1">
              <a:lnSpc>
                <a:spcPct val="120000"/>
              </a:lnSpc>
              <a:spcBef>
                <a:spcPct val="0"/>
              </a:spcBef>
              <a:spcAft>
                <a:spcPts val="0"/>
              </a:spcAft>
              <a:buFont typeface="Wingdings" panose="05000000000000000000" pitchFamily="2" charset="2"/>
              <a:buNone/>
            </a:pPr>
            <a:r>
              <a:rPr lang="en-US" altLang="zh-CN" b="1" kern="1200" dirty="0">
                <a:latin typeface="Times New Roman" panose="02020603050405020304" pitchFamily="18" charset="0"/>
                <a:ea typeface="+mn-ea"/>
                <a:cs typeface="+mn-cs"/>
              </a:rPr>
              <a:t>Structure:	S={&lt;</a:t>
            </a:r>
            <a:r>
              <a:rPr lang="en-US" altLang="zh-CN" b="1" kern="1200" dirty="0">
                <a:solidFill>
                  <a:srgbClr val="FF0000"/>
                </a:solidFill>
                <a:latin typeface="Times New Roman" panose="02020603050405020304" pitchFamily="18" charset="0"/>
                <a:ea typeface="+mn-ea"/>
                <a:cs typeface="+mn-cs"/>
              </a:rPr>
              <a:t>a</a:t>
            </a:r>
            <a:r>
              <a:rPr lang="en-US" altLang="zh-CN" b="1" kern="1200" baseline="-25000" dirty="0">
                <a:solidFill>
                  <a:srgbClr val="FF0000"/>
                </a:solidFill>
                <a:latin typeface="Times New Roman" panose="02020603050405020304" pitchFamily="18" charset="0"/>
                <a:ea typeface="+mn-ea"/>
                <a:cs typeface="+mn-cs"/>
              </a:rPr>
              <a:t>i-1</a:t>
            </a:r>
            <a:r>
              <a:rPr lang="en-US" altLang="zh-CN" b="1" kern="1200" dirty="0">
                <a:solidFill>
                  <a:srgbClr val="FF0000"/>
                </a:solidFill>
                <a:latin typeface="Times New Roman" panose="02020603050405020304" pitchFamily="18" charset="0"/>
                <a:ea typeface="+mn-ea"/>
                <a:cs typeface="+mn-cs"/>
              </a:rPr>
              <a:t>,a</a:t>
            </a:r>
            <a:r>
              <a:rPr lang="en-US" altLang="zh-CN" b="1" kern="1200" baseline="-25000" dirty="0">
                <a:solidFill>
                  <a:srgbClr val="FF0000"/>
                </a:solidFill>
                <a:latin typeface="Times New Roman" panose="02020603050405020304" pitchFamily="18" charset="0"/>
                <a:ea typeface="+mn-ea"/>
                <a:cs typeface="+mn-cs"/>
              </a:rPr>
              <a:t>i</a:t>
            </a:r>
            <a:r>
              <a:rPr lang="en-US" altLang="zh-CN" b="1" kern="1200" dirty="0">
                <a:latin typeface="Times New Roman" panose="02020603050405020304" pitchFamily="18" charset="0"/>
                <a:ea typeface="+mn-ea"/>
                <a:cs typeface="+mn-cs"/>
              </a:rPr>
              <a:t>&gt;|  a</a:t>
            </a:r>
            <a:r>
              <a:rPr lang="en-US" altLang="zh-CN" b="1" kern="1200" baseline="-25000" dirty="0">
                <a:latin typeface="Times New Roman" panose="02020603050405020304" pitchFamily="18" charset="0"/>
                <a:ea typeface="+mn-ea"/>
                <a:cs typeface="+mn-cs"/>
              </a:rPr>
              <a:t>i-1</a:t>
            </a:r>
            <a:r>
              <a:rPr lang="en-US" altLang="zh-CN" b="1" kern="1200" dirty="0">
                <a:latin typeface="Times New Roman" panose="02020603050405020304" pitchFamily="18" charset="0"/>
                <a:ea typeface="+mn-ea"/>
                <a:cs typeface="+mn-cs"/>
              </a:rPr>
              <a:t>,a</a:t>
            </a:r>
            <a:r>
              <a:rPr lang="en-US" altLang="zh-CN" b="1" kern="1200" baseline="-25000" dirty="0">
                <a:latin typeface="Times New Roman" panose="02020603050405020304" pitchFamily="18" charset="0"/>
                <a:ea typeface="+mn-ea"/>
                <a:cs typeface="+mn-cs"/>
              </a:rPr>
              <a:t>i</a:t>
            </a:r>
            <a:r>
              <a:rPr lang="en-US" altLang="zh-CN" b="1" kern="1200" dirty="0">
                <a:latin typeface="Times New Roman" panose="02020603050405020304" pitchFamily="18" charset="0"/>
                <a:ea typeface="+mn-ea"/>
                <a:cs typeface="+mn-cs"/>
              </a:rPr>
              <a:t> ∈ D, i=2,3,</a:t>
            </a:r>
            <a:r>
              <a:rPr lang="en-US" altLang="zh-CN" b="1" kern="1200" dirty="0">
                <a:latin typeface="Times New Roman" panose="02020603050405020304" pitchFamily="18" charset="0"/>
                <a:ea typeface="Courier New" panose="02070309020205020404" pitchFamily="49" charset="0"/>
                <a:cs typeface="+mn-cs"/>
              </a:rPr>
              <a:t>…</a:t>
            </a:r>
            <a:r>
              <a:rPr lang="en-US" altLang="zh-CN" b="1" kern="1200" dirty="0">
                <a:latin typeface="Times New Roman" panose="02020603050405020304" pitchFamily="18" charset="0"/>
                <a:ea typeface="+mn-ea"/>
                <a:cs typeface="+mn-cs"/>
              </a:rPr>
              <a:t>,n}</a:t>
            </a:r>
            <a:endParaRPr lang="en-US" altLang="zh-CN" b="1" kern="1200" dirty="0">
              <a:latin typeface="Times New Roman" panose="02020603050405020304" pitchFamily="18" charset="0"/>
              <a:ea typeface="+mn-ea"/>
              <a:cs typeface="+mn-cs"/>
            </a:endParaRPr>
          </a:p>
          <a:p>
            <a:pPr lvl="1">
              <a:lnSpc>
                <a:spcPct val="120000"/>
              </a:lnSpc>
              <a:spcBef>
                <a:spcPct val="0"/>
              </a:spcBef>
              <a:spcAft>
                <a:spcPts val="0"/>
              </a:spcAft>
              <a:buFont typeface="Wingdings" panose="05000000000000000000" pitchFamily="2" charset="2"/>
              <a:buNone/>
            </a:pPr>
            <a:r>
              <a:rPr lang="en-US" altLang="zh-CN" b="1" kern="1200" dirty="0">
                <a:latin typeface="Times New Roman" panose="02020603050405020304" pitchFamily="18" charset="0"/>
                <a:ea typeface="+mn-ea"/>
                <a:cs typeface="+mn-cs"/>
              </a:rPr>
              <a:t>Operations:</a:t>
            </a:r>
            <a:endParaRPr lang="en-US" altLang="zh-CN" b="1" kern="1200" dirty="0">
              <a:latin typeface="Times New Roman" panose="02020603050405020304" pitchFamily="18" charset="0"/>
              <a:ea typeface="+mn-ea"/>
              <a:cs typeface="+mn-cs"/>
            </a:endParaRPr>
          </a:p>
          <a:p>
            <a:pPr lvl="2" eaLnBrk="1" hangingPunct="1">
              <a:lnSpc>
                <a:spcPct val="120000"/>
              </a:lnSpc>
              <a:spcBef>
                <a:spcPct val="0"/>
              </a:spcBef>
              <a:spcAft>
                <a:spcPts val="0"/>
              </a:spcAft>
              <a:buFont typeface="Wingdings" panose="05000000000000000000" pitchFamily="2" charset="2"/>
              <a:buNone/>
            </a:pPr>
            <a:r>
              <a:rPr lang="en-US" altLang="zh-CN" b="1" kern="1200" dirty="0">
                <a:latin typeface="+mj-lt"/>
                <a:ea typeface="宋体" panose="02010600030101010101" pitchFamily="2" charset="-122"/>
                <a:cs typeface="+mn-cs"/>
              </a:rPr>
              <a:t>InitList( &amp;L )</a:t>
            </a:r>
            <a:endParaRPr lang="zh-CN" altLang="en-US" kern="1200" dirty="0">
              <a:latin typeface="+mj-lt"/>
              <a:ea typeface="宋体" panose="02010600030101010101" pitchFamily="2" charset="-122"/>
              <a:cs typeface="+mn-cs"/>
            </a:endParaRPr>
          </a:p>
          <a:p>
            <a:pPr lvl="2" eaLnBrk="1" hangingPunct="1">
              <a:lnSpc>
                <a:spcPct val="120000"/>
              </a:lnSpc>
              <a:spcBef>
                <a:spcPct val="0"/>
              </a:spcBef>
              <a:spcAft>
                <a:spcPts val="0"/>
              </a:spcAft>
              <a:buFont typeface="Wingdings" panose="05000000000000000000" pitchFamily="2" charset="2"/>
              <a:buNone/>
            </a:pPr>
            <a:r>
              <a:rPr lang="en-US" altLang="zh-CN" b="1" kern="1200" dirty="0">
                <a:latin typeface="+mj-lt"/>
                <a:ea typeface="宋体" panose="02010600030101010101" pitchFamily="2" charset="-122"/>
                <a:cs typeface="+mn-cs"/>
              </a:rPr>
              <a:t>DestroyList( &amp;L )</a:t>
            </a:r>
            <a:endParaRPr lang="en-US" altLang="zh-CN" b="1" kern="1200" dirty="0">
              <a:latin typeface="+mj-lt"/>
              <a:ea typeface="宋体" panose="02010600030101010101" pitchFamily="2" charset="-122"/>
              <a:cs typeface="+mn-cs"/>
            </a:endParaRPr>
          </a:p>
          <a:p>
            <a:pPr lvl="1" indent="0" eaLnBrk="1" hangingPunct="1">
              <a:lnSpc>
                <a:spcPct val="120000"/>
              </a:lnSpc>
              <a:spcBef>
                <a:spcPct val="0"/>
              </a:spcBef>
              <a:spcAft>
                <a:spcPts val="0"/>
              </a:spcAft>
              <a:buFont typeface="Wingdings" panose="05000000000000000000" pitchFamily="2" charset="2"/>
              <a:buNone/>
            </a:pPr>
            <a:r>
              <a:rPr lang="en-US" altLang="zh-CN" b="1" dirty="0">
                <a:latin typeface="Times New Roman" panose="02020603050405020304" pitchFamily="18" charset="0"/>
                <a:ea typeface="+mn-ea"/>
                <a:sym typeface="+mn-ea"/>
              </a:rPr>
              <a:t>  ClearList( &amp;L )</a:t>
            </a:r>
            <a:endParaRPr lang="en-US" altLang="zh-CN" kern="1200" dirty="0">
              <a:latin typeface="Times New Roman" panose="02020603050405020304" pitchFamily="18" charset="0"/>
              <a:ea typeface="+mn-ea"/>
              <a:cs typeface="+mn-cs"/>
            </a:endParaRPr>
          </a:p>
          <a:p>
            <a:pPr lvl="1" indent="0" eaLnBrk="1" hangingPunct="1">
              <a:lnSpc>
                <a:spcPct val="120000"/>
              </a:lnSpc>
              <a:spcBef>
                <a:spcPct val="0"/>
              </a:spcBef>
              <a:spcAft>
                <a:spcPts val="0"/>
              </a:spcAft>
              <a:buFont typeface="Wingdings" panose="05000000000000000000" pitchFamily="2" charset="2"/>
              <a:buNone/>
            </a:pPr>
            <a:r>
              <a:rPr lang="en-US" altLang="zh-CN" b="1" dirty="0">
                <a:latin typeface="Times New Roman" panose="02020603050405020304" pitchFamily="18" charset="0"/>
                <a:ea typeface="+mn-ea"/>
                <a:sym typeface="+mn-ea"/>
              </a:rPr>
              <a:t>  ListEmpty( L )</a:t>
            </a:r>
            <a:endParaRPr lang="en-US" altLang="zh-CN" b="1" kern="1200" dirty="0">
              <a:latin typeface="Times New Roman" panose="02020603050405020304" pitchFamily="18" charset="0"/>
              <a:ea typeface="+mn-ea"/>
              <a:cs typeface="+mn-cs"/>
            </a:endParaRPr>
          </a:p>
          <a:p>
            <a:pPr lvl="1" indent="0" eaLnBrk="1" hangingPunct="1">
              <a:lnSpc>
                <a:spcPct val="120000"/>
              </a:lnSpc>
              <a:spcBef>
                <a:spcPct val="0"/>
              </a:spcBef>
              <a:spcAft>
                <a:spcPts val="0"/>
              </a:spcAft>
              <a:buFont typeface="Wingdings" panose="05000000000000000000" pitchFamily="2" charset="2"/>
              <a:buNone/>
            </a:pPr>
            <a:r>
              <a:rPr lang="en-US" altLang="zh-CN" b="1" dirty="0">
                <a:latin typeface="Times New Roman" panose="02020603050405020304" pitchFamily="18" charset="0"/>
                <a:ea typeface="+mn-ea"/>
                <a:sym typeface="+mn-ea"/>
              </a:rPr>
              <a:t>  ListLength( L )</a:t>
            </a:r>
            <a:endParaRPr lang="zh-CN" altLang="en-US" b="1" kern="1200" dirty="0">
              <a:latin typeface="Times New Roman" panose="02020603050405020304" pitchFamily="18" charset="0"/>
              <a:ea typeface="+mn-ea"/>
              <a:cs typeface="+mn-cs"/>
            </a:endParaRPr>
          </a:p>
          <a:p>
            <a:pPr lvl="1" indent="0" eaLnBrk="1" hangingPunct="1">
              <a:lnSpc>
                <a:spcPct val="120000"/>
              </a:lnSpc>
              <a:spcBef>
                <a:spcPct val="0"/>
              </a:spcBef>
              <a:spcAft>
                <a:spcPts val="0"/>
              </a:spcAft>
              <a:buFont typeface="Wingdings" panose="05000000000000000000" pitchFamily="2" charset="2"/>
              <a:buNone/>
            </a:pPr>
            <a:r>
              <a:rPr lang="en-US" altLang="zh-CN" b="1" dirty="0">
                <a:latin typeface="Times New Roman" panose="02020603050405020304" pitchFamily="18" charset="0"/>
                <a:ea typeface="+mn-ea"/>
                <a:sym typeface="+mn-ea"/>
              </a:rPr>
              <a:t>  GetElem( &amp;L, i, &amp;e )</a:t>
            </a:r>
            <a:endParaRPr lang="zh-CN" altLang="en-US" kern="1200" dirty="0">
              <a:latin typeface="Times New Roman" panose="02020603050405020304" pitchFamily="18" charset="0"/>
              <a:ea typeface="+mn-ea"/>
              <a:cs typeface="+mn-cs"/>
            </a:endParaRPr>
          </a:p>
          <a:p>
            <a:pPr lvl="2" eaLnBrk="1" hangingPunct="1">
              <a:spcBef>
                <a:spcPct val="0"/>
              </a:spcBef>
              <a:buFont typeface="Wingdings" panose="05000000000000000000" pitchFamily="2" charset="2"/>
              <a:buNone/>
            </a:pPr>
            <a:endParaRPr lang="zh-CN" altLang="en-US" kern="1200" dirty="0">
              <a:latin typeface="+mj-lt"/>
              <a:ea typeface="楷体_GB2312" pitchFamily="49" charset="-122"/>
              <a:cs typeface="+mn-cs"/>
            </a:endParaRPr>
          </a:p>
          <a:p>
            <a:pPr lvl="2" eaLnBrk="1" hangingPunct="1">
              <a:spcBef>
                <a:spcPct val="0"/>
              </a:spcBef>
              <a:buFont typeface="Wingdings" panose="05000000000000000000" pitchFamily="2" charset="2"/>
              <a:buNone/>
            </a:pPr>
            <a:endParaRPr lang="zh-CN" altLang="en-US" kern="1200" dirty="0">
              <a:latin typeface="+mj-lt"/>
              <a:ea typeface="宋体" panose="02010600030101010101" pitchFamily="2" charset="-122"/>
              <a:cs typeface="+mn-cs"/>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2.3 </a:t>
            </a:r>
            <a:r>
              <a:rPr lang="zh-CN" altLang="en-US" b="0" kern="0" noProof="0">
                <a:ln>
                  <a:noFill/>
                </a:ln>
                <a:uLnTx/>
                <a:uFillTx/>
                <a:sym typeface="+mn-ea"/>
              </a:rPr>
              <a:t>线性表的类型定义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6387" name="Rectangle 3"/>
          <p:cNvSpPr>
            <a:spLocks noGrp="1"/>
          </p:cNvSpPr>
          <p:nvPr>
            <p:ph idx="1"/>
          </p:nvPr>
        </p:nvSpPr>
        <p:spPr>
          <a:xfrm>
            <a:off x="107950" y="1052513"/>
            <a:ext cx="8856663" cy="5616575"/>
          </a:xfrm>
        </p:spPr>
        <p:txBody>
          <a:bodyPr vert="horz" wrap="square" lIns="91440" tIns="45720" rIns="91440" bIns="45720" anchor="t" anchorCtr="0"/>
          <a:lstStyle/>
          <a:p>
            <a:pPr marL="522605" lvl="1" indent="-65405" eaLnBrk="1" hangingPunct="1">
              <a:lnSpc>
                <a:spcPct val="120000"/>
              </a:lnSpc>
              <a:spcBef>
                <a:spcPct val="0"/>
              </a:spcBef>
              <a:spcAft>
                <a:spcPts val="0"/>
              </a:spcAft>
              <a:buFont typeface="Wingdings" panose="05000000000000000000" pitchFamily="2" charset="2"/>
              <a:buNone/>
            </a:pPr>
            <a:r>
              <a:rPr lang="en-US" altLang="zh-CN" b="1" kern="1200" dirty="0">
                <a:latin typeface="Times New Roman" panose="02020603050405020304" pitchFamily="18" charset="0"/>
                <a:ea typeface="+mn-ea"/>
                <a:cs typeface="+mn-cs"/>
              </a:rPr>
              <a:t>LocateElem( L, e )</a:t>
            </a:r>
            <a:endParaRPr lang="en-US" altLang="zh-CN" b="1" kern="1200" dirty="0">
              <a:latin typeface="Times New Roman" panose="02020603050405020304" pitchFamily="18" charset="0"/>
              <a:ea typeface="+mn-ea"/>
              <a:cs typeface="+mn-cs"/>
            </a:endParaRPr>
          </a:p>
          <a:p>
            <a:pPr marL="522605" lvl="1" indent="-65405" eaLnBrk="1" hangingPunct="1">
              <a:lnSpc>
                <a:spcPct val="120000"/>
              </a:lnSpc>
              <a:spcBef>
                <a:spcPct val="0"/>
              </a:spcBef>
              <a:spcAft>
                <a:spcPts val="0"/>
              </a:spcAft>
              <a:buFont typeface="Wingdings" panose="05000000000000000000" pitchFamily="2" charset="2"/>
              <a:buNone/>
            </a:pPr>
            <a:r>
              <a:rPr lang="en-US" altLang="zh-CN" b="1" kern="1200" dirty="0">
                <a:latin typeface="Times New Roman" panose="02020603050405020304" pitchFamily="18" charset="0"/>
                <a:ea typeface="+mn-ea"/>
                <a:cs typeface="+mn-cs"/>
              </a:rPr>
              <a:t>PriorElem( &amp;L, cur_e, &amp;pre_e )</a:t>
            </a:r>
            <a:endParaRPr lang="en-US" altLang="zh-CN" kern="1200" dirty="0">
              <a:latin typeface="Times New Roman" panose="02020603050405020304" pitchFamily="18" charset="0"/>
              <a:ea typeface="+mn-ea"/>
              <a:cs typeface="+mn-cs"/>
            </a:endParaRPr>
          </a:p>
          <a:p>
            <a:pPr marL="522605" lvl="1" indent="-65405" eaLnBrk="1" hangingPunct="1">
              <a:lnSpc>
                <a:spcPct val="120000"/>
              </a:lnSpc>
              <a:spcBef>
                <a:spcPct val="0"/>
              </a:spcBef>
              <a:spcAft>
                <a:spcPts val="0"/>
              </a:spcAft>
              <a:buFont typeface="Wingdings" panose="05000000000000000000" pitchFamily="2" charset="2"/>
              <a:buNone/>
            </a:pPr>
            <a:r>
              <a:rPr lang="en-US" altLang="zh-CN" b="1" kern="1200" dirty="0">
                <a:latin typeface="Times New Roman" panose="02020603050405020304" pitchFamily="18" charset="0"/>
                <a:ea typeface="+mn-ea"/>
                <a:cs typeface="+mn-cs"/>
              </a:rPr>
              <a:t>NextElem( &amp;L, cur_e, &amp;next_e )</a:t>
            </a:r>
            <a:r>
              <a:rPr lang="zh-CN" altLang="en-US" kern="1200" dirty="0">
                <a:latin typeface="Times New Roman" panose="02020603050405020304" pitchFamily="18" charset="0"/>
                <a:ea typeface="+mn-ea"/>
                <a:cs typeface="+mn-cs"/>
              </a:rPr>
              <a:t> </a:t>
            </a:r>
            <a:endParaRPr lang="zh-CN" altLang="en-US" kern="1200" dirty="0">
              <a:latin typeface="Times New Roman" panose="02020603050405020304" pitchFamily="18" charset="0"/>
              <a:ea typeface="+mn-ea"/>
              <a:cs typeface="+mn-cs"/>
            </a:endParaRPr>
          </a:p>
          <a:p>
            <a:pPr marL="522605" lvl="1" indent="-65405">
              <a:lnSpc>
                <a:spcPct val="120000"/>
              </a:lnSpc>
              <a:spcBef>
                <a:spcPct val="0"/>
              </a:spcBef>
              <a:spcAft>
                <a:spcPts val="0"/>
              </a:spcAft>
              <a:buFont typeface="Wingdings" panose="05000000000000000000" pitchFamily="2" charset="2"/>
              <a:buNone/>
            </a:pPr>
            <a:r>
              <a:rPr lang="en-US" altLang="zh-CN" b="1" dirty="0">
                <a:latin typeface="Times New Roman" panose="02020603050405020304" pitchFamily="18" charset="0"/>
                <a:sym typeface="+mn-ea"/>
              </a:rPr>
              <a:t>ListInsert( &amp;L, i, e )</a:t>
            </a:r>
            <a:endParaRPr lang="en-US" altLang="zh-CN" kern="1200" dirty="0">
              <a:latin typeface="Times New Roman" panose="02020603050405020304" pitchFamily="18" charset="0"/>
              <a:ea typeface="+mn-ea"/>
              <a:cs typeface="+mn-cs"/>
            </a:endParaRPr>
          </a:p>
          <a:p>
            <a:pPr marL="522605" lvl="1" indent="-65405" eaLnBrk="1" hangingPunct="1">
              <a:lnSpc>
                <a:spcPct val="120000"/>
              </a:lnSpc>
              <a:spcBef>
                <a:spcPct val="0"/>
              </a:spcBef>
              <a:spcAft>
                <a:spcPts val="0"/>
              </a:spcAft>
              <a:buFont typeface="Wingdings" panose="05000000000000000000" pitchFamily="2" charset="2"/>
              <a:buNone/>
            </a:pPr>
            <a:r>
              <a:rPr lang="en-US" altLang="zh-CN" b="1" dirty="0">
                <a:latin typeface="Times New Roman" panose="02020603050405020304" pitchFamily="18" charset="0"/>
                <a:sym typeface="+mn-ea"/>
              </a:rPr>
              <a:t>ListDelete(&amp;L, i, &amp;e)</a:t>
            </a:r>
            <a:endParaRPr lang="en-US" altLang="zh-CN" b="1" kern="1200" dirty="0">
              <a:latin typeface="Times New Roman" panose="02020603050405020304" pitchFamily="18" charset="0"/>
              <a:ea typeface="+mn-ea"/>
              <a:cs typeface="+mn-cs"/>
            </a:endParaRPr>
          </a:p>
          <a:p>
            <a:pPr marL="522605" lvl="1" indent="-65405">
              <a:lnSpc>
                <a:spcPct val="120000"/>
              </a:lnSpc>
              <a:spcBef>
                <a:spcPct val="0"/>
              </a:spcBef>
              <a:spcAft>
                <a:spcPts val="0"/>
              </a:spcAft>
              <a:buFont typeface="Wingdings" panose="05000000000000000000" pitchFamily="2" charset="2"/>
              <a:buNone/>
            </a:pPr>
            <a:r>
              <a:rPr lang="en-US" altLang="zh-CN" b="1" dirty="0">
                <a:latin typeface="Times New Roman" panose="02020603050405020304" pitchFamily="18" charset="0"/>
                <a:sym typeface="+mn-ea"/>
              </a:rPr>
              <a:t>ListTraverse( L )</a:t>
            </a:r>
            <a:endParaRPr lang="en-US" altLang="zh-CN" b="1" kern="1200" dirty="0">
              <a:latin typeface="Times New Roman" panose="02020603050405020304" pitchFamily="18" charset="0"/>
              <a:ea typeface="+mn-ea"/>
              <a:cs typeface="+mn-cs"/>
            </a:endParaRPr>
          </a:p>
          <a:p>
            <a:pPr marL="522605" lvl="1" indent="-65405" eaLnBrk="1" hangingPunct="1">
              <a:lnSpc>
                <a:spcPct val="120000"/>
              </a:lnSpc>
              <a:spcBef>
                <a:spcPct val="0"/>
              </a:spcBef>
              <a:spcAft>
                <a:spcPts val="0"/>
              </a:spcAft>
              <a:buFont typeface="Wingdings" panose="05000000000000000000" pitchFamily="2" charset="2"/>
              <a:buNone/>
            </a:pPr>
            <a:r>
              <a:rPr lang="en-US" altLang="zh-CN" b="1" dirty="0">
                <a:latin typeface="Times New Roman" panose="02020603050405020304" pitchFamily="18" charset="0"/>
                <a:sym typeface="+mn-ea"/>
              </a:rPr>
              <a:t>}ADT List</a:t>
            </a:r>
            <a:endParaRPr lang="zh-CN" altLang="en-US" b="1" kern="1200" dirty="0">
              <a:latin typeface="Times New Roman" panose="02020603050405020304" pitchFamily="18" charset="0"/>
              <a:ea typeface="+mn-ea"/>
              <a:cs typeface="+mn-cs"/>
            </a:endParaRPr>
          </a:p>
          <a:p>
            <a:pPr marL="522605" lvl="1" indent="-65405" eaLnBrk="1" hangingPunct="1">
              <a:lnSpc>
                <a:spcPct val="90000"/>
              </a:lnSpc>
              <a:spcBef>
                <a:spcPct val="0"/>
              </a:spcBef>
              <a:buFont typeface="Wingdings" panose="05000000000000000000" pitchFamily="2" charset="2"/>
              <a:buNone/>
            </a:pPr>
            <a:endParaRPr lang="zh-CN" altLang="en-US" kern="1200" dirty="0">
              <a:latin typeface="Times New Roman" panose="02020603050405020304" pitchFamily="18" charset="0"/>
              <a:ea typeface="+mn-ea"/>
              <a:cs typeface="+mn-cs"/>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2.3 </a:t>
            </a:r>
            <a:r>
              <a:rPr lang="zh-CN" altLang="en-US" b="0" kern="0" noProof="0">
                <a:ln>
                  <a:noFill/>
                </a:ln>
                <a:uLnTx/>
                <a:uFillTx/>
                <a:sym typeface="+mn-ea"/>
              </a:rPr>
              <a:t>线性表的类型定义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 name="Rectangle 95"/>
          <p:cNvSpPr>
            <a:spLocks noGrp="1" noChangeArrowheads="1"/>
          </p:cNvSpPr>
          <p:nvPr>
            <p:custDataLst>
              <p:tags r:id="rId1"/>
            </p:custDataLst>
          </p:nvPr>
        </p:nvSpPr>
        <p:spPr>
          <a:xfrm>
            <a:off x="336550" y="1069975"/>
            <a:ext cx="3979863" cy="550863"/>
          </a:xfrm>
          <a:prstGeom prst="rect">
            <a:avLst/>
          </a:prstGeom>
          <a:noFill/>
          <a:ln w="9525">
            <a:noFill/>
          </a:ln>
        </p:spPr>
        <p:txBody>
          <a:bodyPr vert="horz" wrap="square" lIns="91440" tIns="45720" rIns="91440" bIns="45720" numCol="1" anchor="t" anchorCtr="0" compatLnSpc="1"/>
          <a:lstStyle>
            <a:lvl1pPr indent="538480" algn="l" rtl="0" eaLnBrk="0" fontAlgn="base" hangingPunct="0">
              <a:lnSpc>
                <a:spcPct val="130000"/>
              </a:lnSpc>
              <a:spcBef>
                <a:spcPct val="0"/>
              </a:spcBef>
              <a:spcAft>
                <a:spcPct val="0"/>
              </a:spcAft>
              <a:defRPr sz="240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rgbClr val="000000"/>
                </a:solidFill>
                <a:latin typeface="Times New Roman" panose="02020603050405020304" pitchFamily="18" charset="0"/>
                <a:ea typeface="微软雅黑" panose="020B0503020204020204" pitchFamily="34" charset="-122"/>
              </a:defRPr>
            </a:lvl6pPr>
            <a:lvl7pPr marL="2971800" indent="-228600" algn="l" rtl="0" eaLnBrk="0" fontAlgn="base" hangingPunct="0">
              <a:spcBef>
                <a:spcPct val="20000"/>
              </a:spcBef>
              <a:spcAft>
                <a:spcPct val="0"/>
              </a:spcAft>
              <a:buChar char="»"/>
              <a:defRPr kumimoji="1" sz="2000">
                <a:solidFill>
                  <a:srgbClr val="000000"/>
                </a:solidFill>
                <a:latin typeface="Times New Roman" panose="02020603050405020304" pitchFamily="18" charset="0"/>
                <a:ea typeface="微软雅黑" panose="020B0503020204020204" pitchFamily="34" charset="-122"/>
              </a:defRPr>
            </a:lvl7pPr>
            <a:lvl8pPr marL="3429000" indent="-228600" algn="l" rtl="0" eaLnBrk="0" fontAlgn="base" hangingPunct="0">
              <a:spcBef>
                <a:spcPct val="20000"/>
              </a:spcBef>
              <a:spcAft>
                <a:spcPct val="0"/>
              </a:spcAft>
              <a:buChar char="»"/>
              <a:defRPr kumimoji="1" sz="2000">
                <a:solidFill>
                  <a:srgbClr val="000000"/>
                </a:solidFill>
                <a:latin typeface="Times New Roman" panose="02020603050405020304" pitchFamily="18" charset="0"/>
                <a:ea typeface="微软雅黑" panose="020B0503020204020204" pitchFamily="34" charset="-122"/>
              </a:defRPr>
            </a:lvl8pPr>
            <a:lvl9pPr marL="3886200" indent="-228600" algn="l" rtl="0" eaLnBrk="0" fontAlgn="base" hangingPunct="0">
              <a:spcBef>
                <a:spcPct val="20000"/>
              </a:spcBef>
              <a:spcAft>
                <a:spcPct val="0"/>
              </a:spcAft>
              <a:buChar char="»"/>
              <a:defRPr kumimoji="1" sz="2000">
                <a:solidFill>
                  <a:srgbClr val="000000"/>
                </a:solidFill>
                <a:latin typeface="Times New Roman" panose="02020603050405020304" pitchFamily="18" charset="0"/>
                <a:ea typeface="微软雅黑" panose="020B0503020204020204" pitchFamily="34" charset="-122"/>
              </a:defRPr>
            </a:lvl9pPr>
          </a:lstStyle>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线性表的重要基本操作</a:t>
            </a:r>
            <a:endParaRPr kumimoji="0" lang="zh-CN" altLang="en-US" sz="24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 name="Freeform 5"/>
          <p:cNvSpPr/>
          <p:nvPr>
            <p:custDataLst>
              <p:tags r:id="rId2"/>
            </p:custDataLst>
          </p:nvPr>
        </p:nvSpPr>
        <p:spPr bwMode="auto">
          <a:xfrm>
            <a:off x="4984750" y="1890713"/>
            <a:ext cx="1770063" cy="1785938"/>
          </a:xfrm>
          <a:custGeom>
            <a:avLst/>
            <a:gdLst>
              <a:gd name="T0" fmla="*/ 4 w 424"/>
              <a:gd name="T1" fmla="*/ 221 h 428"/>
              <a:gd name="T2" fmla="*/ 203 w 424"/>
              <a:gd name="T3" fmla="*/ 5 h 428"/>
              <a:gd name="T4" fmla="*/ 419 w 424"/>
              <a:gd name="T5" fmla="*/ 204 h 428"/>
              <a:gd name="T6" fmla="*/ 220 w 424"/>
              <a:gd name="T7" fmla="*/ 419 h 428"/>
              <a:gd name="T8" fmla="*/ 13 w 424"/>
              <a:gd name="T9" fmla="*/ 428 h 428"/>
              <a:gd name="T10" fmla="*/ 4 w 424"/>
              <a:gd name="T11" fmla="*/ 221 h 428"/>
            </a:gdLst>
            <a:ahLst/>
            <a:cxnLst>
              <a:cxn ang="0">
                <a:pos x="T0" y="T1"/>
              </a:cxn>
              <a:cxn ang="0">
                <a:pos x="T2" y="T3"/>
              </a:cxn>
              <a:cxn ang="0">
                <a:pos x="T4" y="T5"/>
              </a:cxn>
              <a:cxn ang="0">
                <a:pos x="T6" y="T7"/>
              </a:cxn>
              <a:cxn ang="0">
                <a:pos x="T8" y="T9"/>
              </a:cxn>
              <a:cxn ang="0">
                <a:pos x="T10" y="T11"/>
              </a:cxn>
            </a:cxnLst>
            <a:rect l="0" t="0" r="r" b="b"/>
            <a:pathLst>
              <a:path w="424" h="428">
                <a:moveTo>
                  <a:pt x="4" y="221"/>
                </a:moveTo>
                <a:cubicBezTo>
                  <a:pt x="0" y="106"/>
                  <a:pt x="89" y="10"/>
                  <a:pt x="203" y="5"/>
                </a:cubicBezTo>
                <a:cubicBezTo>
                  <a:pt x="318" y="0"/>
                  <a:pt x="415" y="89"/>
                  <a:pt x="419" y="204"/>
                </a:cubicBezTo>
                <a:cubicBezTo>
                  <a:pt x="424" y="318"/>
                  <a:pt x="335" y="415"/>
                  <a:pt x="220" y="419"/>
                </a:cubicBezTo>
                <a:cubicBezTo>
                  <a:pt x="163" y="422"/>
                  <a:pt x="13" y="428"/>
                  <a:pt x="13" y="428"/>
                </a:cubicBezTo>
                <a:cubicBezTo>
                  <a:pt x="13" y="428"/>
                  <a:pt x="7" y="278"/>
                  <a:pt x="4" y="221"/>
                </a:cubicBezTo>
                <a:close/>
              </a:path>
            </a:pathLst>
          </a:cu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 name="Freeform 6"/>
          <p:cNvSpPr/>
          <p:nvPr>
            <p:custDataLst>
              <p:tags r:id="rId3"/>
            </p:custDataLst>
          </p:nvPr>
        </p:nvSpPr>
        <p:spPr bwMode="auto">
          <a:xfrm>
            <a:off x="2105025" y="2636838"/>
            <a:ext cx="1895475" cy="1744663"/>
          </a:xfrm>
          <a:custGeom>
            <a:avLst/>
            <a:gdLst>
              <a:gd name="T0" fmla="*/ 289 w 454"/>
              <a:gd name="T1" fmla="*/ 374 h 418"/>
              <a:gd name="T2" fmla="*/ 44 w 454"/>
              <a:gd name="T3" fmla="*/ 288 h 418"/>
              <a:gd name="T4" fmla="*/ 130 w 454"/>
              <a:gd name="T5" fmla="*/ 43 h 418"/>
              <a:gd name="T6" fmla="*/ 374 w 454"/>
              <a:gd name="T7" fmla="*/ 130 h 418"/>
              <a:gd name="T8" fmla="*/ 454 w 454"/>
              <a:gd name="T9" fmla="*/ 295 h 418"/>
              <a:gd name="T10" fmla="*/ 289 w 454"/>
              <a:gd name="T11" fmla="*/ 374 h 418"/>
            </a:gdLst>
            <a:ahLst/>
            <a:cxnLst>
              <a:cxn ang="0">
                <a:pos x="T0" y="T1"/>
              </a:cxn>
              <a:cxn ang="0">
                <a:pos x="T2" y="T3"/>
              </a:cxn>
              <a:cxn ang="0">
                <a:pos x="T4" y="T5"/>
              </a:cxn>
              <a:cxn ang="0">
                <a:pos x="T6" y="T7"/>
              </a:cxn>
              <a:cxn ang="0">
                <a:pos x="T8" y="T9"/>
              </a:cxn>
              <a:cxn ang="0">
                <a:pos x="T10" y="T11"/>
              </a:cxn>
            </a:cxnLst>
            <a:rect l="0" t="0" r="r" b="b"/>
            <a:pathLst>
              <a:path w="454" h="418">
                <a:moveTo>
                  <a:pt x="289" y="374"/>
                </a:moveTo>
                <a:cubicBezTo>
                  <a:pt x="197" y="418"/>
                  <a:pt x="88" y="380"/>
                  <a:pt x="44" y="288"/>
                </a:cubicBezTo>
                <a:cubicBezTo>
                  <a:pt x="0" y="197"/>
                  <a:pt x="39" y="87"/>
                  <a:pt x="130" y="43"/>
                </a:cubicBezTo>
                <a:cubicBezTo>
                  <a:pt x="221" y="0"/>
                  <a:pt x="331" y="38"/>
                  <a:pt x="374" y="130"/>
                </a:cubicBezTo>
                <a:cubicBezTo>
                  <a:pt x="397" y="176"/>
                  <a:pt x="454" y="295"/>
                  <a:pt x="454" y="295"/>
                </a:cubicBezTo>
                <a:cubicBezTo>
                  <a:pt x="454" y="295"/>
                  <a:pt x="334" y="353"/>
                  <a:pt x="289" y="374"/>
                </a:cubicBezTo>
                <a:close/>
              </a:path>
            </a:pathLst>
          </a:cu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 name="Freeform 7"/>
          <p:cNvSpPr/>
          <p:nvPr>
            <p:custDataLst>
              <p:tags r:id="rId4"/>
            </p:custDataLst>
          </p:nvPr>
        </p:nvSpPr>
        <p:spPr bwMode="auto">
          <a:xfrm>
            <a:off x="2794000" y="4256088"/>
            <a:ext cx="1314450" cy="1268413"/>
          </a:xfrm>
          <a:custGeom>
            <a:avLst/>
            <a:gdLst>
              <a:gd name="T0" fmla="*/ 293 w 315"/>
              <a:gd name="T1" fmla="*/ 173 h 304"/>
              <a:gd name="T2" fmla="*/ 131 w 315"/>
              <a:gd name="T3" fmla="*/ 292 h 304"/>
              <a:gd name="T4" fmla="*/ 12 w 315"/>
              <a:gd name="T5" fmla="*/ 130 h 304"/>
              <a:gd name="T6" fmla="*/ 174 w 315"/>
              <a:gd name="T7" fmla="*/ 12 h 304"/>
              <a:gd name="T8" fmla="*/ 315 w 315"/>
              <a:gd name="T9" fmla="*/ 33 h 304"/>
              <a:gd name="T10" fmla="*/ 293 w 315"/>
              <a:gd name="T11" fmla="*/ 173 h 304"/>
            </a:gdLst>
            <a:ahLst/>
            <a:cxnLst>
              <a:cxn ang="0">
                <a:pos x="T0" y="T1"/>
              </a:cxn>
              <a:cxn ang="0">
                <a:pos x="T2" y="T3"/>
              </a:cxn>
              <a:cxn ang="0">
                <a:pos x="T4" y="T5"/>
              </a:cxn>
              <a:cxn ang="0">
                <a:pos x="T6" y="T7"/>
              </a:cxn>
              <a:cxn ang="0">
                <a:pos x="T8" y="T9"/>
              </a:cxn>
              <a:cxn ang="0">
                <a:pos x="T10" y="T11"/>
              </a:cxn>
            </a:cxnLst>
            <a:rect l="0" t="0" r="r" b="b"/>
            <a:pathLst>
              <a:path w="315" h="304">
                <a:moveTo>
                  <a:pt x="293" y="173"/>
                </a:moveTo>
                <a:cubicBezTo>
                  <a:pt x="281" y="251"/>
                  <a:pt x="209" y="304"/>
                  <a:pt x="131" y="292"/>
                </a:cubicBezTo>
                <a:cubicBezTo>
                  <a:pt x="54" y="280"/>
                  <a:pt x="0" y="208"/>
                  <a:pt x="12" y="130"/>
                </a:cubicBezTo>
                <a:cubicBezTo>
                  <a:pt x="24" y="53"/>
                  <a:pt x="97" y="0"/>
                  <a:pt x="174" y="12"/>
                </a:cubicBezTo>
                <a:cubicBezTo>
                  <a:pt x="213" y="18"/>
                  <a:pt x="315" y="33"/>
                  <a:pt x="315" y="33"/>
                </a:cubicBezTo>
                <a:cubicBezTo>
                  <a:pt x="315" y="33"/>
                  <a:pt x="299" y="135"/>
                  <a:pt x="293" y="173"/>
                </a:cubicBezTo>
                <a:close/>
              </a:path>
            </a:pathLst>
          </a:cu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 name="Oval 8"/>
          <p:cNvSpPr>
            <a:spLocks noChangeArrowheads="1"/>
          </p:cNvSpPr>
          <p:nvPr>
            <p:custDataLst>
              <p:tags r:id="rId5"/>
            </p:custDataLst>
          </p:nvPr>
        </p:nvSpPr>
        <p:spPr bwMode="auto">
          <a:xfrm>
            <a:off x="2720975" y="2290763"/>
            <a:ext cx="3683000" cy="3679825"/>
          </a:xfrm>
          <a:prstGeom prst="ellipse">
            <a:avLst/>
          </a:pr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8" name="Freeform 10"/>
          <p:cNvSpPr/>
          <p:nvPr>
            <p:custDataLst>
              <p:tags r:id="rId6"/>
            </p:custDataLst>
          </p:nvPr>
        </p:nvSpPr>
        <p:spPr bwMode="auto">
          <a:xfrm>
            <a:off x="2889250" y="4327525"/>
            <a:ext cx="1157288" cy="1104900"/>
          </a:xfrm>
          <a:custGeom>
            <a:avLst/>
            <a:gdLst>
              <a:gd name="T0" fmla="*/ 1040174 w 277"/>
              <a:gd name="T1" fmla="*/ 671541 h 265"/>
              <a:gd name="T2" fmla="*/ 430273 w 277"/>
              <a:gd name="T3" fmla="*/ 1038595 h 265"/>
              <a:gd name="T4" fmla="*/ 62661 w 277"/>
              <a:gd name="T5" fmla="*/ 433791 h 265"/>
              <a:gd name="T6" fmla="*/ 672562 w 277"/>
              <a:gd name="T7" fmla="*/ 66737 h 265"/>
              <a:gd name="T8" fmla="*/ 1157141 w 277"/>
              <a:gd name="T9" fmla="*/ 187698 h 265"/>
              <a:gd name="T10" fmla="*/ 1040174 w 277"/>
              <a:gd name="T11" fmla="*/ 671541 h 2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7" h="265">
                <a:moveTo>
                  <a:pt x="249" y="161"/>
                </a:moveTo>
                <a:cubicBezTo>
                  <a:pt x="233" y="226"/>
                  <a:pt x="168" y="265"/>
                  <a:pt x="103" y="249"/>
                </a:cubicBezTo>
                <a:cubicBezTo>
                  <a:pt x="39" y="233"/>
                  <a:pt x="0" y="168"/>
                  <a:pt x="15" y="104"/>
                </a:cubicBezTo>
                <a:cubicBezTo>
                  <a:pt x="31" y="39"/>
                  <a:pt x="96" y="0"/>
                  <a:pt x="161" y="16"/>
                </a:cubicBezTo>
                <a:cubicBezTo>
                  <a:pt x="193" y="24"/>
                  <a:pt x="277" y="45"/>
                  <a:pt x="277" y="45"/>
                </a:cubicBezTo>
                <a:cubicBezTo>
                  <a:pt x="277" y="45"/>
                  <a:pt x="257" y="129"/>
                  <a:pt x="249" y="161"/>
                </a:cubicBezTo>
                <a:close/>
              </a:path>
            </a:pathLst>
          </a:custGeom>
          <a:solidFill>
            <a:srgbClr val="6C4C8F"/>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 name="Freeform 11"/>
          <p:cNvSpPr/>
          <p:nvPr>
            <p:custDataLst>
              <p:tags r:id="rId7"/>
            </p:custDataLst>
          </p:nvPr>
        </p:nvSpPr>
        <p:spPr bwMode="auto">
          <a:xfrm>
            <a:off x="2243138" y="2738438"/>
            <a:ext cx="1724025" cy="1589088"/>
          </a:xfrm>
          <a:custGeom>
            <a:avLst/>
            <a:gdLst>
              <a:gd name="T0" fmla="*/ 1102170 w 413"/>
              <a:gd name="T1" fmla="*/ 1418127 h 381"/>
              <a:gd name="T2" fmla="*/ 171170 w 413"/>
              <a:gd name="T3" fmla="*/ 1101134 h 381"/>
              <a:gd name="T4" fmla="*/ 488462 w 413"/>
              <a:gd name="T5" fmla="*/ 171009 h 381"/>
              <a:gd name="T6" fmla="*/ 1419461 w 413"/>
              <a:gd name="T7" fmla="*/ 488002 h 381"/>
              <a:gd name="T8" fmla="*/ 1724228 w 413"/>
              <a:gd name="T9" fmla="*/ 1113646 h 381"/>
              <a:gd name="T10" fmla="*/ 1102170 w 413"/>
              <a:gd name="T11" fmla="*/ 1418127 h 3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3" h="381">
                <a:moveTo>
                  <a:pt x="264" y="340"/>
                </a:moveTo>
                <a:cubicBezTo>
                  <a:pt x="181" y="381"/>
                  <a:pt x="81" y="347"/>
                  <a:pt x="41" y="264"/>
                </a:cubicBezTo>
                <a:cubicBezTo>
                  <a:pt x="0" y="181"/>
                  <a:pt x="34" y="81"/>
                  <a:pt x="117" y="41"/>
                </a:cubicBezTo>
                <a:cubicBezTo>
                  <a:pt x="200" y="0"/>
                  <a:pt x="299" y="34"/>
                  <a:pt x="340" y="117"/>
                </a:cubicBezTo>
                <a:cubicBezTo>
                  <a:pt x="360" y="159"/>
                  <a:pt x="413" y="267"/>
                  <a:pt x="413" y="267"/>
                </a:cubicBezTo>
                <a:cubicBezTo>
                  <a:pt x="413" y="267"/>
                  <a:pt x="305" y="320"/>
                  <a:pt x="264" y="340"/>
                </a:cubicBezTo>
                <a:close/>
              </a:path>
            </a:pathLst>
          </a:custGeom>
          <a:solidFill>
            <a:srgbClr val="0066FF"/>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0" name="Freeform 12"/>
          <p:cNvSpPr/>
          <p:nvPr>
            <p:custDataLst>
              <p:tags r:id="rId8"/>
            </p:custDataLst>
          </p:nvPr>
        </p:nvSpPr>
        <p:spPr bwMode="auto">
          <a:xfrm>
            <a:off x="4984750" y="2006600"/>
            <a:ext cx="1649413" cy="1665288"/>
          </a:xfrm>
          <a:custGeom>
            <a:avLst/>
            <a:gdLst>
              <a:gd name="T0" fmla="*/ 20864 w 395"/>
              <a:gd name="T1" fmla="*/ 859656 h 399"/>
              <a:gd name="T2" fmla="*/ 792835 w 395"/>
              <a:gd name="T3" fmla="*/ 20865 h 399"/>
              <a:gd name="T4" fmla="*/ 1631572 w 395"/>
              <a:gd name="T5" fmla="*/ 792886 h 399"/>
              <a:gd name="T6" fmla="*/ 859600 w 395"/>
              <a:gd name="T7" fmla="*/ 1631676 h 399"/>
              <a:gd name="T8" fmla="*/ 54247 w 395"/>
              <a:gd name="T9" fmla="*/ 1665061 h 399"/>
              <a:gd name="T10" fmla="*/ 20864 w 395"/>
              <a:gd name="T11" fmla="*/ 859656 h 3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5" h="399">
                <a:moveTo>
                  <a:pt x="5" y="206"/>
                </a:moveTo>
                <a:cubicBezTo>
                  <a:pt x="0" y="99"/>
                  <a:pt x="83" y="9"/>
                  <a:pt x="190" y="5"/>
                </a:cubicBezTo>
                <a:cubicBezTo>
                  <a:pt x="297" y="0"/>
                  <a:pt x="387" y="83"/>
                  <a:pt x="391" y="190"/>
                </a:cubicBezTo>
                <a:cubicBezTo>
                  <a:pt x="395" y="297"/>
                  <a:pt x="313" y="386"/>
                  <a:pt x="206" y="391"/>
                </a:cubicBezTo>
                <a:cubicBezTo>
                  <a:pt x="152" y="393"/>
                  <a:pt x="13" y="399"/>
                  <a:pt x="13" y="399"/>
                </a:cubicBezTo>
                <a:cubicBezTo>
                  <a:pt x="13" y="399"/>
                  <a:pt x="7" y="259"/>
                  <a:pt x="5" y="206"/>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1" name="Freeform 13"/>
          <p:cNvSpPr/>
          <p:nvPr>
            <p:custDataLst>
              <p:tags r:id="rId9"/>
            </p:custDataLst>
          </p:nvPr>
        </p:nvSpPr>
        <p:spPr bwMode="auto">
          <a:xfrm rot="20816061">
            <a:off x="5327650" y="3871913"/>
            <a:ext cx="915988" cy="846138"/>
          </a:xfrm>
          <a:custGeom>
            <a:avLst/>
            <a:gdLst>
              <a:gd name="T0" fmla="*/ 90 w 186"/>
              <a:gd name="T1" fmla="*/ 2 h 183"/>
              <a:gd name="T2" fmla="*/ 184 w 186"/>
              <a:gd name="T3" fmla="*/ 88 h 183"/>
              <a:gd name="T4" fmla="*/ 97 w 186"/>
              <a:gd name="T5" fmla="*/ 181 h 183"/>
              <a:gd name="T6" fmla="*/ 4 w 186"/>
              <a:gd name="T7" fmla="*/ 95 h 183"/>
              <a:gd name="T8" fmla="*/ 0 w 186"/>
              <a:gd name="T9" fmla="*/ 5 h 183"/>
              <a:gd name="T10" fmla="*/ 90 w 186"/>
              <a:gd name="T11" fmla="*/ 2 h 183"/>
            </a:gdLst>
            <a:ahLst/>
            <a:cxnLst>
              <a:cxn ang="0">
                <a:pos x="T0" y="T1"/>
              </a:cxn>
              <a:cxn ang="0">
                <a:pos x="T2" y="T3"/>
              </a:cxn>
              <a:cxn ang="0">
                <a:pos x="T4" y="T5"/>
              </a:cxn>
              <a:cxn ang="0">
                <a:pos x="T6" y="T7"/>
              </a:cxn>
              <a:cxn ang="0">
                <a:pos x="T8" y="T9"/>
              </a:cxn>
              <a:cxn ang="0">
                <a:pos x="T10" y="T11"/>
              </a:cxn>
            </a:cxnLst>
            <a:rect l="0" t="0" r="r" b="b"/>
            <a:pathLst>
              <a:path w="186" h="183">
                <a:moveTo>
                  <a:pt x="90" y="2"/>
                </a:moveTo>
                <a:cubicBezTo>
                  <a:pt x="140" y="0"/>
                  <a:pt x="182" y="38"/>
                  <a:pt x="184" y="88"/>
                </a:cubicBezTo>
                <a:cubicBezTo>
                  <a:pt x="186" y="137"/>
                  <a:pt x="147" y="179"/>
                  <a:pt x="97" y="181"/>
                </a:cubicBezTo>
                <a:cubicBezTo>
                  <a:pt x="48" y="183"/>
                  <a:pt x="6" y="145"/>
                  <a:pt x="4" y="95"/>
                </a:cubicBezTo>
                <a:cubicBezTo>
                  <a:pt x="3" y="70"/>
                  <a:pt x="0" y="5"/>
                  <a:pt x="0" y="5"/>
                </a:cubicBezTo>
                <a:cubicBezTo>
                  <a:pt x="0" y="5"/>
                  <a:pt x="65" y="3"/>
                  <a:pt x="90" y="2"/>
                </a:cubicBezTo>
                <a:close/>
              </a:path>
            </a:pathLst>
          </a:custGeom>
          <a:solidFill>
            <a:srgbClr val="3333CC">
              <a:lumMod val="60000"/>
              <a:lumOff val="40000"/>
            </a:srgbClr>
          </a:solidFill>
          <a:ln>
            <a:noFill/>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 name="Freeform 14"/>
          <p:cNvSpPr/>
          <p:nvPr>
            <p:custDataLst>
              <p:tags r:id="rId10"/>
            </p:custDataLst>
          </p:nvPr>
        </p:nvSpPr>
        <p:spPr bwMode="auto">
          <a:xfrm rot="-1148308">
            <a:off x="4497388" y="4911725"/>
            <a:ext cx="847725" cy="760413"/>
          </a:xfrm>
          <a:custGeom>
            <a:avLst/>
            <a:gdLst>
              <a:gd name="T0" fmla="*/ 679612 w 116"/>
              <a:gd name="T1" fmla="*/ 203409 h 131"/>
              <a:gd name="T2" fmla="*/ 701535 w 116"/>
              <a:gd name="T3" fmla="*/ 633473 h 131"/>
              <a:gd name="T4" fmla="*/ 168076 w 116"/>
              <a:gd name="T5" fmla="*/ 650908 h 131"/>
              <a:gd name="T6" fmla="*/ 146153 w 116"/>
              <a:gd name="T7" fmla="*/ 220844 h 131"/>
              <a:gd name="T8" fmla="*/ 401921 w 116"/>
              <a:gd name="T9" fmla="*/ 0 h 131"/>
              <a:gd name="T10" fmla="*/ 679612 w 116"/>
              <a:gd name="T11" fmla="*/ 203409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31">
                <a:moveTo>
                  <a:pt x="93" y="35"/>
                </a:moveTo>
                <a:cubicBezTo>
                  <a:pt x="115" y="54"/>
                  <a:pt x="116" y="87"/>
                  <a:pt x="96" y="109"/>
                </a:cubicBezTo>
                <a:cubicBezTo>
                  <a:pt x="77" y="130"/>
                  <a:pt x="44" y="131"/>
                  <a:pt x="23" y="112"/>
                </a:cubicBezTo>
                <a:cubicBezTo>
                  <a:pt x="2" y="92"/>
                  <a:pt x="0" y="59"/>
                  <a:pt x="20" y="38"/>
                </a:cubicBezTo>
                <a:cubicBezTo>
                  <a:pt x="30" y="27"/>
                  <a:pt x="55" y="0"/>
                  <a:pt x="55" y="0"/>
                </a:cubicBezTo>
                <a:cubicBezTo>
                  <a:pt x="55" y="0"/>
                  <a:pt x="83" y="25"/>
                  <a:pt x="93" y="35"/>
                </a:cubicBezTo>
                <a:close/>
              </a:path>
            </a:pathLst>
          </a:custGeom>
          <a:solidFill>
            <a:srgbClr val="EBAC07"/>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3" name="Oval 16"/>
          <p:cNvSpPr>
            <a:spLocks noChangeArrowheads="1"/>
          </p:cNvSpPr>
          <p:nvPr>
            <p:custDataLst>
              <p:tags r:id="rId11"/>
            </p:custDataLst>
          </p:nvPr>
        </p:nvSpPr>
        <p:spPr bwMode="auto">
          <a:xfrm>
            <a:off x="3587750" y="3154363"/>
            <a:ext cx="1949450" cy="1949450"/>
          </a:xfrm>
          <a:prstGeom prst="ellipse">
            <a:avLst/>
          </a:pr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4" name="Freeform 17"/>
          <p:cNvSpPr/>
          <p:nvPr>
            <p:custDataLst>
              <p:tags r:id="rId12"/>
            </p:custDataLst>
          </p:nvPr>
        </p:nvSpPr>
        <p:spPr bwMode="auto">
          <a:xfrm>
            <a:off x="3749675" y="4532313"/>
            <a:ext cx="193675" cy="174625"/>
          </a:xfrm>
          <a:custGeom>
            <a:avLst/>
            <a:gdLst>
              <a:gd name="T0" fmla="*/ 0 w 109"/>
              <a:gd name="T1" fmla="*/ 21188 h 99"/>
              <a:gd name="T2" fmla="*/ 192563 w 109"/>
              <a:gd name="T3" fmla="*/ 0 h 99"/>
              <a:gd name="T4" fmla="*/ 113065 w 109"/>
              <a:gd name="T5" fmla="*/ 174804 h 99"/>
              <a:gd name="T6" fmla="*/ 104231 w 109"/>
              <a:gd name="T7" fmla="*/ 61799 h 99"/>
              <a:gd name="T8" fmla="*/ 0 w 109"/>
              <a:gd name="T9" fmla="*/ 2118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99">
                <a:moveTo>
                  <a:pt x="0" y="12"/>
                </a:moveTo>
                <a:lnTo>
                  <a:pt x="109" y="0"/>
                </a:lnTo>
                <a:lnTo>
                  <a:pt x="64" y="99"/>
                </a:lnTo>
                <a:lnTo>
                  <a:pt x="59" y="35"/>
                </a:lnTo>
                <a:lnTo>
                  <a:pt x="0" y="12"/>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5" name="Freeform 18"/>
          <p:cNvSpPr/>
          <p:nvPr>
            <p:custDataLst>
              <p:tags r:id="rId13"/>
            </p:custDataLst>
          </p:nvPr>
        </p:nvSpPr>
        <p:spPr bwMode="auto">
          <a:xfrm>
            <a:off x="3713163" y="3692525"/>
            <a:ext cx="187325" cy="171450"/>
          </a:xfrm>
          <a:custGeom>
            <a:avLst/>
            <a:gdLst>
              <a:gd name="T0" fmla="*/ 74199 w 106"/>
              <a:gd name="T1" fmla="*/ 0 h 97"/>
              <a:gd name="T2" fmla="*/ 187263 w 106"/>
              <a:gd name="T3" fmla="*/ 150085 h 97"/>
              <a:gd name="T4" fmla="*/ 0 w 106"/>
              <a:gd name="T5" fmla="*/ 171273 h 97"/>
              <a:gd name="T6" fmla="*/ 91865 w 106"/>
              <a:gd name="T7" fmla="*/ 107708 h 97"/>
              <a:gd name="T8" fmla="*/ 74199 w 106"/>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97">
                <a:moveTo>
                  <a:pt x="42" y="0"/>
                </a:moveTo>
                <a:lnTo>
                  <a:pt x="106" y="85"/>
                </a:lnTo>
                <a:lnTo>
                  <a:pt x="0" y="97"/>
                </a:lnTo>
                <a:lnTo>
                  <a:pt x="52" y="61"/>
                </a:lnTo>
                <a:lnTo>
                  <a:pt x="42" y="0"/>
                </a:lnTo>
                <a:close/>
              </a:path>
            </a:pathLst>
          </a:custGeom>
          <a:solidFill>
            <a:srgbClr val="A2B932"/>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6" name="Freeform 20"/>
          <p:cNvSpPr/>
          <p:nvPr>
            <p:custDataLst>
              <p:tags r:id="rId14"/>
            </p:custDataLst>
          </p:nvPr>
        </p:nvSpPr>
        <p:spPr bwMode="auto">
          <a:xfrm>
            <a:off x="5076825" y="3438525"/>
            <a:ext cx="180975" cy="187325"/>
          </a:xfrm>
          <a:custGeom>
            <a:avLst/>
            <a:gdLst>
              <a:gd name="T0" fmla="*/ 180196 w 102"/>
              <a:gd name="T1" fmla="*/ 125365 h 106"/>
              <a:gd name="T2" fmla="*/ 0 w 102"/>
              <a:gd name="T3" fmla="*/ 187165 h 106"/>
              <a:gd name="T4" fmla="*/ 38866 w 102"/>
              <a:gd name="T5" fmla="*/ 0 h 106"/>
              <a:gd name="T6" fmla="*/ 70665 w 102"/>
              <a:gd name="T7" fmla="*/ 104177 h 106"/>
              <a:gd name="T8" fmla="*/ 180196 w 102"/>
              <a:gd name="T9" fmla="*/ 125365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6">
                <a:moveTo>
                  <a:pt x="102" y="71"/>
                </a:moveTo>
                <a:lnTo>
                  <a:pt x="0" y="106"/>
                </a:lnTo>
                <a:lnTo>
                  <a:pt x="22" y="0"/>
                </a:lnTo>
                <a:lnTo>
                  <a:pt x="40" y="59"/>
                </a:lnTo>
                <a:lnTo>
                  <a:pt x="102" y="71"/>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7" name="Freeform 21"/>
          <p:cNvSpPr/>
          <p:nvPr>
            <p:custDataLst>
              <p:tags r:id="rId15"/>
            </p:custDataLst>
          </p:nvPr>
        </p:nvSpPr>
        <p:spPr bwMode="auto">
          <a:xfrm rot="-1924636">
            <a:off x="5338763" y="4122738"/>
            <a:ext cx="182563" cy="179388"/>
          </a:xfrm>
          <a:custGeom>
            <a:avLst/>
            <a:gdLst>
              <a:gd name="T0" fmla="*/ 49466 w 103"/>
              <a:gd name="T1" fmla="*/ 178336 h 101"/>
              <a:gd name="T2" fmla="*/ 0 w 103"/>
              <a:gd name="T3" fmla="*/ 0 h 101"/>
              <a:gd name="T4" fmla="*/ 181963 w 103"/>
              <a:gd name="T5" fmla="*/ 45908 h 101"/>
              <a:gd name="T6" fmla="*/ 74199 w 103"/>
              <a:gd name="T7" fmla="*/ 74160 h 101"/>
              <a:gd name="T8" fmla="*/ 49466 w 103"/>
              <a:gd name="T9" fmla="*/ 178336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101">
                <a:moveTo>
                  <a:pt x="28" y="101"/>
                </a:moveTo>
                <a:lnTo>
                  <a:pt x="0" y="0"/>
                </a:lnTo>
                <a:lnTo>
                  <a:pt x="103" y="26"/>
                </a:lnTo>
                <a:lnTo>
                  <a:pt x="42" y="42"/>
                </a:lnTo>
                <a:lnTo>
                  <a:pt x="28" y="101"/>
                </a:lnTo>
                <a:close/>
              </a:path>
            </a:pathLst>
          </a:custGeom>
          <a:solidFill>
            <a:srgbClr val="A2B932"/>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8" name="Freeform 22"/>
          <p:cNvSpPr/>
          <p:nvPr>
            <p:custDataLst>
              <p:tags r:id="rId16"/>
            </p:custDataLst>
          </p:nvPr>
        </p:nvSpPr>
        <p:spPr bwMode="auto">
          <a:xfrm rot="-997591">
            <a:off x="4700588" y="4840288"/>
            <a:ext cx="187325" cy="165100"/>
          </a:xfrm>
          <a:custGeom>
            <a:avLst/>
            <a:gdLst>
              <a:gd name="T0" fmla="*/ 0 w 106"/>
              <a:gd name="T1" fmla="*/ 165976 h 94"/>
              <a:gd name="T2" fmla="*/ 88332 w 106"/>
              <a:gd name="T3" fmla="*/ 0 h 94"/>
              <a:gd name="T4" fmla="*/ 187263 w 106"/>
              <a:gd name="T5" fmla="*/ 162445 h 94"/>
              <a:gd name="T6" fmla="*/ 91865 w 106"/>
              <a:gd name="T7" fmla="*/ 107708 h 94"/>
              <a:gd name="T8" fmla="*/ 0 w 106"/>
              <a:gd name="T9" fmla="*/ 165976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94">
                <a:moveTo>
                  <a:pt x="0" y="94"/>
                </a:moveTo>
                <a:lnTo>
                  <a:pt x="50" y="0"/>
                </a:lnTo>
                <a:lnTo>
                  <a:pt x="106" y="92"/>
                </a:lnTo>
                <a:lnTo>
                  <a:pt x="52" y="61"/>
                </a:lnTo>
                <a:lnTo>
                  <a:pt x="0" y="94"/>
                </a:lnTo>
                <a:close/>
              </a:path>
            </a:pathLst>
          </a:custGeom>
          <a:solidFill>
            <a:srgbClr val="EBAC07"/>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9" name="Oval 49"/>
          <p:cNvSpPr>
            <a:spLocks noChangeArrowheads="1"/>
          </p:cNvSpPr>
          <p:nvPr>
            <p:custDataLst>
              <p:tags r:id="rId17"/>
            </p:custDataLst>
          </p:nvPr>
        </p:nvSpPr>
        <p:spPr bwMode="auto">
          <a:xfrm>
            <a:off x="3943350" y="3509963"/>
            <a:ext cx="1243013" cy="1243013"/>
          </a:xfrm>
          <a:prstGeom prst="ellipse">
            <a:avLst/>
          </a:prstGeom>
          <a:noFill/>
          <a:ln w="10">
            <a:solidFill>
              <a:srgbClr val="4C6062"/>
            </a:solidFill>
            <a:miter lim="800000"/>
          </a:ln>
          <a:extLst>
            <a:ext uri="{909E8E84-426E-40DD-AFC4-6F175D3DCCD1}">
              <a14:hiddenFill xmlns:a14="http://schemas.microsoft.com/office/drawing/2010/main">
                <a:solidFill>
                  <a:srgbClr val="FFFFFF"/>
                </a:solidFill>
              </a14:hiddenFill>
            </a:ext>
          </a:extLst>
        </p:spPr>
        <p:txBody>
          <a:bodyPr lIns="121954" tIns="60977" rIns="121954" bIns="60977"/>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0" name="Freeform 50"/>
          <p:cNvSpPr/>
          <p:nvPr>
            <p:custDataLst>
              <p:tags r:id="rId18"/>
            </p:custDataLst>
          </p:nvPr>
        </p:nvSpPr>
        <p:spPr bwMode="auto">
          <a:xfrm>
            <a:off x="6859588" y="1811338"/>
            <a:ext cx="684213" cy="871538"/>
          </a:xfrm>
          <a:custGeom>
            <a:avLst/>
            <a:gdLst>
              <a:gd name="T0" fmla="*/ 683685 w 387"/>
              <a:gd name="T1" fmla="*/ 872259 h 494"/>
              <a:gd name="T2" fmla="*/ 0 w 387"/>
              <a:gd name="T3" fmla="*/ 872259 h 494"/>
              <a:gd name="T4" fmla="*/ 0 w 387"/>
              <a:gd name="T5" fmla="*/ 856368 h 494"/>
              <a:gd name="T6" fmla="*/ 667785 w 387"/>
              <a:gd name="T7" fmla="*/ 856368 h 494"/>
              <a:gd name="T8" fmla="*/ 667785 w 387"/>
              <a:gd name="T9" fmla="*/ 0 h 494"/>
              <a:gd name="T10" fmla="*/ 683685 w 387"/>
              <a:gd name="T11" fmla="*/ 0 h 494"/>
              <a:gd name="T12" fmla="*/ 683685 w 387"/>
              <a:gd name="T13" fmla="*/ 872259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7" h="494">
                <a:moveTo>
                  <a:pt x="387" y="494"/>
                </a:moveTo>
                <a:lnTo>
                  <a:pt x="0" y="494"/>
                </a:lnTo>
                <a:lnTo>
                  <a:pt x="0" y="485"/>
                </a:lnTo>
                <a:lnTo>
                  <a:pt x="378" y="485"/>
                </a:lnTo>
                <a:lnTo>
                  <a:pt x="378" y="0"/>
                </a:lnTo>
                <a:lnTo>
                  <a:pt x="387" y="0"/>
                </a:lnTo>
                <a:lnTo>
                  <a:pt x="387" y="494"/>
                </a:lnTo>
                <a:close/>
              </a:path>
            </a:pathLst>
          </a:custGeom>
          <a:solidFill>
            <a:srgbClr val="FF0000"/>
          </a:solidFill>
          <a:ln w="19050">
            <a:solidFill>
              <a:srgbClr val="FF0000"/>
            </a:solidFill>
            <a:round/>
          </a:ln>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1" name="Freeform 51"/>
          <p:cNvSpPr/>
          <p:nvPr>
            <p:custDataLst>
              <p:tags r:id="rId19"/>
            </p:custDataLst>
          </p:nvPr>
        </p:nvSpPr>
        <p:spPr bwMode="auto">
          <a:xfrm flipV="1">
            <a:off x="5953125" y="4360863"/>
            <a:ext cx="1247775" cy="742950"/>
          </a:xfrm>
          <a:custGeom>
            <a:avLst/>
            <a:gdLst>
              <a:gd name="T0" fmla="*/ 681 w 681"/>
              <a:gd name="T1" fmla="*/ 452 h 452"/>
              <a:gd name="T2" fmla="*/ 0 w 681"/>
              <a:gd name="T3" fmla="*/ 452 h 452"/>
              <a:gd name="T4" fmla="*/ 0 w 681"/>
              <a:gd name="T5" fmla="*/ 442 h 452"/>
              <a:gd name="T6" fmla="*/ 671 w 681"/>
              <a:gd name="T7" fmla="*/ 442 h 452"/>
              <a:gd name="T8" fmla="*/ 671 w 681"/>
              <a:gd name="T9" fmla="*/ 0 h 452"/>
              <a:gd name="T10" fmla="*/ 681 w 681"/>
              <a:gd name="T11" fmla="*/ 0 h 452"/>
              <a:gd name="T12" fmla="*/ 681 w 681"/>
              <a:gd name="T13" fmla="*/ 452 h 452"/>
            </a:gdLst>
            <a:ahLst/>
            <a:cxnLst>
              <a:cxn ang="0">
                <a:pos x="T0" y="T1"/>
              </a:cxn>
              <a:cxn ang="0">
                <a:pos x="T2" y="T3"/>
              </a:cxn>
              <a:cxn ang="0">
                <a:pos x="T4" y="T5"/>
              </a:cxn>
              <a:cxn ang="0">
                <a:pos x="T6" y="T7"/>
              </a:cxn>
              <a:cxn ang="0">
                <a:pos x="T8" y="T9"/>
              </a:cxn>
              <a:cxn ang="0">
                <a:pos x="T10" y="T11"/>
              </a:cxn>
              <a:cxn ang="0">
                <a:pos x="T12" y="T13"/>
              </a:cxn>
            </a:cxnLst>
            <a:rect l="0" t="0" r="r" b="b"/>
            <a:pathLst>
              <a:path w="681" h="452">
                <a:moveTo>
                  <a:pt x="681" y="452"/>
                </a:moveTo>
                <a:lnTo>
                  <a:pt x="0" y="452"/>
                </a:lnTo>
                <a:lnTo>
                  <a:pt x="0" y="442"/>
                </a:lnTo>
                <a:lnTo>
                  <a:pt x="671" y="442"/>
                </a:lnTo>
                <a:lnTo>
                  <a:pt x="671" y="0"/>
                </a:lnTo>
                <a:lnTo>
                  <a:pt x="681" y="0"/>
                </a:lnTo>
                <a:lnTo>
                  <a:pt x="681" y="452"/>
                </a:lnTo>
                <a:close/>
              </a:path>
            </a:pathLst>
          </a:custGeom>
          <a:solidFill>
            <a:srgbClr val="3333CC">
              <a:lumMod val="60000"/>
              <a:lumOff val="40000"/>
            </a:srgbClr>
          </a:solidFill>
          <a:ln w="19050">
            <a:solidFill>
              <a:srgbClr val="8585E0"/>
            </a:solidFill>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2" name="Freeform 55"/>
          <p:cNvSpPr/>
          <p:nvPr>
            <p:custDataLst>
              <p:tags r:id="rId20"/>
            </p:custDataLst>
          </p:nvPr>
        </p:nvSpPr>
        <p:spPr bwMode="auto">
          <a:xfrm>
            <a:off x="4316413" y="5732463"/>
            <a:ext cx="608013" cy="584200"/>
          </a:xfrm>
          <a:custGeom>
            <a:avLst/>
            <a:gdLst>
              <a:gd name="T0" fmla="*/ 609487 w 345"/>
              <a:gd name="T1" fmla="*/ 584448 h 331"/>
              <a:gd name="T2" fmla="*/ 0 w 345"/>
              <a:gd name="T3" fmla="*/ 584448 h 331"/>
              <a:gd name="T4" fmla="*/ 0 w 345"/>
              <a:gd name="T5" fmla="*/ 568557 h 331"/>
              <a:gd name="T6" fmla="*/ 593587 w 345"/>
              <a:gd name="T7" fmla="*/ 568557 h 331"/>
              <a:gd name="T8" fmla="*/ 593587 w 345"/>
              <a:gd name="T9" fmla="*/ 0 h 331"/>
              <a:gd name="T10" fmla="*/ 609487 w 345"/>
              <a:gd name="T11" fmla="*/ 0 h 331"/>
              <a:gd name="T12" fmla="*/ 609487 w 345"/>
              <a:gd name="T13" fmla="*/ 584448 h 3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5" h="331">
                <a:moveTo>
                  <a:pt x="345" y="331"/>
                </a:moveTo>
                <a:lnTo>
                  <a:pt x="0" y="331"/>
                </a:lnTo>
                <a:lnTo>
                  <a:pt x="0" y="322"/>
                </a:lnTo>
                <a:lnTo>
                  <a:pt x="336" y="322"/>
                </a:lnTo>
                <a:lnTo>
                  <a:pt x="336" y="0"/>
                </a:lnTo>
                <a:lnTo>
                  <a:pt x="345" y="0"/>
                </a:lnTo>
                <a:lnTo>
                  <a:pt x="345" y="331"/>
                </a:lnTo>
                <a:close/>
              </a:path>
            </a:pathLst>
          </a:custGeom>
          <a:solidFill>
            <a:srgbClr val="FFC000"/>
          </a:solidFill>
          <a:ln w="19050">
            <a:solidFill>
              <a:srgbClr val="FFC000"/>
            </a:solidFill>
            <a:round/>
          </a:ln>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3" name="Oval 57"/>
          <p:cNvSpPr>
            <a:spLocks noChangeAspect="1" noChangeArrowheads="1"/>
          </p:cNvSpPr>
          <p:nvPr>
            <p:custDataLst>
              <p:tags r:id="rId21"/>
            </p:custDataLst>
          </p:nvPr>
        </p:nvSpPr>
        <p:spPr bwMode="auto">
          <a:xfrm>
            <a:off x="7470775" y="1782763"/>
            <a:ext cx="134938" cy="133350"/>
          </a:xfrm>
          <a:prstGeom prst="ellipse">
            <a:avLst/>
          </a:pr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4" name="Oval 58"/>
          <p:cNvSpPr>
            <a:spLocks noChangeAspect="1" noChangeArrowheads="1"/>
          </p:cNvSpPr>
          <p:nvPr>
            <p:custDataLst>
              <p:tags r:id="rId22"/>
            </p:custDataLst>
          </p:nvPr>
        </p:nvSpPr>
        <p:spPr bwMode="auto">
          <a:xfrm>
            <a:off x="7129463" y="5089525"/>
            <a:ext cx="134938" cy="133350"/>
          </a:xfrm>
          <a:prstGeom prst="ellipse">
            <a:avLst/>
          </a:prstGeom>
          <a:solidFill>
            <a:srgbClr val="3333CC">
              <a:lumMod val="60000"/>
              <a:lumOff val="40000"/>
            </a:srgbClr>
          </a:solidFill>
          <a:ln>
            <a:noFill/>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5" name="Oval 59"/>
          <p:cNvSpPr>
            <a:spLocks noChangeAspect="1" noChangeArrowheads="1"/>
          </p:cNvSpPr>
          <p:nvPr>
            <p:custDataLst>
              <p:tags r:id="rId23"/>
            </p:custDataLst>
          </p:nvPr>
        </p:nvSpPr>
        <p:spPr bwMode="auto">
          <a:xfrm>
            <a:off x="1981200" y="4965700"/>
            <a:ext cx="141288" cy="130175"/>
          </a:xfrm>
          <a:prstGeom prst="ellipse">
            <a:avLst/>
          </a:prstGeom>
          <a:solidFill>
            <a:srgbClr val="CC00CC"/>
          </a:solidFill>
          <a:ln w="9525">
            <a:solidFill>
              <a:srgbClr val="CC00CC"/>
            </a:solidFill>
            <a:round/>
          </a:ln>
        </p:spPr>
        <p:txBody>
          <a:bodyPr lIns="121954" tIns="60977" rIns="121954" bIns="60977"/>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6" name="Oval 60"/>
          <p:cNvSpPr>
            <a:spLocks noChangeAspect="1" noChangeArrowheads="1"/>
          </p:cNvSpPr>
          <p:nvPr>
            <p:custDataLst>
              <p:tags r:id="rId24"/>
            </p:custDataLst>
          </p:nvPr>
        </p:nvSpPr>
        <p:spPr bwMode="auto">
          <a:xfrm>
            <a:off x="4265613" y="6234113"/>
            <a:ext cx="141288" cy="141288"/>
          </a:xfrm>
          <a:prstGeom prst="ellipse">
            <a:avLst/>
          </a:prstGeom>
          <a:solidFill>
            <a:srgbClr val="EBAC07"/>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7" name="TextBox 195"/>
          <p:cNvSpPr txBox="1"/>
          <p:nvPr>
            <p:custDataLst>
              <p:tags r:id="rId25"/>
            </p:custDataLst>
          </p:nvPr>
        </p:nvSpPr>
        <p:spPr bwMode="auto">
          <a:xfrm>
            <a:off x="3981450" y="3789363"/>
            <a:ext cx="1204913" cy="737235"/>
          </a:xfrm>
          <a:prstGeom prst="rect">
            <a:avLst/>
          </a:prstGeom>
          <a:noFill/>
        </p:spPr>
        <p:txBody>
          <a:bodyPr lIns="121954" tIns="60977" rIns="121954" bIns="60977">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基本</a:t>
            </a:r>
            <a:endParaRPr kumimoji="0" lang="zh-CN" altLang="en-US" sz="2000" b="1"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操作</a:t>
            </a:r>
            <a:endParaRPr kumimoji="0" lang="zh-CN" altLang="en-US" sz="2000" b="1"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8" name="TextBox 196"/>
          <p:cNvSpPr txBox="1"/>
          <p:nvPr>
            <p:custDataLst>
              <p:tags r:id="rId26"/>
            </p:custDataLst>
          </p:nvPr>
        </p:nvSpPr>
        <p:spPr bwMode="auto">
          <a:xfrm>
            <a:off x="7646988" y="1595438"/>
            <a:ext cx="1285875" cy="492125"/>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初始化</a:t>
            </a:r>
            <a:endPar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9" name="TextBox 200"/>
          <p:cNvSpPr txBox="1"/>
          <p:nvPr>
            <p:custDataLst>
              <p:tags r:id="rId27"/>
            </p:custDataLst>
          </p:nvPr>
        </p:nvSpPr>
        <p:spPr bwMode="auto">
          <a:xfrm>
            <a:off x="3154363" y="6094413"/>
            <a:ext cx="938213" cy="492125"/>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查找</a:t>
            </a:r>
            <a:endPar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0" name="TextBox 202"/>
          <p:cNvSpPr txBox="1"/>
          <p:nvPr>
            <p:custDataLst>
              <p:tags r:id="rId28"/>
            </p:custDataLst>
          </p:nvPr>
        </p:nvSpPr>
        <p:spPr bwMode="auto">
          <a:xfrm>
            <a:off x="849313" y="4799013"/>
            <a:ext cx="939800" cy="492125"/>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插入</a:t>
            </a:r>
            <a:endPar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1" name="TextBox 204"/>
          <p:cNvSpPr txBox="1"/>
          <p:nvPr>
            <p:custDataLst>
              <p:tags r:id="rId29"/>
            </p:custDataLst>
          </p:nvPr>
        </p:nvSpPr>
        <p:spPr bwMode="auto">
          <a:xfrm>
            <a:off x="7532688" y="4941888"/>
            <a:ext cx="938213" cy="492125"/>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取值</a:t>
            </a:r>
            <a:endPar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2" name="TextBox 206"/>
          <p:cNvSpPr txBox="1"/>
          <p:nvPr>
            <p:custDataLst>
              <p:tags r:id="rId30"/>
            </p:custDataLst>
          </p:nvPr>
        </p:nvSpPr>
        <p:spPr bwMode="auto">
          <a:xfrm>
            <a:off x="347663" y="2755900"/>
            <a:ext cx="938213" cy="493713"/>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删除</a:t>
            </a:r>
            <a:endParaRPr kumimoji="0" lang="zh-CN" altLang="en-US" sz="2400" b="0" i="0" u="none" strike="noStrike" kern="0" cap="none" spc="300" normalizeH="0" baseline="0" noProof="0" dirty="0">
              <a:ln>
                <a:noFill/>
              </a:ln>
              <a:solidFill>
                <a:prstClr val="black">
                  <a:lumMod val="95000"/>
                  <a:lumOff val="5000"/>
                </a:prst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3" name="TextBox 210"/>
          <p:cNvSpPr txBox="1"/>
          <p:nvPr>
            <p:custDataLst>
              <p:tags r:id="rId31"/>
            </p:custDataLst>
          </p:nvPr>
        </p:nvSpPr>
        <p:spPr bwMode="auto">
          <a:xfrm>
            <a:off x="5629275" y="2532063"/>
            <a:ext cx="490538"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endParaRPr kumimoji="0" lang="zh-CN" altLang="en-US"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4" name="TextBox 211"/>
          <p:cNvSpPr txBox="1"/>
          <p:nvPr>
            <p:custDataLst>
              <p:tags r:id="rId32"/>
            </p:custDataLst>
          </p:nvPr>
        </p:nvSpPr>
        <p:spPr bwMode="auto">
          <a:xfrm>
            <a:off x="2752725" y="3255963"/>
            <a:ext cx="490538"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5</a:t>
            </a:r>
            <a:endParaRPr kumimoji="0" lang="zh-CN" altLang="en-US"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5" name="TextBox 212"/>
          <p:cNvSpPr txBox="1"/>
          <p:nvPr>
            <p:custDataLst>
              <p:tags r:id="rId33"/>
            </p:custDataLst>
          </p:nvPr>
        </p:nvSpPr>
        <p:spPr bwMode="auto">
          <a:xfrm>
            <a:off x="3152775" y="4589463"/>
            <a:ext cx="490538"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a:t>
            </a:r>
            <a:endParaRPr kumimoji="0" lang="zh-CN" altLang="en-US"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6" name="TextBox 213"/>
          <p:cNvSpPr txBox="1"/>
          <p:nvPr>
            <p:custDataLst>
              <p:tags r:id="rId34"/>
            </p:custDataLst>
          </p:nvPr>
        </p:nvSpPr>
        <p:spPr bwMode="auto">
          <a:xfrm>
            <a:off x="4714875" y="5008563"/>
            <a:ext cx="490538"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a:t>
            </a:r>
            <a:endParaRPr kumimoji="0" lang="zh-CN" altLang="en-US"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7" name="TextBox 214"/>
          <p:cNvSpPr txBox="1"/>
          <p:nvPr>
            <p:custDataLst>
              <p:tags r:id="rId35"/>
            </p:custDataLst>
          </p:nvPr>
        </p:nvSpPr>
        <p:spPr bwMode="auto">
          <a:xfrm>
            <a:off x="5591175" y="3998913"/>
            <a:ext cx="490538"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endParaRPr kumimoji="0" lang="zh-CN" altLang="en-US" sz="3200" b="0" i="0" u="none" strike="noStrike" kern="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8" name="Rectangle 53"/>
          <p:cNvSpPr>
            <a:spLocks noChangeArrowheads="1"/>
          </p:cNvSpPr>
          <p:nvPr>
            <p:custDataLst>
              <p:tags r:id="rId36"/>
            </p:custDataLst>
          </p:nvPr>
        </p:nvSpPr>
        <p:spPr bwMode="auto">
          <a:xfrm>
            <a:off x="2049463" y="5022850"/>
            <a:ext cx="704850" cy="15875"/>
          </a:xfrm>
          <a:prstGeom prst="rect">
            <a:avLst/>
          </a:prstGeom>
          <a:solidFill>
            <a:srgbClr val="6C4C8F"/>
          </a:solidFill>
          <a:ln w="9525">
            <a:solidFill>
              <a:srgbClr val="CC00CC"/>
            </a:solidFill>
            <a:miter lim="800000"/>
          </a:ln>
        </p:spPr>
        <p:txBody>
          <a:bodyPr lIns="121954" tIns="60977" rIns="121954" bIns="60977"/>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9" name="Freeform 54"/>
          <p:cNvSpPr/>
          <p:nvPr>
            <p:custDataLst>
              <p:tags r:id="rId37"/>
            </p:custDataLst>
          </p:nvPr>
        </p:nvSpPr>
        <p:spPr bwMode="auto">
          <a:xfrm>
            <a:off x="1582738" y="3001963"/>
            <a:ext cx="588963" cy="530225"/>
          </a:xfrm>
          <a:custGeom>
            <a:avLst/>
            <a:gdLst>
              <a:gd name="T0" fmla="*/ 588288 w 333"/>
              <a:gd name="T1" fmla="*/ 529712 h 300"/>
              <a:gd name="T2" fmla="*/ 0 w 333"/>
              <a:gd name="T3" fmla="*/ 529712 h 300"/>
              <a:gd name="T4" fmla="*/ 0 w 333"/>
              <a:gd name="T5" fmla="*/ 0 h 300"/>
              <a:gd name="T6" fmla="*/ 15900 w 333"/>
              <a:gd name="T7" fmla="*/ 0 h 300"/>
              <a:gd name="T8" fmla="*/ 15900 w 333"/>
              <a:gd name="T9" fmla="*/ 512055 h 300"/>
              <a:gd name="T10" fmla="*/ 588288 w 333"/>
              <a:gd name="T11" fmla="*/ 512055 h 300"/>
              <a:gd name="T12" fmla="*/ 588288 w 333"/>
              <a:gd name="T13" fmla="*/ 529712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3" h="300">
                <a:moveTo>
                  <a:pt x="333" y="300"/>
                </a:moveTo>
                <a:lnTo>
                  <a:pt x="0" y="300"/>
                </a:lnTo>
                <a:lnTo>
                  <a:pt x="0" y="0"/>
                </a:lnTo>
                <a:lnTo>
                  <a:pt x="9" y="0"/>
                </a:lnTo>
                <a:lnTo>
                  <a:pt x="9" y="290"/>
                </a:lnTo>
                <a:lnTo>
                  <a:pt x="333" y="290"/>
                </a:lnTo>
                <a:lnTo>
                  <a:pt x="333" y="300"/>
                </a:lnTo>
                <a:close/>
              </a:path>
            </a:pathLst>
          </a:custGeom>
          <a:solidFill>
            <a:srgbClr val="0066FF"/>
          </a:solidFill>
          <a:ln w="19050">
            <a:solidFill>
              <a:srgbClr val="0066FF"/>
            </a:solidFill>
            <a:round/>
          </a:ln>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0" name="Oval 60"/>
          <p:cNvSpPr>
            <a:spLocks noChangeAspect="1" noChangeArrowheads="1"/>
          </p:cNvSpPr>
          <p:nvPr>
            <p:custDataLst>
              <p:tags r:id="rId38"/>
            </p:custDataLst>
          </p:nvPr>
        </p:nvSpPr>
        <p:spPr bwMode="auto">
          <a:xfrm>
            <a:off x="1530350" y="2971800"/>
            <a:ext cx="141288" cy="141288"/>
          </a:xfrm>
          <a:prstGeom prst="ellipse">
            <a:avLst/>
          </a:prstGeom>
          <a:solidFill>
            <a:srgbClr val="0066FF"/>
          </a:solidFill>
          <a:ln w="9525">
            <a:solidFill>
              <a:srgbClr val="0066FF"/>
            </a:solidFill>
            <a:round/>
          </a:ln>
        </p:spPr>
        <p:txBody>
          <a:bodyPr lIns="121954" tIns="60977" rIns="121954" bIns="60977"/>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chemeClr val="tx2"/>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2.4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线性表的顺序表示和实现</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267" name="Rectangle 3"/>
          <p:cNvSpPr>
            <a:spLocks noGrp="1" noChangeArrowheads="1"/>
          </p:cNvSpPr>
          <p:nvPr>
            <p:ph idx="1"/>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ts val="0"/>
              </a:spcBef>
              <a:spcAft>
                <a:spcPts val="0"/>
              </a:spcAft>
              <a:buClrTx/>
              <a:buSzTx/>
              <a:buFont typeface="Wingdings" panose="05000000000000000000" pitchFamily="2" charset="2"/>
              <a:buChar char="l"/>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、线性表的顺序表示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顺序表</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线性表的顺序存储结构，就是用一组</a:t>
            </a:r>
            <a:r>
              <a:rPr kumimoji="1" lang="zh-CN" altLang="en-US" sz="2400" b="1" i="0" u="none" strike="noStrike" kern="0" cap="none" spc="0" normalizeH="0" baseline="0" noProof="0" dirty="0">
                <a:ln>
                  <a:noFill/>
                </a:ln>
                <a:solidFill>
                  <a:srgbClr val="FF0909"/>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连续的内存单元</a:t>
            </a:r>
            <a:r>
              <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依次存放线性表的数据元素。</a:t>
            </a:r>
            <a:endPar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21"/>
          <p:cNvGrpSpPr/>
          <p:nvPr/>
        </p:nvGrpSpPr>
        <p:grpSpPr>
          <a:xfrm>
            <a:off x="2700338" y="2347913"/>
            <a:ext cx="1727200" cy="4176712"/>
            <a:chOff x="1701" y="1434"/>
            <a:chExt cx="1088" cy="2631"/>
          </a:xfrm>
        </p:grpSpPr>
        <p:grpSp>
          <p:nvGrpSpPr>
            <p:cNvPr id="22534" name="Group 15"/>
            <p:cNvGrpSpPr/>
            <p:nvPr/>
          </p:nvGrpSpPr>
          <p:grpSpPr>
            <a:xfrm>
              <a:off x="1837" y="1678"/>
              <a:ext cx="782" cy="2199"/>
              <a:chOff x="737" y="1872"/>
              <a:chExt cx="782" cy="2199"/>
            </a:xfrm>
          </p:grpSpPr>
          <p:sp>
            <p:nvSpPr>
              <p:cNvPr id="22539" name="Rectangle 238"/>
              <p:cNvSpPr/>
              <p:nvPr/>
            </p:nvSpPr>
            <p:spPr>
              <a:xfrm>
                <a:off x="756" y="1877"/>
                <a:ext cx="737" cy="2155"/>
              </a:xfrm>
              <a:prstGeom prst="rect">
                <a:avLst/>
              </a:prstGeom>
              <a:solidFill>
                <a:srgbClr val="99CCFF"/>
              </a:solidFill>
              <a:ln w="12700">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200" b="1" dirty="0">
                  <a:latin typeface="Times New Roman" panose="02020603050405020304" pitchFamily="18" charset="0"/>
                  <a:ea typeface="宋体" panose="02010600030101010101" pitchFamily="2" charset="-122"/>
                </a:endParaRPr>
              </a:p>
            </p:txBody>
          </p:sp>
          <p:sp>
            <p:nvSpPr>
              <p:cNvPr id="22540" name="Line 239"/>
              <p:cNvSpPr/>
              <p:nvPr/>
            </p:nvSpPr>
            <p:spPr>
              <a:xfrm>
                <a:off x="748" y="1877"/>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2541" name="Line 240"/>
              <p:cNvSpPr/>
              <p:nvPr/>
            </p:nvSpPr>
            <p:spPr>
              <a:xfrm>
                <a:off x="748" y="2144"/>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2542" name="Line 241"/>
              <p:cNvSpPr/>
              <p:nvPr/>
            </p:nvSpPr>
            <p:spPr>
              <a:xfrm>
                <a:off x="737" y="2411"/>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2543" name="Line 242"/>
              <p:cNvSpPr/>
              <p:nvPr/>
            </p:nvSpPr>
            <p:spPr>
              <a:xfrm>
                <a:off x="748" y="2679"/>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2544" name="Line 243"/>
              <p:cNvSpPr/>
              <p:nvPr/>
            </p:nvSpPr>
            <p:spPr>
              <a:xfrm>
                <a:off x="748" y="2946"/>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2545" name="Line 244"/>
              <p:cNvSpPr/>
              <p:nvPr/>
            </p:nvSpPr>
            <p:spPr>
              <a:xfrm>
                <a:off x="748" y="3214"/>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2546" name="Line 245"/>
              <p:cNvSpPr/>
              <p:nvPr/>
            </p:nvSpPr>
            <p:spPr>
              <a:xfrm>
                <a:off x="748" y="3481"/>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2547" name="Line 246"/>
              <p:cNvSpPr/>
              <p:nvPr/>
            </p:nvSpPr>
            <p:spPr>
              <a:xfrm>
                <a:off x="748" y="3749"/>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2548" name="Text Box 247"/>
              <p:cNvSpPr txBox="1"/>
              <p:nvPr/>
            </p:nvSpPr>
            <p:spPr>
              <a:xfrm>
                <a:off x="745" y="1872"/>
                <a:ext cx="774" cy="2199"/>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a1</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a2</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ai-1</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ai</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ai+1</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an</a:t>
                </a:r>
                <a:endParaRPr lang="en-US" altLang="zh-CN" b="1" dirty="0">
                  <a:solidFill>
                    <a:srgbClr val="003300"/>
                  </a:solidFill>
                  <a:latin typeface="Times New Roman" panose="02020603050405020304" pitchFamily="18" charset="0"/>
                  <a:ea typeface="隶书" panose="02010509060101010101" pitchFamily="49" charset="-122"/>
                </a:endParaRPr>
              </a:p>
            </p:txBody>
          </p:sp>
        </p:grpSp>
        <p:sp>
          <p:nvSpPr>
            <p:cNvPr id="22535" name="Line 16"/>
            <p:cNvSpPr/>
            <p:nvPr/>
          </p:nvSpPr>
          <p:spPr>
            <a:xfrm>
              <a:off x="1837" y="1525"/>
              <a:ext cx="0" cy="25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2536" name="Line 17"/>
            <p:cNvSpPr/>
            <p:nvPr/>
          </p:nvSpPr>
          <p:spPr>
            <a:xfrm>
              <a:off x="2608" y="1525"/>
              <a:ext cx="0" cy="25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2537" name="Text Box 19"/>
            <p:cNvSpPr txBox="1"/>
            <p:nvPr/>
          </p:nvSpPr>
          <p:spPr>
            <a:xfrm>
              <a:off x="1701" y="1434"/>
              <a:ext cx="1043" cy="23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sz="1800" b="1" dirty="0">
                  <a:ea typeface="宋体" panose="02010600030101010101" pitchFamily="2" charset="-122"/>
                </a:rPr>
                <a:t>……</a:t>
              </a:r>
              <a:endParaRPr lang="en-US" altLang="zh-CN" sz="1800" b="1" dirty="0">
                <a:ea typeface="宋体" panose="02010600030101010101" pitchFamily="2" charset="-122"/>
              </a:endParaRPr>
            </a:p>
          </p:txBody>
        </p:sp>
        <p:sp>
          <p:nvSpPr>
            <p:cNvPr id="22538" name="Text Box 20"/>
            <p:cNvSpPr txBox="1"/>
            <p:nvPr/>
          </p:nvSpPr>
          <p:spPr>
            <a:xfrm>
              <a:off x="1746" y="3789"/>
              <a:ext cx="1043" cy="23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sz="1800" b="1" dirty="0">
                  <a:ea typeface="宋体" panose="02010600030101010101" pitchFamily="2" charset="-122"/>
                </a:rPr>
                <a:t>……</a:t>
              </a:r>
              <a:endParaRPr lang="en-US" altLang="zh-CN" sz="1800" b="1" dirty="0">
                <a:ea typeface="宋体" panose="02010600030101010101" pitchFamily="2" charset="-122"/>
              </a:endParaRPr>
            </a:p>
          </p:txBody>
        </p:sp>
      </p:grpSp>
      <p:sp>
        <p:nvSpPr>
          <p:cNvPr id="11288" name="AutoShape 24"/>
          <p:cNvSpPr/>
          <p:nvPr/>
        </p:nvSpPr>
        <p:spPr>
          <a:xfrm>
            <a:off x="4716463" y="3357563"/>
            <a:ext cx="2016125" cy="1368425"/>
          </a:xfrm>
          <a:prstGeom prst="irregularSeal1">
            <a:avLst/>
          </a:prstGeom>
          <a:solidFill>
            <a:srgbClr val="CC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zh-CN" altLang="en-US" sz="2800" b="1" dirty="0">
                <a:solidFill>
                  <a:srgbClr val="FF0909"/>
                </a:solidFill>
              </a:rPr>
              <a:t>数组</a:t>
            </a:r>
            <a:endParaRPr lang="zh-CN" altLang="en-US" sz="2800" b="1" dirty="0">
              <a:solidFill>
                <a:srgbClr val="FF0909"/>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2291" name="Rectangle 3"/>
          <p:cNvSpPr>
            <a:spLocks noGrp="1" noChangeArrowheads="1"/>
          </p:cNvSpPr>
          <p:nvPr>
            <p:ph idx="1"/>
          </p:nvPr>
        </p:nvSpPr>
        <p:spPr>
          <a:xfrm>
            <a:off x="179705" y="1125855"/>
            <a:ext cx="4898390" cy="547243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5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假设线性表的每个元素需占用</a:t>
            </a:r>
            <a:r>
              <a:rPr kumimoji="0" lang="en-US" altLang="zh-CN" sz="25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a:t>
            </a:r>
            <a:r>
              <a:rPr kumimoji="0" lang="zh-CN" altLang="en-US" sz="25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个存储单元，并以所占的第一个单元的存储地址作为数据元素的存储位置</a:t>
            </a:r>
            <a:endParaRPr kumimoji="0" lang="en-US" altLang="zh-CN" sz="25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21"/>
          <p:cNvGrpSpPr/>
          <p:nvPr/>
        </p:nvGrpSpPr>
        <p:grpSpPr>
          <a:xfrm>
            <a:off x="4173855" y="1247775"/>
            <a:ext cx="4267200" cy="5168901"/>
            <a:chOff x="1128" y="298"/>
            <a:chExt cx="2688" cy="3256"/>
          </a:xfrm>
        </p:grpSpPr>
        <p:sp>
          <p:nvSpPr>
            <p:cNvPr id="3" name="Rectangle 22"/>
            <p:cNvSpPr>
              <a:spLocks noChangeArrowheads="1"/>
            </p:cNvSpPr>
            <p:nvPr>
              <p:custDataLst>
                <p:tags r:id="rId1"/>
              </p:custDataLst>
            </p:nvPr>
          </p:nvSpPr>
          <p:spPr bwMode="auto">
            <a:xfrm>
              <a:off x="2952" y="2757"/>
              <a:ext cx="816" cy="427"/>
            </a:xfrm>
            <a:prstGeom prst="rect">
              <a:avLst/>
            </a:prstGeom>
            <a:solidFill>
              <a:srgbClr val="6C4C8F">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元素</a:t>
              </a:r>
              <a:r>
                <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endPar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 name="Rectangle 23"/>
            <p:cNvSpPr>
              <a:spLocks noChangeArrowheads="1"/>
            </p:cNvSpPr>
            <p:nvPr>
              <p:custDataLst>
                <p:tags r:id="rId2"/>
              </p:custDataLst>
            </p:nvPr>
          </p:nvSpPr>
          <p:spPr bwMode="auto">
            <a:xfrm>
              <a:off x="2952" y="2331"/>
              <a:ext cx="816" cy="426"/>
            </a:xfrm>
            <a:prstGeom prst="rect">
              <a:avLst/>
            </a:prstGeom>
            <a:solidFill>
              <a:srgbClr val="6C4C8F">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 name="Rectangle 24"/>
            <p:cNvSpPr>
              <a:spLocks noChangeArrowheads="1"/>
            </p:cNvSpPr>
            <p:nvPr>
              <p:custDataLst>
                <p:tags r:id="rId3"/>
              </p:custDataLst>
            </p:nvPr>
          </p:nvSpPr>
          <p:spPr bwMode="auto">
            <a:xfrm>
              <a:off x="2952" y="1904"/>
              <a:ext cx="816" cy="427"/>
            </a:xfrm>
            <a:prstGeom prst="rect">
              <a:avLst/>
            </a:prstGeom>
            <a:solidFill>
              <a:srgbClr val="6C4C8F">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元素</a:t>
              </a:r>
              <a:r>
                <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endPar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 name="Rectangle 25"/>
            <p:cNvSpPr>
              <a:spLocks noChangeArrowheads="1"/>
            </p:cNvSpPr>
            <p:nvPr>
              <p:custDataLst>
                <p:tags r:id="rId4"/>
              </p:custDataLst>
            </p:nvPr>
          </p:nvSpPr>
          <p:spPr bwMode="auto">
            <a:xfrm>
              <a:off x="2952" y="1477"/>
              <a:ext cx="816" cy="427"/>
            </a:xfrm>
            <a:prstGeom prst="rect">
              <a:avLst/>
            </a:prstGeom>
            <a:solidFill>
              <a:srgbClr val="6C4C8F">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 name="Rectangle 26"/>
            <p:cNvSpPr>
              <a:spLocks noChangeArrowheads="1"/>
            </p:cNvSpPr>
            <p:nvPr>
              <p:custDataLst>
                <p:tags r:id="rId5"/>
              </p:custDataLst>
            </p:nvPr>
          </p:nvSpPr>
          <p:spPr bwMode="auto">
            <a:xfrm>
              <a:off x="2952" y="1051"/>
              <a:ext cx="816" cy="426"/>
            </a:xfrm>
            <a:prstGeom prst="rect">
              <a:avLst/>
            </a:prstGeom>
            <a:solidFill>
              <a:srgbClr val="6C4C8F">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200" b="1"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元素</a:t>
              </a:r>
              <a:r>
                <a:rPr kumimoji="0" lang="en-US" altLang="zh-CN" sz="2200" b="1"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endParaRPr kumimoji="0" lang="en-US" altLang="zh-CN" sz="2200" b="1"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8" name="Rectangle 27"/>
            <p:cNvSpPr>
              <a:spLocks noChangeArrowheads="1"/>
            </p:cNvSpPr>
            <p:nvPr>
              <p:custDataLst>
                <p:tags r:id="rId6"/>
              </p:custDataLst>
            </p:nvPr>
          </p:nvSpPr>
          <p:spPr bwMode="auto">
            <a:xfrm>
              <a:off x="2952" y="624"/>
              <a:ext cx="816" cy="427"/>
            </a:xfrm>
            <a:prstGeom prst="rect">
              <a:avLst/>
            </a:prstGeom>
            <a:solidFill>
              <a:srgbClr val="6C4C8F">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元素</a:t>
              </a:r>
              <a:r>
                <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endParaRPr kumimoji="0" lang="en-US" altLang="zh-CN" sz="2200" b="1" i="0" u="none" strike="noStrike" kern="1200" cap="none" spc="0" normalizeH="0" baseline="0" noProof="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 name="Line 28"/>
            <p:cNvSpPr>
              <a:spLocks noChangeShapeType="1"/>
            </p:cNvSpPr>
            <p:nvPr>
              <p:custDataLst>
                <p:tags r:id="rId7"/>
              </p:custDataLst>
            </p:nvPr>
          </p:nvSpPr>
          <p:spPr bwMode="auto">
            <a:xfrm>
              <a:off x="2952" y="624"/>
              <a:ext cx="816" cy="0"/>
            </a:xfrm>
            <a:prstGeom prst="line">
              <a:avLst/>
            </a:prstGeom>
            <a:noFill/>
            <a:ln w="28575" cap="sq">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0" name="Line 29"/>
            <p:cNvSpPr>
              <a:spLocks noChangeShapeType="1"/>
            </p:cNvSpPr>
            <p:nvPr>
              <p:custDataLst>
                <p:tags r:id="rId8"/>
              </p:custDataLst>
            </p:nvPr>
          </p:nvSpPr>
          <p:spPr bwMode="auto">
            <a:xfrm>
              <a:off x="2952" y="1051"/>
              <a:ext cx="816"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1" name="Line 30"/>
            <p:cNvSpPr>
              <a:spLocks noChangeShapeType="1"/>
            </p:cNvSpPr>
            <p:nvPr>
              <p:custDataLst>
                <p:tags r:id="rId9"/>
              </p:custDataLst>
            </p:nvPr>
          </p:nvSpPr>
          <p:spPr bwMode="auto">
            <a:xfrm>
              <a:off x="2952" y="1477"/>
              <a:ext cx="816"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 name="Line 31"/>
            <p:cNvSpPr>
              <a:spLocks noChangeShapeType="1"/>
            </p:cNvSpPr>
            <p:nvPr>
              <p:custDataLst>
                <p:tags r:id="rId10"/>
              </p:custDataLst>
            </p:nvPr>
          </p:nvSpPr>
          <p:spPr bwMode="auto">
            <a:xfrm>
              <a:off x="2952" y="1904"/>
              <a:ext cx="816"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3" name="Line 32"/>
            <p:cNvSpPr>
              <a:spLocks noChangeShapeType="1"/>
            </p:cNvSpPr>
            <p:nvPr>
              <p:custDataLst>
                <p:tags r:id="rId11"/>
              </p:custDataLst>
            </p:nvPr>
          </p:nvSpPr>
          <p:spPr bwMode="auto">
            <a:xfrm>
              <a:off x="2952" y="2331"/>
              <a:ext cx="816"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4" name="Line 33"/>
            <p:cNvSpPr>
              <a:spLocks noChangeShapeType="1"/>
            </p:cNvSpPr>
            <p:nvPr>
              <p:custDataLst>
                <p:tags r:id="rId12"/>
              </p:custDataLst>
            </p:nvPr>
          </p:nvSpPr>
          <p:spPr bwMode="auto">
            <a:xfrm>
              <a:off x="2952" y="2757"/>
              <a:ext cx="816"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5" name="Line 34"/>
            <p:cNvSpPr>
              <a:spLocks noChangeShapeType="1"/>
            </p:cNvSpPr>
            <p:nvPr>
              <p:custDataLst>
                <p:tags r:id="rId13"/>
              </p:custDataLst>
            </p:nvPr>
          </p:nvSpPr>
          <p:spPr bwMode="auto">
            <a:xfrm>
              <a:off x="2952" y="3184"/>
              <a:ext cx="816" cy="0"/>
            </a:xfrm>
            <a:prstGeom prst="line">
              <a:avLst/>
            </a:prstGeom>
            <a:noFill/>
            <a:ln w="28575" cap="sq">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6" name="Line 35"/>
            <p:cNvSpPr>
              <a:spLocks noChangeShapeType="1"/>
            </p:cNvSpPr>
            <p:nvPr>
              <p:custDataLst>
                <p:tags r:id="rId14"/>
              </p:custDataLst>
            </p:nvPr>
          </p:nvSpPr>
          <p:spPr bwMode="auto">
            <a:xfrm>
              <a:off x="2952" y="624"/>
              <a:ext cx="0" cy="2560"/>
            </a:xfrm>
            <a:prstGeom prst="line">
              <a:avLst/>
            </a:prstGeom>
            <a:noFill/>
            <a:ln w="28575" cap="sq">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7" name="Line 36"/>
            <p:cNvSpPr>
              <a:spLocks noChangeShapeType="1"/>
            </p:cNvSpPr>
            <p:nvPr>
              <p:custDataLst>
                <p:tags r:id="rId15"/>
              </p:custDataLst>
            </p:nvPr>
          </p:nvSpPr>
          <p:spPr bwMode="auto">
            <a:xfrm>
              <a:off x="3768" y="624"/>
              <a:ext cx="0" cy="2560"/>
            </a:xfrm>
            <a:prstGeom prst="line">
              <a:avLst/>
            </a:prstGeom>
            <a:noFill/>
            <a:ln w="28575" cap="sq">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8" name="Text Box 37"/>
            <p:cNvSpPr txBox="1">
              <a:spLocks noChangeArrowheads="1"/>
            </p:cNvSpPr>
            <p:nvPr>
              <p:custDataLst>
                <p:tags r:id="rId16"/>
              </p:custDataLst>
            </p:nvPr>
          </p:nvSpPr>
          <p:spPr bwMode="auto">
            <a:xfrm>
              <a:off x="2424" y="720"/>
              <a:ext cx="4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a:t>
              </a:r>
              <a:r>
                <a:rPr kumimoji="0" lang="en-US" altLang="zh-CN" sz="2200" b="1"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a:t>
              </a:r>
              <a:endPar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9" name="Text Box 38"/>
            <p:cNvSpPr txBox="1">
              <a:spLocks noChangeArrowheads="1"/>
            </p:cNvSpPr>
            <p:nvPr>
              <p:custDataLst>
                <p:tags r:id="rId17"/>
              </p:custDataLst>
            </p:nvPr>
          </p:nvSpPr>
          <p:spPr bwMode="auto">
            <a:xfrm>
              <a:off x="2232" y="1152"/>
              <a:ext cx="67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Lo+L</a:t>
              </a:r>
              <a:endPar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0" name="Text Box 39"/>
            <p:cNvSpPr txBox="1">
              <a:spLocks noChangeArrowheads="1"/>
            </p:cNvSpPr>
            <p:nvPr>
              <p:custDataLst>
                <p:tags r:id="rId18"/>
              </p:custDataLst>
            </p:nvPr>
          </p:nvSpPr>
          <p:spPr bwMode="auto">
            <a:xfrm>
              <a:off x="1872" y="2016"/>
              <a:ext cx="12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Lo+(i-1)*L</a:t>
              </a:r>
              <a:endPar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1" name="Text Box 40"/>
            <p:cNvSpPr txBox="1">
              <a:spLocks noChangeArrowheads="1"/>
            </p:cNvSpPr>
            <p:nvPr>
              <p:custDataLst>
                <p:tags r:id="rId19"/>
              </p:custDataLst>
            </p:nvPr>
          </p:nvSpPr>
          <p:spPr bwMode="auto">
            <a:xfrm>
              <a:off x="1696" y="2880"/>
              <a:ext cx="12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Lo+</a:t>
              </a:r>
              <a:r>
                <a:rPr kumimoji="0"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n-1)*L</a:t>
              </a:r>
              <a:endParaRPr kumimoji="0" lang="en-US" altLang="zh-CN" sz="22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2" name="Text Box 41"/>
            <p:cNvSpPr txBox="1">
              <a:spLocks noChangeArrowheads="1"/>
            </p:cNvSpPr>
            <p:nvPr>
              <p:custDataLst>
                <p:tags r:id="rId20"/>
              </p:custDataLst>
            </p:nvPr>
          </p:nvSpPr>
          <p:spPr bwMode="auto">
            <a:xfrm>
              <a:off x="1932" y="298"/>
              <a:ext cx="98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存储地址</a:t>
              </a:r>
              <a:endPar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3" name="Text Box 42"/>
            <p:cNvSpPr txBox="1">
              <a:spLocks noChangeArrowheads="1"/>
            </p:cNvSpPr>
            <p:nvPr>
              <p:custDataLst>
                <p:tags r:id="rId21"/>
              </p:custDataLst>
            </p:nvPr>
          </p:nvSpPr>
          <p:spPr bwMode="auto">
            <a:xfrm>
              <a:off x="2904" y="304"/>
              <a:ext cx="9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存储内容</a:t>
              </a:r>
              <a:endPar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4" name="Line 43"/>
            <p:cNvSpPr>
              <a:spLocks noChangeShapeType="1"/>
            </p:cNvSpPr>
            <p:nvPr>
              <p:custDataLst>
                <p:tags r:id="rId22"/>
              </p:custDataLst>
            </p:nvPr>
          </p:nvSpPr>
          <p:spPr bwMode="auto">
            <a:xfrm flipH="1">
              <a:off x="1896" y="1056"/>
              <a:ext cx="1056"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5" name="Line 44"/>
            <p:cNvSpPr>
              <a:spLocks noChangeShapeType="1"/>
            </p:cNvSpPr>
            <p:nvPr>
              <p:custDataLst>
                <p:tags r:id="rId23"/>
              </p:custDataLst>
            </p:nvPr>
          </p:nvSpPr>
          <p:spPr bwMode="auto">
            <a:xfrm flipH="1">
              <a:off x="1896" y="1488"/>
              <a:ext cx="1056"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6" name="Line 45"/>
            <p:cNvSpPr>
              <a:spLocks noChangeShapeType="1"/>
            </p:cNvSpPr>
            <p:nvPr>
              <p:custDataLst>
                <p:tags r:id="rId24"/>
              </p:custDataLst>
            </p:nvPr>
          </p:nvSpPr>
          <p:spPr bwMode="auto">
            <a:xfrm flipH="1">
              <a:off x="1896" y="2352"/>
              <a:ext cx="1056"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7" name="Line 46"/>
            <p:cNvSpPr>
              <a:spLocks noChangeShapeType="1"/>
            </p:cNvSpPr>
            <p:nvPr>
              <p:custDataLst>
                <p:tags r:id="rId25"/>
              </p:custDataLst>
            </p:nvPr>
          </p:nvSpPr>
          <p:spPr bwMode="auto">
            <a:xfrm flipH="1">
              <a:off x="1896" y="3168"/>
              <a:ext cx="1056" cy="0"/>
            </a:xfrm>
            <a:prstGeom prst="line">
              <a:avLst/>
            </a:prstGeom>
            <a:noFill/>
            <a:ln w="9525">
              <a:solidFill>
                <a:srgbClr val="D60093"/>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8" name="Text Box 47"/>
            <p:cNvSpPr txBox="1">
              <a:spLocks noChangeArrowheads="1"/>
            </p:cNvSpPr>
            <p:nvPr>
              <p:custDataLst>
                <p:tags r:id="rId26"/>
              </p:custDataLst>
            </p:nvPr>
          </p:nvSpPr>
          <p:spPr bwMode="auto">
            <a:xfrm>
              <a:off x="1128" y="3264"/>
              <a:ext cx="2640" cy="290"/>
            </a:xfrm>
            <a:prstGeom prst="rect">
              <a:avLst/>
            </a:prstGeom>
            <a:solidFill>
              <a:srgbClr val="6C4C8F">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b="1" i="0" u="none" strike="noStrike" kern="1200" cap="none" spc="0" normalizeH="0" baseline="0" noProof="0" dirty="0" err="1">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Loc</a:t>
              </a:r>
              <a:r>
                <a:rPr kumimoji="0" lang="en-US" altLang="zh-CN"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zh-CN" altLang="zh-CN"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元素</a:t>
              </a:r>
              <a:r>
                <a:rPr kumimoji="0" lang="en-US" altLang="zh-CN" b="1" i="0" u="none" strike="noStrike" kern="1200" cap="none" spc="0" normalizeH="0" baseline="0" noProof="0" dirty="0" err="1">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r>
                <a:rPr kumimoji="0" lang="en-US" altLang="zh-CN"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)=Lo+</a:t>
              </a:r>
              <a:r>
                <a:rPr kumimoji="0" lang="zh-CN" altLang="en-US"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i-1)*L</a:t>
              </a:r>
              <a:endParaRPr kumimoji="0" lang="en-US" altLang="zh-CN"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up)">
                                      <p:cBhvr>
                                        <p:cTn id="7" dur="5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3315"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ts val="0"/>
              </a:spcBef>
              <a:spcAft>
                <a:spcPts val="0"/>
              </a:spcAft>
            </a:pP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顺序存储结构的特点</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利用数据元素的存储位置表示线性表中相邻数据元素之间的前后关系，即线性表的逻辑结构与物理结构一致；即</a:t>
            </a:r>
            <a:r>
              <a:rPr lang="zh-CN" altLang="en-US"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逻辑关系相邻，物理位置也相邻</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在访问线性表时，可以利用上述给出的数学公式，快速地计算出任何一个数据元素的存储地址，</a:t>
            </a:r>
            <a:r>
              <a:rPr lang="zh-CN" altLang="en-US"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随机存取</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20000"/>
              </a:lnSpc>
            </a:pP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315">
                                            <p:txEl>
                                              <p:charRg st="10" end="77"/>
                                            </p:txEl>
                                          </p:spTgt>
                                        </p:tgtEl>
                                        <p:attrNameLst>
                                          <p:attrName>style.visibility</p:attrName>
                                        </p:attrNameLst>
                                      </p:cBhvr>
                                      <p:to>
                                        <p:strVal val="visible"/>
                                      </p:to>
                                    </p:set>
                                    <p:animEffect transition="in" filter="wipe(up)">
                                      <p:cBhvr>
                                        <p:cTn id="7" dur="500"/>
                                        <p:tgtEl>
                                          <p:spTgt spid="13315">
                                            <p:txEl>
                                              <p:charRg st="10" end="77"/>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315">
                                            <p:txEl>
                                              <p:charRg st="77" end="125"/>
                                            </p:txEl>
                                          </p:spTgt>
                                        </p:tgtEl>
                                        <p:attrNameLst>
                                          <p:attrName>style.visibility</p:attrName>
                                        </p:attrNameLst>
                                      </p:cBhvr>
                                      <p:to>
                                        <p:strVal val="visible"/>
                                      </p:to>
                                    </p:set>
                                    <p:animEffect transition="in" filter="wipe(up)">
                                      <p:cBhvr>
                                        <p:cTn id="11" dur="500"/>
                                        <p:tgtEl>
                                          <p:spTgt spid="13315">
                                            <p:txEl>
                                              <p:charRg st="77"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4339"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线性表的动态分配顺序存储结构</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#define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MAXSIZE</a:t>
            </a: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 100 	</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rPr>
              <a:t>线性表存储空间的可能最大长度</a:t>
            </a:r>
            <a:endPar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buFont typeface="Wingdings" panose="05000000000000000000" pitchFamily="2" charset="2"/>
              <a:buNone/>
            </a:pPr>
            <a:endPar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typedef struct {</a:t>
            </a: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a:p>
            <a:pPr lvl="2">
              <a:buFont typeface="Wingdings" panose="05000000000000000000" pitchFamily="2" charset="2"/>
              <a:buNone/>
            </a:pPr>
            <a:r>
              <a:rPr lang="en-US" altLang="zh-CN"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ElemType</a:t>
            </a: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 *elem; </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存储空间基址</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2">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int length;	       </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当前长度</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kern="1200" dirty="0">
                <a:solidFill>
                  <a:srgbClr val="FF0909"/>
                </a:solidFill>
                <a:latin typeface="Times New Roman" panose="02020603050405020304" pitchFamily="18" charset="0"/>
                <a:ea typeface="微软雅黑" panose="020B0503020204020204" pitchFamily="34" charset="-122"/>
                <a:cs typeface="Times New Roman" panose="02020603050405020304" pitchFamily="18" charset="0"/>
              </a:rPr>
              <a:t>SqList</a:t>
            </a: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buFont typeface="Wingdings" panose="05000000000000000000" pitchFamily="2" charset="2"/>
              <a:buNone/>
            </a:pP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3785870" y="4391660"/>
            <a:ext cx="2520950" cy="1409700"/>
            <a:chOff x="3785870" y="4391660"/>
            <a:chExt cx="2520950" cy="1409700"/>
          </a:xfrm>
        </p:grpSpPr>
        <p:sp>
          <p:nvSpPr>
            <p:cNvPr id="36891" name="Text Box 27"/>
            <p:cNvSpPr txBox="1"/>
            <p:nvPr>
              <p:custDataLst>
                <p:tags r:id="rId1"/>
              </p:custDataLst>
            </p:nvPr>
          </p:nvSpPr>
          <p:spPr>
            <a:xfrm>
              <a:off x="4720590" y="4467860"/>
              <a:ext cx="1586230" cy="868045"/>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ts val="300"/>
                </a:spcBef>
                <a:buNone/>
              </a:pPr>
              <a:r>
                <a:rPr lang="en-US" altLang="zh-CN" b="1" dirty="0">
                  <a:latin typeface="Times New Roman" panose="02020603050405020304" pitchFamily="18" charset="0"/>
                </a:rPr>
                <a:t>L.elem</a:t>
              </a:r>
              <a:endParaRPr lang="en-US" altLang="zh-CN" b="1" dirty="0">
                <a:latin typeface="Times New Roman" panose="02020603050405020304" pitchFamily="18" charset="0"/>
              </a:endParaRPr>
            </a:p>
            <a:p>
              <a:pPr marL="0" lvl="0" indent="0">
                <a:spcBef>
                  <a:spcPts val="300"/>
                </a:spcBef>
                <a:buNone/>
              </a:pPr>
              <a:r>
                <a:rPr lang="en-US" altLang="zh-CN" b="1" dirty="0">
                  <a:latin typeface="Times New Roman" panose="02020603050405020304" pitchFamily="18" charset="0"/>
                </a:rPr>
                <a:t>L.length</a:t>
              </a:r>
              <a:endParaRPr lang="en-US" altLang="zh-CN" b="1" dirty="0">
                <a:latin typeface="Times New Roman" panose="02020603050405020304" pitchFamily="18" charset="0"/>
              </a:endParaRPr>
            </a:p>
          </p:txBody>
        </p:sp>
        <p:grpSp>
          <p:nvGrpSpPr>
            <p:cNvPr id="3" name="Group 36"/>
            <p:cNvGrpSpPr/>
            <p:nvPr/>
          </p:nvGrpSpPr>
          <p:grpSpPr>
            <a:xfrm>
              <a:off x="3785870" y="4391660"/>
              <a:ext cx="936625" cy="1409700"/>
              <a:chOff x="3227" y="1381"/>
              <a:chExt cx="590" cy="888"/>
            </a:xfrm>
          </p:grpSpPr>
          <p:grpSp>
            <p:nvGrpSpPr>
              <p:cNvPr id="27670" name="Group 19"/>
              <p:cNvGrpSpPr/>
              <p:nvPr/>
            </p:nvGrpSpPr>
            <p:grpSpPr>
              <a:xfrm>
                <a:off x="3252" y="1412"/>
                <a:ext cx="534" cy="529"/>
                <a:chOff x="4176" y="144"/>
                <a:chExt cx="720" cy="768"/>
              </a:xfrm>
            </p:grpSpPr>
            <p:grpSp>
              <p:nvGrpSpPr>
                <p:cNvPr id="27673" name="Group 20"/>
                <p:cNvGrpSpPr/>
                <p:nvPr/>
              </p:nvGrpSpPr>
              <p:grpSpPr>
                <a:xfrm>
                  <a:off x="4176" y="144"/>
                  <a:ext cx="720" cy="768"/>
                  <a:chOff x="2876" y="2736"/>
                  <a:chExt cx="488" cy="576"/>
                </a:xfrm>
              </p:grpSpPr>
              <p:sp>
                <p:nvSpPr>
                  <p:cNvPr id="27677" name="Rectangle 21"/>
                  <p:cNvSpPr/>
                  <p:nvPr>
                    <p:custDataLst>
                      <p:tags r:id="rId2"/>
                    </p:custDataLst>
                  </p:nvPr>
                </p:nvSpPr>
                <p:spPr>
                  <a:xfrm>
                    <a:off x="2880" y="2736"/>
                    <a:ext cx="484" cy="576"/>
                  </a:xfrm>
                  <a:prstGeom prst="rect">
                    <a:avLst/>
                  </a:prstGeom>
                  <a:solidFill>
                    <a:srgbClr val="99CCFF"/>
                  </a:solidFill>
                  <a:ln w="12700" cap="rnd" cmpd="sng">
                    <a:solidFill>
                      <a:schemeClr val="bg2"/>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7678" name="Line 22"/>
                  <p:cNvSpPr/>
                  <p:nvPr>
                    <p:custDataLst>
                      <p:tags r:id="rId3"/>
                    </p:custDataLst>
                  </p:nvPr>
                </p:nvSpPr>
                <p:spPr>
                  <a:xfrm>
                    <a:off x="2876" y="3024"/>
                    <a:ext cx="484"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grpSp>
            <p:sp>
              <p:nvSpPr>
                <p:cNvPr id="27676" name="Line 25"/>
                <p:cNvSpPr/>
                <p:nvPr>
                  <p:custDataLst>
                    <p:tags r:id="rId4"/>
                  </p:custDataLst>
                </p:nvPr>
              </p:nvSpPr>
              <p:spPr>
                <a:xfrm>
                  <a:off x="4176" y="912"/>
                  <a:ext cx="714"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grpSp>
          <p:sp>
            <p:nvSpPr>
              <p:cNvPr id="27671" name="Rectangle 30"/>
              <p:cNvSpPr/>
              <p:nvPr>
                <p:custDataLst>
                  <p:tags r:id="rId5"/>
                </p:custDataLst>
              </p:nvPr>
            </p:nvSpPr>
            <p:spPr>
              <a:xfrm>
                <a:off x="3227" y="1381"/>
                <a:ext cx="590" cy="594"/>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7672" name="Text Box 31"/>
              <p:cNvSpPr txBox="1"/>
              <p:nvPr>
                <p:custDataLst>
                  <p:tags r:id="rId6"/>
                </p:custDataLst>
              </p:nvPr>
            </p:nvSpPr>
            <p:spPr>
              <a:xfrm>
                <a:off x="3288" y="1981"/>
                <a:ext cx="499"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grpSp>
      </p:grpSp>
      <p:sp>
        <p:nvSpPr>
          <p:cNvPr id="36909" name="Text Box 45"/>
          <p:cNvSpPr txBox="1"/>
          <p:nvPr>
            <p:custDataLst>
              <p:tags r:id="rId7"/>
            </p:custDataLst>
          </p:nvPr>
        </p:nvSpPr>
        <p:spPr>
          <a:xfrm>
            <a:off x="3851920" y="4837430"/>
            <a:ext cx="720725"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 i</a:t>
            </a:r>
            <a:endParaRPr lang="en-US" altLang="zh-CN" b="1" dirty="0">
              <a:solidFill>
                <a:srgbClr val="FF0909"/>
              </a:solidFill>
              <a:latin typeface="Times New Roman" panose="02020603050405020304" pitchFamily="18" charset="0"/>
              <a:ea typeface="宋体" panose="02010600030101010101" pitchFamily="2" charset="-122"/>
            </a:endParaRPr>
          </a:p>
        </p:txBody>
      </p:sp>
      <p:sp>
        <p:nvSpPr>
          <p:cNvPr id="36915" name="Text Box 51"/>
          <p:cNvSpPr txBox="1"/>
          <p:nvPr>
            <p:custDataLst>
              <p:tags r:id="rId8"/>
            </p:custDataLst>
          </p:nvPr>
        </p:nvSpPr>
        <p:spPr>
          <a:xfrm>
            <a:off x="3707904" y="4332605"/>
            <a:ext cx="1022320" cy="460375"/>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 p</a:t>
            </a:r>
            <a:endParaRPr lang="zh-CN" altLang="en-US" sz="2000" b="1" dirty="0">
              <a:solidFill>
                <a:srgbClr val="FF0909"/>
              </a:solidFill>
              <a:latin typeface="Times New Roman" panose="02020603050405020304" pitchFamily="18" charset="0"/>
              <a:ea typeface="宋体" panose="02010600030101010101" pitchFamily="2" charset="-122"/>
            </a:endParaRPr>
          </a:p>
        </p:txBody>
      </p:sp>
      <p:grpSp>
        <p:nvGrpSpPr>
          <p:cNvPr id="6" name="组合 5"/>
          <p:cNvGrpSpPr/>
          <p:nvPr/>
        </p:nvGrpSpPr>
        <p:grpSpPr>
          <a:xfrm>
            <a:off x="6535445" y="1989138"/>
            <a:ext cx="1945303" cy="4392612"/>
            <a:chOff x="6535445" y="1989138"/>
            <a:chExt cx="1945303" cy="4392612"/>
          </a:xfrm>
        </p:grpSpPr>
        <p:grpSp>
          <p:nvGrpSpPr>
            <p:cNvPr id="2" name="Group 4"/>
            <p:cNvGrpSpPr/>
            <p:nvPr/>
          </p:nvGrpSpPr>
          <p:grpSpPr>
            <a:xfrm>
              <a:off x="7221454" y="2212674"/>
              <a:ext cx="1259294" cy="3421627"/>
              <a:chOff x="737" y="1877"/>
              <a:chExt cx="782" cy="2155"/>
            </a:xfrm>
          </p:grpSpPr>
          <p:sp>
            <p:nvSpPr>
              <p:cNvPr id="27679" name="Rectangle 238"/>
              <p:cNvSpPr/>
              <p:nvPr>
                <p:custDataLst>
                  <p:tags r:id="rId9"/>
                </p:custDataLst>
              </p:nvPr>
            </p:nvSpPr>
            <p:spPr>
              <a:xfrm>
                <a:off x="756" y="1877"/>
                <a:ext cx="737" cy="2155"/>
              </a:xfrm>
              <a:prstGeom prst="rect">
                <a:avLst/>
              </a:prstGeom>
              <a:solidFill>
                <a:srgbClr val="99CCFF"/>
              </a:solidFill>
              <a:ln w="12700">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200" b="1" dirty="0">
                  <a:latin typeface="Times New Roman" panose="02020603050405020304" pitchFamily="18" charset="0"/>
                  <a:ea typeface="宋体" panose="02010600030101010101" pitchFamily="2" charset="-122"/>
                </a:endParaRPr>
              </a:p>
            </p:txBody>
          </p:sp>
          <p:sp>
            <p:nvSpPr>
              <p:cNvPr id="27680" name="Line 239"/>
              <p:cNvSpPr/>
              <p:nvPr>
                <p:custDataLst>
                  <p:tags r:id="rId10"/>
                </p:custDataLst>
              </p:nvPr>
            </p:nvSpPr>
            <p:spPr>
              <a:xfrm>
                <a:off x="748" y="1877"/>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7681" name="Line 240"/>
              <p:cNvSpPr/>
              <p:nvPr>
                <p:custDataLst>
                  <p:tags r:id="rId11"/>
                </p:custDataLst>
              </p:nvPr>
            </p:nvSpPr>
            <p:spPr>
              <a:xfrm>
                <a:off x="748" y="2144"/>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7682" name="Line 241"/>
              <p:cNvSpPr/>
              <p:nvPr>
                <p:custDataLst>
                  <p:tags r:id="rId12"/>
                </p:custDataLst>
              </p:nvPr>
            </p:nvSpPr>
            <p:spPr>
              <a:xfrm>
                <a:off x="737" y="2411"/>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7683" name="Line 242"/>
              <p:cNvSpPr/>
              <p:nvPr>
                <p:custDataLst>
                  <p:tags r:id="rId13"/>
                </p:custDataLst>
              </p:nvPr>
            </p:nvSpPr>
            <p:spPr>
              <a:xfrm>
                <a:off x="748" y="2679"/>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7684" name="Line 243"/>
              <p:cNvSpPr/>
              <p:nvPr>
                <p:custDataLst>
                  <p:tags r:id="rId14"/>
                </p:custDataLst>
              </p:nvPr>
            </p:nvSpPr>
            <p:spPr>
              <a:xfrm>
                <a:off x="748" y="2946"/>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7685" name="Line 244"/>
              <p:cNvSpPr/>
              <p:nvPr>
                <p:custDataLst>
                  <p:tags r:id="rId15"/>
                </p:custDataLst>
              </p:nvPr>
            </p:nvSpPr>
            <p:spPr>
              <a:xfrm>
                <a:off x="748" y="3214"/>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7686" name="Line 245"/>
              <p:cNvSpPr/>
              <p:nvPr>
                <p:custDataLst>
                  <p:tags r:id="rId16"/>
                </p:custDataLst>
              </p:nvPr>
            </p:nvSpPr>
            <p:spPr>
              <a:xfrm>
                <a:off x="748" y="3481"/>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7687" name="Line 246"/>
              <p:cNvSpPr/>
              <p:nvPr>
                <p:custDataLst>
                  <p:tags r:id="rId17"/>
                </p:custDataLst>
              </p:nvPr>
            </p:nvSpPr>
            <p:spPr>
              <a:xfrm>
                <a:off x="748" y="3749"/>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7688" name="Text Box 247"/>
              <p:cNvSpPr txBox="1"/>
              <p:nvPr>
                <p:custDataLst>
                  <p:tags r:id="rId18"/>
                </p:custDataLst>
              </p:nvPr>
            </p:nvSpPr>
            <p:spPr>
              <a:xfrm>
                <a:off x="745" y="1911"/>
                <a:ext cx="774" cy="1350"/>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a1</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a2</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ai-1</a:t>
                </a:r>
                <a:endParaRPr lang="en-US" altLang="zh-CN" b="1" dirty="0">
                  <a:solidFill>
                    <a:srgbClr val="003300"/>
                  </a:solidFill>
                  <a:latin typeface="Times New Roman" panose="02020603050405020304" pitchFamily="18" charset="0"/>
                  <a:ea typeface="隶书" panose="02010509060101010101" pitchFamily="49" charset="-122"/>
                </a:endParaRPr>
              </a:p>
              <a:p>
                <a:pPr marL="0" lvl="0" indent="0" algn="ctr">
                  <a:spcBef>
                    <a:spcPts val="400"/>
                  </a:spcBef>
                  <a:buNone/>
                </a:pPr>
                <a:r>
                  <a:rPr lang="en-US" altLang="zh-CN" b="1" dirty="0">
                    <a:solidFill>
                      <a:srgbClr val="003300"/>
                    </a:solidFill>
                    <a:latin typeface="Times New Roman" panose="02020603050405020304" pitchFamily="18" charset="0"/>
                    <a:ea typeface="隶书" panose="02010509060101010101" pitchFamily="49" charset="-122"/>
                  </a:rPr>
                  <a:t>ai</a:t>
                </a:r>
                <a:endParaRPr lang="en-US" altLang="zh-CN" b="1" dirty="0">
                  <a:solidFill>
                    <a:srgbClr val="003300"/>
                  </a:solidFill>
                  <a:latin typeface="Times New Roman" panose="02020603050405020304" pitchFamily="18" charset="0"/>
                  <a:ea typeface="隶书" panose="02010509060101010101" pitchFamily="49" charset="-122"/>
                </a:endParaRPr>
              </a:p>
            </p:txBody>
          </p:sp>
        </p:grpSp>
        <p:sp>
          <p:nvSpPr>
            <p:cNvPr id="36879" name="Text Box 26"/>
            <p:cNvSpPr txBox="1"/>
            <p:nvPr>
              <p:custDataLst>
                <p:tags r:id="rId19"/>
              </p:custDataLst>
            </p:nvPr>
          </p:nvSpPr>
          <p:spPr>
            <a:xfrm>
              <a:off x="6535445" y="2231726"/>
              <a:ext cx="850265" cy="3405116"/>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ts val="400"/>
                </a:spcBef>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a:p>
              <a:pPr marL="0" lvl="0" indent="0" algn="ctr">
                <a:spcBef>
                  <a:spcPts val="400"/>
                </a:spcBef>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a:p>
              <a:pPr marL="0" lvl="0" indent="0" algn="ctr">
                <a:spcBef>
                  <a:spcPts val="400"/>
                </a:spcBef>
                <a:buNone/>
              </a:pPr>
              <a:endParaRPr lang="en-US" altLang="zh-CN" b="1" dirty="0">
                <a:latin typeface="Times New Roman" panose="02020603050405020304" pitchFamily="18" charset="0"/>
              </a:endParaRPr>
            </a:p>
            <a:p>
              <a:pPr marL="0" lvl="0" indent="0" algn="ctr">
                <a:spcBef>
                  <a:spcPts val="400"/>
                </a:spcBef>
                <a:buNone/>
              </a:pPr>
              <a:r>
                <a:rPr lang="en-US" altLang="zh-CN" b="1" dirty="0">
                  <a:latin typeface="Times New Roman" panose="02020603050405020304" pitchFamily="18" charset="0"/>
                </a:rPr>
                <a:t>i-2</a:t>
              </a:r>
              <a:endParaRPr lang="en-US" altLang="zh-CN" b="1" dirty="0">
                <a:latin typeface="Times New Roman" panose="02020603050405020304" pitchFamily="18" charset="0"/>
              </a:endParaRPr>
            </a:p>
            <a:p>
              <a:pPr marL="0" lvl="0" indent="0" algn="ctr">
                <a:spcBef>
                  <a:spcPts val="400"/>
                </a:spcBef>
                <a:buNone/>
              </a:pPr>
              <a:r>
                <a:rPr lang="en-US" altLang="zh-CN" b="1" dirty="0">
                  <a:latin typeface="Times New Roman" panose="02020603050405020304" pitchFamily="18" charset="0"/>
                </a:rPr>
                <a:t>i-1</a:t>
              </a:r>
              <a:endParaRPr lang="en-US" altLang="zh-CN" b="1" dirty="0">
                <a:latin typeface="Times New Roman" panose="02020603050405020304" pitchFamily="18" charset="0"/>
              </a:endParaRPr>
            </a:p>
            <a:p>
              <a:pPr marL="0" lvl="0" indent="0" algn="ctr">
                <a:spcBef>
                  <a:spcPts val="400"/>
                </a:spcBef>
                <a:buNone/>
              </a:pPr>
              <a:endParaRPr lang="en-US" altLang="zh-CN" b="1" dirty="0">
                <a:latin typeface="Times New Roman" panose="02020603050405020304" pitchFamily="18" charset="0"/>
              </a:endParaRPr>
            </a:p>
            <a:p>
              <a:pPr marL="0" lvl="0" indent="0" algn="ctr">
                <a:spcBef>
                  <a:spcPts val="400"/>
                </a:spcBef>
                <a:buNone/>
              </a:pPr>
              <a:endParaRPr lang="en-US" altLang="zh-CN" b="1" dirty="0">
                <a:latin typeface="Times New Roman" panose="02020603050405020304" pitchFamily="18" charset="0"/>
              </a:endParaRPr>
            </a:p>
            <a:p>
              <a:pPr marL="0" lvl="0" indent="0" algn="ctr">
                <a:spcBef>
                  <a:spcPts val="400"/>
                </a:spcBef>
                <a:buNone/>
              </a:pPr>
              <a:r>
                <a:rPr lang="en-US" altLang="zh-CN" b="1" dirty="0">
                  <a:latin typeface="Times New Roman" panose="02020603050405020304" pitchFamily="18" charset="0"/>
                </a:rPr>
                <a:t>99</a:t>
              </a:r>
              <a:endParaRPr lang="en-US" altLang="zh-CN" b="1" dirty="0">
                <a:latin typeface="Times New Roman" panose="02020603050405020304" pitchFamily="18" charset="0"/>
              </a:endParaRPr>
            </a:p>
          </p:txBody>
        </p:sp>
        <p:grpSp>
          <p:nvGrpSpPr>
            <p:cNvPr id="7" name="Group 44"/>
            <p:cNvGrpSpPr/>
            <p:nvPr/>
          </p:nvGrpSpPr>
          <p:grpSpPr>
            <a:xfrm>
              <a:off x="7238846" y="1989138"/>
              <a:ext cx="1169114" cy="4392612"/>
              <a:chOff x="2789" y="1253"/>
              <a:chExt cx="726" cy="2767"/>
            </a:xfrm>
          </p:grpSpPr>
          <p:sp>
            <p:nvSpPr>
              <p:cNvPr id="27662" name="Line 34"/>
              <p:cNvSpPr/>
              <p:nvPr>
                <p:custDataLst>
                  <p:tags r:id="rId20"/>
                </p:custDataLst>
              </p:nvPr>
            </p:nvSpPr>
            <p:spPr>
              <a:xfrm>
                <a:off x="2789" y="1253"/>
                <a:ext cx="0" cy="272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7663" name="Line 35"/>
              <p:cNvSpPr/>
              <p:nvPr>
                <p:custDataLst>
                  <p:tags r:id="rId21"/>
                </p:custDataLst>
              </p:nvPr>
            </p:nvSpPr>
            <p:spPr>
              <a:xfrm>
                <a:off x="3515" y="1253"/>
                <a:ext cx="0" cy="2767"/>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27664" name="Group 43"/>
              <p:cNvGrpSpPr/>
              <p:nvPr/>
            </p:nvGrpSpPr>
            <p:grpSpPr>
              <a:xfrm>
                <a:off x="2789" y="1389"/>
                <a:ext cx="726" cy="2428"/>
                <a:chOff x="2789" y="1389"/>
                <a:chExt cx="726" cy="2428"/>
              </a:xfrm>
            </p:grpSpPr>
            <p:sp>
              <p:nvSpPr>
                <p:cNvPr id="27665" name="Rectangle 37"/>
                <p:cNvSpPr/>
                <p:nvPr>
                  <p:custDataLst>
                    <p:tags r:id="rId22"/>
                  </p:custDataLst>
                </p:nvPr>
              </p:nvSpPr>
              <p:spPr>
                <a:xfrm>
                  <a:off x="2789" y="1389"/>
                  <a:ext cx="726" cy="27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7666" name="Rectangle 38"/>
                <p:cNvSpPr/>
                <p:nvPr>
                  <p:custDataLst>
                    <p:tags r:id="rId23"/>
                  </p:custDataLst>
                </p:nvPr>
              </p:nvSpPr>
              <p:spPr>
                <a:xfrm>
                  <a:off x="2789" y="1933"/>
                  <a:ext cx="726" cy="27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7667" name="Rectangle 39"/>
                <p:cNvSpPr/>
                <p:nvPr>
                  <p:custDataLst>
                    <p:tags r:id="rId24"/>
                  </p:custDataLst>
                </p:nvPr>
              </p:nvSpPr>
              <p:spPr>
                <a:xfrm>
                  <a:off x="2789" y="2462"/>
                  <a:ext cx="726" cy="27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7668" name="Rectangle 40"/>
                <p:cNvSpPr/>
                <p:nvPr>
                  <p:custDataLst>
                    <p:tags r:id="rId25"/>
                  </p:custDataLst>
                </p:nvPr>
              </p:nvSpPr>
              <p:spPr>
                <a:xfrm>
                  <a:off x="2789" y="3000"/>
                  <a:ext cx="726" cy="273"/>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7669" name="Rectangle 41"/>
                <p:cNvSpPr/>
                <p:nvPr>
                  <p:custDataLst>
                    <p:tags r:id="rId26"/>
                  </p:custDataLst>
                </p:nvPr>
              </p:nvSpPr>
              <p:spPr>
                <a:xfrm>
                  <a:off x="2789" y="3545"/>
                  <a:ext cx="726" cy="27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grpSp>
        </p:grpSp>
      </p:grpSp>
      <p:grpSp>
        <p:nvGrpSpPr>
          <p:cNvPr id="8" name="组合 7"/>
          <p:cNvGrpSpPr/>
          <p:nvPr/>
        </p:nvGrpSpPr>
        <p:grpSpPr>
          <a:xfrm>
            <a:off x="5422900" y="1989138"/>
            <a:ext cx="1790180" cy="457200"/>
            <a:chOff x="5422900" y="1989138"/>
            <a:chExt cx="1790180" cy="457200"/>
          </a:xfrm>
        </p:grpSpPr>
        <p:sp>
          <p:nvSpPr>
            <p:cNvPr id="45" name="Text Box 51"/>
            <p:cNvSpPr txBox="1"/>
            <p:nvPr>
              <p:custDataLst>
                <p:tags r:id="rId27"/>
              </p:custDataLst>
            </p:nvPr>
          </p:nvSpPr>
          <p:spPr>
            <a:xfrm>
              <a:off x="5422900" y="1989138"/>
              <a:ext cx="1008063"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p</a:t>
              </a:r>
              <a:endParaRPr lang="zh-CN" altLang="en-US" sz="2000" b="1" dirty="0">
                <a:solidFill>
                  <a:srgbClr val="FF0909"/>
                </a:solidFill>
                <a:latin typeface="Times New Roman" panose="02020603050405020304" pitchFamily="18" charset="0"/>
                <a:ea typeface="宋体" panose="02010600030101010101" pitchFamily="2" charset="-122"/>
              </a:endParaRPr>
            </a:p>
          </p:txBody>
        </p:sp>
        <p:sp>
          <p:nvSpPr>
            <p:cNvPr id="46" name="Line 26"/>
            <p:cNvSpPr/>
            <p:nvPr>
              <p:custDataLst>
                <p:tags r:id="rId28"/>
              </p:custDataLst>
            </p:nvPr>
          </p:nvSpPr>
          <p:spPr>
            <a:xfrm>
              <a:off x="6130925" y="2205054"/>
              <a:ext cx="1082155" cy="0"/>
            </a:xfrm>
            <a:prstGeom prst="line">
              <a:avLst/>
            </a:prstGeom>
            <a:ln w="38100" cap="rnd" cmpd="sng">
              <a:solidFill>
                <a:srgbClr val="FF0000"/>
              </a:solidFill>
              <a:prstDash val="solid"/>
              <a:headEnd type="none" w="med" len="med"/>
              <a:tailEnd type="triangle" w="med" len="me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915"/>
                                        </p:tgtEl>
                                        <p:attrNameLst>
                                          <p:attrName>style.visibility</p:attrName>
                                        </p:attrNameLst>
                                      </p:cBhvr>
                                      <p:to>
                                        <p:strVal val="visible"/>
                                      </p:to>
                                    </p:set>
                                    <p:animEffect transition="in" filter="wipe(down)">
                                      <p:cBhvr>
                                        <p:cTn id="22" dur="500"/>
                                        <p:tgtEl>
                                          <p:spTgt spid="369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6909"/>
                                        </p:tgtEl>
                                        <p:attrNameLst>
                                          <p:attrName>style.visibility</p:attrName>
                                        </p:attrNameLst>
                                      </p:cBhvr>
                                      <p:to>
                                        <p:strVal val="visible"/>
                                      </p:to>
                                    </p:set>
                                    <p:animEffect transition="in" filter="wipe(down)">
                                      <p:cBhvr>
                                        <p:cTn id="27" dur="500"/>
                                        <p:tgtEl>
                                          <p:spTgt spid="36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9" grpId="0"/>
      <p:bldP spid="369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4339"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ct val="0"/>
              </a:spcBef>
              <a:spcAft>
                <a:spcPts val="0"/>
              </a:spcAft>
            </a:pPr>
            <a:r>
              <a:rPr lang="zh-CN" altLang="en-US" kern="1200" dirty="0">
                <a:latin typeface="Arial" panose="020B0604020202020204" pitchFamily="34" charset="0"/>
                <a:ea typeface="+mn-ea"/>
                <a:cs typeface="+mn-cs"/>
              </a:rPr>
              <a:t>图书</a:t>
            </a:r>
            <a:r>
              <a:rPr lang="en-US" altLang="zh-CN" kern="1200" dirty="0">
                <a:latin typeface="Arial" panose="020B0604020202020204" pitchFamily="34" charset="0"/>
                <a:ea typeface="+mn-ea"/>
                <a:cs typeface="+mn-cs"/>
              </a:rPr>
              <a:t>(</a:t>
            </a:r>
            <a:r>
              <a:rPr lang="zh-CN" altLang="en-US" kern="1200" dirty="0">
                <a:latin typeface="Arial" panose="020B0604020202020204" pitchFamily="34" charset="0"/>
                <a:ea typeface="+mn-ea"/>
                <a:cs typeface="+mn-cs"/>
              </a:rPr>
              <a:t>编号、名字、价格</a:t>
            </a:r>
            <a:r>
              <a:rPr lang="en-US" altLang="zh-CN" kern="1200" dirty="0">
                <a:latin typeface="Arial" panose="020B0604020202020204" pitchFamily="34" charset="0"/>
                <a:ea typeface="+mn-ea"/>
                <a:cs typeface="+mn-cs"/>
              </a:rPr>
              <a:t>)</a:t>
            </a:r>
            <a:r>
              <a:rPr lang="zh-CN" altLang="en-US" kern="1200" dirty="0">
                <a:latin typeface="Arial" panose="020B0604020202020204" pitchFamily="34" charset="0"/>
                <a:ea typeface="+mn-ea"/>
                <a:cs typeface="+mn-cs"/>
              </a:rPr>
              <a:t>表的顺序存储结构类型定义</a:t>
            </a:r>
            <a:r>
              <a:rPr lang="en-US" altLang="zh-CN" kern="1200" dirty="0">
                <a:latin typeface="Arial" panose="020B0604020202020204" pitchFamily="34" charset="0"/>
                <a:ea typeface="+mn-ea"/>
                <a:cs typeface="+mn-cs"/>
              </a:rPr>
              <a:t>:</a:t>
            </a:r>
            <a:endParaRPr lang="en-US" altLang="zh-CN" kern="1200" dirty="0">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#define MAXSIZE </a:t>
            </a:r>
            <a:r>
              <a:rPr kumimoji="1" lang="en-US" b="1"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10000</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图书表可能达到的最大长度</a:t>
            </a:r>
            <a:r>
              <a:rPr kumimoji="1" lang="zh-CN" alt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typedef</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struct</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图书信息定义</a:t>
            </a:r>
            <a:endParaRPr kumimoji="1"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 </a:t>
            </a:r>
            <a:endPar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char no[20];		</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图书</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ISBN</a:t>
            </a:r>
            <a:endParaRPr kumimoji="1"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char name[50];		</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图书名字</a:t>
            </a:r>
            <a:endParaRPr kumimoji="1"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float price; 		</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图书价格</a:t>
            </a:r>
            <a:endParaRPr kumimoji="1"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Book</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typedef</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struct</a:t>
            </a:r>
            <a:endPar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 </a:t>
            </a:r>
            <a:endParaRPr kumimoji="1" lang="en-US"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Book</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elem</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存储空间的基地址</a:t>
            </a:r>
            <a:r>
              <a:rPr kumimoji="1" lang="zh-CN" alt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int</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length;		</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图书表中当前图书个数 </a:t>
            </a:r>
            <a:endParaRPr kumimoji="1"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ts val="0"/>
              </a:spcAft>
              <a:buClrTx/>
              <a:buSzTx/>
              <a:buFontTx/>
              <a:buNone/>
              <a:defRPr/>
            </a:pP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SqList</a:t>
            </a:r>
            <a:r>
              <a:rPr kumimoji="1" 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图书表的顺序存储结构类型为</a:t>
            </a:r>
            <a:r>
              <a:rPr kumimoji="1" lang="en-US"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SqList</a:t>
            </a:r>
            <a:endParaRPr kumimoji="1"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lvl="1">
              <a:lnSpc>
                <a:spcPct val="120000"/>
              </a:lnSpc>
              <a:spcBef>
                <a:spcPct val="0"/>
              </a:spcBef>
              <a:spcAft>
                <a:spcPts val="0"/>
              </a:spcAft>
              <a:buFont typeface="Wingdings" panose="05000000000000000000" pitchFamily="2" charset="2"/>
              <a:buNone/>
            </a:pP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idx="1"/>
          </p:nvPr>
        </p:nvSpPr>
        <p:spPr>
          <a:xfrm>
            <a:off x="107950" y="1052513"/>
            <a:ext cx="8856663" cy="5616575"/>
          </a:xfrm>
        </p:spPr>
        <p:txBody>
          <a:bodyPr vert="horz" wrap="square" lIns="91440" tIns="45720" rIns="91440" bIns="45720" anchor="t" anchorCtr="0"/>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a:buFont typeface="Wingdings" panose="05000000000000000000" pitchFamily="2" charset="2"/>
              <a:buNone/>
            </a:pPr>
            <a:r>
              <a:rPr lang="en-US" altLang="zh-CN" b="1" kern="12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kern="12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初始化</a:t>
            </a:r>
            <a:endParaRPr lang="en-US" altLang="zh-CN" b="1" kern="12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Status InitList( SqList&amp; L ) {</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L.elem = </a:t>
            </a:r>
            <a:r>
              <a:rPr lang="en-US" altLang="zh-CN" b="1" kern="1200" dirty="0">
                <a:solidFill>
                  <a:srgbClr val="0000CC"/>
                </a:solidFill>
                <a:latin typeface="Times New Roman" panose="02020603050405020304" pitchFamily="18" charset="0"/>
                <a:ea typeface="+mn-ea"/>
                <a:cs typeface="+mn-cs"/>
              </a:rPr>
              <a:t>new </a:t>
            </a:r>
            <a:r>
              <a:rPr lang="en-US" altLang="zh-CN" b="1" kern="1200" dirty="0">
                <a:latin typeface="Times New Roman" panose="02020603050405020304" pitchFamily="18" charset="0"/>
                <a:ea typeface="+mn-ea"/>
                <a:cs typeface="+mn-cs"/>
              </a:rPr>
              <a:t>ElemType[MAXSIZE];</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if (!L.elem) </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exit(OVERFLOW);</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L.length = 0;</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return OK;</a:t>
            </a:r>
            <a:endParaRPr lang="zh-CN" altLang="en-US" b="1" kern="1200" dirty="0">
              <a:latin typeface="Times New Roman" panose="02020603050405020304" pitchFamily="18" charset="0"/>
              <a:ea typeface="+mn-ea"/>
              <a:cs typeface="+mn-cs"/>
            </a:endParaRPr>
          </a:p>
          <a:p>
            <a:pPr>
              <a:buFont typeface="Wingdings" panose="05000000000000000000" pitchFamily="2" charset="2"/>
              <a:buNone/>
            </a:pPr>
            <a:r>
              <a:rPr lang="zh-CN" altLang="en-US" b="1" kern="1200" dirty="0">
                <a:latin typeface="Times New Roman" panose="02020603050405020304" pitchFamily="18" charset="0"/>
                <a:ea typeface="+mn-ea"/>
                <a:cs typeface="+mn-cs"/>
              </a:rPr>
              <a:t>}</a:t>
            </a:r>
            <a:endParaRPr lang="zh-CN" altLang="en-US" b="1" kern="1200" dirty="0">
              <a:latin typeface="Times New Roman" panose="02020603050405020304" pitchFamily="18" charset="0"/>
              <a:ea typeface="+mn-ea"/>
              <a:cs typeface="+mn-cs"/>
            </a:endParaRPr>
          </a:p>
        </p:txBody>
      </p:sp>
      <p:grpSp>
        <p:nvGrpSpPr>
          <p:cNvPr id="2" name="Group 15"/>
          <p:cNvGrpSpPr/>
          <p:nvPr/>
        </p:nvGrpSpPr>
        <p:grpSpPr>
          <a:xfrm>
            <a:off x="5650865" y="1775143"/>
            <a:ext cx="936625" cy="1246307"/>
            <a:chOff x="3227" y="1381"/>
            <a:chExt cx="590" cy="890"/>
          </a:xfrm>
        </p:grpSpPr>
        <p:grpSp>
          <p:nvGrpSpPr>
            <p:cNvPr id="29730" name="Group 16"/>
            <p:cNvGrpSpPr/>
            <p:nvPr/>
          </p:nvGrpSpPr>
          <p:grpSpPr>
            <a:xfrm>
              <a:off x="3252" y="1412"/>
              <a:ext cx="534" cy="529"/>
              <a:chOff x="4176" y="144"/>
              <a:chExt cx="720" cy="768"/>
            </a:xfrm>
          </p:grpSpPr>
          <p:grpSp>
            <p:nvGrpSpPr>
              <p:cNvPr id="29733" name="Group 17"/>
              <p:cNvGrpSpPr/>
              <p:nvPr/>
            </p:nvGrpSpPr>
            <p:grpSpPr>
              <a:xfrm>
                <a:off x="4176" y="144"/>
                <a:ext cx="720" cy="768"/>
                <a:chOff x="2876" y="2736"/>
                <a:chExt cx="488" cy="576"/>
              </a:xfrm>
            </p:grpSpPr>
            <p:sp>
              <p:nvSpPr>
                <p:cNvPr id="29737" name="Rectangle 18"/>
                <p:cNvSpPr/>
                <p:nvPr/>
              </p:nvSpPr>
              <p:spPr>
                <a:xfrm>
                  <a:off x="2880" y="2736"/>
                  <a:ext cx="484" cy="576"/>
                </a:xfrm>
                <a:prstGeom prst="rect">
                  <a:avLst/>
                </a:prstGeom>
                <a:solidFill>
                  <a:srgbClr val="99CCFF"/>
                </a:solidFill>
                <a:ln w="12700" cap="rnd" cmpd="sng">
                  <a:solidFill>
                    <a:schemeClr val="bg2"/>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9738" name="Line 19"/>
                <p:cNvSpPr/>
                <p:nvPr/>
              </p:nvSpPr>
              <p:spPr>
                <a:xfrm>
                  <a:off x="2876" y="3024"/>
                  <a:ext cx="484"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grpSp>
          <p:sp>
            <p:nvSpPr>
              <p:cNvPr id="29736" name="Line 22"/>
              <p:cNvSpPr/>
              <p:nvPr/>
            </p:nvSpPr>
            <p:spPr>
              <a:xfrm>
                <a:off x="4176" y="912"/>
                <a:ext cx="714"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grpSp>
        <p:sp>
          <p:nvSpPr>
            <p:cNvPr id="29731" name="Rectangle 23"/>
            <p:cNvSpPr/>
            <p:nvPr/>
          </p:nvSpPr>
          <p:spPr>
            <a:xfrm>
              <a:off x="3227" y="1381"/>
              <a:ext cx="590" cy="597"/>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9732" name="Text Box 24"/>
            <p:cNvSpPr txBox="1"/>
            <p:nvPr/>
          </p:nvSpPr>
          <p:spPr>
            <a:xfrm>
              <a:off x="3288" y="1945"/>
              <a:ext cx="499" cy="326"/>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grpSp>
      <p:grpSp>
        <p:nvGrpSpPr>
          <p:cNvPr id="6" name="Group 35"/>
          <p:cNvGrpSpPr/>
          <p:nvPr/>
        </p:nvGrpSpPr>
        <p:grpSpPr>
          <a:xfrm>
            <a:off x="7360603" y="1775143"/>
            <a:ext cx="882650" cy="4032250"/>
            <a:chOff x="2279" y="1616"/>
            <a:chExt cx="782" cy="2767"/>
          </a:xfrm>
        </p:grpSpPr>
        <p:grpSp>
          <p:nvGrpSpPr>
            <p:cNvPr id="29710" name="Group 4"/>
            <p:cNvGrpSpPr/>
            <p:nvPr/>
          </p:nvGrpSpPr>
          <p:grpSpPr>
            <a:xfrm>
              <a:off x="2279" y="1752"/>
              <a:ext cx="782" cy="2160"/>
              <a:chOff x="737" y="1872"/>
              <a:chExt cx="782" cy="2160"/>
            </a:xfrm>
          </p:grpSpPr>
          <p:sp>
            <p:nvSpPr>
              <p:cNvPr id="29720" name="Rectangle 238"/>
              <p:cNvSpPr/>
              <p:nvPr/>
            </p:nvSpPr>
            <p:spPr>
              <a:xfrm>
                <a:off x="756" y="1877"/>
                <a:ext cx="737" cy="2155"/>
              </a:xfrm>
              <a:prstGeom prst="rect">
                <a:avLst/>
              </a:prstGeom>
              <a:solidFill>
                <a:srgbClr val="99CCFF"/>
              </a:solidFill>
              <a:ln w="12700">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200" b="1" dirty="0">
                  <a:latin typeface="Times New Roman" panose="02020603050405020304" pitchFamily="18" charset="0"/>
                  <a:ea typeface="宋体" panose="02010600030101010101" pitchFamily="2" charset="-122"/>
                </a:endParaRPr>
              </a:p>
            </p:txBody>
          </p:sp>
          <p:sp>
            <p:nvSpPr>
              <p:cNvPr id="29721" name="Line 239"/>
              <p:cNvSpPr/>
              <p:nvPr/>
            </p:nvSpPr>
            <p:spPr>
              <a:xfrm>
                <a:off x="748" y="1877"/>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9722" name="Line 240"/>
              <p:cNvSpPr/>
              <p:nvPr/>
            </p:nvSpPr>
            <p:spPr>
              <a:xfrm>
                <a:off x="748" y="2144"/>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9723" name="Line 241"/>
              <p:cNvSpPr/>
              <p:nvPr/>
            </p:nvSpPr>
            <p:spPr>
              <a:xfrm>
                <a:off x="737" y="2411"/>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9724" name="Line 242"/>
              <p:cNvSpPr/>
              <p:nvPr/>
            </p:nvSpPr>
            <p:spPr>
              <a:xfrm>
                <a:off x="748" y="2679"/>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9725" name="Line 243"/>
              <p:cNvSpPr/>
              <p:nvPr/>
            </p:nvSpPr>
            <p:spPr>
              <a:xfrm>
                <a:off x="748" y="2946"/>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9726" name="Line 244"/>
              <p:cNvSpPr/>
              <p:nvPr/>
            </p:nvSpPr>
            <p:spPr>
              <a:xfrm>
                <a:off x="748" y="3214"/>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9727" name="Line 245"/>
              <p:cNvSpPr/>
              <p:nvPr/>
            </p:nvSpPr>
            <p:spPr>
              <a:xfrm>
                <a:off x="748" y="3481"/>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9728" name="Line 246"/>
              <p:cNvSpPr/>
              <p:nvPr/>
            </p:nvSpPr>
            <p:spPr>
              <a:xfrm>
                <a:off x="748" y="3749"/>
                <a:ext cx="737"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9729" name="Text Box 247"/>
              <p:cNvSpPr txBox="1"/>
              <p:nvPr/>
            </p:nvSpPr>
            <p:spPr>
              <a:xfrm>
                <a:off x="745" y="1872"/>
                <a:ext cx="774" cy="231"/>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lnSpc>
                    <a:spcPct val="80000"/>
                  </a:lnSpc>
                  <a:spcBef>
                    <a:spcPct val="0"/>
                  </a:spcBef>
                  <a:buNone/>
                </a:pPr>
                <a:endParaRPr lang="en-US" altLang="zh-CN" sz="2000" b="1" dirty="0">
                  <a:solidFill>
                    <a:srgbClr val="003300"/>
                  </a:solidFill>
                  <a:latin typeface="Times New Roman" panose="02020603050405020304" pitchFamily="18" charset="0"/>
                  <a:ea typeface="隶书" panose="02010509060101010101" pitchFamily="49" charset="-122"/>
                </a:endParaRPr>
              </a:p>
            </p:txBody>
          </p:sp>
        </p:grpSp>
        <p:grpSp>
          <p:nvGrpSpPr>
            <p:cNvPr id="29711" name="Group 25"/>
            <p:cNvGrpSpPr/>
            <p:nvPr/>
          </p:nvGrpSpPr>
          <p:grpSpPr>
            <a:xfrm>
              <a:off x="2290" y="1616"/>
              <a:ext cx="726" cy="2767"/>
              <a:chOff x="2789" y="1253"/>
              <a:chExt cx="726" cy="2767"/>
            </a:xfrm>
          </p:grpSpPr>
          <p:sp>
            <p:nvSpPr>
              <p:cNvPr id="29712" name="Line 26"/>
              <p:cNvSpPr/>
              <p:nvPr/>
            </p:nvSpPr>
            <p:spPr>
              <a:xfrm>
                <a:off x="2789" y="1253"/>
                <a:ext cx="0" cy="272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9713" name="Line 27"/>
              <p:cNvSpPr/>
              <p:nvPr/>
            </p:nvSpPr>
            <p:spPr>
              <a:xfrm>
                <a:off x="3515" y="1253"/>
                <a:ext cx="0" cy="2767"/>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29714" name="Group 28"/>
              <p:cNvGrpSpPr/>
              <p:nvPr/>
            </p:nvGrpSpPr>
            <p:grpSpPr>
              <a:xfrm>
                <a:off x="2789" y="1389"/>
                <a:ext cx="726" cy="2428"/>
                <a:chOff x="2789" y="1389"/>
                <a:chExt cx="726" cy="2428"/>
              </a:xfrm>
            </p:grpSpPr>
            <p:sp>
              <p:nvSpPr>
                <p:cNvPr id="29715" name="Rectangle 29"/>
                <p:cNvSpPr/>
                <p:nvPr/>
              </p:nvSpPr>
              <p:spPr>
                <a:xfrm>
                  <a:off x="2789" y="1389"/>
                  <a:ext cx="726" cy="27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9716" name="Rectangle 30"/>
                <p:cNvSpPr/>
                <p:nvPr/>
              </p:nvSpPr>
              <p:spPr>
                <a:xfrm>
                  <a:off x="2789" y="1933"/>
                  <a:ext cx="726" cy="27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9717" name="Rectangle 31"/>
                <p:cNvSpPr/>
                <p:nvPr/>
              </p:nvSpPr>
              <p:spPr>
                <a:xfrm>
                  <a:off x="2789" y="2462"/>
                  <a:ext cx="726" cy="27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9718" name="Rectangle 32"/>
                <p:cNvSpPr/>
                <p:nvPr/>
              </p:nvSpPr>
              <p:spPr>
                <a:xfrm>
                  <a:off x="2789" y="3000"/>
                  <a:ext cx="726" cy="273"/>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9719" name="Rectangle 33"/>
                <p:cNvSpPr/>
                <p:nvPr/>
              </p:nvSpPr>
              <p:spPr>
                <a:xfrm>
                  <a:off x="2789" y="3545"/>
                  <a:ext cx="726" cy="27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grpSp>
        </p:grpSp>
      </p:grpSp>
      <p:sp>
        <p:nvSpPr>
          <p:cNvPr id="48162" name="Line 34"/>
          <p:cNvSpPr/>
          <p:nvPr/>
        </p:nvSpPr>
        <p:spPr>
          <a:xfrm flipV="1">
            <a:off x="6155690" y="1991043"/>
            <a:ext cx="1152525" cy="0"/>
          </a:xfrm>
          <a:prstGeom prst="line">
            <a:avLst/>
          </a:prstGeom>
          <a:ln w="38100" cap="flat" cmpd="sng">
            <a:solidFill>
              <a:schemeClr val="tx1"/>
            </a:solidFill>
            <a:prstDash val="solid"/>
            <a:headEnd type="none" w="med" len="med"/>
            <a:tailEnd type="triangle" w="lg" len="med"/>
          </a:ln>
        </p:spPr>
        <p:txBody>
          <a:bodyPr/>
          <a:lstStyle/>
          <a:p>
            <a:endParaRPr lang="zh-CN" altLang="en-US"/>
          </a:p>
        </p:txBody>
      </p:sp>
      <p:sp>
        <p:nvSpPr>
          <p:cNvPr id="48164" name="Text Box 36"/>
          <p:cNvSpPr txBox="1"/>
          <p:nvPr/>
        </p:nvSpPr>
        <p:spPr>
          <a:xfrm>
            <a:off x="5795328" y="2135505"/>
            <a:ext cx="6477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dirty="0">
              <a:latin typeface="Times New Roman" panose="02020603050405020304" pitchFamily="18" charset="0"/>
              <a:ea typeface="宋体" panose="02010600030101010101" pitchFamily="2" charset="-122"/>
            </a:endParaRPr>
          </a:p>
        </p:txBody>
      </p:sp>
      <p:grpSp>
        <p:nvGrpSpPr>
          <p:cNvPr id="10" name="组合 2"/>
          <p:cNvGrpSpPr/>
          <p:nvPr/>
        </p:nvGrpSpPr>
        <p:grpSpPr>
          <a:xfrm>
            <a:off x="8194040" y="1991043"/>
            <a:ext cx="654050" cy="3136900"/>
            <a:chOff x="7978410" y="2636912"/>
            <a:chExt cx="653978" cy="3136414"/>
          </a:xfrm>
        </p:grpSpPr>
        <p:sp>
          <p:nvSpPr>
            <p:cNvPr id="29706" name="TextBox 1"/>
            <p:cNvSpPr txBox="1"/>
            <p:nvPr/>
          </p:nvSpPr>
          <p:spPr>
            <a:xfrm>
              <a:off x="7984316" y="2636912"/>
              <a:ext cx="648072" cy="40011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zh-CN" altLang="en-US" sz="2000" b="1" dirty="0">
                <a:latin typeface="Times New Roman" panose="02020603050405020304" pitchFamily="18" charset="0"/>
                <a:ea typeface="宋体" panose="02010600030101010101" pitchFamily="2" charset="-122"/>
              </a:endParaRPr>
            </a:p>
          </p:txBody>
        </p:sp>
        <p:sp>
          <p:nvSpPr>
            <p:cNvPr id="29707" name="TextBox 38"/>
            <p:cNvSpPr txBox="1"/>
            <p:nvPr/>
          </p:nvSpPr>
          <p:spPr>
            <a:xfrm>
              <a:off x="7984316" y="3028890"/>
              <a:ext cx="648072" cy="40011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zh-CN" altLang="en-US" sz="2000" b="1" dirty="0">
                <a:latin typeface="Times New Roman" panose="02020603050405020304" pitchFamily="18" charset="0"/>
                <a:ea typeface="宋体" panose="02010600030101010101" pitchFamily="2" charset="-122"/>
              </a:endParaRPr>
            </a:p>
          </p:txBody>
        </p:sp>
        <p:sp>
          <p:nvSpPr>
            <p:cNvPr id="29708" name="TextBox 39"/>
            <p:cNvSpPr txBox="1"/>
            <p:nvPr/>
          </p:nvSpPr>
          <p:spPr>
            <a:xfrm>
              <a:off x="7984316" y="3789040"/>
              <a:ext cx="648072" cy="40011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29709" name="TextBox 40"/>
            <p:cNvSpPr txBox="1"/>
            <p:nvPr/>
          </p:nvSpPr>
          <p:spPr>
            <a:xfrm>
              <a:off x="7978410" y="5373216"/>
              <a:ext cx="648072" cy="40011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99</a:t>
              </a:r>
              <a:endParaRPr lang="zh-CN" altLang="en-US" sz="2000"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8162"/>
                                        </p:tgtEl>
                                        <p:attrNameLst>
                                          <p:attrName>style.visibility</p:attrName>
                                        </p:attrNameLst>
                                      </p:cBhvr>
                                      <p:to>
                                        <p:strVal val="visible"/>
                                      </p:to>
                                    </p:set>
                                    <p:animEffect transition="in" filter="wipe(left)">
                                      <p:cBhvr>
                                        <p:cTn id="21" dur="500"/>
                                        <p:tgtEl>
                                          <p:spTgt spid="4816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8164"/>
                                        </p:tgtEl>
                                        <p:attrNameLst>
                                          <p:attrName>style.visibility</p:attrName>
                                        </p:attrNameLst>
                                      </p:cBhvr>
                                      <p:to>
                                        <p:strVal val="visible"/>
                                      </p:to>
                                    </p:set>
                                    <p:animEffect transition="in" filter="blinds(horizontal)">
                                      <p:cBhvr>
                                        <p:cTn id="26" dur="500"/>
                                        <p:tgtEl>
                                          <p:spTgt spid="48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本章目标</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5" name="矩形 24"/>
          <p:cNvSpPr/>
          <p:nvPr>
            <p:custDataLst>
              <p:tags r:id="rId1"/>
            </p:custDataLst>
          </p:nvPr>
        </p:nvSpPr>
        <p:spPr>
          <a:xfrm>
            <a:off x="1023620" y="1147128"/>
            <a:ext cx="7832725" cy="2720340"/>
          </a:xfrm>
          <a:prstGeom prst="rect">
            <a:avLst/>
          </a:prstGeom>
        </p:spPr>
        <p:txBody>
          <a:bodyPr>
            <a:spAutoFit/>
          </a:bodyPr>
          <a:lstStyle/>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了解线性结构的</a:t>
            </a:r>
            <a:r>
              <a:rPr kumimoji="1"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特点</a:t>
            </a:r>
            <a:endParaRPr kumimoji="1" lang="zh-CN" altLang="en-US" sz="2400" b="1" i="0" u="none" strike="noStrike" kern="1200" cap="none" spc="0" normalizeH="0" baseline="0" noProof="0" dirty="0">
              <a:ln>
                <a:noFill/>
              </a:ln>
              <a:solidFill>
                <a:srgbClr val="FF99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掌握顺序表的</a:t>
            </a:r>
            <a:r>
              <a:rPr kumimoji="1"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定义、查找、插入</a:t>
            </a: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和</a:t>
            </a:r>
            <a:r>
              <a:rPr kumimoji="1"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删除</a:t>
            </a:r>
            <a:r>
              <a:rPr kumimoji="1" lang="zh-CN" altLang="en-US" sz="2400" b="1" i="0" u="none" strike="noStrike" kern="1200" cap="none" spc="0" normalizeH="0" baseline="0" noProof="0" dirty="0">
                <a:ln>
                  <a:noFill/>
                </a:ln>
                <a:solidFill>
                  <a:srgbClr val="FFB545"/>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endParaRPr kumimoji="1" lang="zh-CN" altLang="en-US" sz="2400" b="1" i="0" u="none" strike="noStrike" kern="1200" cap="none" spc="0" normalizeH="0" baseline="0" noProof="0" dirty="0">
              <a:ln>
                <a:noFill/>
              </a:ln>
              <a:solidFill>
                <a:srgbClr val="FFB545"/>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掌握</a:t>
            </a:r>
            <a:r>
              <a:rPr kumimoji="1"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链表</a:t>
            </a: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的定义、创建、查找、插入和删除 </a:t>
            </a:r>
            <a:endPar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能够从</a:t>
            </a:r>
            <a:r>
              <a:rPr kumimoji="1"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时间</a:t>
            </a: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和</a:t>
            </a:r>
            <a:r>
              <a:rPr kumimoji="1"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空间复杂度</a:t>
            </a:r>
            <a:r>
              <a:rPr kumimoji="1"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的角度</a:t>
            </a: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比较两种存储结构的不同特点及其适用场合 </a:t>
            </a:r>
            <a:endPar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6" name="组合 28"/>
          <p:cNvGrpSpPr/>
          <p:nvPr/>
        </p:nvGrpSpPr>
        <p:grpSpPr>
          <a:xfrm>
            <a:off x="387033" y="1178243"/>
            <a:ext cx="583565" cy="625157"/>
            <a:chOff x="6242320" y="1105727"/>
            <a:chExt cx="582810" cy="624614"/>
          </a:xfrm>
        </p:grpSpPr>
        <p:sp>
          <p:nvSpPr>
            <p:cNvPr id="17" name="TextBox 6"/>
            <p:cNvSpPr txBox="1">
              <a:spLocks noChangeArrowheads="1"/>
            </p:cNvSpPr>
            <p:nvPr>
              <p:custDataLst>
                <p:tags r:id="rId2"/>
              </p:custDataLst>
            </p:nvPr>
          </p:nvSpPr>
          <p:spPr bwMode="auto">
            <a:xfrm>
              <a:off x="6327934" y="1105727"/>
              <a:ext cx="447096" cy="49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FF99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01</a:t>
              </a:r>
              <a:endParaRPr kumimoji="0" lang="en-US" altLang="zh-CN" sz="3200" b="1" i="0" u="none" strike="noStrike" kern="1200" cap="none" spc="0" normalizeH="0" baseline="0" noProof="0" dirty="0">
                <a:ln>
                  <a:noFill/>
                </a:ln>
                <a:solidFill>
                  <a:srgbClr val="FF99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8" name="文本框 22"/>
            <p:cNvSpPr txBox="1">
              <a:spLocks noChangeArrowheads="1"/>
            </p:cNvSpPr>
            <p:nvPr>
              <p:custDataLst>
                <p:tags r:id="rId3"/>
              </p:custDataLst>
            </p:nvPr>
          </p:nvSpPr>
          <p:spPr bwMode="auto">
            <a:xfrm>
              <a:off x="6242320" y="1516532"/>
              <a:ext cx="582810" cy="21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19" name="组合 45"/>
          <p:cNvGrpSpPr/>
          <p:nvPr/>
        </p:nvGrpSpPr>
        <p:grpSpPr>
          <a:xfrm>
            <a:off x="387033" y="1732280"/>
            <a:ext cx="583565" cy="629921"/>
            <a:chOff x="6242320" y="2373233"/>
            <a:chExt cx="582810" cy="629837"/>
          </a:xfrm>
        </p:grpSpPr>
        <p:sp>
          <p:nvSpPr>
            <p:cNvPr id="20" name="TextBox 6"/>
            <p:cNvSpPr txBox="1">
              <a:spLocks noChangeArrowheads="1"/>
            </p:cNvSpPr>
            <p:nvPr>
              <p:custDataLst>
                <p:tags r:id="rId4"/>
              </p:custDataLst>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02</a:t>
              </a:r>
              <a:endParaRPr kumimoji="0" lang="en-US" altLang="zh-CN" sz="3200" b="1"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1" name="文本框 23"/>
            <p:cNvSpPr txBox="1">
              <a:spLocks noChangeArrowheads="1"/>
            </p:cNvSpPr>
            <p:nvPr>
              <p:custDataLst>
                <p:tags r:id="rId5"/>
              </p:custDataLst>
            </p:nvPr>
          </p:nvSpPr>
          <p:spPr bwMode="auto">
            <a:xfrm>
              <a:off x="6242320" y="2789103"/>
              <a:ext cx="582810" cy="213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2" name="组合 48"/>
          <p:cNvGrpSpPr/>
          <p:nvPr/>
        </p:nvGrpSpPr>
        <p:grpSpPr>
          <a:xfrm>
            <a:off x="387033" y="2264093"/>
            <a:ext cx="583565" cy="618807"/>
            <a:chOff x="6242320" y="3640739"/>
            <a:chExt cx="582810" cy="618514"/>
          </a:xfrm>
        </p:grpSpPr>
        <p:sp>
          <p:nvSpPr>
            <p:cNvPr id="23" name="TextBox 6"/>
            <p:cNvSpPr txBox="1">
              <a:spLocks noChangeArrowheads="1"/>
            </p:cNvSpPr>
            <p:nvPr>
              <p:custDataLst>
                <p:tags r:id="rId6"/>
              </p:custDataLst>
            </p:nvPr>
          </p:nvSpPr>
          <p:spPr bwMode="auto">
            <a:xfrm>
              <a:off x="6327934" y="3640739"/>
              <a:ext cx="447096" cy="491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76AEDD"/>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03</a:t>
              </a:r>
              <a:endParaRPr kumimoji="0" lang="en-US" altLang="zh-CN" sz="3200" b="1" i="0" u="none" strike="noStrike" kern="1200" cap="none" spc="0" normalizeH="0" baseline="0" noProof="0" dirty="0">
                <a:ln>
                  <a:noFill/>
                </a:ln>
                <a:solidFill>
                  <a:srgbClr val="76AEDD"/>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4" name="文本框 24"/>
            <p:cNvSpPr txBox="1">
              <a:spLocks noChangeArrowheads="1"/>
            </p:cNvSpPr>
            <p:nvPr>
              <p:custDataLst>
                <p:tags r:id="rId7"/>
              </p:custDataLst>
            </p:nvPr>
          </p:nvSpPr>
          <p:spPr bwMode="auto">
            <a:xfrm>
              <a:off x="6242320" y="4045359"/>
              <a:ext cx="582810" cy="21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6" name="组合 51"/>
          <p:cNvGrpSpPr/>
          <p:nvPr/>
        </p:nvGrpSpPr>
        <p:grpSpPr>
          <a:xfrm>
            <a:off x="387033" y="2852262"/>
            <a:ext cx="583565" cy="606901"/>
            <a:chOff x="6250444" y="4907450"/>
            <a:chExt cx="582810" cy="608541"/>
          </a:xfrm>
        </p:grpSpPr>
        <p:sp>
          <p:nvSpPr>
            <p:cNvPr id="27" name="TextBox 6"/>
            <p:cNvSpPr txBox="1">
              <a:spLocks noChangeArrowheads="1"/>
            </p:cNvSpPr>
            <p:nvPr>
              <p:custDataLst>
                <p:tags r:id="rId8"/>
              </p:custDataLst>
            </p:nvPr>
          </p:nvSpPr>
          <p:spPr bwMode="auto">
            <a:xfrm>
              <a:off x="6326545" y="4907450"/>
              <a:ext cx="448681" cy="49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04</a:t>
              </a:r>
              <a:endParaRPr kumimoji="0" lang="en-US" altLang="zh-CN" sz="3200" b="1"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8" name="文本框 25"/>
            <p:cNvSpPr txBox="1">
              <a:spLocks noChangeArrowheads="1"/>
            </p:cNvSpPr>
            <p:nvPr>
              <p:custDataLst>
                <p:tags r:id="rId9"/>
              </p:custDataLst>
            </p:nvPr>
          </p:nvSpPr>
          <p:spPr bwMode="auto">
            <a:xfrm>
              <a:off x="6250444" y="5301418"/>
              <a:ext cx="582810" cy="214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 name="矩形: 圆角 16"/>
          <p:cNvSpPr>
            <a:spLocks noChangeArrowheads="1"/>
          </p:cNvSpPr>
          <p:nvPr>
            <p:custDataLst>
              <p:tags r:id="rId1"/>
            </p:custDataLst>
          </p:nvPr>
        </p:nvSpPr>
        <p:spPr bwMode="auto">
          <a:xfrm>
            <a:off x="101600" y="4513883"/>
            <a:ext cx="8915400" cy="546100"/>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342900" indent="-342900">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8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 name="矩形: 圆角 16"/>
          <p:cNvSpPr>
            <a:spLocks noChangeArrowheads="1"/>
          </p:cNvSpPr>
          <p:nvPr>
            <p:custDataLst>
              <p:tags r:id="rId2"/>
            </p:custDataLst>
          </p:nvPr>
        </p:nvSpPr>
        <p:spPr bwMode="auto">
          <a:xfrm>
            <a:off x="130175" y="981075"/>
            <a:ext cx="8915400" cy="546100"/>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342900" indent="-342900">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new  </a:t>
            </a:r>
            <a:r>
              <a:rPr kumimoji="0" lang="zh-CN" altLang="en-US" sz="28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类型名</a:t>
            </a:r>
            <a:r>
              <a:rPr kumimoji="0" lang="en-US" altLang="zh-CN" sz="28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kumimoji="0" lang="zh-CN" altLang="en-US" sz="28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（初值列表）</a:t>
            </a:r>
            <a:endParaRPr kumimoji="0" lang="en-US" altLang="zh-CN" sz="28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1986" name="Rectangle 5"/>
          <p:cNvSpPr>
            <a:spLocks noChangeArrowheads="1"/>
          </p:cNvSpPr>
          <p:nvPr>
            <p:custDataLst>
              <p:tags r:id="rId3"/>
            </p:custDataLst>
          </p:nvPr>
        </p:nvSpPr>
        <p:spPr bwMode="auto">
          <a:xfrm>
            <a:off x="130175" y="1568450"/>
            <a:ext cx="8915400" cy="2894013"/>
          </a:xfrm>
          <a:prstGeom prst="rect">
            <a:avLst/>
          </a:prstGeom>
          <a:solidFill>
            <a:srgbClr val="969696">
              <a:lumMod val="20000"/>
              <a:lumOff val="80000"/>
            </a:srgbClr>
          </a:solidFill>
          <a:ln>
            <a:noFill/>
          </a:ln>
        </p:spPr>
        <p:txBody>
          <a:bodyPr lIns="92075" tIns="46038" rIns="92075" bIns="46038"/>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功能：</a:t>
            </a:r>
            <a:endPar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742950" marR="0" lvl="1" indent="-28575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申请用于存放</a:t>
            </a:r>
            <a:r>
              <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kumimoji="0" lang="zh-CN"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类型对象的内存空间，并依初值列表赋以初值</a:t>
            </a:r>
            <a:endParaRPr kumimoji="0" lang="zh-CN"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结果值：</a:t>
            </a:r>
            <a:endPar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742950" marR="0" lvl="1" indent="-28575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zh-CN"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成功：</a:t>
            </a:r>
            <a:r>
              <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kumimoji="0" lang="zh-CN"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类型的指针，指向新分配的内存</a:t>
            </a:r>
            <a:endPar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742950" marR="0" lvl="1" indent="-28575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zh-CN"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失败：0（</a:t>
            </a:r>
            <a:r>
              <a:rPr kumimoji="0" lang="en-US" altLang="zh-CN"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NULL</a:t>
            </a:r>
            <a:r>
              <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zh-CN"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26342" name="Rectangle 6"/>
          <p:cNvSpPr>
            <a:spLocks noChangeArrowheads="1"/>
          </p:cNvSpPr>
          <p:nvPr>
            <p:custDataLst>
              <p:tags r:id="rId4"/>
            </p:custDataLst>
          </p:nvPr>
        </p:nvSpPr>
        <p:spPr bwMode="auto">
          <a:xfrm>
            <a:off x="5641975" y="3706813"/>
            <a:ext cx="2885726" cy="75713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90000"/>
              </a:lnSpc>
              <a:spcBef>
                <a:spcPct val="20000"/>
              </a:spcBef>
              <a:spcAft>
                <a:spcPct val="0"/>
              </a:spcAft>
              <a:buClr>
                <a:srgbClr val="000000"/>
              </a:buClr>
              <a:buSzTx/>
              <a:buFontTx/>
              <a:buNone/>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int *p1= new int;</a:t>
            </a:r>
            <a:b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b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int *p2 = new int[10];</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26343" name="Rectangle 7"/>
          <p:cNvSpPr>
            <a:spLocks noChangeArrowheads="1"/>
          </p:cNvSpPr>
          <p:nvPr>
            <p:custDataLst>
              <p:tags r:id="rId5"/>
            </p:custDataLst>
          </p:nvPr>
        </p:nvSpPr>
        <p:spPr bwMode="auto">
          <a:xfrm>
            <a:off x="101600" y="4509120"/>
            <a:ext cx="8915400" cy="1854200"/>
          </a:xfrm>
          <a:prstGeom prst="rect">
            <a:avLst/>
          </a:prstGeom>
          <a:noFill/>
          <a:ln>
            <a:solidFill>
              <a:srgbClr val="9476B6"/>
            </a:solidFill>
          </a:ln>
        </p:spPr>
        <p:txBody>
          <a:bodyPr lIns="92075" tIns="46038" rIns="92075" bIns="46038"/>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delete </a:t>
            </a:r>
            <a:r>
              <a:rPr kumimoji="0" lang="zh-CN" altLang="en-US"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指针</a:t>
            </a:r>
            <a:r>
              <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a:t>
            </a:r>
            <a:endPar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功能：</a:t>
            </a:r>
            <a:endPar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742950" marR="0" lvl="1" indent="-28575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释放指针</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所指向的内存。</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必须是</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new</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操作的返回值</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26344" name="Rectangle 8"/>
          <p:cNvSpPr>
            <a:spLocks noChangeArrowheads="1"/>
          </p:cNvSpPr>
          <p:nvPr>
            <p:custDataLst>
              <p:tags r:id="rId6"/>
            </p:custDataLst>
          </p:nvPr>
        </p:nvSpPr>
        <p:spPr bwMode="auto">
          <a:xfrm>
            <a:off x="7092280" y="5138886"/>
            <a:ext cx="1385888" cy="423863"/>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90000"/>
              </a:lnSpc>
              <a:spcBef>
                <a:spcPct val="20000"/>
              </a:spcBef>
              <a:spcAft>
                <a:spcPct val="0"/>
              </a:spcAft>
              <a:buClr>
                <a:srgbClr val="000000"/>
              </a:buClr>
              <a:buSzTx/>
              <a:buFontTx/>
              <a:buNone/>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delete p1;</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6342"/>
                                        </p:tgtEl>
                                        <p:attrNameLst>
                                          <p:attrName>style.visibility</p:attrName>
                                        </p:attrNameLst>
                                      </p:cBhvr>
                                      <p:to>
                                        <p:strVal val="visible"/>
                                      </p:to>
                                    </p:set>
                                    <p:anim calcmode="lin" valueType="num">
                                      <p:cBhvr additive="base">
                                        <p:cTn id="7" dur="500" fill="hold"/>
                                        <p:tgtEl>
                                          <p:spTgt spid="526342"/>
                                        </p:tgtEl>
                                        <p:attrNameLst>
                                          <p:attrName>ppt_x</p:attrName>
                                        </p:attrNameLst>
                                      </p:cBhvr>
                                      <p:tavLst>
                                        <p:tav tm="0">
                                          <p:val>
                                            <p:strVal val="0-#ppt_w/2"/>
                                          </p:val>
                                        </p:tav>
                                        <p:tav tm="100000">
                                          <p:val>
                                            <p:strVal val="#ppt_x"/>
                                          </p:val>
                                        </p:tav>
                                      </p:tavLst>
                                    </p:anim>
                                    <p:anim calcmode="lin" valueType="num">
                                      <p:cBhvr additive="base">
                                        <p:cTn id="8" dur="500" fill="hold"/>
                                        <p:tgtEl>
                                          <p:spTgt spid="5263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6343"/>
                                        </p:tgtEl>
                                        <p:attrNameLst>
                                          <p:attrName>style.visibility</p:attrName>
                                        </p:attrNameLst>
                                      </p:cBhvr>
                                      <p:to>
                                        <p:strVal val="visible"/>
                                      </p:to>
                                    </p:set>
                                    <p:anim calcmode="lin" valueType="num">
                                      <p:cBhvr additive="base">
                                        <p:cTn id="13" dur="500" fill="hold"/>
                                        <p:tgtEl>
                                          <p:spTgt spid="526343"/>
                                        </p:tgtEl>
                                        <p:attrNameLst>
                                          <p:attrName>ppt_x</p:attrName>
                                        </p:attrNameLst>
                                      </p:cBhvr>
                                      <p:tavLst>
                                        <p:tav tm="0">
                                          <p:val>
                                            <p:strVal val="0-#ppt_w/2"/>
                                          </p:val>
                                        </p:tav>
                                        <p:tav tm="100000">
                                          <p:val>
                                            <p:strVal val="#ppt_x"/>
                                          </p:val>
                                        </p:tav>
                                      </p:tavLst>
                                    </p:anim>
                                    <p:anim calcmode="lin" valueType="num">
                                      <p:cBhvr additive="base">
                                        <p:cTn id="14" dur="500" fill="hold"/>
                                        <p:tgtEl>
                                          <p:spTgt spid="526343"/>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26344"/>
                                        </p:tgtEl>
                                        <p:attrNameLst>
                                          <p:attrName>style.visibility</p:attrName>
                                        </p:attrNameLst>
                                      </p:cBhvr>
                                      <p:to>
                                        <p:strVal val="visible"/>
                                      </p:to>
                                    </p:set>
                                    <p:anim calcmode="lin" valueType="num">
                                      <p:cBhvr additive="base">
                                        <p:cTn id="23" dur="500" fill="hold"/>
                                        <p:tgtEl>
                                          <p:spTgt spid="526344"/>
                                        </p:tgtEl>
                                        <p:attrNameLst>
                                          <p:attrName>ppt_x</p:attrName>
                                        </p:attrNameLst>
                                      </p:cBhvr>
                                      <p:tavLst>
                                        <p:tav tm="0">
                                          <p:val>
                                            <p:strVal val="0-#ppt_w/2"/>
                                          </p:val>
                                        </p:tav>
                                        <p:tav tm="100000">
                                          <p:val>
                                            <p:strVal val="#ppt_x"/>
                                          </p:val>
                                        </p:tav>
                                      </p:tavLst>
                                    </p:anim>
                                    <p:anim calcmode="lin" valueType="num">
                                      <p:cBhvr additive="base">
                                        <p:cTn id="24" dur="500" fill="hold"/>
                                        <p:tgtEl>
                                          <p:spTgt spid="5263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526342" grpId="0" bldLvl="0" animBg="1"/>
      <p:bldP spid="526343" grpId="0" bldLvl="0" animBg="1"/>
      <p:bldP spid="52634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buFont typeface="Wingdings" panose="05000000000000000000" pitchFamily="2" charset="2"/>
              <a:buNone/>
            </a:pPr>
            <a:r>
              <a:rPr lang="en-US" altLang="zh-CN" b="1" kern="12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kern="12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取值</a:t>
            </a: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0" hangingPunct="0">
              <a:lnSpc>
                <a:spcPct val="120000"/>
              </a:lnSpc>
              <a:spcBef>
                <a:spcPts val="0"/>
              </a:spcBef>
              <a:spcAft>
                <a:spcPts val="0"/>
              </a:spcAft>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int </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GetElem</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SqList</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L, int </a:t>
            </a:r>
            <a:r>
              <a:rPr lang="en-US" altLang="zh-CN"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ElemType</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&amp;e</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just" defTabSz="914400" rtl="0" eaLnBrk="0" fontAlgn="base" latinLnBrk="0" hangingPunct="0">
              <a:lnSpc>
                <a:spcPct val="120000"/>
              </a:lnSpc>
              <a:spcBef>
                <a:spcPts val="0"/>
              </a:spcBef>
              <a:spcAft>
                <a:spcPts val="0"/>
              </a:spcAft>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just" defTabSz="914400" rtl="0" eaLnBrk="0" fontAlgn="base" latinLnBrk="0" hangingPunct="0">
              <a:lnSpc>
                <a:spcPct val="120000"/>
              </a:lnSpc>
              <a:spcBef>
                <a:spcPts val="0"/>
              </a:spcBef>
              <a:spcAft>
                <a:spcPts val="0"/>
              </a:spcAft>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if (</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&lt;1||</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&gt;</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L.length</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return ERROR;   </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just" defTabSz="914400" rtl="0" eaLnBrk="0" fontAlgn="base" latinLnBrk="0" hangingPunct="0">
              <a:lnSpc>
                <a:spcPct val="120000"/>
              </a:lnSpc>
              <a:spcBef>
                <a:spcPts val="0"/>
              </a:spcBef>
              <a:spcAft>
                <a:spcPts val="0"/>
              </a:spcAft>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判断</a:t>
            </a:r>
            <a:r>
              <a:rPr lang="en-US" altLang="zh-CN"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值是否合理，若不合理，返回</a:t>
            </a:r>
            <a:r>
              <a:rPr lang="en-US" altLang="zh-CN"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ERROR</a:t>
            </a:r>
            <a:endParaRPr kumimoji="0" lang="en-US" altLang="zh-CN"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just" defTabSz="914400" rtl="0" eaLnBrk="0" fontAlgn="base" latinLnBrk="0" hangingPunct="0">
              <a:lnSpc>
                <a:spcPct val="120000"/>
              </a:lnSpc>
              <a:spcBef>
                <a:spcPts val="0"/>
              </a:spcBef>
              <a:spcAft>
                <a:spcPts val="0"/>
              </a:spcAft>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e=</a:t>
            </a:r>
            <a:r>
              <a:rPr lang="en-US" altLang="zh-CN"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L.elem</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[i-1];</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第</a:t>
            </a:r>
            <a:r>
              <a:rPr lang="en-US" altLang="zh-CN"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i-1</a:t>
            </a:r>
            <a:r>
              <a:rPr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的单元存储着第</a:t>
            </a:r>
            <a:r>
              <a:rPr lang="en-US" altLang="zh-CN"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个数据</a:t>
            </a:r>
            <a:endParaRPr kumimoji="0"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just" defTabSz="914400" rtl="0" eaLnBrk="0" fontAlgn="base" latinLnBrk="0" hangingPunct="0">
              <a:lnSpc>
                <a:spcPct val="120000"/>
              </a:lnSpc>
              <a:spcBef>
                <a:spcPts val="0"/>
              </a:spcBef>
              <a:spcAft>
                <a:spcPts val="0"/>
              </a:spcAft>
              <a:buClrTx/>
              <a:buSzTx/>
              <a:buFontTx/>
              <a:buNone/>
              <a:defRPr/>
            </a:pPr>
            <a:r>
              <a:rPr lang="zh-CN" altLang="en-US"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return OK;</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just" defTabSz="914400" rtl="0" eaLnBrk="0" fontAlgn="base" latinLnBrk="0" hangingPunct="0">
              <a:lnSpc>
                <a:spcPct val="120000"/>
              </a:lnSpc>
              <a:spcBef>
                <a:spcPts val="0"/>
              </a:spcBef>
              <a:spcAft>
                <a:spcPts val="0"/>
              </a:spcAft>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zh-CN" altLang="en-US" b="1"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对话气泡: 椭圆形 2"/>
          <p:cNvSpPr/>
          <p:nvPr/>
        </p:nvSpPr>
        <p:spPr>
          <a:xfrm>
            <a:off x="5976156" y="1412776"/>
            <a:ext cx="1512168" cy="538624"/>
          </a:xfrm>
          <a:prstGeom prst="wedgeEllipseCallout">
            <a:avLst>
              <a:gd name="adj1" fmla="val -81302"/>
              <a:gd name="adj2" fmla="val 7661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anose="020B0503020204020204" pitchFamily="34" charset="-122"/>
                <a:ea typeface="微软雅黑" panose="020B0503020204020204" pitchFamily="34" charset="-122"/>
              </a:rPr>
              <a:t>引用</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4819"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ct val="0"/>
              </a:spcBef>
              <a:spcAft>
                <a:spcPts val="0"/>
              </a:spcAft>
            </a:pPr>
            <a:r>
              <a:rPr lang="zh-CN" altLang="en-US" b="1" kern="1200" dirty="0">
                <a:solidFill>
                  <a:srgbClr val="4D4D4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0"/>
              </a:spcBef>
              <a:spcAft>
                <a:spcPts val="0"/>
              </a:spcAft>
              <a:buFont typeface="Wingdings" panose="05000000000000000000" pitchFamily="2" charset="2"/>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查找</a:t>
            </a: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20000"/>
              </a:lnSpc>
              <a:spcBef>
                <a:spcPct val="0"/>
              </a:spcBef>
              <a:spcAft>
                <a:spcPts val="0"/>
              </a:spcAft>
              <a:buClrTx/>
              <a:buSzTx/>
              <a:buFontTx/>
              <a:buNone/>
              <a:defRPr/>
            </a:pPr>
            <a:r>
              <a:rPr lang="en-US" altLang="zh-CN" b="1" noProof="0" dirty="0">
                <a:ln>
                  <a:noFill/>
                </a:ln>
                <a:effectLst/>
                <a:uLnTx/>
                <a:uFillTx/>
                <a:latin typeface="Times New Roman" panose="02020603050405020304" pitchFamily="18" charset="0"/>
                <a:cs typeface="Times New Roman" panose="02020603050405020304" pitchFamily="18" charset="0"/>
                <a:sym typeface="+mn-lt"/>
              </a:rPr>
              <a:t>int </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LocateELem</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SqList</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 </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L,ElemType</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 e)</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spcAft>
                <a:spcPts val="0"/>
              </a:spcAft>
              <a:buClrTx/>
              <a:buSzTx/>
              <a:buFontTx/>
              <a:buNone/>
              <a:defRPr/>
            </a:pPr>
            <a:r>
              <a:rPr lang="en-US" altLang="zh-CN" b="1" noProof="0" dirty="0">
                <a:ln>
                  <a:noFill/>
                </a:ln>
                <a:effectLst/>
                <a:uLnTx/>
                <a:uFillTx/>
                <a:latin typeface="Times New Roman" panose="02020603050405020304" pitchFamily="18" charset="0"/>
                <a:cs typeface="Times New Roman" panose="02020603050405020304" pitchFamily="18" charset="0"/>
                <a:sym typeface="+mn-lt"/>
              </a:rPr>
              <a:t>{</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spcAft>
                <a:spcPts val="0"/>
              </a:spcAft>
              <a:buClrTx/>
              <a:buSzTx/>
              <a:buFontTx/>
              <a:buNone/>
              <a:defRPr/>
            </a:pPr>
            <a:r>
              <a:rPr lang="en-US" altLang="zh-CN" b="1" noProof="0" dirty="0">
                <a:ln>
                  <a:noFill/>
                </a:ln>
                <a:effectLst/>
                <a:uLnTx/>
                <a:uFillTx/>
                <a:latin typeface="Times New Roman" panose="02020603050405020304" pitchFamily="18" charset="0"/>
                <a:cs typeface="Times New Roman" panose="02020603050405020304" pitchFamily="18" charset="0"/>
                <a:sym typeface="+mn-lt"/>
              </a:rPr>
              <a:t>  	for (</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=0; </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&lt;</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L.length</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 </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spcAft>
                <a:spcPts val="0"/>
              </a:spcAft>
              <a:buClrTx/>
              <a:buSzTx/>
              <a:buFontTx/>
              <a:buNone/>
              <a:defRPr/>
            </a:pPr>
            <a:r>
              <a:rPr lang="en-US" altLang="zh-CN" b="1" noProof="0" dirty="0">
                <a:ln>
                  <a:noFill/>
                </a:ln>
                <a:effectLst/>
                <a:uLnTx/>
                <a:uFillTx/>
                <a:latin typeface="Times New Roman" panose="02020603050405020304" pitchFamily="18" charset="0"/>
                <a:cs typeface="Times New Roman" panose="02020603050405020304" pitchFamily="18" charset="0"/>
                <a:sym typeface="+mn-lt"/>
              </a:rPr>
              <a:t>      	if (</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L.elem</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a:t>
            </a:r>
            <a:r>
              <a:rPr lang="en-US" altLang="zh-CN" b="1"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cs typeface="Times New Roman" panose="02020603050405020304" pitchFamily="18" charset="0"/>
                <a:sym typeface="+mn-lt"/>
              </a:rPr>
              <a:t>]==e) return i+1;                </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spcAft>
                <a:spcPts val="0"/>
              </a:spcAft>
              <a:buClrTx/>
              <a:buSzTx/>
              <a:buFontTx/>
              <a:buNone/>
              <a:defRPr/>
            </a:pPr>
            <a:r>
              <a:rPr lang="en-US" altLang="zh-CN" b="1" noProof="0" dirty="0">
                <a:ln>
                  <a:noFill/>
                </a:ln>
                <a:effectLst/>
                <a:uLnTx/>
                <a:uFillTx/>
                <a:latin typeface="Times New Roman" panose="02020603050405020304" pitchFamily="18" charset="0"/>
                <a:cs typeface="Times New Roman" panose="02020603050405020304" pitchFamily="18" charset="0"/>
                <a:sym typeface="+mn-lt"/>
              </a:rPr>
              <a:t> 	 return 0;</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spcAft>
                <a:spcPts val="0"/>
              </a:spcAft>
              <a:buClrTx/>
              <a:buSzTx/>
              <a:buFontTx/>
              <a:buNone/>
              <a:defRPr/>
            </a:pPr>
            <a:r>
              <a:rPr lang="en-US" altLang="zh-CN" b="1" noProof="0" dirty="0">
                <a:ln>
                  <a:noFill/>
                </a:ln>
                <a:effectLst/>
                <a:uLnTx/>
                <a:uFillTx/>
                <a:latin typeface="Times New Roman" panose="02020603050405020304" pitchFamily="18" charset="0"/>
                <a:cs typeface="Times New Roman" panose="02020603050405020304" pitchFamily="18" charset="0"/>
                <a:sym typeface="+mn-lt"/>
              </a:rPr>
              <a:t>}</a:t>
            </a:r>
            <a:endParaRPr lang="zh-CN" altLang="en-US" b="1" kern="1200"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20" name="Text Box 4"/>
          <p:cNvSpPr txBox="1"/>
          <p:nvPr/>
        </p:nvSpPr>
        <p:spPr>
          <a:xfrm>
            <a:off x="4738688" y="5924550"/>
            <a:ext cx="2501006" cy="46166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FF0909"/>
                </a:solidFill>
                <a:latin typeface="Times New Roman" panose="02020603050405020304" pitchFamily="18" charset="0"/>
                <a:ea typeface="宋体" panose="02010600030101010101" pitchFamily="2" charset="-122"/>
              </a:rPr>
              <a:t>时间复杂度</a:t>
            </a:r>
            <a:r>
              <a:rPr lang="en-US" altLang="zh-CN" b="1" dirty="0">
                <a:solidFill>
                  <a:srgbClr val="FF0909"/>
                </a:solidFill>
                <a:latin typeface="Times New Roman" panose="02020603050405020304" pitchFamily="18" charset="0"/>
                <a:ea typeface="宋体" panose="02010600030101010101" pitchFamily="2" charset="-122"/>
              </a:rPr>
              <a:t>O( n )</a:t>
            </a:r>
            <a:endParaRPr lang="en-US" altLang="zh-CN" b="1" dirty="0">
              <a:solidFill>
                <a:srgbClr val="FF0909"/>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9155"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ts val="0"/>
              </a:spcBef>
              <a:spcAft>
                <a:spcPts val="0"/>
              </a:spcAft>
            </a:pPr>
            <a:r>
              <a:rPr lang="zh-CN" altLang="en-US" b="1" dirty="0">
                <a:solidFill>
                  <a:srgbClr val="4D4D4D"/>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20000"/>
              </a:lnSpc>
              <a:spcBef>
                <a:spcPts val="0"/>
              </a:spcBef>
              <a:spcAft>
                <a:spcPts val="0"/>
              </a:spcAft>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插入演示</a:t>
            </a: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1037"/>
          <p:cNvSpPr>
            <a:spLocks noChangeArrowheads="1"/>
          </p:cNvSpPr>
          <p:nvPr>
            <p:custDataLst>
              <p:tags r:id="rId1"/>
            </p:custDataLst>
          </p:nvPr>
        </p:nvSpPr>
        <p:spPr bwMode="auto">
          <a:xfrm>
            <a:off x="2082165" y="1703070"/>
            <a:ext cx="838200" cy="411480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 name="Line 1038"/>
          <p:cNvSpPr>
            <a:spLocks noChangeShapeType="1"/>
          </p:cNvSpPr>
          <p:nvPr>
            <p:custDataLst>
              <p:tags r:id="rId2"/>
            </p:custDataLst>
          </p:nvPr>
        </p:nvSpPr>
        <p:spPr bwMode="auto">
          <a:xfrm>
            <a:off x="2082165" y="216027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8" name="Line 1039"/>
          <p:cNvSpPr>
            <a:spLocks noChangeShapeType="1"/>
          </p:cNvSpPr>
          <p:nvPr>
            <p:custDataLst>
              <p:tags r:id="rId3"/>
            </p:custDataLst>
          </p:nvPr>
        </p:nvSpPr>
        <p:spPr bwMode="auto">
          <a:xfrm>
            <a:off x="2082165" y="261747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 name="Line 1040"/>
          <p:cNvSpPr>
            <a:spLocks noChangeShapeType="1"/>
          </p:cNvSpPr>
          <p:nvPr>
            <p:custDataLst>
              <p:tags r:id="rId4"/>
            </p:custDataLst>
          </p:nvPr>
        </p:nvSpPr>
        <p:spPr bwMode="auto">
          <a:xfrm>
            <a:off x="2082165" y="307467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0" name="Line 1041"/>
          <p:cNvSpPr>
            <a:spLocks noChangeShapeType="1"/>
          </p:cNvSpPr>
          <p:nvPr>
            <p:custDataLst>
              <p:tags r:id="rId5"/>
            </p:custDataLst>
          </p:nvPr>
        </p:nvSpPr>
        <p:spPr bwMode="auto">
          <a:xfrm>
            <a:off x="2082165" y="353187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1" name="Line 1042"/>
          <p:cNvSpPr>
            <a:spLocks noChangeShapeType="1"/>
          </p:cNvSpPr>
          <p:nvPr>
            <p:custDataLst>
              <p:tags r:id="rId6"/>
            </p:custDataLst>
          </p:nvPr>
        </p:nvSpPr>
        <p:spPr bwMode="auto">
          <a:xfrm>
            <a:off x="2082165" y="398907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 name="Line 1043"/>
          <p:cNvSpPr>
            <a:spLocks noChangeShapeType="1"/>
          </p:cNvSpPr>
          <p:nvPr>
            <p:custDataLst>
              <p:tags r:id="rId7"/>
            </p:custDataLst>
          </p:nvPr>
        </p:nvSpPr>
        <p:spPr bwMode="auto">
          <a:xfrm>
            <a:off x="2082165" y="444627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3" name="Line 1044"/>
          <p:cNvSpPr>
            <a:spLocks noChangeShapeType="1"/>
          </p:cNvSpPr>
          <p:nvPr>
            <p:custDataLst>
              <p:tags r:id="rId8"/>
            </p:custDataLst>
          </p:nvPr>
        </p:nvSpPr>
        <p:spPr bwMode="auto">
          <a:xfrm>
            <a:off x="2082165" y="490347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4" name="Line 1045"/>
          <p:cNvSpPr>
            <a:spLocks noChangeShapeType="1"/>
          </p:cNvSpPr>
          <p:nvPr>
            <p:custDataLst>
              <p:tags r:id="rId9"/>
            </p:custDataLst>
          </p:nvPr>
        </p:nvSpPr>
        <p:spPr bwMode="auto">
          <a:xfrm>
            <a:off x="2082165" y="536067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5" name="Text Box 1046"/>
          <p:cNvSpPr txBox="1">
            <a:spLocks noChangeArrowheads="1"/>
          </p:cNvSpPr>
          <p:nvPr>
            <p:custDataLst>
              <p:tags r:id="rId10"/>
            </p:custDataLst>
          </p:nvPr>
        </p:nvSpPr>
        <p:spPr bwMode="auto">
          <a:xfrm>
            <a:off x="2082165" y="1703070"/>
            <a:ext cx="7620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89</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6" name="Text Box 1047"/>
          <p:cNvSpPr txBox="1">
            <a:spLocks noChangeArrowheads="1"/>
          </p:cNvSpPr>
          <p:nvPr>
            <p:custDataLst>
              <p:tags r:id="rId11"/>
            </p:custDataLst>
          </p:nvPr>
        </p:nvSpPr>
        <p:spPr bwMode="auto">
          <a:xfrm>
            <a:off x="1548765" y="1703070"/>
            <a:ext cx="762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9</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65" name="组合 64"/>
          <p:cNvGrpSpPr/>
          <p:nvPr/>
        </p:nvGrpSpPr>
        <p:grpSpPr>
          <a:xfrm>
            <a:off x="6666865" y="1703070"/>
            <a:ext cx="838200" cy="4114800"/>
            <a:chOff x="11855" y="2682"/>
            <a:chExt cx="1320" cy="6480"/>
          </a:xfrm>
        </p:grpSpPr>
        <p:sp>
          <p:nvSpPr>
            <p:cNvPr id="17" name="Rectangle 1048"/>
            <p:cNvSpPr>
              <a:spLocks noChangeArrowheads="1"/>
            </p:cNvSpPr>
            <p:nvPr>
              <p:custDataLst>
                <p:tags r:id="rId12"/>
              </p:custDataLst>
            </p:nvPr>
          </p:nvSpPr>
          <p:spPr bwMode="auto">
            <a:xfrm>
              <a:off x="11855" y="2682"/>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8" name="Line 1049"/>
            <p:cNvSpPr>
              <a:spLocks noChangeShapeType="1"/>
            </p:cNvSpPr>
            <p:nvPr>
              <p:custDataLst>
                <p:tags r:id="rId13"/>
              </p:custDataLst>
            </p:nvPr>
          </p:nvSpPr>
          <p:spPr bwMode="auto">
            <a:xfrm>
              <a:off x="11855" y="340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9" name="Line 1050"/>
            <p:cNvSpPr>
              <a:spLocks noChangeShapeType="1"/>
            </p:cNvSpPr>
            <p:nvPr>
              <p:custDataLst>
                <p:tags r:id="rId14"/>
              </p:custDataLst>
            </p:nvPr>
          </p:nvSpPr>
          <p:spPr bwMode="auto">
            <a:xfrm>
              <a:off x="11855" y="412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0" name="Line 1051"/>
            <p:cNvSpPr>
              <a:spLocks noChangeShapeType="1"/>
            </p:cNvSpPr>
            <p:nvPr>
              <p:custDataLst>
                <p:tags r:id="rId15"/>
              </p:custDataLst>
            </p:nvPr>
          </p:nvSpPr>
          <p:spPr bwMode="auto">
            <a:xfrm>
              <a:off x="11855" y="484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1" name="Line 1052"/>
            <p:cNvSpPr>
              <a:spLocks noChangeShapeType="1"/>
            </p:cNvSpPr>
            <p:nvPr>
              <p:custDataLst>
                <p:tags r:id="rId16"/>
              </p:custDataLst>
            </p:nvPr>
          </p:nvSpPr>
          <p:spPr bwMode="auto">
            <a:xfrm>
              <a:off x="11855" y="556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2" name="Line 1053"/>
            <p:cNvSpPr>
              <a:spLocks noChangeShapeType="1"/>
            </p:cNvSpPr>
            <p:nvPr>
              <p:custDataLst>
                <p:tags r:id="rId17"/>
              </p:custDataLst>
            </p:nvPr>
          </p:nvSpPr>
          <p:spPr bwMode="auto">
            <a:xfrm>
              <a:off x="11855" y="628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3" name="Line 1054"/>
            <p:cNvSpPr>
              <a:spLocks noChangeShapeType="1"/>
            </p:cNvSpPr>
            <p:nvPr>
              <p:custDataLst>
                <p:tags r:id="rId18"/>
              </p:custDataLst>
            </p:nvPr>
          </p:nvSpPr>
          <p:spPr bwMode="auto">
            <a:xfrm>
              <a:off x="11855" y="700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4" name="Line 1055"/>
            <p:cNvSpPr>
              <a:spLocks noChangeShapeType="1"/>
            </p:cNvSpPr>
            <p:nvPr>
              <p:custDataLst>
                <p:tags r:id="rId19"/>
              </p:custDataLst>
            </p:nvPr>
          </p:nvSpPr>
          <p:spPr bwMode="auto">
            <a:xfrm>
              <a:off x="11855" y="772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5" name="Line 1056"/>
            <p:cNvSpPr>
              <a:spLocks noChangeShapeType="1"/>
            </p:cNvSpPr>
            <p:nvPr>
              <p:custDataLst>
                <p:tags r:id="rId20"/>
              </p:custDataLst>
            </p:nvPr>
          </p:nvSpPr>
          <p:spPr bwMode="auto">
            <a:xfrm>
              <a:off x="11855" y="844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6" name="Text Box 1057"/>
            <p:cNvSpPr txBox="1">
              <a:spLocks noChangeArrowheads="1"/>
            </p:cNvSpPr>
            <p:nvPr>
              <p:custDataLst>
                <p:tags r:id="rId21"/>
              </p:custDataLst>
            </p:nvPr>
          </p:nvSpPr>
          <p:spPr bwMode="auto">
            <a:xfrm>
              <a:off x="11855" y="2682"/>
              <a:ext cx="1200"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3366"/>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99</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89</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27" name="AutoShape 1058"/>
          <p:cNvSpPr>
            <a:spLocks noChangeArrowheads="1"/>
          </p:cNvSpPr>
          <p:nvPr>
            <p:custDataLst>
              <p:tags r:id="rId22"/>
            </p:custDataLst>
          </p:nvPr>
        </p:nvSpPr>
        <p:spPr bwMode="auto">
          <a:xfrm>
            <a:off x="862965" y="2998470"/>
            <a:ext cx="1219200" cy="136525"/>
          </a:xfrm>
          <a:prstGeom prst="rightArrow">
            <a:avLst>
              <a:gd name="adj1" fmla="val 50000"/>
              <a:gd name="adj2" fmla="val 150000"/>
            </a:avLst>
          </a:prstGeom>
          <a:solidFill>
            <a:srgbClr val="6C4C8F"/>
          </a:solidFill>
          <a:ln w="9525">
            <a:solidFill>
              <a:srgbClr val="6C4C8F"/>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8" name="Text Box 1059"/>
          <p:cNvSpPr txBox="1">
            <a:spLocks noChangeArrowheads="1"/>
          </p:cNvSpPr>
          <p:nvPr>
            <p:custDataLst>
              <p:tags r:id="rId23"/>
            </p:custDataLst>
          </p:nvPr>
        </p:nvSpPr>
        <p:spPr bwMode="auto">
          <a:xfrm>
            <a:off x="748665" y="2568258"/>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99</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插入</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62" name="组合 61"/>
          <p:cNvGrpSpPr/>
          <p:nvPr/>
        </p:nvGrpSpPr>
        <p:grpSpPr>
          <a:xfrm>
            <a:off x="3242945" y="1703070"/>
            <a:ext cx="838200" cy="4114800"/>
            <a:chOff x="4655" y="2682"/>
            <a:chExt cx="1320" cy="6480"/>
          </a:xfrm>
        </p:grpSpPr>
        <p:sp>
          <p:nvSpPr>
            <p:cNvPr id="29" name="Rectangle 1060"/>
            <p:cNvSpPr>
              <a:spLocks noChangeArrowheads="1"/>
            </p:cNvSpPr>
            <p:nvPr>
              <p:custDataLst>
                <p:tags r:id="rId24"/>
              </p:custDataLst>
            </p:nvPr>
          </p:nvSpPr>
          <p:spPr bwMode="auto">
            <a:xfrm>
              <a:off x="4655" y="2682"/>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0" name="Line 1061"/>
            <p:cNvSpPr>
              <a:spLocks noChangeShapeType="1"/>
            </p:cNvSpPr>
            <p:nvPr>
              <p:custDataLst>
                <p:tags r:id="rId25"/>
              </p:custDataLst>
            </p:nvPr>
          </p:nvSpPr>
          <p:spPr bwMode="auto">
            <a:xfrm>
              <a:off x="4655" y="340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1" name="Line 1062"/>
            <p:cNvSpPr>
              <a:spLocks noChangeShapeType="1"/>
            </p:cNvSpPr>
            <p:nvPr>
              <p:custDataLst>
                <p:tags r:id="rId26"/>
              </p:custDataLst>
            </p:nvPr>
          </p:nvSpPr>
          <p:spPr bwMode="auto">
            <a:xfrm>
              <a:off x="4655" y="412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2" name="Line 1063"/>
            <p:cNvSpPr>
              <a:spLocks noChangeShapeType="1"/>
            </p:cNvSpPr>
            <p:nvPr>
              <p:custDataLst>
                <p:tags r:id="rId27"/>
              </p:custDataLst>
            </p:nvPr>
          </p:nvSpPr>
          <p:spPr bwMode="auto">
            <a:xfrm>
              <a:off x="4655" y="484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3" name="Line 1064"/>
            <p:cNvSpPr>
              <a:spLocks noChangeShapeType="1"/>
            </p:cNvSpPr>
            <p:nvPr>
              <p:custDataLst>
                <p:tags r:id="rId28"/>
              </p:custDataLst>
            </p:nvPr>
          </p:nvSpPr>
          <p:spPr bwMode="auto">
            <a:xfrm>
              <a:off x="4655" y="556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4" name="Line 1065"/>
            <p:cNvSpPr>
              <a:spLocks noChangeShapeType="1"/>
            </p:cNvSpPr>
            <p:nvPr>
              <p:custDataLst>
                <p:tags r:id="rId29"/>
              </p:custDataLst>
            </p:nvPr>
          </p:nvSpPr>
          <p:spPr bwMode="auto">
            <a:xfrm>
              <a:off x="4655" y="628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5" name="Line 1066"/>
            <p:cNvSpPr>
              <a:spLocks noChangeShapeType="1"/>
            </p:cNvSpPr>
            <p:nvPr>
              <p:custDataLst>
                <p:tags r:id="rId30"/>
              </p:custDataLst>
            </p:nvPr>
          </p:nvSpPr>
          <p:spPr bwMode="auto">
            <a:xfrm>
              <a:off x="4655" y="700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6" name="Line 1067"/>
            <p:cNvSpPr>
              <a:spLocks noChangeShapeType="1"/>
            </p:cNvSpPr>
            <p:nvPr>
              <p:custDataLst>
                <p:tags r:id="rId31"/>
              </p:custDataLst>
            </p:nvPr>
          </p:nvSpPr>
          <p:spPr bwMode="auto">
            <a:xfrm>
              <a:off x="4655" y="772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7" name="Line 1068"/>
            <p:cNvSpPr>
              <a:spLocks noChangeShapeType="1"/>
            </p:cNvSpPr>
            <p:nvPr>
              <p:custDataLst>
                <p:tags r:id="rId32"/>
              </p:custDataLst>
            </p:nvPr>
          </p:nvSpPr>
          <p:spPr bwMode="auto">
            <a:xfrm>
              <a:off x="4655" y="844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8" name="Text Box 1069"/>
            <p:cNvSpPr txBox="1">
              <a:spLocks noChangeArrowheads="1"/>
            </p:cNvSpPr>
            <p:nvPr>
              <p:custDataLst>
                <p:tags r:id="rId33"/>
              </p:custDataLst>
            </p:nvPr>
          </p:nvSpPr>
          <p:spPr bwMode="auto">
            <a:xfrm>
              <a:off x="4655" y="2682"/>
              <a:ext cx="1200"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89</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9" name="AutoShape 1070"/>
            <p:cNvSpPr>
              <a:spLocks noChangeArrowheads="1"/>
            </p:cNvSpPr>
            <p:nvPr>
              <p:custDataLst>
                <p:tags r:id="rId34"/>
              </p:custDataLst>
            </p:nvPr>
          </p:nvSpPr>
          <p:spPr bwMode="auto">
            <a:xfrm>
              <a:off x="4803" y="6635"/>
              <a:ext cx="120" cy="720"/>
            </a:xfrm>
            <a:prstGeom prst="downArrow">
              <a:avLst>
                <a:gd name="adj1" fmla="val 50000"/>
                <a:gd name="adj2" fmla="val 150000"/>
              </a:avLst>
            </a:prstGeom>
            <a:solidFill>
              <a:srgbClr val="6C4C8F"/>
            </a:solidFill>
            <a:ln w="9525">
              <a:solidFill>
                <a:srgbClr val="6C4C8F"/>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63" name="组合 62"/>
          <p:cNvGrpSpPr/>
          <p:nvPr/>
        </p:nvGrpSpPr>
        <p:grpSpPr>
          <a:xfrm>
            <a:off x="4403725" y="1703070"/>
            <a:ext cx="838200" cy="4114800"/>
            <a:chOff x="6935" y="2682"/>
            <a:chExt cx="1320" cy="6480"/>
          </a:xfrm>
        </p:grpSpPr>
        <p:sp>
          <p:nvSpPr>
            <p:cNvPr id="40" name="Rectangle 1071"/>
            <p:cNvSpPr>
              <a:spLocks noChangeArrowheads="1"/>
            </p:cNvSpPr>
            <p:nvPr>
              <p:custDataLst>
                <p:tags r:id="rId35"/>
              </p:custDataLst>
            </p:nvPr>
          </p:nvSpPr>
          <p:spPr bwMode="auto">
            <a:xfrm>
              <a:off x="6935" y="2682"/>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1" name="Line 1072"/>
            <p:cNvSpPr>
              <a:spLocks noChangeShapeType="1"/>
            </p:cNvSpPr>
            <p:nvPr>
              <p:custDataLst>
                <p:tags r:id="rId36"/>
              </p:custDataLst>
            </p:nvPr>
          </p:nvSpPr>
          <p:spPr bwMode="auto">
            <a:xfrm>
              <a:off x="6935" y="340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2" name="Line 1073"/>
            <p:cNvSpPr>
              <a:spLocks noChangeShapeType="1"/>
            </p:cNvSpPr>
            <p:nvPr>
              <p:custDataLst>
                <p:tags r:id="rId37"/>
              </p:custDataLst>
            </p:nvPr>
          </p:nvSpPr>
          <p:spPr bwMode="auto">
            <a:xfrm>
              <a:off x="6935" y="412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3" name="Line 1074"/>
            <p:cNvSpPr>
              <a:spLocks noChangeShapeType="1"/>
            </p:cNvSpPr>
            <p:nvPr>
              <p:custDataLst>
                <p:tags r:id="rId38"/>
              </p:custDataLst>
            </p:nvPr>
          </p:nvSpPr>
          <p:spPr bwMode="auto">
            <a:xfrm>
              <a:off x="6935" y="484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4" name="Line 1075"/>
            <p:cNvSpPr>
              <a:spLocks noChangeShapeType="1"/>
            </p:cNvSpPr>
            <p:nvPr>
              <p:custDataLst>
                <p:tags r:id="rId39"/>
              </p:custDataLst>
            </p:nvPr>
          </p:nvSpPr>
          <p:spPr bwMode="auto">
            <a:xfrm>
              <a:off x="6935" y="556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5" name="Line 1076"/>
            <p:cNvSpPr>
              <a:spLocks noChangeShapeType="1"/>
            </p:cNvSpPr>
            <p:nvPr>
              <p:custDataLst>
                <p:tags r:id="rId40"/>
              </p:custDataLst>
            </p:nvPr>
          </p:nvSpPr>
          <p:spPr bwMode="auto">
            <a:xfrm>
              <a:off x="6935" y="628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6" name="Line 1077"/>
            <p:cNvSpPr>
              <a:spLocks noChangeShapeType="1"/>
            </p:cNvSpPr>
            <p:nvPr>
              <p:custDataLst>
                <p:tags r:id="rId41"/>
              </p:custDataLst>
            </p:nvPr>
          </p:nvSpPr>
          <p:spPr bwMode="auto">
            <a:xfrm>
              <a:off x="6935" y="700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7" name="Line 1078"/>
            <p:cNvSpPr>
              <a:spLocks noChangeShapeType="1"/>
            </p:cNvSpPr>
            <p:nvPr>
              <p:custDataLst>
                <p:tags r:id="rId42"/>
              </p:custDataLst>
            </p:nvPr>
          </p:nvSpPr>
          <p:spPr bwMode="auto">
            <a:xfrm>
              <a:off x="6935" y="772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8" name="Line 1079"/>
            <p:cNvSpPr>
              <a:spLocks noChangeShapeType="1"/>
            </p:cNvSpPr>
            <p:nvPr>
              <p:custDataLst>
                <p:tags r:id="rId43"/>
              </p:custDataLst>
            </p:nvPr>
          </p:nvSpPr>
          <p:spPr bwMode="auto">
            <a:xfrm>
              <a:off x="6935" y="844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9" name="Text Box 1080"/>
            <p:cNvSpPr txBox="1">
              <a:spLocks noChangeArrowheads="1"/>
            </p:cNvSpPr>
            <p:nvPr>
              <p:custDataLst>
                <p:tags r:id="rId44"/>
              </p:custDataLst>
            </p:nvPr>
          </p:nvSpPr>
          <p:spPr bwMode="auto">
            <a:xfrm>
              <a:off x="6935" y="2682"/>
              <a:ext cx="1200"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89</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0" name="AutoShape 1081"/>
            <p:cNvSpPr>
              <a:spLocks noChangeArrowheads="1"/>
            </p:cNvSpPr>
            <p:nvPr>
              <p:custDataLst>
                <p:tags r:id="rId45"/>
              </p:custDataLst>
            </p:nvPr>
          </p:nvSpPr>
          <p:spPr bwMode="auto">
            <a:xfrm>
              <a:off x="7083" y="5915"/>
              <a:ext cx="120" cy="720"/>
            </a:xfrm>
            <a:prstGeom prst="downArrow">
              <a:avLst>
                <a:gd name="adj1" fmla="val 50000"/>
                <a:gd name="adj2" fmla="val 150000"/>
              </a:avLst>
            </a:prstGeom>
            <a:solidFill>
              <a:srgbClr val="6C4C8F"/>
            </a:solidFill>
            <a:ln w="9525">
              <a:solidFill>
                <a:srgbClr val="6C4C8F"/>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64" name="组合 63"/>
          <p:cNvGrpSpPr/>
          <p:nvPr/>
        </p:nvGrpSpPr>
        <p:grpSpPr>
          <a:xfrm>
            <a:off x="5568950" y="1703070"/>
            <a:ext cx="838200" cy="4114800"/>
            <a:chOff x="9335" y="2682"/>
            <a:chExt cx="1320" cy="6480"/>
          </a:xfrm>
        </p:grpSpPr>
        <p:sp>
          <p:nvSpPr>
            <p:cNvPr id="51" name="Rectangle 1082"/>
            <p:cNvSpPr>
              <a:spLocks noChangeArrowheads="1"/>
            </p:cNvSpPr>
            <p:nvPr>
              <p:custDataLst>
                <p:tags r:id="rId46"/>
              </p:custDataLst>
            </p:nvPr>
          </p:nvSpPr>
          <p:spPr bwMode="auto">
            <a:xfrm>
              <a:off x="9335" y="2682"/>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2" name="Line 1083"/>
            <p:cNvSpPr>
              <a:spLocks noChangeShapeType="1"/>
            </p:cNvSpPr>
            <p:nvPr>
              <p:custDataLst>
                <p:tags r:id="rId47"/>
              </p:custDataLst>
            </p:nvPr>
          </p:nvSpPr>
          <p:spPr bwMode="auto">
            <a:xfrm>
              <a:off x="9335" y="340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3" name="Line 1084"/>
            <p:cNvSpPr>
              <a:spLocks noChangeShapeType="1"/>
            </p:cNvSpPr>
            <p:nvPr>
              <p:custDataLst>
                <p:tags r:id="rId48"/>
              </p:custDataLst>
            </p:nvPr>
          </p:nvSpPr>
          <p:spPr bwMode="auto">
            <a:xfrm>
              <a:off x="9335" y="412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4" name="Line 1085"/>
            <p:cNvSpPr>
              <a:spLocks noChangeShapeType="1"/>
            </p:cNvSpPr>
            <p:nvPr>
              <p:custDataLst>
                <p:tags r:id="rId49"/>
              </p:custDataLst>
            </p:nvPr>
          </p:nvSpPr>
          <p:spPr bwMode="auto">
            <a:xfrm>
              <a:off x="9335" y="484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5" name="Line 1086"/>
            <p:cNvSpPr>
              <a:spLocks noChangeShapeType="1"/>
            </p:cNvSpPr>
            <p:nvPr>
              <p:custDataLst>
                <p:tags r:id="rId50"/>
              </p:custDataLst>
            </p:nvPr>
          </p:nvSpPr>
          <p:spPr bwMode="auto">
            <a:xfrm>
              <a:off x="9335" y="556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6" name="Line 1087"/>
            <p:cNvSpPr>
              <a:spLocks noChangeShapeType="1"/>
            </p:cNvSpPr>
            <p:nvPr>
              <p:custDataLst>
                <p:tags r:id="rId51"/>
              </p:custDataLst>
            </p:nvPr>
          </p:nvSpPr>
          <p:spPr bwMode="auto">
            <a:xfrm>
              <a:off x="9335" y="628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7" name="Line 1088"/>
            <p:cNvSpPr>
              <a:spLocks noChangeShapeType="1"/>
            </p:cNvSpPr>
            <p:nvPr>
              <p:custDataLst>
                <p:tags r:id="rId52"/>
              </p:custDataLst>
            </p:nvPr>
          </p:nvSpPr>
          <p:spPr bwMode="auto">
            <a:xfrm>
              <a:off x="9335" y="700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8" name="Line 1089"/>
            <p:cNvSpPr>
              <a:spLocks noChangeShapeType="1"/>
            </p:cNvSpPr>
            <p:nvPr>
              <p:custDataLst>
                <p:tags r:id="rId53"/>
              </p:custDataLst>
            </p:nvPr>
          </p:nvSpPr>
          <p:spPr bwMode="auto">
            <a:xfrm>
              <a:off x="9335" y="772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9" name="Line 1090"/>
            <p:cNvSpPr>
              <a:spLocks noChangeShapeType="1"/>
            </p:cNvSpPr>
            <p:nvPr>
              <p:custDataLst>
                <p:tags r:id="rId54"/>
              </p:custDataLst>
            </p:nvPr>
          </p:nvSpPr>
          <p:spPr bwMode="auto">
            <a:xfrm>
              <a:off x="9335" y="8442"/>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0" name="Text Box 1091"/>
            <p:cNvSpPr txBox="1">
              <a:spLocks noChangeArrowheads="1"/>
            </p:cNvSpPr>
            <p:nvPr>
              <p:custDataLst>
                <p:tags r:id="rId55"/>
              </p:custDataLst>
            </p:nvPr>
          </p:nvSpPr>
          <p:spPr bwMode="auto">
            <a:xfrm>
              <a:off x="9335" y="2682"/>
              <a:ext cx="1200"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89</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1" name="AutoShape 1092"/>
            <p:cNvSpPr>
              <a:spLocks noChangeArrowheads="1"/>
            </p:cNvSpPr>
            <p:nvPr>
              <p:custDataLst>
                <p:tags r:id="rId56"/>
              </p:custDataLst>
            </p:nvPr>
          </p:nvSpPr>
          <p:spPr bwMode="auto">
            <a:xfrm>
              <a:off x="9483" y="5188"/>
              <a:ext cx="120" cy="720"/>
            </a:xfrm>
            <a:prstGeom prst="downArrow">
              <a:avLst>
                <a:gd name="adj1" fmla="val 50000"/>
                <a:gd name="adj2" fmla="val 150000"/>
              </a:avLst>
            </a:prstGeom>
            <a:solidFill>
              <a:srgbClr val="6C4C8F"/>
            </a:solidFill>
            <a:ln w="9525">
              <a:solidFill>
                <a:srgbClr val="6C4C8F"/>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66" name="文本框 65"/>
          <p:cNvSpPr txBox="1"/>
          <p:nvPr/>
        </p:nvSpPr>
        <p:spPr>
          <a:xfrm>
            <a:off x="1424940" y="5862955"/>
            <a:ext cx="7072630" cy="706755"/>
          </a:xfrm>
          <a:prstGeom prst="rect">
            <a:avLst/>
          </a:prstGeom>
          <a:noFill/>
        </p:spPr>
        <p:txBody>
          <a:bodyPr wrap="square" rtlCol="0" anchor="t">
            <a:spAutoFit/>
          </a:bodyPr>
          <a:lstStyle/>
          <a:p>
            <a:pPr marL="457200" marR="0" lvl="1"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插第 </a:t>
            </a:r>
            <a:r>
              <a:rPr lang="en-US" altLang="zh-CN"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4 </a:t>
            </a:r>
            <a:r>
              <a:rPr lang="zh-CN" altLang="en-US"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个结点之前，移动 </a:t>
            </a:r>
            <a:r>
              <a:rPr lang="en-US" altLang="zh-CN" sz="20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6</a:t>
            </a:r>
            <a:r>
              <a:rPr lang="zh-CN" altLang="en-US" sz="20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20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4+1</a:t>
            </a:r>
            <a:r>
              <a:rPr lang="en-US" altLang="zh-CN"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次</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a:p>
            <a:pPr marL="457200" marR="0" lvl="1"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插在第 </a:t>
            </a:r>
            <a:r>
              <a:rPr lang="en-US" altLang="zh-CN" sz="2000" b="1" noProof="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i</a:t>
            </a:r>
            <a:r>
              <a:rPr lang="en-US" altLang="zh-CN"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zh-CN"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个结点之前，移动 </a:t>
            </a:r>
            <a:r>
              <a:rPr lang="en-US" altLang="zh-CN" sz="20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n-i+1</a:t>
            </a:r>
            <a:r>
              <a:rPr lang="en-US" altLang="zh-CN"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zh-CN" sz="20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次</a:t>
            </a:r>
            <a:endParaRPr kumimoji="0" lang="zh-CN"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left)">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barn(inVertical)">
                                      <p:cBhvr>
                                        <p:cTn id="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9155"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ts val="0"/>
              </a:spcBef>
              <a:spcAft>
                <a:spcPts val="0"/>
              </a:spcAft>
            </a:pPr>
            <a:r>
              <a:rPr lang="zh-CN" altLang="en-US" b="1" dirty="0">
                <a:solidFill>
                  <a:srgbClr val="4D4D4D"/>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20000"/>
              </a:lnSpc>
              <a:spcBef>
                <a:spcPts val="0"/>
              </a:spcBef>
              <a:spcAft>
                <a:spcPts val="0"/>
              </a:spcAft>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插入</a:t>
            </a: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算法步骤</a:t>
            </a:r>
            <a:r>
              <a:rPr lang="en-US" altLang="zh-CN"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p:txBody>
      </p:sp>
      <p:sp>
        <p:nvSpPr>
          <p:cNvPr id="447493" name="Rectangle 5"/>
          <p:cNvSpPr>
            <a:spLocks noRot="1" noChangeArrowheads="1"/>
          </p:cNvSpPr>
          <p:nvPr>
            <p:custDataLst>
              <p:tags r:id="rId1"/>
            </p:custDataLst>
          </p:nvPr>
        </p:nvSpPr>
        <p:spPr bwMode="auto">
          <a:xfrm>
            <a:off x="4852988" y="1594485"/>
            <a:ext cx="40290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判断</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插入位置</a:t>
            </a:r>
            <a:r>
              <a:rPr kumimoji="0" lang="en-US" altLang="zh-CN" sz="2400" b="0"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是否合法</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68612" name="组合 1"/>
          <p:cNvGrpSpPr/>
          <p:nvPr/>
        </p:nvGrpSpPr>
        <p:grpSpPr>
          <a:xfrm>
            <a:off x="2160588" y="1556703"/>
            <a:ext cx="4127500" cy="3935412"/>
            <a:chOff x="2160837" y="1533022"/>
            <a:chExt cx="4126962" cy="3935794"/>
          </a:xfrm>
        </p:grpSpPr>
        <p:sp>
          <p:nvSpPr>
            <p:cNvPr id="68617" name="Freeform 7"/>
            <p:cNvSpPr/>
            <p:nvPr>
              <p:custDataLst>
                <p:tags r:id="rId2"/>
              </p:custDataLst>
            </p:nvPr>
          </p:nvSpPr>
          <p:spPr>
            <a:xfrm>
              <a:off x="3532259" y="1533022"/>
              <a:ext cx="1384120" cy="1221599"/>
            </a:xfrm>
            <a:custGeom>
              <a:avLst/>
              <a:gdLst>
                <a:gd name="txL" fmla="*/ 0 w 2684"/>
                <a:gd name="txT" fmla="*/ 0 h 2365"/>
                <a:gd name="txR" fmla="*/ 2684 w 2684"/>
                <a:gd name="txB" fmla="*/ 2365 h 2365"/>
              </a:gdLst>
              <a:ahLst/>
              <a:cxnLst>
                <a:cxn ang="0">
                  <a:pos x="2147483646" y="2147483646"/>
                </a:cxn>
                <a:cxn ang="0">
                  <a:pos x="2147483646" y="0"/>
                </a:cxn>
                <a:cxn ang="0">
                  <a:pos x="0" y="2147483646"/>
                </a:cxn>
                <a:cxn ang="0">
                  <a:pos x="2147483646" y="2147483646"/>
                </a:cxn>
              </a:cxnLst>
              <a:rect l="txL" t="txT" r="txR" b="txB"/>
              <a:pathLst>
                <a:path w="2684" h="2365">
                  <a:moveTo>
                    <a:pt x="2684" y="2365"/>
                  </a:moveTo>
                  <a:lnTo>
                    <a:pt x="1342" y="0"/>
                  </a:lnTo>
                  <a:lnTo>
                    <a:pt x="0" y="2365"/>
                  </a:lnTo>
                  <a:lnTo>
                    <a:pt x="2684" y="2365"/>
                  </a:lnTo>
                  <a:close/>
                </a:path>
              </a:pathLst>
            </a:custGeom>
            <a:solidFill>
              <a:srgbClr val="6C4C8F">
                <a:alpha val="100000"/>
              </a:srgbClr>
            </a:solidFill>
            <a:ln w="9525">
              <a:noFill/>
            </a:ln>
          </p:spPr>
          <p:txBody>
            <a:bodyPr/>
            <a:lstStyle/>
            <a:p>
              <a:endParaRPr lang="zh-CN" altLang="en-US"/>
            </a:p>
          </p:txBody>
        </p:sp>
        <p:sp>
          <p:nvSpPr>
            <p:cNvPr id="68618" name="Freeform 8"/>
            <p:cNvSpPr/>
            <p:nvPr>
              <p:custDataLst>
                <p:tags r:id="rId3"/>
              </p:custDataLst>
            </p:nvPr>
          </p:nvSpPr>
          <p:spPr>
            <a:xfrm>
              <a:off x="2160837" y="2754620"/>
              <a:ext cx="1371421" cy="1321106"/>
            </a:xfrm>
            <a:custGeom>
              <a:avLst/>
              <a:gdLst>
                <a:gd name="txL" fmla="*/ 0 w 2664"/>
                <a:gd name="txT" fmla="*/ 0 h 2553"/>
                <a:gd name="txR" fmla="*/ 2664 w 2664"/>
                <a:gd name="txB" fmla="*/ 2553 h 2553"/>
              </a:gdLst>
              <a:ahLst/>
              <a:cxnLst>
                <a:cxn ang="0">
                  <a:pos x="2147483646" y="0"/>
                </a:cxn>
                <a:cxn ang="0">
                  <a:pos x="0" y="2147483646"/>
                </a:cxn>
                <a:cxn ang="0">
                  <a:pos x="2147483646" y="2147483646"/>
                </a:cxn>
                <a:cxn ang="0">
                  <a:pos x="2147483646" y="0"/>
                </a:cxn>
              </a:cxnLst>
              <a:rect l="txL" t="txT" r="txR" b="txB"/>
              <a:pathLst>
                <a:path w="2664" h="2553">
                  <a:moveTo>
                    <a:pt x="2664" y="0"/>
                  </a:moveTo>
                  <a:lnTo>
                    <a:pt x="0" y="546"/>
                  </a:lnTo>
                  <a:lnTo>
                    <a:pt x="1835" y="2553"/>
                  </a:lnTo>
                  <a:lnTo>
                    <a:pt x="2664" y="0"/>
                  </a:lnTo>
                  <a:close/>
                </a:path>
              </a:pathLst>
            </a:custGeom>
            <a:solidFill>
              <a:srgbClr val="6C4C8F">
                <a:alpha val="100000"/>
              </a:srgbClr>
            </a:solidFill>
            <a:ln w="9525">
              <a:noFill/>
            </a:ln>
          </p:spPr>
          <p:txBody>
            <a:bodyPr/>
            <a:lstStyle/>
            <a:p>
              <a:endParaRPr lang="zh-CN" altLang="en-US"/>
            </a:p>
          </p:txBody>
        </p:sp>
        <p:sp>
          <p:nvSpPr>
            <p:cNvPr id="68619" name="Freeform 9"/>
            <p:cNvSpPr/>
            <p:nvPr>
              <p:custDataLst>
                <p:tags r:id="rId4"/>
              </p:custDataLst>
            </p:nvPr>
          </p:nvSpPr>
          <p:spPr>
            <a:xfrm>
              <a:off x="2948135" y="4075727"/>
              <a:ext cx="1274067" cy="1393089"/>
            </a:xfrm>
            <a:custGeom>
              <a:avLst/>
              <a:gdLst>
                <a:gd name="txL" fmla="*/ 0 w 2476"/>
                <a:gd name="txT" fmla="*/ 0 h 2702"/>
                <a:gd name="txR" fmla="*/ 2476 w 2476"/>
                <a:gd name="txB" fmla="*/ 2702 h 2702"/>
              </a:gdLst>
              <a:ahLst/>
              <a:cxnLst>
                <a:cxn ang="0">
                  <a:pos x="2147483646" y="0"/>
                </a:cxn>
                <a:cxn ang="0">
                  <a:pos x="0" y="2147483646"/>
                </a:cxn>
                <a:cxn ang="0">
                  <a:pos x="2147483646" y="2147483646"/>
                </a:cxn>
                <a:cxn ang="0">
                  <a:pos x="2147483646" y="0"/>
                </a:cxn>
              </a:cxnLst>
              <a:rect l="txL" t="txT" r="txR" b="txB"/>
              <a:pathLst>
                <a:path w="2476" h="2702">
                  <a:moveTo>
                    <a:pt x="305" y="0"/>
                  </a:moveTo>
                  <a:lnTo>
                    <a:pt x="0" y="2702"/>
                  </a:lnTo>
                  <a:lnTo>
                    <a:pt x="2476" y="1578"/>
                  </a:lnTo>
                  <a:lnTo>
                    <a:pt x="305" y="0"/>
                  </a:lnTo>
                  <a:close/>
                </a:path>
              </a:pathLst>
            </a:custGeom>
            <a:solidFill>
              <a:srgbClr val="6C4C8F">
                <a:alpha val="100000"/>
              </a:srgbClr>
            </a:solidFill>
            <a:ln w="9525">
              <a:noFill/>
            </a:ln>
          </p:spPr>
          <p:txBody>
            <a:bodyPr/>
            <a:lstStyle/>
            <a:p>
              <a:endParaRPr lang="zh-CN" altLang="en-US"/>
            </a:p>
          </p:txBody>
        </p:sp>
        <p:sp>
          <p:nvSpPr>
            <p:cNvPr id="68620" name="Freeform 10"/>
            <p:cNvSpPr/>
            <p:nvPr>
              <p:custDataLst>
                <p:tags r:id="rId5"/>
              </p:custDataLst>
            </p:nvPr>
          </p:nvSpPr>
          <p:spPr>
            <a:xfrm>
              <a:off x="4222202" y="4075727"/>
              <a:ext cx="1278300" cy="1393089"/>
            </a:xfrm>
            <a:custGeom>
              <a:avLst/>
              <a:gdLst>
                <a:gd name="txL" fmla="*/ 0 w 2476"/>
                <a:gd name="txT" fmla="*/ 0 h 2702"/>
                <a:gd name="txR" fmla="*/ 2476 w 2476"/>
                <a:gd name="txB" fmla="*/ 2702 h 2702"/>
              </a:gdLst>
              <a:ahLst/>
              <a:cxnLst>
                <a:cxn ang="0">
                  <a:pos x="0" y="2147483646"/>
                </a:cxn>
                <a:cxn ang="0">
                  <a:pos x="2147483646" y="2147483646"/>
                </a:cxn>
                <a:cxn ang="0">
                  <a:pos x="2147483646" y="0"/>
                </a:cxn>
                <a:cxn ang="0">
                  <a:pos x="0" y="2147483646"/>
                </a:cxn>
              </a:cxnLst>
              <a:rect l="txL" t="txT" r="txR" b="txB"/>
              <a:pathLst>
                <a:path w="2476" h="2702">
                  <a:moveTo>
                    <a:pt x="0" y="1578"/>
                  </a:moveTo>
                  <a:lnTo>
                    <a:pt x="2476" y="2702"/>
                  </a:lnTo>
                  <a:lnTo>
                    <a:pt x="2172" y="0"/>
                  </a:lnTo>
                  <a:lnTo>
                    <a:pt x="0" y="1578"/>
                  </a:lnTo>
                  <a:close/>
                </a:path>
              </a:pathLst>
            </a:custGeom>
            <a:solidFill>
              <a:srgbClr val="6C4C8F">
                <a:alpha val="100000"/>
              </a:srgbClr>
            </a:solidFill>
            <a:ln w="9525">
              <a:noFill/>
            </a:ln>
          </p:spPr>
          <p:txBody>
            <a:bodyPr/>
            <a:lstStyle/>
            <a:p>
              <a:endParaRPr lang="zh-CN" altLang="en-US"/>
            </a:p>
          </p:txBody>
        </p:sp>
        <p:sp>
          <p:nvSpPr>
            <p:cNvPr id="68621" name="Freeform 11"/>
            <p:cNvSpPr/>
            <p:nvPr>
              <p:custDataLst>
                <p:tags r:id="rId6"/>
              </p:custDataLst>
            </p:nvPr>
          </p:nvSpPr>
          <p:spPr>
            <a:xfrm>
              <a:off x="4916378" y="2754620"/>
              <a:ext cx="1371421" cy="1321106"/>
            </a:xfrm>
            <a:custGeom>
              <a:avLst/>
              <a:gdLst>
                <a:gd name="txL" fmla="*/ 0 w 2664"/>
                <a:gd name="txT" fmla="*/ 0 h 2553"/>
                <a:gd name="txR" fmla="*/ 2664 w 2664"/>
                <a:gd name="txB" fmla="*/ 2553 h 2553"/>
              </a:gdLst>
              <a:ahLst/>
              <a:cxnLst>
                <a:cxn ang="0">
                  <a:pos x="2147483646" y="2147483646"/>
                </a:cxn>
                <a:cxn ang="0">
                  <a:pos x="2147483646" y="2147483646"/>
                </a:cxn>
                <a:cxn ang="0">
                  <a:pos x="0" y="0"/>
                </a:cxn>
                <a:cxn ang="0">
                  <a:pos x="2147483646" y="2147483646"/>
                </a:cxn>
              </a:cxnLst>
              <a:rect l="txL" t="txT" r="txR" b="txB"/>
              <a:pathLst>
                <a:path w="2664" h="2553">
                  <a:moveTo>
                    <a:pt x="830" y="2553"/>
                  </a:moveTo>
                  <a:lnTo>
                    <a:pt x="2664" y="546"/>
                  </a:lnTo>
                  <a:lnTo>
                    <a:pt x="0" y="0"/>
                  </a:lnTo>
                  <a:lnTo>
                    <a:pt x="830" y="2553"/>
                  </a:lnTo>
                  <a:close/>
                </a:path>
              </a:pathLst>
            </a:custGeom>
            <a:solidFill>
              <a:srgbClr val="6C4C8F">
                <a:alpha val="100000"/>
              </a:srgbClr>
            </a:solidFill>
            <a:ln w="9525">
              <a:noFill/>
            </a:ln>
          </p:spPr>
          <p:txBody>
            <a:bodyPr/>
            <a:lstStyle/>
            <a:p>
              <a:endParaRPr lang="zh-CN" altLang="en-US"/>
            </a:p>
          </p:txBody>
        </p:sp>
        <p:sp>
          <p:nvSpPr>
            <p:cNvPr id="68622" name="矩形 22"/>
            <p:cNvSpPr/>
            <p:nvPr>
              <p:custDataLst>
                <p:tags r:id="rId7"/>
              </p:custDataLst>
            </p:nvPr>
          </p:nvSpPr>
          <p:spPr>
            <a:xfrm>
              <a:off x="3983051" y="2091951"/>
              <a:ext cx="476187" cy="569015"/>
            </a:xfrm>
            <a:prstGeom prst="rect">
              <a:avLst/>
            </a:prstGeom>
            <a:noFill/>
            <a:ln w="9525">
              <a:noFill/>
            </a:ln>
          </p:spPr>
          <p:txBody>
            <a:bodyPr lIns="0" tIns="0" rIns="0" bIns="0">
              <a:spAutoFit/>
            </a:bodyPr>
            <a:lstStyle>
              <a:lvl1pPr indent="538480" algn="l" rtl="0" eaLnBrk="0" fontAlgn="base" hangingPunct="0">
                <a:lnSpc>
                  <a:spcPct val="130000"/>
                </a:lnSpc>
                <a:spcBef>
                  <a:spcPct val="0"/>
                </a:spcBef>
                <a:spcAft>
                  <a:spcPct val="0"/>
                </a:spcAft>
                <a:defRPr sz="240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algn="ctr">
                <a:lnSpc>
                  <a:spcPct val="100000"/>
                </a:lnSpc>
              </a:pPr>
              <a:r>
                <a:rPr lang="en-US" altLang="zh-CN" sz="3700" b="1" dirty="0">
                  <a:solidFill>
                    <a:srgbClr val="FEFFFF"/>
                  </a:solidFill>
                  <a:latin typeface="微软雅黑" panose="020B0503020204020204" pitchFamily="34" charset="-122"/>
                  <a:sym typeface="Swiss911 UCm BT"/>
                </a:rPr>
                <a:t>1</a:t>
              </a:r>
              <a:endParaRPr lang="zh-CN" altLang="en-US" sz="3700" b="1" dirty="0">
                <a:solidFill>
                  <a:srgbClr val="FEFFFF"/>
                </a:solidFill>
                <a:latin typeface="微软雅黑" panose="020B0503020204020204" pitchFamily="34" charset="-122"/>
                <a:sym typeface="Swiss911 UCm BT"/>
              </a:endParaRPr>
            </a:p>
          </p:txBody>
        </p:sp>
        <p:sp>
          <p:nvSpPr>
            <p:cNvPr id="68623" name="矩形 23"/>
            <p:cNvSpPr/>
            <p:nvPr>
              <p:custDataLst>
                <p:tags r:id="rId8"/>
              </p:custDataLst>
            </p:nvPr>
          </p:nvSpPr>
          <p:spPr>
            <a:xfrm>
              <a:off x="5263466" y="3004445"/>
              <a:ext cx="476189" cy="569015"/>
            </a:xfrm>
            <a:prstGeom prst="rect">
              <a:avLst/>
            </a:prstGeom>
            <a:noFill/>
            <a:ln w="9525">
              <a:noFill/>
            </a:ln>
          </p:spPr>
          <p:txBody>
            <a:bodyPr lIns="0" tIns="0" rIns="0" bIns="0">
              <a:spAutoFit/>
            </a:bodyPr>
            <a:lstStyle>
              <a:lvl1pPr indent="538480" algn="l" rtl="0" eaLnBrk="0" fontAlgn="base" hangingPunct="0">
                <a:lnSpc>
                  <a:spcPct val="130000"/>
                </a:lnSpc>
                <a:spcBef>
                  <a:spcPct val="0"/>
                </a:spcBef>
                <a:spcAft>
                  <a:spcPct val="0"/>
                </a:spcAft>
                <a:defRPr sz="240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algn="ctr">
                <a:lnSpc>
                  <a:spcPct val="100000"/>
                </a:lnSpc>
              </a:pPr>
              <a:r>
                <a:rPr lang="en-US" altLang="zh-CN" sz="3700" b="1" dirty="0">
                  <a:solidFill>
                    <a:srgbClr val="FEFFFF"/>
                  </a:solidFill>
                  <a:latin typeface="微软雅黑" panose="020B0503020204020204" pitchFamily="34" charset="-122"/>
                  <a:cs typeface="Times New Roman" panose="02020603050405020304" pitchFamily="18" charset="0"/>
                  <a:sym typeface="Swiss911 UCm BT"/>
                </a:rPr>
                <a:t>2</a:t>
              </a:r>
              <a:endParaRPr lang="zh-CN" altLang="en-US" sz="3700" b="1" dirty="0">
                <a:solidFill>
                  <a:srgbClr val="FEFFFF"/>
                </a:solidFill>
                <a:latin typeface="微软雅黑" panose="020B0503020204020204" pitchFamily="34" charset="-122"/>
                <a:cs typeface="Times New Roman" panose="02020603050405020304" pitchFamily="18" charset="0"/>
                <a:sym typeface="Swiss911 UCm BT"/>
              </a:endParaRPr>
            </a:p>
          </p:txBody>
        </p:sp>
        <p:sp>
          <p:nvSpPr>
            <p:cNvPr id="68624" name="矩形 24"/>
            <p:cNvSpPr/>
            <p:nvPr>
              <p:custDataLst>
                <p:tags r:id="rId9"/>
              </p:custDataLst>
            </p:nvPr>
          </p:nvSpPr>
          <p:spPr>
            <a:xfrm>
              <a:off x="4785161" y="4524563"/>
              <a:ext cx="476189" cy="569015"/>
            </a:xfrm>
            <a:prstGeom prst="rect">
              <a:avLst/>
            </a:prstGeom>
            <a:noFill/>
            <a:ln w="9525">
              <a:noFill/>
            </a:ln>
          </p:spPr>
          <p:txBody>
            <a:bodyPr lIns="0" tIns="0" rIns="0" bIns="0">
              <a:spAutoFit/>
            </a:bodyPr>
            <a:lstStyle>
              <a:lvl1pPr indent="538480" algn="l" rtl="0" eaLnBrk="0" fontAlgn="base" hangingPunct="0">
                <a:lnSpc>
                  <a:spcPct val="130000"/>
                </a:lnSpc>
                <a:spcBef>
                  <a:spcPct val="0"/>
                </a:spcBef>
                <a:spcAft>
                  <a:spcPct val="0"/>
                </a:spcAft>
                <a:defRPr sz="240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algn="ctr">
                <a:lnSpc>
                  <a:spcPct val="100000"/>
                </a:lnSpc>
              </a:pPr>
              <a:r>
                <a:rPr lang="en-US" altLang="zh-CN" sz="3700" b="1" dirty="0">
                  <a:solidFill>
                    <a:srgbClr val="FEFFFF"/>
                  </a:solidFill>
                  <a:latin typeface="Swiss911 UCm BT"/>
                  <a:ea typeface="仿宋_GB2312" panose="02010609030101010101" pitchFamily="49" charset="-122"/>
                  <a:sym typeface="Swiss911 UCm BT"/>
                </a:rPr>
                <a:t>3</a:t>
              </a:r>
              <a:endParaRPr lang="zh-CN" altLang="en-US" sz="3700" b="1" dirty="0">
                <a:solidFill>
                  <a:srgbClr val="FEFFFF"/>
                </a:solidFill>
                <a:latin typeface="Swiss911 UCm BT"/>
                <a:ea typeface="仿宋_GB2312" panose="02010609030101010101" pitchFamily="49" charset="-122"/>
                <a:sym typeface="Swiss911 UCm BT"/>
              </a:endParaRPr>
            </a:p>
          </p:txBody>
        </p:sp>
        <p:sp>
          <p:nvSpPr>
            <p:cNvPr id="68625" name="矩形 25"/>
            <p:cNvSpPr/>
            <p:nvPr>
              <p:custDataLst>
                <p:tags r:id="rId10"/>
              </p:custDataLst>
            </p:nvPr>
          </p:nvSpPr>
          <p:spPr>
            <a:xfrm>
              <a:off x="3106865" y="4543619"/>
              <a:ext cx="476187" cy="553774"/>
            </a:xfrm>
            <a:prstGeom prst="rect">
              <a:avLst/>
            </a:prstGeom>
            <a:noFill/>
            <a:ln w="9525">
              <a:noFill/>
            </a:ln>
          </p:spPr>
          <p:txBody>
            <a:bodyPr lIns="0" tIns="0" rIns="0" bIns="0">
              <a:spAutoFit/>
            </a:bodyPr>
            <a:lstStyle>
              <a:lvl1pPr indent="538480" algn="l" rtl="0" eaLnBrk="0" fontAlgn="base" hangingPunct="0">
                <a:lnSpc>
                  <a:spcPct val="130000"/>
                </a:lnSpc>
                <a:spcBef>
                  <a:spcPct val="0"/>
                </a:spcBef>
                <a:spcAft>
                  <a:spcPct val="0"/>
                </a:spcAft>
                <a:defRPr sz="240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algn="ctr">
                <a:lnSpc>
                  <a:spcPct val="100000"/>
                </a:lnSpc>
              </a:pPr>
              <a:r>
                <a:rPr lang="en-US" altLang="zh-CN" sz="3600" b="1" dirty="0">
                  <a:solidFill>
                    <a:srgbClr val="FEFFFF"/>
                  </a:solidFill>
                  <a:latin typeface="微软雅黑" panose="020B0503020204020204" pitchFamily="34" charset="-122"/>
                  <a:sym typeface="Swiss911 UCm BT"/>
                </a:rPr>
                <a:t>4</a:t>
              </a:r>
              <a:endParaRPr lang="en-US" altLang="zh-CN" sz="3600" b="1" dirty="0">
                <a:solidFill>
                  <a:srgbClr val="FEFFFF"/>
                </a:solidFill>
                <a:latin typeface="微软雅黑" panose="020B0503020204020204" pitchFamily="34" charset="-122"/>
                <a:sym typeface="Swiss911 UCm BT"/>
              </a:endParaRPr>
            </a:p>
          </p:txBody>
        </p:sp>
        <p:sp>
          <p:nvSpPr>
            <p:cNvPr id="68626" name="矩形 26"/>
            <p:cNvSpPr/>
            <p:nvPr>
              <p:custDataLst>
                <p:tags r:id="rId11"/>
              </p:custDataLst>
            </p:nvPr>
          </p:nvSpPr>
          <p:spPr>
            <a:xfrm>
              <a:off x="2708983" y="3017148"/>
              <a:ext cx="476187" cy="553774"/>
            </a:xfrm>
            <a:prstGeom prst="rect">
              <a:avLst/>
            </a:prstGeom>
            <a:noFill/>
            <a:ln w="9525">
              <a:noFill/>
            </a:ln>
          </p:spPr>
          <p:txBody>
            <a:bodyPr lIns="0" tIns="0" rIns="0" bIns="0">
              <a:spAutoFit/>
            </a:bodyPr>
            <a:lstStyle>
              <a:lvl1pPr indent="538480" algn="l" rtl="0" eaLnBrk="0" fontAlgn="base" hangingPunct="0">
                <a:lnSpc>
                  <a:spcPct val="130000"/>
                </a:lnSpc>
                <a:spcBef>
                  <a:spcPct val="0"/>
                </a:spcBef>
                <a:spcAft>
                  <a:spcPct val="0"/>
                </a:spcAft>
                <a:defRPr sz="240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lvl="0" indent="0" algn="ctr">
                <a:lnSpc>
                  <a:spcPct val="100000"/>
                </a:lnSpc>
              </a:pPr>
              <a:r>
                <a:rPr lang="en-US" altLang="zh-CN" sz="3600" b="1" dirty="0">
                  <a:solidFill>
                    <a:srgbClr val="FEFFFF"/>
                  </a:solidFill>
                  <a:latin typeface="微软雅黑" panose="020B0503020204020204" pitchFamily="34" charset="-122"/>
                  <a:sym typeface="Swiss911 UCm BT"/>
                </a:rPr>
                <a:t>5</a:t>
              </a:r>
              <a:endParaRPr lang="zh-CN" altLang="en-US" sz="3600" b="1" dirty="0">
                <a:solidFill>
                  <a:srgbClr val="FEFFFF"/>
                </a:solidFill>
                <a:latin typeface="微软雅黑" panose="020B0503020204020204" pitchFamily="34" charset="-122"/>
                <a:sym typeface="Swiss911 UCm BT"/>
              </a:endParaRPr>
            </a:p>
          </p:txBody>
        </p:sp>
      </p:grpSp>
      <p:sp>
        <p:nvSpPr>
          <p:cNvPr id="3" name="Rectangle 5"/>
          <p:cNvSpPr>
            <a:spLocks noRot="1" noChangeArrowheads="1"/>
          </p:cNvSpPr>
          <p:nvPr>
            <p:custDataLst>
              <p:tags r:id="rId12"/>
            </p:custDataLst>
          </p:nvPr>
        </p:nvSpPr>
        <p:spPr bwMode="auto">
          <a:xfrm>
            <a:off x="5800725" y="3504248"/>
            <a:ext cx="3316288"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判断顺序表的</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存储空间是否已满</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 name="Rectangle 5"/>
          <p:cNvSpPr>
            <a:spLocks noRot="1" noChangeArrowheads="1"/>
          </p:cNvSpPr>
          <p:nvPr>
            <p:custDataLst>
              <p:tags r:id="rId13"/>
            </p:custDataLst>
          </p:nvPr>
        </p:nvSpPr>
        <p:spPr bwMode="auto">
          <a:xfrm>
            <a:off x="4087813" y="5471160"/>
            <a:ext cx="4725988"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将第</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至第</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位的元素依次</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向后移动一个位置</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，空出第</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个位置。</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 name="Rectangle 5"/>
          <p:cNvSpPr>
            <a:spLocks noRot="1" noChangeArrowheads="1"/>
          </p:cNvSpPr>
          <p:nvPr>
            <p:custDataLst>
              <p:tags r:id="rId14"/>
            </p:custDataLst>
          </p:nvPr>
        </p:nvSpPr>
        <p:spPr bwMode="auto">
          <a:xfrm>
            <a:off x="190500" y="4517073"/>
            <a:ext cx="30448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将要插入的新元素</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e</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放入第</a:t>
            </a:r>
            <a:r>
              <a:rPr kumimoji="0" lang="en-US" altLang="zh-CN" sz="2400" b="0"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个位置</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7" name="Rectangle 5"/>
          <p:cNvSpPr>
            <a:spLocks noRot="1" noChangeArrowheads="1"/>
          </p:cNvSpPr>
          <p:nvPr>
            <p:custDataLst>
              <p:tags r:id="rId15"/>
            </p:custDataLst>
          </p:nvPr>
        </p:nvSpPr>
        <p:spPr bwMode="auto">
          <a:xfrm>
            <a:off x="257175" y="2200910"/>
            <a:ext cx="3275013"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表长加</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，插入成功返回</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OK</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3" grpId="0" build="p"/>
      <p:bldP spid="3" grpId="0" build="p"/>
      <p:bldP spid="4" grpId="0" build="p"/>
      <p:bldP spid="5" grpId="0" build="p"/>
      <p:bldP spid="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53603"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ts val="0"/>
              </a:spcBef>
              <a:spcAft>
                <a:spcPts val="0"/>
              </a:spcAft>
            </a:pPr>
            <a:r>
              <a:rPr lang="zh-CN" altLang="en-US" b="1" dirty="0">
                <a:solidFill>
                  <a:srgbClr val="4D4D4D"/>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20000"/>
              </a:lnSpc>
              <a:spcBef>
                <a:spcPts val="0"/>
              </a:spcBef>
              <a:spcAft>
                <a:spcPts val="0"/>
              </a:spcAft>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插入</a:t>
            </a: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算法代码</a:t>
            </a:r>
            <a:endParaRPr lang="en-US" altLang="zh-CN"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Status </a:t>
            </a:r>
            <a:r>
              <a:rPr lang="en-US" altLang="zh-CN" sz="2200" b="1"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ListInsert</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r>
              <a:rPr lang="en-US" altLang="zh-CN" sz="2200" b="1"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SqList</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&amp;</a:t>
            </a:r>
            <a:r>
              <a:rPr lang="en-US" altLang="zh-CN" sz="2200" b="1"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L,int</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sz="2200" b="1"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sz="2200" b="1"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ElemType</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e)</a:t>
            </a:r>
            <a:endPar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endPar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if(</a:t>
            </a:r>
            <a:r>
              <a:rPr lang="en-US" altLang="zh-CN" sz="2200" b="1"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&lt;1 || </a:t>
            </a:r>
            <a:r>
              <a:rPr lang="en-US" altLang="zh-CN" sz="2200" b="1"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&gt;L.length+1) return ERROR;	</a:t>
            </a:r>
            <a:r>
              <a:rPr lang="en-US" altLang="zh-CN" sz="22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r>
              <a:rPr lang="en-US" altLang="zh-CN" sz="220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a:t>
            </a:r>
            <a:r>
              <a:rPr lang="zh-CN" altLang="en-US" sz="22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值不合法</a:t>
            </a:r>
            <a:endParaRPr kumimoji="0" lang="zh-CN" altLang="en-US" sz="22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zh-CN" altLang="en-US"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if(</a:t>
            </a:r>
            <a:r>
              <a:rPr lang="en-US" altLang="zh-CN" sz="2200" b="1"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L.length</a:t>
            </a: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==MAXSIZE) return ERROR;    </a:t>
            </a:r>
            <a:r>
              <a:rPr lang="en-US" altLang="zh-CN" sz="22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r>
              <a:rPr lang="zh-CN" altLang="en-US" sz="22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当前存储空间已满</a:t>
            </a:r>
            <a:r>
              <a:rPr lang="zh-CN" altLang="en-US"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endPar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zh-CN" altLang="en-US"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sz="22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for(j=L.length-1;j&gt;=i-1;j--) </a:t>
            </a:r>
            <a:endParaRPr kumimoji="0" lang="en-US" altLang="zh-CN" sz="22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en-US" altLang="zh-CN" sz="22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sz="2200"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L.elem</a:t>
            </a:r>
            <a:r>
              <a:rPr lang="en-US" altLang="zh-CN" sz="22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[j+1]=</a:t>
            </a:r>
            <a:r>
              <a:rPr lang="en-US" altLang="zh-CN" sz="2200"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L.elem</a:t>
            </a:r>
            <a:r>
              <a:rPr lang="en-US" altLang="zh-CN" sz="22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[j];     </a:t>
            </a:r>
            <a:r>
              <a:rPr lang="en-US" altLang="zh-CN"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r>
              <a:rPr lang="zh-CN" altLang="en-US"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插入位置及之后的元素后移</a:t>
            </a:r>
            <a:endParaRPr kumimoji="0" lang="zh-CN" altLang="en-US" sz="220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en-US" altLang="zh-CN" sz="22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sz="2200"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L.elem</a:t>
            </a:r>
            <a:r>
              <a:rPr lang="en-US" altLang="zh-CN" sz="22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[i-1]=e;                       </a:t>
            </a:r>
            <a:r>
              <a:rPr lang="en-US" altLang="zh-CN"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r>
              <a:rPr lang="zh-CN" altLang="en-US"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将新元素</a:t>
            </a:r>
            <a:r>
              <a:rPr lang="en-US" altLang="zh-CN"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e</a:t>
            </a:r>
            <a:r>
              <a:rPr lang="zh-CN" altLang="en-US"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放入第</a:t>
            </a:r>
            <a:r>
              <a:rPr lang="en-US" altLang="zh-CN" sz="220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a:t>
            </a:r>
            <a:r>
              <a:rPr lang="zh-CN" altLang="en-US"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个位置</a:t>
            </a:r>
            <a:endParaRPr kumimoji="0" lang="zh-CN" altLang="en-US" sz="220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en-US" altLang="zh-CN" sz="22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sz="2200"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L.length</a:t>
            </a:r>
            <a:r>
              <a:rPr lang="en-US" altLang="zh-CN" sz="22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zh-CN" altLang="en-US"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表长增</a:t>
            </a:r>
            <a:r>
              <a:rPr lang="en-US" altLang="zh-CN" sz="2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1</a:t>
            </a:r>
            <a:endParaRPr kumimoji="0" lang="en-US" altLang="zh-CN" sz="220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return OK;</a:t>
            </a:r>
            <a:endPar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algn="l" defTabSz="914400">
              <a:lnSpc>
                <a:spcPct val="120000"/>
              </a:lnSpc>
              <a:spcBef>
                <a:spcPts val="0"/>
              </a:spcBef>
              <a:spcAft>
                <a:spcPts val="0"/>
              </a:spcAft>
              <a:buClrTx/>
              <a:buSzTx/>
              <a:buFontTx/>
              <a:buNone/>
              <a:defRPr/>
            </a:pPr>
            <a:r>
              <a:rPr lang="en-US" altLang="zh-CN" sz="2200" b="1"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endParaRPr lang="zh-CN" altLang="en-US" b="1" kern="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3604" name="Text Box 4"/>
          <p:cNvSpPr txBox="1"/>
          <p:nvPr/>
        </p:nvSpPr>
        <p:spPr>
          <a:xfrm>
            <a:off x="4738688" y="5924550"/>
            <a:ext cx="2501006" cy="46166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FF0909"/>
                </a:solidFill>
                <a:latin typeface="Times New Roman" panose="02020603050405020304" pitchFamily="18" charset="0"/>
                <a:ea typeface="宋体" panose="02010600030101010101" pitchFamily="2" charset="-122"/>
              </a:rPr>
              <a:t>时间复杂度</a:t>
            </a:r>
            <a:r>
              <a:rPr lang="en-US" altLang="zh-CN" b="1" dirty="0">
                <a:solidFill>
                  <a:srgbClr val="FF0909"/>
                </a:solidFill>
                <a:latin typeface="Times New Roman" panose="02020603050405020304" pitchFamily="18" charset="0"/>
                <a:ea typeface="宋体" panose="02010600030101010101" pitchFamily="2" charset="-122"/>
              </a:rPr>
              <a:t>O( n )</a:t>
            </a:r>
            <a:endParaRPr lang="en-US" altLang="zh-CN" b="1" dirty="0">
              <a:solidFill>
                <a:srgbClr val="FF0909"/>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53604"/>
                                        </p:tgtEl>
                                        <p:attrNameLst>
                                          <p:attrName>style.visibility</p:attrName>
                                        </p:attrNameLst>
                                      </p:cBhvr>
                                      <p:to>
                                        <p:strVal val="visible"/>
                                      </p:to>
                                    </p:set>
                                    <p:animEffect transition="in" filter="wipe(left)">
                                      <p:cBhvr>
                                        <p:cTn id="7" dur="3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0179"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ts val="0"/>
              </a:spcBef>
              <a:spcAft>
                <a:spcPts val="0"/>
              </a:spcAft>
            </a:pPr>
            <a:r>
              <a:rPr lang="zh-CN" altLang="en-US" b="1" dirty="0">
                <a:solidFill>
                  <a:srgbClr val="4D4D4D"/>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20000"/>
              </a:lnSpc>
              <a:spcBef>
                <a:spcPts val="0"/>
              </a:spcBef>
              <a:spcAft>
                <a:spcPts val="0"/>
              </a:spcAft>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删除演示</a:t>
            </a:r>
            <a:r>
              <a:rPr lang="en-US" altLang="zh-CN" b="1" dirty="0">
                <a:latin typeface="Times New Roman" panose="02020603050405020304" pitchFamily="18" charset="0"/>
                <a:ea typeface="宋体" panose="02010600030101010101" pitchFamily="2" charset="-122"/>
                <a:sym typeface="+mn-ea"/>
              </a:rPr>
              <a:t>	</a:t>
            </a:r>
            <a:endParaRPr lang="zh-CN" altLang="en-US" b="1" kern="1200" dirty="0">
              <a:latin typeface="Times New Roman" panose="02020603050405020304" pitchFamily="18" charset="0"/>
              <a:ea typeface="+mn-ea"/>
              <a:cs typeface="+mn-cs"/>
            </a:endParaRPr>
          </a:p>
        </p:txBody>
      </p:sp>
      <p:sp>
        <p:nvSpPr>
          <p:cNvPr id="68610" name="Rectangle 7"/>
          <p:cNvSpPr>
            <a:spLocks noChangeArrowheads="1"/>
          </p:cNvSpPr>
          <p:nvPr>
            <p:custDataLst>
              <p:tags r:id="rId1"/>
            </p:custDataLst>
          </p:nvPr>
        </p:nvSpPr>
        <p:spPr bwMode="auto">
          <a:xfrm>
            <a:off x="2743518" y="1573530"/>
            <a:ext cx="838200" cy="411480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1" name="Line 8"/>
          <p:cNvSpPr>
            <a:spLocks noChangeShapeType="1"/>
          </p:cNvSpPr>
          <p:nvPr>
            <p:custDataLst>
              <p:tags r:id="rId2"/>
            </p:custDataLst>
          </p:nvPr>
        </p:nvSpPr>
        <p:spPr bwMode="auto">
          <a:xfrm>
            <a:off x="2743518" y="203073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2" name="Line 9"/>
          <p:cNvSpPr>
            <a:spLocks noChangeShapeType="1"/>
          </p:cNvSpPr>
          <p:nvPr>
            <p:custDataLst>
              <p:tags r:id="rId3"/>
            </p:custDataLst>
          </p:nvPr>
        </p:nvSpPr>
        <p:spPr bwMode="auto">
          <a:xfrm>
            <a:off x="2743518" y="248793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3" name="Line 10"/>
          <p:cNvSpPr>
            <a:spLocks noChangeShapeType="1"/>
          </p:cNvSpPr>
          <p:nvPr>
            <p:custDataLst>
              <p:tags r:id="rId4"/>
            </p:custDataLst>
          </p:nvPr>
        </p:nvSpPr>
        <p:spPr bwMode="auto">
          <a:xfrm>
            <a:off x="2743518" y="294513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4" name="Line 11"/>
          <p:cNvSpPr>
            <a:spLocks noChangeShapeType="1"/>
          </p:cNvSpPr>
          <p:nvPr>
            <p:custDataLst>
              <p:tags r:id="rId5"/>
            </p:custDataLst>
          </p:nvPr>
        </p:nvSpPr>
        <p:spPr bwMode="auto">
          <a:xfrm>
            <a:off x="2743518" y="340233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5" name="Line 12"/>
          <p:cNvSpPr>
            <a:spLocks noChangeShapeType="1"/>
          </p:cNvSpPr>
          <p:nvPr>
            <p:custDataLst>
              <p:tags r:id="rId6"/>
            </p:custDataLst>
          </p:nvPr>
        </p:nvSpPr>
        <p:spPr bwMode="auto">
          <a:xfrm>
            <a:off x="2743518" y="385953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6" name="Line 13"/>
          <p:cNvSpPr>
            <a:spLocks noChangeShapeType="1"/>
          </p:cNvSpPr>
          <p:nvPr>
            <p:custDataLst>
              <p:tags r:id="rId7"/>
            </p:custDataLst>
          </p:nvPr>
        </p:nvSpPr>
        <p:spPr bwMode="auto">
          <a:xfrm>
            <a:off x="2743518" y="431673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7" name="Line 14"/>
          <p:cNvSpPr>
            <a:spLocks noChangeShapeType="1"/>
          </p:cNvSpPr>
          <p:nvPr>
            <p:custDataLst>
              <p:tags r:id="rId8"/>
            </p:custDataLst>
          </p:nvPr>
        </p:nvSpPr>
        <p:spPr bwMode="auto">
          <a:xfrm>
            <a:off x="2743518" y="477393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8" name="Line 15"/>
          <p:cNvSpPr>
            <a:spLocks noChangeShapeType="1"/>
          </p:cNvSpPr>
          <p:nvPr>
            <p:custDataLst>
              <p:tags r:id="rId9"/>
            </p:custDataLst>
          </p:nvPr>
        </p:nvSpPr>
        <p:spPr bwMode="auto">
          <a:xfrm>
            <a:off x="2743518" y="5231130"/>
            <a:ext cx="83820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19" name="Text Box 16"/>
          <p:cNvSpPr txBox="1">
            <a:spLocks noChangeArrowheads="1"/>
          </p:cNvSpPr>
          <p:nvPr>
            <p:custDataLst>
              <p:tags r:id="rId10"/>
            </p:custDataLst>
          </p:nvPr>
        </p:nvSpPr>
        <p:spPr bwMode="auto">
          <a:xfrm>
            <a:off x="2743518" y="1573530"/>
            <a:ext cx="7620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89</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0" name="Text Box 17"/>
          <p:cNvSpPr txBox="1">
            <a:spLocks noChangeArrowheads="1"/>
          </p:cNvSpPr>
          <p:nvPr>
            <p:custDataLst>
              <p:tags r:id="rId11"/>
            </p:custDataLst>
          </p:nvPr>
        </p:nvSpPr>
        <p:spPr bwMode="auto">
          <a:xfrm>
            <a:off x="2210118" y="1573530"/>
            <a:ext cx="762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9</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6" name="组合 5"/>
          <p:cNvGrpSpPr/>
          <p:nvPr/>
        </p:nvGrpSpPr>
        <p:grpSpPr>
          <a:xfrm>
            <a:off x="3832860" y="1573530"/>
            <a:ext cx="838200" cy="4114800"/>
            <a:chOff x="5923" y="2817"/>
            <a:chExt cx="1320" cy="6480"/>
          </a:xfrm>
        </p:grpSpPr>
        <p:sp>
          <p:nvSpPr>
            <p:cNvPr id="68621" name="Rectangle 18"/>
            <p:cNvSpPr>
              <a:spLocks noChangeArrowheads="1"/>
            </p:cNvSpPr>
            <p:nvPr>
              <p:custDataLst>
                <p:tags r:id="rId12"/>
              </p:custDataLst>
            </p:nvPr>
          </p:nvSpPr>
          <p:spPr bwMode="auto">
            <a:xfrm>
              <a:off x="5923" y="2817"/>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2" name="Line 19"/>
            <p:cNvSpPr>
              <a:spLocks noChangeShapeType="1"/>
            </p:cNvSpPr>
            <p:nvPr>
              <p:custDataLst>
                <p:tags r:id="rId13"/>
              </p:custDataLst>
            </p:nvPr>
          </p:nvSpPr>
          <p:spPr bwMode="auto">
            <a:xfrm>
              <a:off x="5923" y="35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3" name="Line 20"/>
            <p:cNvSpPr>
              <a:spLocks noChangeShapeType="1"/>
            </p:cNvSpPr>
            <p:nvPr>
              <p:custDataLst>
                <p:tags r:id="rId14"/>
              </p:custDataLst>
            </p:nvPr>
          </p:nvSpPr>
          <p:spPr bwMode="auto">
            <a:xfrm>
              <a:off x="5923" y="42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4" name="Line 21"/>
            <p:cNvSpPr>
              <a:spLocks noChangeShapeType="1"/>
            </p:cNvSpPr>
            <p:nvPr>
              <p:custDataLst>
                <p:tags r:id="rId15"/>
              </p:custDataLst>
            </p:nvPr>
          </p:nvSpPr>
          <p:spPr bwMode="auto">
            <a:xfrm>
              <a:off x="5923" y="49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5" name="Line 22"/>
            <p:cNvSpPr>
              <a:spLocks noChangeShapeType="1"/>
            </p:cNvSpPr>
            <p:nvPr>
              <p:custDataLst>
                <p:tags r:id="rId16"/>
              </p:custDataLst>
            </p:nvPr>
          </p:nvSpPr>
          <p:spPr bwMode="auto">
            <a:xfrm>
              <a:off x="5923" y="569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6" name="Line 23"/>
            <p:cNvSpPr>
              <a:spLocks noChangeShapeType="1"/>
            </p:cNvSpPr>
            <p:nvPr>
              <p:custDataLst>
                <p:tags r:id="rId17"/>
              </p:custDataLst>
            </p:nvPr>
          </p:nvSpPr>
          <p:spPr bwMode="auto">
            <a:xfrm>
              <a:off x="5923" y="641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7" name="Line 24"/>
            <p:cNvSpPr>
              <a:spLocks noChangeShapeType="1"/>
            </p:cNvSpPr>
            <p:nvPr>
              <p:custDataLst>
                <p:tags r:id="rId18"/>
              </p:custDataLst>
            </p:nvPr>
          </p:nvSpPr>
          <p:spPr bwMode="auto">
            <a:xfrm>
              <a:off x="5923" y="71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8" name="Line 25"/>
            <p:cNvSpPr>
              <a:spLocks noChangeShapeType="1"/>
            </p:cNvSpPr>
            <p:nvPr>
              <p:custDataLst>
                <p:tags r:id="rId19"/>
              </p:custDataLst>
            </p:nvPr>
          </p:nvSpPr>
          <p:spPr bwMode="auto">
            <a:xfrm>
              <a:off x="5923" y="78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29" name="Line 26"/>
            <p:cNvSpPr>
              <a:spLocks noChangeShapeType="1"/>
            </p:cNvSpPr>
            <p:nvPr>
              <p:custDataLst>
                <p:tags r:id="rId20"/>
              </p:custDataLst>
            </p:nvPr>
          </p:nvSpPr>
          <p:spPr bwMode="auto">
            <a:xfrm>
              <a:off x="5923" y="85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0" name="Text Box 27"/>
            <p:cNvSpPr txBox="1">
              <a:spLocks noChangeArrowheads="1"/>
            </p:cNvSpPr>
            <p:nvPr>
              <p:custDataLst>
                <p:tags r:id="rId21"/>
              </p:custDataLst>
            </p:nvPr>
          </p:nvSpPr>
          <p:spPr bwMode="auto">
            <a:xfrm>
              <a:off x="5923" y="2817"/>
              <a:ext cx="1200" cy="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1" name="AutoShape 28"/>
            <p:cNvSpPr>
              <a:spLocks noChangeArrowheads="1"/>
            </p:cNvSpPr>
            <p:nvPr>
              <p:custDataLst>
                <p:tags r:id="rId22"/>
              </p:custDataLst>
            </p:nvPr>
          </p:nvSpPr>
          <p:spPr bwMode="auto">
            <a:xfrm rot="10800000">
              <a:off x="6915" y="5281"/>
              <a:ext cx="140" cy="765"/>
            </a:xfrm>
            <a:prstGeom prst="downArrow">
              <a:avLst>
                <a:gd name="adj1" fmla="val 50000"/>
                <a:gd name="adj2" fmla="val 150000"/>
              </a:avLst>
            </a:prstGeom>
            <a:solidFill>
              <a:srgbClr val="FF0000"/>
            </a:solidFill>
            <a:ln w="9525">
              <a:solidFill>
                <a:srgbClr val="FF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68652" name="AutoShape 50"/>
          <p:cNvSpPr>
            <a:spLocks noChangeArrowheads="1"/>
          </p:cNvSpPr>
          <p:nvPr>
            <p:custDataLst>
              <p:tags r:id="rId23"/>
            </p:custDataLst>
          </p:nvPr>
        </p:nvSpPr>
        <p:spPr bwMode="auto">
          <a:xfrm>
            <a:off x="1530668" y="3127693"/>
            <a:ext cx="914400" cy="152400"/>
          </a:xfrm>
          <a:prstGeom prst="rightArrow">
            <a:avLst>
              <a:gd name="adj1" fmla="val 50000"/>
              <a:gd name="adj2" fmla="val 150000"/>
            </a:avLst>
          </a:prstGeom>
          <a:solidFill>
            <a:srgbClr val="FF0000"/>
          </a:solidFill>
          <a:ln w="9525">
            <a:solidFill>
              <a:srgbClr val="FF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53" name="Text Box 51"/>
          <p:cNvSpPr txBox="1">
            <a:spLocks noChangeArrowheads="1"/>
          </p:cNvSpPr>
          <p:nvPr>
            <p:custDataLst>
              <p:tags r:id="rId24"/>
            </p:custDataLst>
          </p:nvPr>
        </p:nvSpPr>
        <p:spPr bwMode="auto">
          <a:xfrm>
            <a:off x="1511618" y="2665730"/>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删除</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7" name="组合 6"/>
          <p:cNvGrpSpPr/>
          <p:nvPr/>
        </p:nvGrpSpPr>
        <p:grpSpPr>
          <a:xfrm>
            <a:off x="4921885" y="1573530"/>
            <a:ext cx="838200" cy="4114800"/>
            <a:chOff x="8203" y="2817"/>
            <a:chExt cx="1320" cy="6480"/>
          </a:xfrm>
        </p:grpSpPr>
        <p:sp>
          <p:nvSpPr>
            <p:cNvPr id="68632" name="Rectangle 29"/>
            <p:cNvSpPr>
              <a:spLocks noChangeArrowheads="1"/>
            </p:cNvSpPr>
            <p:nvPr>
              <p:custDataLst>
                <p:tags r:id="rId25"/>
              </p:custDataLst>
            </p:nvPr>
          </p:nvSpPr>
          <p:spPr bwMode="auto">
            <a:xfrm>
              <a:off x="8203" y="2817"/>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3" name="Line 30"/>
            <p:cNvSpPr>
              <a:spLocks noChangeShapeType="1"/>
            </p:cNvSpPr>
            <p:nvPr>
              <p:custDataLst>
                <p:tags r:id="rId26"/>
              </p:custDataLst>
            </p:nvPr>
          </p:nvSpPr>
          <p:spPr bwMode="auto">
            <a:xfrm>
              <a:off x="8203" y="35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4" name="Line 31"/>
            <p:cNvSpPr>
              <a:spLocks noChangeShapeType="1"/>
            </p:cNvSpPr>
            <p:nvPr>
              <p:custDataLst>
                <p:tags r:id="rId27"/>
              </p:custDataLst>
            </p:nvPr>
          </p:nvSpPr>
          <p:spPr bwMode="auto">
            <a:xfrm>
              <a:off x="8203" y="42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5" name="Line 32"/>
            <p:cNvSpPr>
              <a:spLocks noChangeShapeType="1"/>
            </p:cNvSpPr>
            <p:nvPr>
              <p:custDataLst>
                <p:tags r:id="rId28"/>
              </p:custDataLst>
            </p:nvPr>
          </p:nvSpPr>
          <p:spPr bwMode="auto">
            <a:xfrm>
              <a:off x="8203" y="49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6" name="Line 33"/>
            <p:cNvSpPr>
              <a:spLocks noChangeShapeType="1"/>
            </p:cNvSpPr>
            <p:nvPr>
              <p:custDataLst>
                <p:tags r:id="rId29"/>
              </p:custDataLst>
            </p:nvPr>
          </p:nvSpPr>
          <p:spPr bwMode="auto">
            <a:xfrm>
              <a:off x="8203" y="569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7" name="Line 34"/>
            <p:cNvSpPr>
              <a:spLocks noChangeShapeType="1"/>
            </p:cNvSpPr>
            <p:nvPr>
              <p:custDataLst>
                <p:tags r:id="rId30"/>
              </p:custDataLst>
            </p:nvPr>
          </p:nvSpPr>
          <p:spPr bwMode="auto">
            <a:xfrm>
              <a:off x="8203" y="641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8" name="Line 35"/>
            <p:cNvSpPr>
              <a:spLocks noChangeShapeType="1"/>
            </p:cNvSpPr>
            <p:nvPr>
              <p:custDataLst>
                <p:tags r:id="rId31"/>
              </p:custDataLst>
            </p:nvPr>
          </p:nvSpPr>
          <p:spPr bwMode="auto">
            <a:xfrm>
              <a:off x="8203" y="71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39" name="Line 36"/>
            <p:cNvSpPr>
              <a:spLocks noChangeShapeType="1"/>
            </p:cNvSpPr>
            <p:nvPr>
              <p:custDataLst>
                <p:tags r:id="rId32"/>
              </p:custDataLst>
            </p:nvPr>
          </p:nvSpPr>
          <p:spPr bwMode="auto">
            <a:xfrm>
              <a:off x="8203" y="78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40" name="Line 37"/>
            <p:cNvSpPr>
              <a:spLocks noChangeShapeType="1"/>
            </p:cNvSpPr>
            <p:nvPr>
              <p:custDataLst>
                <p:tags r:id="rId33"/>
              </p:custDataLst>
            </p:nvPr>
          </p:nvSpPr>
          <p:spPr bwMode="auto">
            <a:xfrm>
              <a:off x="8203" y="85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41" name="Text Box 38"/>
            <p:cNvSpPr txBox="1">
              <a:spLocks noChangeArrowheads="1"/>
            </p:cNvSpPr>
            <p:nvPr>
              <p:custDataLst>
                <p:tags r:id="rId34"/>
              </p:custDataLst>
            </p:nvPr>
          </p:nvSpPr>
          <p:spPr bwMode="auto">
            <a:xfrm>
              <a:off x="8203" y="2817"/>
              <a:ext cx="1200" cy="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8654" name="AutoShape 52"/>
            <p:cNvSpPr>
              <a:spLocks noChangeArrowheads="1"/>
            </p:cNvSpPr>
            <p:nvPr>
              <p:custDataLst>
                <p:tags r:id="rId35"/>
              </p:custDataLst>
            </p:nvPr>
          </p:nvSpPr>
          <p:spPr bwMode="auto">
            <a:xfrm rot="10800000">
              <a:off x="9235" y="5936"/>
              <a:ext cx="120" cy="720"/>
            </a:xfrm>
            <a:prstGeom prst="downArrow">
              <a:avLst>
                <a:gd name="adj1" fmla="val 50000"/>
                <a:gd name="adj2" fmla="val 150000"/>
              </a:avLst>
            </a:prstGeom>
            <a:solidFill>
              <a:srgbClr val="FF0000"/>
            </a:solidFill>
            <a:ln w="9525">
              <a:solidFill>
                <a:srgbClr val="FF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5" name="文本框 4"/>
          <p:cNvSpPr txBox="1"/>
          <p:nvPr/>
        </p:nvSpPr>
        <p:spPr>
          <a:xfrm>
            <a:off x="1548130" y="5799455"/>
            <a:ext cx="6058535" cy="829945"/>
          </a:xfrm>
          <a:prstGeom prst="rect">
            <a:avLst/>
          </a:prstGeom>
          <a:noFill/>
        </p:spPr>
        <p:txBody>
          <a:bodyPr wrap="square" rtlCol="0" anchor="t">
            <a:spAutoFit/>
          </a:bodyPr>
          <a:lstStyle/>
          <a:p>
            <a:pPr marL="457200" marR="0" lvl="1"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400" noProof="0" dirty="0">
                <a:ln>
                  <a:noFill/>
                </a:ln>
                <a:effectLst/>
                <a:uLnTx/>
                <a:uFillTx/>
                <a:latin typeface="+mn-lt"/>
                <a:ea typeface="+mn-ea"/>
                <a:cs typeface="+mn-ea"/>
                <a:sym typeface="+mn-lt"/>
              </a:rPr>
              <a:t>删除第 </a:t>
            </a:r>
            <a:r>
              <a:rPr lang="en-US" altLang="zh-CN" sz="2400" noProof="0" dirty="0">
                <a:ln>
                  <a:noFill/>
                </a:ln>
                <a:effectLst/>
                <a:uLnTx/>
                <a:uFillTx/>
                <a:latin typeface="+mn-lt"/>
                <a:ea typeface="+mn-ea"/>
                <a:cs typeface="+mn-ea"/>
                <a:sym typeface="+mn-lt"/>
              </a:rPr>
              <a:t>4 </a:t>
            </a:r>
            <a:r>
              <a:rPr lang="zh-CN" altLang="en-US" sz="2400" noProof="0" dirty="0">
                <a:ln>
                  <a:noFill/>
                </a:ln>
                <a:effectLst/>
                <a:uLnTx/>
                <a:uFillTx/>
                <a:latin typeface="+mn-lt"/>
                <a:ea typeface="+mn-ea"/>
                <a:cs typeface="+mn-ea"/>
                <a:sym typeface="+mn-lt"/>
              </a:rPr>
              <a:t>个结点，移动 </a:t>
            </a:r>
            <a:r>
              <a:rPr lang="en-US" altLang="zh-CN" sz="2400" noProof="0" dirty="0">
                <a:ln>
                  <a:noFill/>
                </a:ln>
                <a:solidFill>
                  <a:srgbClr val="FF0000"/>
                </a:solidFill>
                <a:effectLst/>
                <a:uLnTx/>
                <a:uFillTx/>
                <a:latin typeface="+mn-lt"/>
                <a:ea typeface="+mn-ea"/>
                <a:cs typeface="+mn-ea"/>
                <a:sym typeface="+mn-lt"/>
              </a:rPr>
              <a:t>6</a:t>
            </a:r>
            <a:r>
              <a:rPr lang="zh-CN" altLang="en-US" sz="2400" noProof="0" dirty="0">
                <a:ln>
                  <a:noFill/>
                </a:ln>
                <a:solidFill>
                  <a:srgbClr val="FF0000"/>
                </a:solidFill>
                <a:effectLst/>
                <a:uLnTx/>
                <a:uFillTx/>
                <a:latin typeface="+mn-lt"/>
                <a:ea typeface="+mn-ea"/>
                <a:cs typeface="+mn-ea"/>
                <a:sym typeface="+mn-lt"/>
              </a:rPr>
              <a:t>－</a:t>
            </a:r>
            <a:r>
              <a:rPr lang="en-US" altLang="zh-CN" sz="2400" noProof="0" dirty="0">
                <a:ln>
                  <a:noFill/>
                </a:ln>
                <a:solidFill>
                  <a:srgbClr val="FF0000"/>
                </a:solidFill>
                <a:effectLst/>
                <a:uLnTx/>
                <a:uFillTx/>
                <a:latin typeface="+mn-lt"/>
                <a:ea typeface="+mn-ea"/>
                <a:cs typeface="+mn-ea"/>
                <a:sym typeface="+mn-lt"/>
              </a:rPr>
              <a:t>4</a:t>
            </a:r>
            <a:r>
              <a:rPr lang="en-US" altLang="zh-CN" sz="2400" noProof="0" dirty="0">
                <a:ln>
                  <a:noFill/>
                </a:ln>
                <a:effectLst/>
                <a:uLnTx/>
                <a:uFillTx/>
                <a:latin typeface="+mn-lt"/>
                <a:ea typeface="+mn-ea"/>
                <a:cs typeface="+mn-ea"/>
                <a:sym typeface="+mn-lt"/>
              </a:rPr>
              <a:t> </a:t>
            </a:r>
            <a:r>
              <a:rPr lang="zh-CN" altLang="en-US" sz="2400" noProof="0" dirty="0">
                <a:ln>
                  <a:noFill/>
                </a:ln>
                <a:effectLst/>
                <a:uLnTx/>
                <a:uFillTx/>
                <a:latin typeface="+mn-lt"/>
                <a:ea typeface="+mn-ea"/>
                <a:cs typeface="+mn-ea"/>
                <a:sym typeface="+mn-lt"/>
              </a:rPr>
              <a:t>次</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1"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400" noProof="0" dirty="0">
                <a:ln>
                  <a:noFill/>
                </a:ln>
                <a:effectLst/>
                <a:uLnTx/>
                <a:uFillTx/>
                <a:latin typeface="+mn-lt"/>
                <a:ea typeface="+mn-ea"/>
                <a:cs typeface="+mn-ea"/>
                <a:sym typeface="+mn-lt"/>
              </a:rPr>
              <a:t>删除第 </a:t>
            </a:r>
            <a:r>
              <a:rPr lang="en-US" altLang="zh-CN" sz="2400" noProof="0" dirty="0" err="1">
                <a:ln>
                  <a:noFill/>
                </a:ln>
                <a:effectLst/>
                <a:uLnTx/>
                <a:uFillTx/>
                <a:latin typeface="+mn-lt"/>
                <a:ea typeface="+mn-ea"/>
                <a:cs typeface="+mn-ea"/>
                <a:sym typeface="+mn-lt"/>
              </a:rPr>
              <a:t>i</a:t>
            </a:r>
            <a:r>
              <a:rPr lang="en-US" altLang="zh-CN" sz="2400" noProof="0" dirty="0">
                <a:ln>
                  <a:noFill/>
                </a:ln>
                <a:effectLst/>
                <a:uLnTx/>
                <a:uFillTx/>
                <a:latin typeface="+mn-lt"/>
                <a:ea typeface="+mn-ea"/>
                <a:cs typeface="+mn-ea"/>
                <a:sym typeface="+mn-lt"/>
              </a:rPr>
              <a:t> </a:t>
            </a:r>
            <a:r>
              <a:rPr lang="zh-CN" altLang="zh-CN" sz="2400" noProof="0" dirty="0">
                <a:ln>
                  <a:noFill/>
                </a:ln>
                <a:effectLst/>
                <a:uLnTx/>
                <a:uFillTx/>
                <a:latin typeface="+mn-lt"/>
                <a:ea typeface="+mn-ea"/>
                <a:cs typeface="+mn-ea"/>
                <a:sym typeface="+mn-lt"/>
              </a:rPr>
              <a:t>个结点，移动 </a:t>
            </a:r>
            <a:r>
              <a:rPr lang="en-US" altLang="zh-CN" sz="2400" noProof="0" dirty="0">
                <a:ln>
                  <a:noFill/>
                </a:ln>
                <a:solidFill>
                  <a:srgbClr val="FF0000"/>
                </a:solidFill>
                <a:effectLst/>
                <a:uLnTx/>
                <a:uFillTx/>
                <a:latin typeface="+mn-lt"/>
                <a:ea typeface="+mn-ea"/>
                <a:cs typeface="+mn-ea"/>
                <a:sym typeface="+mn-lt"/>
              </a:rPr>
              <a:t>n-</a:t>
            </a:r>
            <a:r>
              <a:rPr lang="en-US" altLang="zh-CN" sz="2400" noProof="0" dirty="0" err="1">
                <a:ln>
                  <a:noFill/>
                </a:ln>
                <a:solidFill>
                  <a:srgbClr val="FF0000"/>
                </a:solidFill>
                <a:effectLst/>
                <a:uLnTx/>
                <a:uFillTx/>
                <a:latin typeface="+mn-lt"/>
                <a:ea typeface="+mn-ea"/>
                <a:cs typeface="+mn-ea"/>
                <a:sym typeface="+mn-lt"/>
              </a:rPr>
              <a:t>i</a:t>
            </a:r>
            <a:r>
              <a:rPr lang="en-US" altLang="zh-CN" sz="2400" noProof="0" dirty="0">
                <a:ln>
                  <a:noFill/>
                </a:ln>
                <a:effectLst/>
                <a:uLnTx/>
                <a:uFillTx/>
                <a:latin typeface="+mn-lt"/>
                <a:ea typeface="+mn-ea"/>
                <a:cs typeface="+mn-ea"/>
                <a:sym typeface="+mn-lt"/>
              </a:rPr>
              <a:t> </a:t>
            </a:r>
            <a:r>
              <a:rPr lang="zh-CN" altLang="zh-CN" sz="2400" noProof="0" dirty="0">
                <a:ln>
                  <a:noFill/>
                </a:ln>
                <a:effectLst/>
                <a:uLnTx/>
                <a:uFillTx/>
                <a:latin typeface="+mn-lt"/>
                <a:ea typeface="+mn-ea"/>
                <a:cs typeface="+mn-ea"/>
                <a:sym typeface="+mn-lt"/>
              </a:rPr>
              <a:t>次</a:t>
            </a:r>
            <a:endParaRPr lang="zh-CN" altLang="zh-CN" sz="2400" noProof="0" dirty="0">
              <a:ln>
                <a:noFill/>
              </a:ln>
              <a:effectLst/>
              <a:uLnTx/>
              <a:uFillTx/>
              <a:latin typeface="+mn-lt"/>
              <a:ea typeface="+mn-ea"/>
              <a:cs typeface="+mn-ea"/>
              <a:sym typeface="+mn-lt"/>
            </a:endParaRPr>
          </a:p>
        </p:txBody>
      </p:sp>
      <p:grpSp>
        <p:nvGrpSpPr>
          <p:cNvPr id="8" name="组合 7"/>
          <p:cNvGrpSpPr/>
          <p:nvPr/>
        </p:nvGrpSpPr>
        <p:grpSpPr>
          <a:xfrm>
            <a:off x="6627495" y="1557020"/>
            <a:ext cx="838200" cy="4114800"/>
            <a:chOff x="8203" y="2817"/>
            <a:chExt cx="1320" cy="6480"/>
          </a:xfrm>
        </p:grpSpPr>
        <p:sp>
          <p:nvSpPr>
            <p:cNvPr id="9" name="Rectangle 29"/>
            <p:cNvSpPr>
              <a:spLocks noChangeArrowheads="1"/>
            </p:cNvSpPr>
            <p:nvPr>
              <p:custDataLst>
                <p:tags r:id="rId36"/>
              </p:custDataLst>
            </p:nvPr>
          </p:nvSpPr>
          <p:spPr bwMode="auto">
            <a:xfrm>
              <a:off x="8203" y="2817"/>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0" name="Line 30"/>
            <p:cNvSpPr>
              <a:spLocks noChangeShapeType="1"/>
            </p:cNvSpPr>
            <p:nvPr>
              <p:custDataLst>
                <p:tags r:id="rId37"/>
              </p:custDataLst>
            </p:nvPr>
          </p:nvSpPr>
          <p:spPr bwMode="auto">
            <a:xfrm>
              <a:off x="8203" y="35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1" name="Line 31"/>
            <p:cNvSpPr>
              <a:spLocks noChangeShapeType="1"/>
            </p:cNvSpPr>
            <p:nvPr>
              <p:custDataLst>
                <p:tags r:id="rId38"/>
              </p:custDataLst>
            </p:nvPr>
          </p:nvSpPr>
          <p:spPr bwMode="auto">
            <a:xfrm>
              <a:off x="8203" y="42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 name="Line 32"/>
            <p:cNvSpPr>
              <a:spLocks noChangeShapeType="1"/>
            </p:cNvSpPr>
            <p:nvPr>
              <p:custDataLst>
                <p:tags r:id="rId39"/>
              </p:custDataLst>
            </p:nvPr>
          </p:nvSpPr>
          <p:spPr bwMode="auto">
            <a:xfrm>
              <a:off x="8203" y="49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3" name="Line 33"/>
            <p:cNvSpPr>
              <a:spLocks noChangeShapeType="1"/>
            </p:cNvSpPr>
            <p:nvPr>
              <p:custDataLst>
                <p:tags r:id="rId40"/>
              </p:custDataLst>
            </p:nvPr>
          </p:nvSpPr>
          <p:spPr bwMode="auto">
            <a:xfrm>
              <a:off x="8203" y="569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4" name="Line 34"/>
            <p:cNvSpPr>
              <a:spLocks noChangeShapeType="1"/>
            </p:cNvSpPr>
            <p:nvPr>
              <p:custDataLst>
                <p:tags r:id="rId41"/>
              </p:custDataLst>
            </p:nvPr>
          </p:nvSpPr>
          <p:spPr bwMode="auto">
            <a:xfrm>
              <a:off x="8203" y="641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5" name="Line 35"/>
            <p:cNvSpPr>
              <a:spLocks noChangeShapeType="1"/>
            </p:cNvSpPr>
            <p:nvPr>
              <p:custDataLst>
                <p:tags r:id="rId42"/>
              </p:custDataLst>
            </p:nvPr>
          </p:nvSpPr>
          <p:spPr bwMode="auto">
            <a:xfrm>
              <a:off x="8203" y="71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6" name="Line 36"/>
            <p:cNvSpPr>
              <a:spLocks noChangeShapeType="1"/>
            </p:cNvSpPr>
            <p:nvPr>
              <p:custDataLst>
                <p:tags r:id="rId43"/>
              </p:custDataLst>
            </p:nvPr>
          </p:nvSpPr>
          <p:spPr bwMode="auto">
            <a:xfrm>
              <a:off x="8203" y="78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7" name="Line 37"/>
            <p:cNvSpPr>
              <a:spLocks noChangeShapeType="1"/>
            </p:cNvSpPr>
            <p:nvPr>
              <p:custDataLst>
                <p:tags r:id="rId44"/>
              </p:custDataLst>
            </p:nvPr>
          </p:nvSpPr>
          <p:spPr bwMode="auto">
            <a:xfrm>
              <a:off x="8203" y="85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8" name="Text Box 38"/>
            <p:cNvSpPr txBox="1">
              <a:spLocks noChangeArrowheads="1"/>
            </p:cNvSpPr>
            <p:nvPr>
              <p:custDataLst>
                <p:tags r:id="rId45"/>
              </p:custDataLst>
            </p:nvPr>
          </p:nvSpPr>
          <p:spPr bwMode="auto">
            <a:xfrm>
              <a:off x="8203" y="2817"/>
              <a:ext cx="1200" cy="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1" name="组合 20"/>
          <p:cNvGrpSpPr/>
          <p:nvPr/>
        </p:nvGrpSpPr>
        <p:grpSpPr>
          <a:xfrm>
            <a:off x="7543800" y="1560830"/>
            <a:ext cx="838200" cy="4114800"/>
            <a:chOff x="8203" y="2817"/>
            <a:chExt cx="1320" cy="6480"/>
          </a:xfrm>
        </p:grpSpPr>
        <p:sp>
          <p:nvSpPr>
            <p:cNvPr id="22" name="Rectangle 29"/>
            <p:cNvSpPr>
              <a:spLocks noChangeArrowheads="1"/>
            </p:cNvSpPr>
            <p:nvPr>
              <p:custDataLst>
                <p:tags r:id="rId46"/>
              </p:custDataLst>
            </p:nvPr>
          </p:nvSpPr>
          <p:spPr bwMode="auto">
            <a:xfrm>
              <a:off x="8203" y="2817"/>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3" name="Line 30"/>
            <p:cNvSpPr>
              <a:spLocks noChangeShapeType="1"/>
            </p:cNvSpPr>
            <p:nvPr>
              <p:custDataLst>
                <p:tags r:id="rId47"/>
              </p:custDataLst>
            </p:nvPr>
          </p:nvSpPr>
          <p:spPr bwMode="auto">
            <a:xfrm>
              <a:off x="8203" y="35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4" name="Line 31"/>
            <p:cNvSpPr>
              <a:spLocks noChangeShapeType="1"/>
            </p:cNvSpPr>
            <p:nvPr>
              <p:custDataLst>
                <p:tags r:id="rId48"/>
              </p:custDataLst>
            </p:nvPr>
          </p:nvSpPr>
          <p:spPr bwMode="auto">
            <a:xfrm>
              <a:off x="8203" y="42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5" name="Line 32"/>
            <p:cNvSpPr>
              <a:spLocks noChangeShapeType="1"/>
            </p:cNvSpPr>
            <p:nvPr>
              <p:custDataLst>
                <p:tags r:id="rId49"/>
              </p:custDataLst>
            </p:nvPr>
          </p:nvSpPr>
          <p:spPr bwMode="auto">
            <a:xfrm>
              <a:off x="8203" y="49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6" name="Line 33"/>
            <p:cNvSpPr>
              <a:spLocks noChangeShapeType="1"/>
            </p:cNvSpPr>
            <p:nvPr>
              <p:custDataLst>
                <p:tags r:id="rId50"/>
              </p:custDataLst>
            </p:nvPr>
          </p:nvSpPr>
          <p:spPr bwMode="auto">
            <a:xfrm>
              <a:off x="8203" y="569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7" name="Line 34"/>
            <p:cNvSpPr>
              <a:spLocks noChangeShapeType="1"/>
            </p:cNvSpPr>
            <p:nvPr>
              <p:custDataLst>
                <p:tags r:id="rId51"/>
              </p:custDataLst>
            </p:nvPr>
          </p:nvSpPr>
          <p:spPr bwMode="auto">
            <a:xfrm>
              <a:off x="8203" y="641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8" name="Line 35"/>
            <p:cNvSpPr>
              <a:spLocks noChangeShapeType="1"/>
            </p:cNvSpPr>
            <p:nvPr>
              <p:custDataLst>
                <p:tags r:id="rId52"/>
              </p:custDataLst>
            </p:nvPr>
          </p:nvSpPr>
          <p:spPr bwMode="auto">
            <a:xfrm>
              <a:off x="8203" y="71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9" name="Line 36"/>
            <p:cNvSpPr>
              <a:spLocks noChangeShapeType="1"/>
            </p:cNvSpPr>
            <p:nvPr>
              <p:custDataLst>
                <p:tags r:id="rId53"/>
              </p:custDataLst>
            </p:nvPr>
          </p:nvSpPr>
          <p:spPr bwMode="auto">
            <a:xfrm>
              <a:off x="8203" y="78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0" name="Line 37"/>
            <p:cNvSpPr>
              <a:spLocks noChangeShapeType="1"/>
            </p:cNvSpPr>
            <p:nvPr>
              <p:custDataLst>
                <p:tags r:id="rId54"/>
              </p:custDataLst>
            </p:nvPr>
          </p:nvSpPr>
          <p:spPr bwMode="auto">
            <a:xfrm>
              <a:off x="8203" y="85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1" name="Text Box 38"/>
            <p:cNvSpPr txBox="1">
              <a:spLocks noChangeArrowheads="1"/>
            </p:cNvSpPr>
            <p:nvPr>
              <p:custDataLst>
                <p:tags r:id="rId55"/>
              </p:custDataLst>
            </p:nvPr>
          </p:nvSpPr>
          <p:spPr bwMode="auto">
            <a:xfrm>
              <a:off x="8203" y="2817"/>
              <a:ext cx="1200" cy="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12</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47</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36</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14</a:t>
              </a:r>
              <a:endParaRPr kumimoji="0"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pic>
        <p:nvPicPr>
          <p:cNvPr id="3" name="图片 2"/>
          <p:cNvPicPr>
            <a:picLocks noChangeAspect="1"/>
          </p:cNvPicPr>
          <p:nvPr/>
        </p:nvPicPr>
        <p:blipFill rotWithShape="1">
          <a:blip r:embed="rId56">
            <a:extLst>
              <a:ext uri="{BEBA8EAE-BF5A-486C-A8C5-ECC9F3942E4B}">
                <a14:imgProps xmlns:a14="http://schemas.microsoft.com/office/drawing/2010/main">
                  <a14:imgLayer r:embed="rId57">
                    <a14:imgEffect>
                      <a14:backgroundRemoval t="4800" b="92800" l="1205" r="45382"/>
                    </a14:imgEffect>
                  </a14:imgLayer>
                </a14:imgProps>
              </a:ext>
              <a:ext uri="{28A0092B-C50C-407E-A947-70E740481C1C}">
                <a14:useLocalDpi xmlns:a14="http://schemas.microsoft.com/office/drawing/2010/main" val="0"/>
              </a:ext>
            </a:extLst>
          </a:blip>
          <a:srcRect r="51088"/>
          <a:stretch>
            <a:fillRect/>
          </a:stretch>
        </p:blipFill>
        <p:spPr>
          <a:xfrm>
            <a:off x="7605748" y="4573547"/>
            <a:ext cx="928132" cy="952583"/>
          </a:xfrm>
          <a:prstGeom prst="rect">
            <a:avLst/>
          </a:prstGeom>
        </p:spPr>
      </p:pic>
      <p:pic>
        <p:nvPicPr>
          <p:cNvPr id="19" name="图片 18"/>
          <p:cNvPicPr>
            <a:picLocks noChangeAspect="1"/>
          </p:cNvPicPr>
          <p:nvPr/>
        </p:nvPicPr>
        <p:blipFill rotWithShape="1">
          <a:blip r:embed="rId58">
            <a:extLst>
              <a:ext uri="{BEBA8EAE-BF5A-486C-A8C5-ECC9F3942E4B}">
                <a14:imgProps xmlns:a14="http://schemas.microsoft.com/office/drawing/2010/main">
                  <a14:imgLayer r:embed="rId57">
                    <a14:imgEffect>
                      <a14:backgroundRemoval t="1600" b="96800" l="54618" r="98394"/>
                    </a14:imgEffect>
                  </a14:imgLayer>
                </a14:imgProps>
              </a:ext>
              <a:ext uri="{28A0092B-C50C-407E-A947-70E740481C1C}">
                <a14:useLocalDpi xmlns:a14="http://schemas.microsoft.com/office/drawing/2010/main" val="0"/>
              </a:ext>
            </a:extLst>
          </a:blip>
          <a:srcRect l="50238"/>
          <a:stretch>
            <a:fillRect/>
          </a:stretch>
        </p:blipFill>
        <p:spPr>
          <a:xfrm>
            <a:off x="6536372" y="4573547"/>
            <a:ext cx="944246" cy="952583"/>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0179"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ts val="0"/>
              </a:spcBef>
              <a:spcAft>
                <a:spcPts val="0"/>
              </a:spcAft>
            </a:pPr>
            <a:r>
              <a:rPr lang="zh-CN" altLang="en-US" b="1" dirty="0">
                <a:solidFill>
                  <a:srgbClr val="4D4D4D"/>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20000"/>
              </a:lnSpc>
              <a:spcBef>
                <a:spcPts val="0"/>
              </a:spcBef>
              <a:spcAft>
                <a:spcPts val="0"/>
              </a:spcAft>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删除</a:t>
            </a: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算法思想</a:t>
            </a:r>
            <a:r>
              <a:rPr lang="en-US" altLang="zh-CN" b="1" dirty="0">
                <a:latin typeface="Times New Roman" panose="02020603050405020304" pitchFamily="18" charset="0"/>
                <a:ea typeface="宋体" panose="02010600030101010101" pitchFamily="2" charset="-122"/>
                <a:sym typeface="+mn-ea"/>
              </a:rPr>
              <a:t>	</a:t>
            </a:r>
            <a:endParaRPr lang="zh-CN" altLang="en-US" b="1" kern="1200" dirty="0">
              <a:latin typeface="Times New Roman" panose="02020603050405020304" pitchFamily="18" charset="0"/>
              <a:ea typeface="+mn-ea"/>
              <a:cs typeface="+mn-cs"/>
            </a:endParaRPr>
          </a:p>
        </p:txBody>
      </p:sp>
      <p:sp>
        <p:nvSpPr>
          <p:cNvPr id="448523" name="Rectangle 11"/>
          <p:cNvSpPr>
            <a:spLocks noRot="1" noChangeArrowheads="1"/>
          </p:cNvSpPr>
          <p:nvPr>
            <p:custDataLst>
              <p:tags r:id="rId1"/>
            </p:custDataLst>
          </p:nvPr>
        </p:nvSpPr>
        <p:spPr bwMode="auto">
          <a:xfrm>
            <a:off x="684530" y="1916832"/>
            <a:ext cx="744664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a:t>
            </a:r>
            <a:r>
              <a:rPr kumimoji="0" lang="en-US" altLang="zh-CN"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1</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）判断</a:t>
            </a:r>
            <a:r>
              <a:rPr kumimoji="0" lang="zh-CN" altLang="en-US" sz="2400" b="0" i="0" u="none" strike="noStrike" kern="1200" cap="none" spc="0" normalizeH="0" baseline="0" noProof="0" dirty="0">
                <a:ln>
                  <a:noFill/>
                </a:ln>
                <a:solidFill>
                  <a:srgbClr val="FF0000"/>
                </a:solidFill>
                <a:effectLst/>
                <a:uLnTx/>
                <a:uFillTx/>
                <a:cs typeface="Times New Roman" panose="02020603050405020304" pitchFamily="18" charset="0"/>
                <a:sym typeface="+mn-lt"/>
              </a:rPr>
              <a:t>删除位置</a:t>
            </a:r>
            <a:r>
              <a:rPr kumimoji="0" lang="en-US" altLang="zh-CN" sz="2400" b="0" i="0" u="none" strike="noStrike" kern="1200" cap="none" spc="0" normalizeH="0" baseline="0" noProof="0" dirty="0" err="1">
                <a:ln>
                  <a:noFill/>
                </a:ln>
                <a:solidFill>
                  <a:srgbClr val="FF0000"/>
                </a:solidFill>
                <a:effectLst/>
                <a:uLnTx/>
                <a:uFillTx/>
                <a:cs typeface="Times New Roman" panose="02020603050405020304" pitchFamily="18" charset="0"/>
                <a:sym typeface="+mn-lt"/>
              </a:rPr>
              <a:t>i</a:t>
            </a:r>
            <a:r>
              <a:rPr kumimoji="0" lang="en-US" altLang="zh-CN" sz="2400" b="0" i="0" u="none" strike="noStrike" kern="1200" cap="none" spc="0" normalizeH="0" baseline="0" noProof="0" dirty="0">
                <a:ln>
                  <a:noFill/>
                </a:ln>
                <a:solidFill>
                  <a:srgbClr val="FF0000"/>
                </a:solidFill>
                <a:effectLst/>
                <a:uLnTx/>
                <a:uFillTx/>
                <a:cs typeface="Times New Roman" panose="02020603050405020304" pitchFamily="18" charset="0"/>
                <a:sym typeface="+mn-lt"/>
              </a:rPr>
              <a:t> </a:t>
            </a:r>
            <a:r>
              <a:rPr kumimoji="0" lang="zh-CN" altLang="en-US" sz="2400" b="0" i="0" u="none" strike="noStrike" kern="1200" cap="none" spc="0" normalizeH="0" baseline="0" noProof="0" dirty="0">
                <a:ln>
                  <a:noFill/>
                </a:ln>
                <a:solidFill>
                  <a:srgbClr val="FF0000"/>
                </a:solidFill>
                <a:effectLst/>
                <a:uLnTx/>
                <a:uFillTx/>
                <a:cs typeface="Times New Roman" panose="02020603050405020304" pitchFamily="18" charset="0"/>
                <a:sym typeface="+mn-lt"/>
              </a:rPr>
              <a:t>是否合法</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（合法值为</a:t>
            </a:r>
            <a:r>
              <a:rPr kumimoji="0" lang="en-US" altLang="zh-CN"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1≤i≤n</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a:t>
            </a:r>
            <a:endPar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a:t>
            </a:r>
            <a:r>
              <a:rPr kumimoji="0" lang="en-US" altLang="zh-CN"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2</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）将第</a:t>
            </a:r>
            <a:r>
              <a:rPr kumimoji="0" lang="en-US" altLang="zh-CN"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i+1</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至第</a:t>
            </a:r>
            <a:r>
              <a:rPr kumimoji="0" lang="en-US" altLang="zh-CN"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n </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位的元素依次</a:t>
            </a:r>
            <a:r>
              <a:rPr kumimoji="0" lang="zh-CN" altLang="en-US" sz="2400" b="0" i="0" u="none" strike="noStrike" kern="1200" cap="none" spc="0" normalizeH="0" baseline="0" noProof="0" dirty="0">
                <a:ln>
                  <a:noFill/>
                </a:ln>
                <a:solidFill>
                  <a:srgbClr val="FF0000"/>
                </a:solidFill>
                <a:effectLst/>
                <a:uLnTx/>
                <a:uFillTx/>
                <a:cs typeface="Times New Roman" panose="02020603050405020304" pitchFamily="18" charset="0"/>
                <a:sym typeface="+mn-lt"/>
              </a:rPr>
              <a:t>向前移动一个位置</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a:t>
            </a:r>
            <a:endParaRPr kumimoji="0" lang="zh-CN" altLang="en-US" sz="2400" b="0" i="0" u="none" strike="noStrike" kern="1200" cap="none" spc="0" normalizeH="0" baseline="0" noProof="0" dirty="0">
              <a:ln>
                <a:noFill/>
              </a:ln>
              <a:solidFill>
                <a:srgbClr val="FF0000"/>
              </a:solidFill>
              <a:effectLst/>
              <a:uLnTx/>
              <a:uFillTx/>
              <a:cs typeface="Times New Roman" panose="02020603050405020304" pitchFamily="18" charset="0"/>
              <a:sym typeface="+mn-lt"/>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a:t>
            </a:r>
            <a:r>
              <a:rPr kumimoji="0" lang="en-US" altLang="zh-CN"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3</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a:t>
            </a:r>
            <a:r>
              <a:rPr kumimoji="0" lang="zh-CN" altLang="en-US" sz="2400" b="0" i="0" u="none" strike="noStrike" kern="1200" cap="none" spc="0" normalizeH="0" baseline="0" noProof="0" dirty="0">
                <a:ln>
                  <a:noFill/>
                </a:ln>
                <a:solidFill>
                  <a:srgbClr val="FF0000"/>
                </a:solidFill>
                <a:effectLst/>
                <a:uLnTx/>
                <a:uFillTx/>
                <a:cs typeface="Times New Roman" panose="02020603050405020304" pitchFamily="18" charset="0"/>
                <a:sym typeface="+mn-lt"/>
              </a:rPr>
              <a:t>表长减</a:t>
            </a:r>
            <a:r>
              <a:rPr kumimoji="0" lang="en-US" altLang="zh-CN" sz="2400" b="0" i="0" u="none" strike="noStrike" kern="1200" cap="none" spc="0" normalizeH="0" baseline="0" noProof="0" dirty="0">
                <a:ln>
                  <a:noFill/>
                </a:ln>
                <a:solidFill>
                  <a:srgbClr val="FF0000"/>
                </a:solidFill>
                <a:effectLst/>
                <a:uLnTx/>
                <a:uFillTx/>
                <a:cs typeface="Times New Roman" panose="02020603050405020304" pitchFamily="18" charset="0"/>
                <a:sym typeface="+mn-lt"/>
              </a:rPr>
              <a:t>1</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，删除成功返回</a:t>
            </a:r>
            <a:r>
              <a:rPr kumimoji="0" lang="en-US" altLang="zh-CN"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OK</a:t>
            </a:r>
            <a:r>
              <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rPr>
              <a:t>。</a:t>
            </a:r>
            <a:endParaRPr kumimoji="0" lang="zh-CN" altLang="en-US" sz="2400" b="0" i="0" u="none" strike="noStrike" kern="1200" cap="none" spc="0" normalizeH="0" baseline="0" noProof="0" dirty="0">
              <a:ln>
                <a:noFill/>
              </a:ln>
              <a:solidFill>
                <a:schemeClr val="tx1"/>
              </a:solidFill>
              <a:effectLst/>
              <a:uLnTx/>
              <a:uFillTx/>
              <a:cs typeface="Times New Roman" panose="02020603050405020304" pitchFamily="18" charset="0"/>
              <a:sym typeface="+mn-lt"/>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54627"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ct val="0"/>
              </a:spcBef>
            </a:pPr>
            <a:r>
              <a:rPr lang="zh-CN" altLang="en-US" b="1" dirty="0">
                <a:solidFill>
                  <a:srgbClr val="4D4D4D"/>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20000"/>
              </a:lnSpc>
              <a:spcBef>
                <a:spcPct val="0"/>
              </a:spcBef>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删除</a:t>
            </a: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算法代码</a:t>
            </a:r>
            <a:endPar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20000"/>
              </a:lnSpc>
              <a:spcBef>
                <a:spcPct val="0"/>
              </a:spcBef>
              <a:buNone/>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Status </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ListDelete</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SqList</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&amp;L, int </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if((</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&lt;1)||(</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&gt;</a:t>
            </a:r>
            <a:r>
              <a:rPr lang="en-US" altLang="zh-CN"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a:t>
            </a:r>
            <a:r>
              <a:rPr lang="en-US" altLang="zh-CN" b="1"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.length</a:t>
            </a:r>
            <a:r>
              <a:rPr lang="en-US" altLang="zh-CN"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return ERROR;	 </a:t>
            </a:r>
            <a:r>
              <a:rPr lang="en-US" altLang="zh-CN"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zh-CN" altLang="en-US"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值不合法</a:t>
            </a:r>
            <a:endParaRPr kumimoji="0" lang="zh-CN" altLang="en-US"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buClrTx/>
              <a:buSzTx/>
              <a:buFontTx/>
              <a:buNone/>
              <a:defRPr/>
            </a:pPr>
            <a:r>
              <a:rPr lang="zh-CN" altLang="en-US"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for (j=</a:t>
            </a:r>
            <a:r>
              <a:rPr lang="en-US" altLang="zh-CN"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j&lt;=L.length-1; </a:t>
            </a:r>
            <a:r>
              <a:rPr lang="en-US" altLang="zh-CN"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0" lang="en-US" altLang="zh-CN"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buClrTx/>
              <a:buSzTx/>
              <a:buFontTx/>
              <a:buNone/>
              <a:defRPr/>
            </a:pPr>
            <a:r>
              <a:rPr lang="zh-CN" altLang="en-US"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de-DE"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L.elem[j-1]=L.elem[j];       </a:t>
            </a:r>
            <a:r>
              <a:rPr lang="en-US" altLang="zh-CN"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被删除元素之后的元素前移</a:t>
            </a:r>
            <a:r>
              <a:rPr lang="zh-CN" altLang="de-DE"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0" lang="zh-CN" altLang="de-DE"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buClrTx/>
              <a:buSzTx/>
              <a:buFontTx/>
              <a:buNone/>
              <a:defRPr/>
            </a:pPr>
            <a:r>
              <a:rPr lang="zh-CN" altLang="de-DE"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L.length</a:t>
            </a:r>
            <a:r>
              <a:rPr lang="en-US" altLang="zh-CN"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表长减</a:t>
            </a:r>
            <a:r>
              <a:rPr lang="en-US" altLang="zh-CN"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buClrTx/>
              <a:buSzTx/>
              <a:buFontTx/>
              <a:buNone/>
              <a:defRPr/>
            </a:pPr>
            <a:r>
              <a:rPr lang="en-US" altLang="zh-CN"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return OK;</a:t>
            </a:r>
            <a:endPar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342900" algn="l" defTabSz="914400" rtl="0" eaLnBrk="0" fontAlgn="base" latinLnBrk="0" hangingPunct="0">
              <a:lnSpc>
                <a:spcPct val="120000"/>
              </a:lnSpc>
              <a:spcBef>
                <a:spcPct val="0"/>
              </a:spcBef>
              <a:buClrTx/>
              <a:buSzTx/>
              <a:buFontTx/>
              <a:buNone/>
              <a:defRPr/>
            </a:pPr>
            <a:r>
              <a:rPr lang="en-US" altLang="zh-CN"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en-US" altLang="zh-CN"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54628" name="Text Box 4"/>
          <p:cNvSpPr txBox="1"/>
          <p:nvPr/>
        </p:nvSpPr>
        <p:spPr>
          <a:xfrm>
            <a:off x="4738688" y="5924550"/>
            <a:ext cx="2501006" cy="46166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FF0909"/>
                </a:solidFill>
                <a:latin typeface="Times New Roman" panose="02020603050405020304" pitchFamily="18" charset="0"/>
                <a:ea typeface="宋体" panose="02010600030101010101" pitchFamily="2" charset="-122"/>
              </a:rPr>
              <a:t>时间复杂度</a:t>
            </a:r>
            <a:r>
              <a:rPr lang="en-US" altLang="zh-CN" b="1" dirty="0">
                <a:solidFill>
                  <a:srgbClr val="FF0909"/>
                </a:solidFill>
                <a:latin typeface="Times New Roman" panose="02020603050405020304" pitchFamily="18" charset="0"/>
                <a:ea typeface="宋体" panose="02010600030101010101" pitchFamily="2" charset="-122"/>
              </a:rPr>
              <a:t>O( n )</a:t>
            </a:r>
            <a:endParaRPr lang="en-US" altLang="zh-CN" b="1" dirty="0">
              <a:solidFill>
                <a:srgbClr val="FF0909"/>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3251"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20000"/>
              </a:lnSpc>
              <a:spcBef>
                <a:spcPts val="0"/>
              </a:spcBef>
              <a:spcAft>
                <a:spcPts val="0"/>
              </a:spcAft>
            </a:pPr>
            <a:r>
              <a:rPr lang="zh-CN" altLang="en-US" b="1" dirty="0">
                <a:solidFill>
                  <a:srgbClr val="4D4D4D"/>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、顺序表中基本操作的实现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indent="0">
              <a:lnSpc>
                <a:spcPct val="120000"/>
              </a:lnSpc>
              <a:spcBef>
                <a:spcPts val="0"/>
              </a:spcBef>
              <a:spcAft>
                <a:spcPts val="0"/>
              </a:spcAft>
              <a:buNone/>
            </a:pP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合并</a:t>
            </a:r>
            <a:r>
              <a:rPr lang="en-US" altLang="zh-CN"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rPr>
              <a:t>思考如何写代码？</a:t>
            </a:r>
            <a:endParaRPr lang="zh-CN" altLang="en-US"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nSpc>
                <a:spcPct val="120000"/>
              </a:lnSpc>
              <a:spcBef>
                <a:spcPts val="0"/>
              </a:spcBef>
              <a:spcAft>
                <a:spcPts val="0"/>
              </a:spcAft>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void MergeList(SqList &amp;La, SqList Lb){</a:t>
            </a: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//La=La+Lb</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递增有序</a:t>
            </a:r>
            <a:endParaRPr lang="en-US" altLang="zh-CN" kern="1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buFont typeface="Wingdings" panose="05000000000000000000" pitchFamily="2" charset="2"/>
              <a:buNone/>
            </a:pPr>
            <a:endParaRPr lang="en-US" altLang="zh-CN" kern="1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p:txBody>
      </p:sp>
      <p:grpSp>
        <p:nvGrpSpPr>
          <p:cNvPr id="3" name="组合 2"/>
          <p:cNvGrpSpPr/>
          <p:nvPr/>
        </p:nvGrpSpPr>
        <p:grpSpPr>
          <a:xfrm>
            <a:off x="4932040" y="2468562"/>
            <a:ext cx="838200" cy="4114800"/>
            <a:chOff x="8203" y="2817"/>
            <a:chExt cx="1320" cy="6480"/>
          </a:xfrm>
        </p:grpSpPr>
        <p:sp>
          <p:nvSpPr>
            <p:cNvPr id="4" name="Rectangle 29"/>
            <p:cNvSpPr>
              <a:spLocks noChangeArrowheads="1"/>
            </p:cNvSpPr>
            <p:nvPr>
              <p:custDataLst>
                <p:tags r:id="rId1"/>
              </p:custDataLst>
            </p:nvPr>
          </p:nvSpPr>
          <p:spPr bwMode="auto">
            <a:xfrm>
              <a:off x="8203" y="2817"/>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 name="Line 30"/>
            <p:cNvSpPr>
              <a:spLocks noChangeShapeType="1"/>
            </p:cNvSpPr>
            <p:nvPr>
              <p:custDataLst>
                <p:tags r:id="rId2"/>
              </p:custDataLst>
            </p:nvPr>
          </p:nvSpPr>
          <p:spPr bwMode="auto">
            <a:xfrm>
              <a:off x="8203" y="35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6" name="Line 31"/>
            <p:cNvSpPr>
              <a:spLocks noChangeShapeType="1"/>
            </p:cNvSpPr>
            <p:nvPr>
              <p:custDataLst>
                <p:tags r:id="rId3"/>
              </p:custDataLst>
            </p:nvPr>
          </p:nvSpPr>
          <p:spPr bwMode="auto">
            <a:xfrm>
              <a:off x="8203" y="42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 name="Line 32"/>
            <p:cNvSpPr>
              <a:spLocks noChangeShapeType="1"/>
            </p:cNvSpPr>
            <p:nvPr>
              <p:custDataLst>
                <p:tags r:id="rId4"/>
              </p:custDataLst>
            </p:nvPr>
          </p:nvSpPr>
          <p:spPr bwMode="auto">
            <a:xfrm>
              <a:off x="8203" y="49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8" name="Line 33"/>
            <p:cNvSpPr>
              <a:spLocks noChangeShapeType="1"/>
            </p:cNvSpPr>
            <p:nvPr>
              <p:custDataLst>
                <p:tags r:id="rId5"/>
              </p:custDataLst>
            </p:nvPr>
          </p:nvSpPr>
          <p:spPr bwMode="auto">
            <a:xfrm>
              <a:off x="8203" y="569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 name="Line 34"/>
            <p:cNvSpPr>
              <a:spLocks noChangeShapeType="1"/>
            </p:cNvSpPr>
            <p:nvPr>
              <p:custDataLst>
                <p:tags r:id="rId6"/>
              </p:custDataLst>
            </p:nvPr>
          </p:nvSpPr>
          <p:spPr bwMode="auto">
            <a:xfrm>
              <a:off x="8203" y="641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0" name="Line 35"/>
            <p:cNvSpPr>
              <a:spLocks noChangeShapeType="1"/>
            </p:cNvSpPr>
            <p:nvPr>
              <p:custDataLst>
                <p:tags r:id="rId7"/>
              </p:custDataLst>
            </p:nvPr>
          </p:nvSpPr>
          <p:spPr bwMode="auto">
            <a:xfrm>
              <a:off x="8203" y="71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1" name="Line 36"/>
            <p:cNvSpPr>
              <a:spLocks noChangeShapeType="1"/>
            </p:cNvSpPr>
            <p:nvPr>
              <p:custDataLst>
                <p:tags r:id="rId8"/>
              </p:custDataLst>
            </p:nvPr>
          </p:nvSpPr>
          <p:spPr bwMode="auto">
            <a:xfrm>
              <a:off x="8203" y="78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 name="Line 37"/>
            <p:cNvSpPr>
              <a:spLocks noChangeShapeType="1"/>
            </p:cNvSpPr>
            <p:nvPr>
              <p:custDataLst>
                <p:tags r:id="rId9"/>
              </p:custDataLst>
            </p:nvPr>
          </p:nvSpPr>
          <p:spPr bwMode="auto">
            <a:xfrm>
              <a:off x="8203" y="85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3" name="Text Box 38"/>
            <p:cNvSpPr txBox="1">
              <a:spLocks noChangeArrowheads="1"/>
            </p:cNvSpPr>
            <p:nvPr>
              <p:custDataLst>
                <p:tags r:id="rId10"/>
              </p:custDataLst>
            </p:nvPr>
          </p:nvSpPr>
          <p:spPr bwMode="auto">
            <a:xfrm>
              <a:off x="8203" y="2817"/>
              <a:ext cx="1200" cy="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5</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6</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16</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22</a:t>
              </a:r>
              <a:endPar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15" name="组合 14"/>
          <p:cNvGrpSpPr/>
          <p:nvPr/>
        </p:nvGrpSpPr>
        <p:grpSpPr>
          <a:xfrm>
            <a:off x="5868144" y="2468562"/>
            <a:ext cx="838200" cy="4114800"/>
            <a:chOff x="8203" y="2817"/>
            <a:chExt cx="1320" cy="6480"/>
          </a:xfrm>
        </p:grpSpPr>
        <p:sp>
          <p:nvSpPr>
            <p:cNvPr id="16" name="Rectangle 29"/>
            <p:cNvSpPr>
              <a:spLocks noChangeArrowheads="1"/>
            </p:cNvSpPr>
            <p:nvPr>
              <p:custDataLst>
                <p:tags r:id="rId11"/>
              </p:custDataLst>
            </p:nvPr>
          </p:nvSpPr>
          <p:spPr bwMode="auto">
            <a:xfrm>
              <a:off x="8203" y="2817"/>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7" name="Line 30"/>
            <p:cNvSpPr>
              <a:spLocks noChangeShapeType="1"/>
            </p:cNvSpPr>
            <p:nvPr>
              <p:custDataLst>
                <p:tags r:id="rId12"/>
              </p:custDataLst>
            </p:nvPr>
          </p:nvSpPr>
          <p:spPr bwMode="auto">
            <a:xfrm>
              <a:off x="8203" y="35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8" name="Line 31"/>
            <p:cNvSpPr>
              <a:spLocks noChangeShapeType="1"/>
            </p:cNvSpPr>
            <p:nvPr>
              <p:custDataLst>
                <p:tags r:id="rId13"/>
              </p:custDataLst>
            </p:nvPr>
          </p:nvSpPr>
          <p:spPr bwMode="auto">
            <a:xfrm>
              <a:off x="8203" y="42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9" name="Line 32"/>
            <p:cNvSpPr>
              <a:spLocks noChangeShapeType="1"/>
            </p:cNvSpPr>
            <p:nvPr>
              <p:custDataLst>
                <p:tags r:id="rId14"/>
              </p:custDataLst>
            </p:nvPr>
          </p:nvSpPr>
          <p:spPr bwMode="auto">
            <a:xfrm>
              <a:off x="8203" y="49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0" name="Line 33"/>
            <p:cNvSpPr>
              <a:spLocks noChangeShapeType="1"/>
            </p:cNvSpPr>
            <p:nvPr>
              <p:custDataLst>
                <p:tags r:id="rId15"/>
              </p:custDataLst>
            </p:nvPr>
          </p:nvSpPr>
          <p:spPr bwMode="auto">
            <a:xfrm>
              <a:off x="8203" y="569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1" name="Line 34"/>
            <p:cNvSpPr>
              <a:spLocks noChangeShapeType="1"/>
            </p:cNvSpPr>
            <p:nvPr>
              <p:custDataLst>
                <p:tags r:id="rId16"/>
              </p:custDataLst>
            </p:nvPr>
          </p:nvSpPr>
          <p:spPr bwMode="auto">
            <a:xfrm>
              <a:off x="8203" y="641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2" name="Line 35"/>
            <p:cNvSpPr>
              <a:spLocks noChangeShapeType="1"/>
            </p:cNvSpPr>
            <p:nvPr>
              <p:custDataLst>
                <p:tags r:id="rId17"/>
              </p:custDataLst>
            </p:nvPr>
          </p:nvSpPr>
          <p:spPr bwMode="auto">
            <a:xfrm>
              <a:off x="8203" y="71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3" name="Line 36"/>
            <p:cNvSpPr>
              <a:spLocks noChangeShapeType="1"/>
            </p:cNvSpPr>
            <p:nvPr>
              <p:custDataLst>
                <p:tags r:id="rId18"/>
              </p:custDataLst>
            </p:nvPr>
          </p:nvSpPr>
          <p:spPr bwMode="auto">
            <a:xfrm>
              <a:off x="8203" y="78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4" name="Line 37"/>
            <p:cNvSpPr>
              <a:spLocks noChangeShapeType="1"/>
            </p:cNvSpPr>
            <p:nvPr>
              <p:custDataLst>
                <p:tags r:id="rId19"/>
              </p:custDataLst>
            </p:nvPr>
          </p:nvSpPr>
          <p:spPr bwMode="auto">
            <a:xfrm>
              <a:off x="8203" y="85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5" name="Text Box 38"/>
            <p:cNvSpPr txBox="1">
              <a:spLocks noChangeArrowheads="1"/>
            </p:cNvSpPr>
            <p:nvPr>
              <p:custDataLst>
                <p:tags r:id="rId20"/>
              </p:custDataLst>
            </p:nvPr>
          </p:nvSpPr>
          <p:spPr bwMode="auto">
            <a:xfrm>
              <a:off x="8203" y="2817"/>
              <a:ext cx="1200" cy="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7</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8</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26" name="组合 25"/>
          <p:cNvGrpSpPr/>
          <p:nvPr/>
        </p:nvGrpSpPr>
        <p:grpSpPr>
          <a:xfrm>
            <a:off x="7262192" y="2482552"/>
            <a:ext cx="838200" cy="4114800"/>
            <a:chOff x="8203" y="2817"/>
            <a:chExt cx="1320" cy="6480"/>
          </a:xfrm>
        </p:grpSpPr>
        <p:sp>
          <p:nvSpPr>
            <p:cNvPr id="27" name="Rectangle 29"/>
            <p:cNvSpPr>
              <a:spLocks noChangeArrowheads="1"/>
            </p:cNvSpPr>
            <p:nvPr>
              <p:custDataLst>
                <p:tags r:id="rId21"/>
              </p:custDataLst>
            </p:nvPr>
          </p:nvSpPr>
          <p:spPr bwMode="auto">
            <a:xfrm>
              <a:off x="8203" y="2817"/>
              <a:ext cx="1320" cy="6480"/>
            </a:xfrm>
            <a:prstGeom prst="rect">
              <a:avLst/>
            </a:prstGeom>
            <a:solidFill>
              <a:srgbClr val="FFFFFF"/>
            </a:solidFill>
            <a:ln w="2857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8" name="Line 30"/>
            <p:cNvSpPr>
              <a:spLocks noChangeShapeType="1"/>
            </p:cNvSpPr>
            <p:nvPr>
              <p:custDataLst>
                <p:tags r:id="rId22"/>
              </p:custDataLst>
            </p:nvPr>
          </p:nvSpPr>
          <p:spPr bwMode="auto">
            <a:xfrm>
              <a:off x="8203" y="35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9" name="Line 31"/>
            <p:cNvSpPr>
              <a:spLocks noChangeShapeType="1"/>
            </p:cNvSpPr>
            <p:nvPr>
              <p:custDataLst>
                <p:tags r:id="rId23"/>
              </p:custDataLst>
            </p:nvPr>
          </p:nvSpPr>
          <p:spPr bwMode="auto">
            <a:xfrm>
              <a:off x="8203" y="42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0" name="Line 32"/>
            <p:cNvSpPr>
              <a:spLocks noChangeShapeType="1"/>
            </p:cNvSpPr>
            <p:nvPr>
              <p:custDataLst>
                <p:tags r:id="rId24"/>
              </p:custDataLst>
            </p:nvPr>
          </p:nvSpPr>
          <p:spPr bwMode="auto">
            <a:xfrm>
              <a:off x="8203" y="49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31" name="Line 33"/>
            <p:cNvSpPr>
              <a:spLocks noChangeShapeType="1"/>
            </p:cNvSpPr>
            <p:nvPr>
              <p:custDataLst>
                <p:tags r:id="rId25"/>
              </p:custDataLst>
            </p:nvPr>
          </p:nvSpPr>
          <p:spPr bwMode="auto">
            <a:xfrm>
              <a:off x="8203" y="569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3248" name="Line 34"/>
            <p:cNvSpPr>
              <a:spLocks noChangeShapeType="1"/>
            </p:cNvSpPr>
            <p:nvPr>
              <p:custDataLst>
                <p:tags r:id="rId26"/>
              </p:custDataLst>
            </p:nvPr>
          </p:nvSpPr>
          <p:spPr bwMode="auto">
            <a:xfrm>
              <a:off x="8203" y="641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3249" name="Line 35"/>
            <p:cNvSpPr>
              <a:spLocks noChangeShapeType="1"/>
            </p:cNvSpPr>
            <p:nvPr>
              <p:custDataLst>
                <p:tags r:id="rId27"/>
              </p:custDataLst>
            </p:nvPr>
          </p:nvSpPr>
          <p:spPr bwMode="auto">
            <a:xfrm>
              <a:off x="8203" y="713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3252" name="Line 36"/>
            <p:cNvSpPr>
              <a:spLocks noChangeShapeType="1"/>
            </p:cNvSpPr>
            <p:nvPr>
              <p:custDataLst>
                <p:tags r:id="rId28"/>
              </p:custDataLst>
            </p:nvPr>
          </p:nvSpPr>
          <p:spPr bwMode="auto">
            <a:xfrm>
              <a:off x="8203" y="785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3253" name="Line 37"/>
            <p:cNvSpPr>
              <a:spLocks noChangeShapeType="1"/>
            </p:cNvSpPr>
            <p:nvPr>
              <p:custDataLst>
                <p:tags r:id="rId29"/>
              </p:custDataLst>
            </p:nvPr>
          </p:nvSpPr>
          <p:spPr bwMode="auto">
            <a:xfrm>
              <a:off x="8203" y="8577"/>
              <a:ext cx="132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3254" name="Text Box 38"/>
            <p:cNvSpPr txBox="1">
              <a:spLocks noChangeArrowheads="1"/>
            </p:cNvSpPr>
            <p:nvPr>
              <p:custDataLst>
                <p:tags r:id="rId30"/>
              </p:custDataLst>
            </p:nvPr>
          </p:nvSpPr>
          <p:spPr bwMode="auto">
            <a:xfrm>
              <a:off x="8203" y="2817"/>
              <a:ext cx="1200" cy="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5</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lang="en-US" altLang="zh-CN" sz="2000" b="1" dirty="0">
                  <a:cs typeface="微软雅黑" panose="020B0503020204020204" pitchFamily="34" charset="-122"/>
                  <a:sym typeface="Times New Roman" panose="02020603050405020304" pitchFamily="18" charset="0"/>
                </a:rPr>
                <a:t>6</a:t>
              </a:r>
              <a:endParaRPr lang="en-US" altLang="zh-CN" sz="2000" b="1" dirty="0">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7</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lang="en-US" altLang="zh-CN" sz="2000" b="1" dirty="0">
                  <a:cs typeface="微软雅黑" panose="020B0503020204020204" pitchFamily="34" charset="-122"/>
                  <a:sym typeface="Times New Roman" panose="02020603050405020304" pitchFamily="18" charset="0"/>
                </a:rPr>
                <a:t>8</a:t>
              </a:r>
              <a:endParaRPr lang="en-US" altLang="zh-CN" sz="2000" b="1" dirty="0">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16</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r>
                <a:rPr lang="en-US" altLang="zh-CN" sz="2000" b="1" dirty="0">
                  <a:cs typeface="微软雅黑" panose="020B0503020204020204" pitchFamily="34" charset="-122"/>
                  <a:sym typeface="Times New Roman" panose="02020603050405020304" pitchFamily="18" charset="0"/>
                </a:rPr>
                <a:t>22</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chemeClr val="tx2"/>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2.4 </a:t>
            </a:r>
            <a:r>
              <a:rPr lang="zh-CN" altLang="en-US" b="0" kern="0" noProof="0">
                <a:ln>
                  <a:noFill/>
                </a:ln>
                <a:uLnTx/>
                <a:uFillTx/>
                <a:sym typeface="+mn-ea"/>
              </a:rPr>
              <a:t>线性表的顺序表示和实现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3" name="Group 13"/>
          <p:cNvGrpSpPr/>
          <p:nvPr/>
        </p:nvGrpSpPr>
        <p:grpSpPr>
          <a:xfrm>
            <a:off x="1974850" y="5644833"/>
            <a:ext cx="4824413" cy="571500"/>
            <a:chOff x="344" y="2957"/>
            <a:chExt cx="3665" cy="360"/>
          </a:xfrm>
        </p:grpSpPr>
        <p:grpSp>
          <p:nvGrpSpPr>
            <p:cNvPr id="11275" name="Group 10"/>
            <p:cNvGrpSpPr/>
            <p:nvPr/>
          </p:nvGrpSpPr>
          <p:grpSpPr>
            <a:xfrm>
              <a:off x="2417" y="2957"/>
              <a:ext cx="1592" cy="360"/>
              <a:chOff x="901" y="2247"/>
              <a:chExt cx="1592" cy="360"/>
            </a:xfrm>
          </p:grpSpPr>
          <p:sp>
            <p:nvSpPr>
              <p:cNvPr id="6" name="Rectangle 5"/>
              <p:cNvSpPr>
                <a:spLocks noChangeArrowheads="1"/>
              </p:cNvSpPr>
              <p:nvPr>
                <p:custDataLst>
                  <p:tags r:id="rId1"/>
                </p:custDataLst>
              </p:nvPr>
            </p:nvSpPr>
            <p:spPr bwMode="auto">
              <a:xfrm>
                <a:off x="1746" y="2247"/>
                <a:ext cx="747" cy="360"/>
              </a:xfrm>
              <a:prstGeom prst="rect">
                <a:avLst/>
              </a:prstGeom>
              <a:noFill/>
              <a:ln>
                <a:noFill/>
              </a:ln>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3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链表</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 name="AutoShape 7"/>
              <p:cNvSpPr>
                <a:spLocks noChangeArrowheads="1"/>
              </p:cNvSpPr>
              <p:nvPr>
                <p:custDataLst>
                  <p:tags r:id="rId2"/>
                </p:custDataLst>
              </p:nvPr>
            </p:nvSpPr>
            <p:spPr bwMode="auto">
              <a:xfrm>
                <a:off x="901" y="2328"/>
                <a:ext cx="632" cy="199"/>
              </a:xfrm>
              <a:prstGeom prst="notchedRightArrow">
                <a:avLst>
                  <a:gd name="adj1" fmla="val 50000"/>
                  <a:gd name="adj2" fmla="val 58714"/>
                </a:avLst>
              </a:prstGeom>
              <a:solidFill>
                <a:srgbClr val="6C4C8F"/>
              </a:solidFill>
              <a:ln w="9525">
                <a:solidFill>
                  <a:srgbClr val="000000"/>
                </a:solid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30000"/>
                  </a:lnSpc>
                  <a:spcBef>
                    <a:spcPct val="20000"/>
                  </a:spcBef>
                  <a:spcAft>
                    <a:spcPct val="0"/>
                  </a:spcAft>
                  <a:buClrTx/>
                  <a:buSzTx/>
                  <a:buFontTx/>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5" name="Rectangle 12"/>
            <p:cNvSpPr>
              <a:spLocks noChangeArrowheads="1"/>
            </p:cNvSpPr>
            <p:nvPr>
              <p:custDataLst>
                <p:tags r:id="rId3"/>
              </p:custDataLst>
            </p:nvPr>
          </p:nvSpPr>
          <p:spPr bwMode="auto">
            <a:xfrm>
              <a:off x="344" y="2957"/>
              <a:ext cx="1860" cy="360"/>
            </a:xfrm>
            <a:prstGeom prst="rect">
              <a:avLst/>
            </a:prstGeom>
            <a:noFill/>
            <a:ln>
              <a:noFill/>
            </a:ln>
          </p:spPr>
          <p:txBody>
            <a:bodyPr>
              <a:spAutoFit/>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为克服这一缺点</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8" name="Rectangle 2"/>
          <p:cNvSpPr>
            <a:spLocks noChangeArrowheads="1"/>
          </p:cNvSpPr>
          <p:nvPr>
            <p:custDataLst>
              <p:tags r:id="rId4"/>
            </p:custDataLst>
          </p:nvPr>
        </p:nvSpPr>
        <p:spPr bwMode="auto">
          <a:xfrm>
            <a:off x="1974850" y="1772920"/>
            <a:ext cx="6773545" cy="1814830"/>
          </a:xfrm>
          <a:prstGeom prst="rect">
            <a:avLst/>
          </a:prstGeom>
          <a:noFill/>
          <a:ln>
            <a:noFill/>
          </a:ln>
        </p:spPr>
        <p:txBody>
          <a:bodyPr wrap="square">
            <a:spAutoFit/>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457200" marR="0" lvl="1" indent="0" algn="just" defTabSz="914400" rtl="0" eaLnBrk="0" fontAlgn="base" latinLnBrk="0" hangingPunct="0">
              <a:lnSpc>
                <a:spcPct val="130000"/>
              </a:lnSpc>
              <a:spcBef>
                <a:spcPct val="20000"/>
              </a:spcBef>
              <a:spcAft>
                <a:spcPct val="0"/>
              </a:spcAft>
              <a:buClr>
                <a:srgbClr val="6C4C8F"/>
              </a:buClr>
              <a:buSzTx/>
              <a:buFont typeface="Wingdings" panose="05000000000000000000" pitchFamily="2" charset="2"/>
              <a:buChar char="ü"/>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时间：可以</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随机存取</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表中任一元素</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a:p>
            <a:pPr marL="457200" marR="0" lvl="1" indent="0" algn="just" defTabSz="914400" rtl="0" eaLnBrk="0" fontAlgn="base" latinLnBrk="0" hangingPunct="0">
              <a:lnSpc>
                <a:spcPct val="130000"/>
              </a:lnSpc>
              <a:spcBef>
                <a:spcPct val="20000"/>
              </a:spcBef>
              <a:spcAft>
                <a:spcPct val="0"/>
              </a:spcAft>
              <a:buClr>
                <a:srgbClr val="6C4C8F"/>
              </a:buClr>
              <a:buSzTx/>
              <a:buFont typeface="Wingdings" panose="05000000000000000000" pitchFamily="2" charset="2"/>
              <a:buChar char="ü"/>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空间：</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存储密度大</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（结点本身所占存储量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结点结构所占存储量）</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a:p>
            <a:pPr marL="457200" marR="0" lvl="1" indent="0" algn="just" defTabSz="914400" rtl="0" eaLnBrk="0" fontAlgn="base" latinLnBrk="0" hangingPunct="0">
              <a:lnSpc>
                <a:spcPct val="130000"/>
              </a:lnSpc>
              <a:spcBef>
                <a:spcPct val="20000"/>
              </a:spcBef>
              <a:spcAft>
                <a:spcPct val="0"/>
              </a:spcAft>
              <a:buClr>
                <a:srgbClr val="6C4C8F"/>
              </a:buClr>
              <a:buSzTx/>
              <a:buFont typeface="Wingdings" panose="05000000000000000000" pitchFamily="2" charset="2"/>
              <a:buChar char="ü"/>
              <a:defRPr/>
            </a:pP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 name="圆角矩形 14"/>
          <p:cNvSpPr/>
          <p:nvPr>
            <p:custDataLst>
              <p:tags r:id="rId5"/>
            </p:custDataLst>
          </p:nvPr>
        </p:nvSpPr>
        <p:spPr>
          <a:xfrm>
            <a:off x="2487295" y="1196975"/>
            <a:ext cx="1468438" cy="55721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9476B6"/>
          </a:solidFill>
          <a:ln w="25400" cap="flat" cmpd="sng" algn="ctr">
            <a:noFill/>
            <a:prstDash val="solid"/>
          </a:ln>
          <a:effectLst/>
        </p:spPr>
        <p:txBody>
          <a:bodyPr lIns="117226" tIns="58613" rIns="117226" bIns="58613"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600" b="0" i="0" u="none" strike="noStrike" kern="0" cap="none" spc="0" normalizeH="0" baseline="0" noProof="0" dirty="0">
                <a:ln>
                  <a:noFill/>
                </a:ln>
                <a:solidFill>
                  <a:srgbClr val="FEFFFF"/>
                </a:solidFill>
                <a:effectLst/>
                <a:uLnTx/>
                <a:uFillTx/>
                <a:latin typeface="微软雅黑" panose="020B0503020204020204" pitchFamily="34" charset="-122"/>
                <a:ea typeface="微软雅黑" panose="020B0503020204020204" pitchFamily="34" charset="-122"/>
                <a:cs typeface="+mn-ea"/>
              </a:rPr>
              <a:t>优点：</a:t>
            </a:r>
            <a:endParaRPr kumimoji="0" lang="zh-CN" altLang="en-US" sz="2600" b="0" i="0" u="none" strike="noStrike" kern="0" cap="none" spc="0" normalizeH="0" baseline="0" noProof="0" dirty="0">
              <a:ln>
                <a:noFill/>
              </a:ln>
              <a:solidFill>
                <a:srgbClr val="FEFFFF"/>
              </a:solidFill>
              <a:effectLst/>
              <a:uLnTx/>
              <a:uFillTx/>
              <a:latin typeface="微软雅黑" panose="020B0503020204020204" pitchFamily="34" charset="-122"/>
              <a:ea typeface="微软雅黑" panose="020B0503020204020204" pitchFamily="34" charset="-122"/>
              <a:cs typeface="+mn-ea"/>
            </a:endParaRPr>
          </a:p>
        </p:txBody>
      </p:sp>
      <p:sp>
        <p:nvSpPr>
          <p:cNvPr id="10" name="圆角矩形 14"/>
          <p:cNvSpPr/>
          <p:nvPr>
            <p:custDataLst>
              <p:tags r:id="rId6"/>
            </p:custDataLst>
          </p:nvPr>
        </p:nvSpPr>
        <p:spPr>
          <a:xfrm>
            <a:off x="2487295" y="3375268"/>
            <a:ext cx="1468438" cy="558800"/>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9476B6"/>
          </a:solidFill>
          <a:ln w="25400" cap="flat" cmpd="sng" algn="ctr">
            <a:noFill/>
            <a:prstDash val="solid"/>
          </a:ln>
          <a:effectLst/>
        </p:spPr>
        <p:txBody>
          <a:bodyPr lIns="117226" tIns="58613" rIns="117226" bIns="58613"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600" b="1" i="0" u="none" strike="noStrike" kern="0" cap="none" spc="0" normalizeH="0" baseline="0" noProof="0" dirty="0">
              <a:ln>
                <a:noFill/>
              </a:ln>
              <a:solidFill>
                <a:srgbClr val="FEFFFF"/>
              </a:solidFill>
              <a:effectLst/>
              <a:uLnTx/>
              <a:uFillTx/>
              <a:latin typeface="微软雅黑" panose="020B0503020204020204" pitchFamily="34" charset="-122"/>
              <a:ea typeface="微软雅黑" panose="020B0503020204020204" pitchFamily="34" charset="-122"/>
              <a:cs typeface="+mn-ea"/>
            </a:endParaRPr>
          </a:p>
        </p:txBody>
      </p:sp>
      <p:grpSp>
        <p:nvGrpSpPr>
          <p:cNvPr id="11" name="组合 10"/>
          <p:cNvGrpSpPr/>
          <p:nvPr/>
        </p:nvGrpSpPr>
        <p:grpSpPr>
          <a:xfrm>
            <a:off x="273016" y="1260706"/>
            <a:ext cx="1997887" cy="3207451"/>
            <a:chOff x="392408" y="1348060"/>
            <a:chExt cx="3047748" cy="4140735"/>
          </a:xfrm>
          <a:solidFill>
            <a:srgbClr val="9476B6"/>
          </a:solidFill>
        </p:grpSpPr>
        <p:sp>
          <p:nvSpPr>
            <p:cNvPr id="12" name="椭圆 1"/>
            <p:cNvSpPr/>
            <p:nvPr>
              <p:custDataLst>
                <p:tags r:id="rId7"/>
              </p:custDataLst>
            </p:nvPr>
          </p:nvSpPr>
          <p:spPr>
            <a:xfrm>
              <a:off x="1854808" y="1536822"/>
              <a:ext cx="1585348" cy="142636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grpFill/>
            <a:ln w="25400" cap="flat" cmpd="sng" algn="ctr">
              <a:noFill/>
              <a:prstDash val="solid"/>
            </a:ln>
            <a:effectLst/>
          </p:spPr>
          <p:txBody>
            <a:bodyPr lIns="117226" tIns="58613" rIns="117226" bIns="58613"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600" b="1" i="0" u="none" strike="noStrike" kern="0" cap="none" spc="0" normalizeH="0" baseline="0" noProof="0">
                <a:ln>
                  <a:noFill/>
                </a:ln>
                <a:solidFill>
                  <a:srgbClr val="FEFFFF"/>
                </a:solidFill>
                <a:effectLst/>
                <a:uLnTx/>
                <a:uFillTx/>
                <a:latin typeface="微软雅黑" panose="020B0503020204020204" pitchFamily="34" charset="-122"/>
                <a:ea typeface="微软雅黑" panose="020B0503020204020204" pitchFamily="34" charset="-122"/>
                <a:cs typeface="+mn-ea"/>
              </a:endParaRPr>
            </a:p>
          </p:txBody>
        </p:sp>
        <p:sp>
          <p:nvSpPr>
            <p:cNvPr id="13" name="椭圆 1"/>
            <p:cNvSpPr/>
            <p:nvPr>
              <p:custDataLst>
                <p:tags r:id="rId8"/>
              </p:custDataLst>
            </p:nvPr>
          </p:nvSpPr>
          <p:spPr>
            <a:xfrm>
              <a:off x="1708351" y="2794782"/>
              <a:ext cx="796444" cy="1426363"/>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grpFill/>
            <a:ln w="25400" cap="flat" cmpd="sng" algn="ctr">
              <a:noFill/>
              <a:prstDash val="solid"/>
            </a:ln>
            <a:effectLst/>
          </p:spPr>
          <p:txBody>
            <a:bodyPr lIns="117226" tIns="58613" rIns="117226" bIns="58613"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FEFFFF"/>
                </a:solidFill>
                <a:effectLst/>
                <a:uLnTx/>
                <a:uFillTx/>
                <a:latin typeface="Times New Roman" panose="02020603050405020304" pitchFamily="18" charset="0"/>
                <a:ea typeface="仿宋_GB2312" panose="02010609030101010101" pitchFamily="49" charset="-122"/>
                <a:cs typeface="+mn-ea"/>
              </a:endParaRPr>
            </a:p>
          </p:txBody>
        </p:sp>
        <p:sp>
          <p:nvSpPr>
            <p:cNvPr id="14" name="椭圆 1"/>
            <p:cNvSpPr/>
            <p:nvPr>
              <p:custDataLst>
                <p:tags r:id="rId9"/>
              </p:custDataLst>
            </p:nvPr>
          </p:nvSpPr>
          <p:spPr>
            <a:xfrm rot="5400000">
              <a:off x="1683348" y="3982544"/>
              <a:ext cx="1419613" cy="1592889"/>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grpFill/>
            <a:ln w="25400" cap="flat" cmpd="sng" algn="ctr">
              <a:noFill/>
              <a:prstDash val="solid"/>
            </a:ln>
            <a:effectLst/>
          </p:spPr>
          <p:txBody>
            <a:bodyPr lIns="117226" tIns="58613" rIns="117226" bIns="58613"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600" b="1" i="0" u="none" strike="noStrike" kern="0" cap="none" spc="0" normalizeH="0" baseline="0" noProof="0">
                <a:ln>
                  <a:noFill/>
                </a:ln>
                <a:solidFill>
                  <a:srgbClr val="FEFFFF"/>
                </a:solidFill>
                <a:effectLst/>
                <a:uLnTx/>
                <a:uFillTx/>
                <a:latin typeface="微软雅黑" panose="020B0503020204020204" pitchFamily="34" charset="-122"/>
                <a:ea typeface="微软雅黑" panose="020B0503020204020204" pitchFamily="34" charset="-122"/>
                <a:cs typeface="+mn-ea"/>
              </a:endParaRPr>
            </a:p>
          </p:txBody>
        </p:sp>
        <p:sp>
          <p:nvSpPr>
            <p:cNvPr id="15" name="椭圆 1"/>
            <p:cNvSpPr/>
            <p:nvPr>
              <p:custDataLst>
                <p:tags r:id="rId10"/>
              </p:custDataLst>
            </p:nvPr>
          </p:nvSpPr>
          <p:spPr>
            <a:xfrm rot="10800000">
              <a:off x="432687" y="1348060"/>
              <a:ext cx="1585348" cy="142636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grpFill/>
            <a:ln w="25400" cap="flat" cmpd="sng" algn="ctr">
              <a:noFill/>
              <a:prstDash val="solid"/>
            </a:ln>
            <a:effectLst/>
          </p:spPr>
          <p:txBody>
            <a:bodyPr lIns="117226" tIns="58613" rIns="117226" bIns="58613"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FEFFFF"/>
                </a:solidFill>
                <a:effectLst/>
                <a:uLnTx/>
                <a:uFillTx/>
                <a:latin typeface="Times New Roman" panose="02020603050405020304" pitchFamily="18" charset="0"/>
                <a:ea typeface="仿宋_GB2312" panose="02010609030101010101" pitchFamily="49" charset="-122"/>
                <a:cs typeface="+mn-ea"/>
              </a:endParaRPr>
            </a:p>
          </p:txBody>
        </p:sp>
        <p:sp>
          <p:nvSpPr>
            <p:cNvPr id="16" name="椭圆 1"/>
            <p:cNvSpPr/>
            <p:nvPr>
              <p:custDataLst>
                <p:tags r:id="rId11"/>
              </p:custDataLst>
            </p:nvPr>
          </p:nvSpPr>
          <p:spPr>
            <a:xfrm rot="6199008">
              <a:off x="786184" y="3432670"/>
              <a:ext cx="713181" cy="1500734"/>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grpFill/>
            <a:ln w="25400" cap="flat" cmpd="sng" algn="ctr">
              <a:noFill/>
              <a:prstDash val="solid"/>
            </a:ln>
            <a:effectLst/>
          </p:spPr>
          <p:txBody>
            <a:bodyPr lIns="117226" tIns="58613" rIns="117226" bIns="58613"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0" cap="none" spc="0" normalizeH="0" baseline="0" noProof="0">
                <a:ln>
                  <a:noFill/>
                </a:ln>
                <a:solidFill>
                  <a:srgbClr val="FEFFFF"/>
                </a:solidFill>
                <a:effectLst/>
                <a:uLnTx/>
                <a:uFillTx/>
                <a:latin typeface="Times New Roman" panose="02020603050405020304" pitchFamily="18" charset="0"/>
                <a:ea typeface="仿宋_GB2312" panose="02010609030101010101" pitchFamily="49" charset="-122"/>
                <a:cs typeface="+mn-ea"/>
              </a:endParaRPr>
            </a:p>
          </p:txBody>
        </p:sp>
      </p:grpSp>
      <p:sp>
        <p:nvSpPr>
          <p:cNvPr id="17" name="Rectangle 11"/>
          <p:cNvSpPr>
            <a:spLocks noChangeArrowheads="1"/>
          </p:cNvSpPr>
          <p:nvPr>
            <p:custDataLst>
              <p:tags r:id="rId12"/>
            </p:custDataLst>
          </p:nvPr>
        </p:nvSpPr>
        <p:spPr bwMode="auto">
          <a:xfrm>
            <a:off x="2407285" y="3883660"/>
            <a:ext cx="6476365" cy="1353185"/>
          </a:xfrm>
          <a:prstGeom prst="rect">
            <a:avLst/>
          </a:prstGeom>
          <a:noFill/>
          <a:ln>
            <a:noFill/>
          </a:ln>
        </p:spPr>
        <p:txBody>
          <a:bodyPr wrap="square">
            <a:spAutoFit/>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just" defTabSz="914400" rtl="0" eaLnBrk="0" fontAlgn="base" latinLnBrk="0" hangingPunct="0">
              <a:lnSpc>
                <a:spcPct val="130000"/>
              </a:lnSpc>
              <a:spcBef>
                <a:spcPct val="20000"/>
              </a:spcBef>
              <a:spcAft>
                <a:spcPct val="0"/>
              </a:spcAft>
              <a:buClr>
                <a:srgbClr val="6C4C8F"/>
              </a:buClr>
              <a:buSzTx/>
              <a:buFont typeface="Wingdings" panose="05000000000000000000" pitchFamily="2" charset="2"/>
              <a:buChar char="ü"/>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时间：在插入、删除某一元素时，需要移动大量元素</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342900" marR="0" lvl="0" indent="-342900" algn="just" defTabSz="914400" rtl="0" eaLnBrk="0" fontAlgn="base" latinLnBrk="0" hangingPunct="0">
              <a:lnSpc>
                <a:spcPct val="130000"/>
              </a:lnSpc>
              <a:spcBef>
                <a:spcPct val="20000"/>
              </a:spcBef>
              <a:spcAft>
                <a:spcPct val="0"/>
              </a:spcAft>
              <a:buClr>
                <a:srgbClr val="6C4C8F"/>
              </a:buClr>
              <a:buSzTx/>
              <a:buFont typeface="Wingdings" panose="05000000000000000000" pitchFamily="2" charset="2"/>
              <a:buChar char="ü"/>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空间：浪费存储空间，属于静态存储形式，数据元素的个数</a:t>
            </a:r>
            <a:r>
              <a:rPr kumimoji="0" lang="zh-CN" altLang="en-US" sz="2000" b="1" i="0" u="none" strike="noStrike" kern="1200" cap="none" spc="0" normalizeH="0" baseline="0" noProof="0" dirty="0">
                <a:ln>
                  <a:noFill/>
                </a:ln>
                <a:solidFill>
                  <a:srgbClr val="FF0000"/>
                </a:solidFill>
                <a:effectLst/>
                <a:uLnTx/>
                <a:uFillTx/>
                <a:ea typeface="微软雅黑" panose="020B0503020204020204" pitchFamily="34" charset="-122"/>
                <a:cs typeface="微软雅黑" panose="020B0503020204020204" pitchFamily="34" charset="-122"/>
                <a:sym typeface="Times New Roman" panose="02020603050405020304" pitchFamily="18" charset="0"/>
              </a:rPr>
              <a:t>不能自由扩充</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8" name="Rectangle 11"/>
          <p:cNvSpPr>
            <a:spLocks noChangeArrowheads="1"/>
          </p:cNvSpPr>
          <p:nvPr>
            <p:custDataLst>
              <p:tags r:id="rId13"/>
            </p:custDataLst>
          </p:nvPr>
        </p:nvSpPr>
        <p:spPr bwMode="auto">
          <a:xfrm>
            <a:off x="2619058" y="3288972"/>
            <a:ext cx="1328738" cy="573088"/>
          </a:xfrm>
          <a:prstGeom prst="rect">
            <a:avLst/>
          </a:prstGeom>
          <a:noFill/>
          <a:ln>
            <a:noFill/>
          </a:ln>
        </p:spPr>
        <p:txBody>
          <a:bodyPr>
            <a:spAutoFit/>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FEFFFF"/>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rPr>
              <a:t>缺点：</a:t>
            </a:r>
            <a:endParaRPr kumimoji="0" lang="zh-CN" altLang="en-US" sz="2400" b="0" i="0" u="none" strike="noStrike" kern="1200" cap="none" spc="0" normalizeH="0" baseline="0" noProof="0" dirty="0">
              <a:ln>
                <a:noFill/>
              </a:ln>
              <a:solidFill>
                <a:srgbClr val="FEFFFF"/>
              </a:solidFill>
              <a:effectLst/>
              <a:uLnTx/>
              <a:uFillTx/>
              <a:latin typeface="Times New Roman" panose="02020603050405020304"/>
              <a:ea typeface="微软雅黑" panose="020B0503020204020204" pitchFamily="34" charset="-122"/>
              <a:cs typeface="微软雅黑" panose="020B0503020204020204" pitchFamily="34" charset="-122"/>
              <a:sym typeface="Times New Roman" panose="02020603050405020304" pitchFamily="18" charset="0"/>
            </a:endParaRPr>
          </a:p>
        </p:txBody>
      </p:sp>
      <p:cxnSp>
        <p:nvCxnSpPr>
          <p:cNvPr id="11274" name="直接连接符 4"/>
          <p:cNvCxnSpPr/>
          <p:nvPr>
            <p:custDataLst>
              <p:tags r:id="rId14"/>
            </p:custDataLst>
          </p:nvPr>
        </p:nvCxnSpPr>
        <p:spPr>
          <a:xfrm>
            <a:off x="0" y="5508625"/>
            <a:ext cx="9144000" cy="0"/>
          </a:xfrm>
          <a:prstGeom prst="line">
            <a:avLst/>
          </a:prstGeom>
          <a:ln w="57150" cap="flat" cmpd="sng">
            <a:solidFill>
              <a:srgbClr val="8585E0"/>
            </a:solidFill>
            <a:prstDash val="solid"/>
            <a:headEnd type="none" w="med" len="med"/>
            <a:tailEnd type="none" w="med" len="med"/>
          </a:ln>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box(in)">
                                      <p:cBhvr>
                                        <p:cTn id="12" dur="500"/>
                                        <p:tgtEl>
                                          <p:spTgt spid="17">
                                            <p:txEl>
                                              <p:pRg st="0" end="0"/>
                                            </p:txEl>
                                          </p:spTgt>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17">
                                            <p:txEl>
                                              <p:pRg st="1" end="1"/>
                                            </p:txEl>
                                          </p:spTgt>
                                        </p:tgtEl>
                                        <p:attrNameLst>
                                          <p:attrName>style.visibility</p:attrName>
                                        </p:attrNameLst>
                                      </p:cBhvr>
                                      <p:to>
                                        <p:strVal val="visible"/>
                                      </p:to>
                                    </p:set>
                                    <p:animEffect transition="in" filter="box(in)">
                                      <p:cBhvr>
                                        <p:cTn id="16" dur="500"/>
                                        <p:tgtEl>
                                          <p:spTgt spid="1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ox(in)">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chemeClr val="tx2"/>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2.5</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线性表的链式表示和实现</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9939" name="Rectangle 3"/>
          <p:cNvSpPr>
            <a:spLocks noGrp="1"/>
          </p:cNvSpPr>
          <p:nvPr>
            <p:ph idx="1"/>
          </p:nvPr>
        </p:nvSpPr>
        <p:spPr>
          <a:xfrm>
            <a:off x="107950" y="1052513"/>
            <a:ext cx="8856663" cy="5616575"/>
          </a:xfrm>
        </p:spPr>
        <p:txBody>
          <a:bodyPr vert="horz" wrap="square" lIns="91440" tIns="45720" rIns="91440" bIns="45720" anchor="t" anchorCtr="0"/>
          <a:lstStyle/>
          <a:p>
            <a:endParaRPr lang="zh-CN" altLang="en-US" kern="1200" dirty="0">
              <a:latin typeface="Arial" panose="020B0604020202020204" pitchFamily="34" charset="0"/>
              <a:ea typeface="+mn-ea"/>
              <a:cs typeface="+mn-cs"/>
            </a:endParaRPr>
          </a:p>
        </p:txBody>
      </p:sp>
      <p:sp>
        <p:nvSpPr>
          <p:cNvPr id="15" name="Rounded Rectangle 14"/>
          <p:cNvSpPr/>
          <p:nvPr/>
        </p:nvSpPr>
        <p:spPr bwMode="auto">
          <a:xfrm>
            <a:off x="478355" y="1862836"/>
            <a:ext cx="8065357" cy="683952"/>
          </a:xfrm>
          <a:prstGeom prst="roundRect">
            <a:avLst/>
          </a:prstGeom>
          <a:gradFill>
            <a:gsLst>
              <a:gs pos="0">
                <a:srgbClr val="000000">
                  <a:alpha val="0"/>
                </a:srgbClr>
              </a:gs>
              <a:gs pos="50000">
                <a:schemeClr val="accent2">
                  <a:lumMod val="50000"/>
                  <a:alpha val="64000"/>
                </a:schemeClr>
              </a:gs>
              <a:gs pos="100000">
                <a:srgbClr val="000000">
                  <a:alpha val="0"/>
                </a:srgbClr>
              </a:gs>
            </a:gsLst>
            <a:lin ang="0" scaled="0"/>
          </a:gradFill>
          <a:ln w="12700" cap="flat" cmpd="thickThin" algn="ctr">
            <a:gradFill>
              <a:gsLst>
                <a:gs pos="0">
                  <a:schemeClr val="accent2">
                    <a:lumMod val="75000"/>
                    <a:alpha val="0"/>
                  </a:schemeClr>
                </a:gs>
                <a:gs pos="50000">
                  <a:schemeClr val="accent2">
                    <a:lumMod val="75000"/>
                  </a:schemeClr>
                </a:gs>
                <a:gs pos="100000">
                  <a:schemeClr val="accent2">
                    <a:alpha val="0"/>
                  </a:schemeClr>
                </a:gs>
              </a:gsLst>
              <a:lin ang="0" scaled="0"/>
            </a:gradFill>
            <a:prstDash val="solid"/>
          </a:ln>
          <a:effectLst/>
        </p:spPr>
        <p:txBody>
          <a:bodyPr tIns="45711" rIns="91420" bIns="45711" anchor="ctr"/>
          <a:lstStyle>
            <a:lvl1pPr marL="285750" indent="-285750" algn="l" defTabSz="912495" eaLnBrk="0" hangingPunct="0">
              <a:defRPr>
                <a:solidFill>
                  <a:schemeClr val="tx1"/>
                </a:solidFill>
                <a:latin typeface="Arial" panose="020B0604020202020204" pitchFamily="34" charset="0"/>
                <a:ea typeface="宋体" panose="02010600030101010101" pitchFamily="2" charset="-122"/>
              </a:defRPr>
            </a:lvl1pPr>
            <a:lvl2pPr marL="742950" indent="-285750" algn="l" defTabSz="912495" eaLnBrk="0" hangingPunct="0">
              <a:defRPr>
                <a:solidFill>
                  <a:schemeClr val="tx1"/>
                </a:solidFill>
                <a:latin typeface="Arial" panose="020B0604020202020204" pitchFamily="34" charset="0"/>
                <a:ea typeface="宋体" panose="02010600030101010101" pitchFamily="2" charset="-122"/>
              </a:defRPr>
            </a:lvl2pPr>
            <a:lvl3pPr marL="1143000" indent="-228600" algn="l" defTabSz="912495" eaLnBrk="0" hangingPunct="0">
              <a:defRPr>
                <a:solidFill>
                  <a:schemeClr val="tx1"/>
                </a:solidFill>
                <a:latin typeface="Arial" panose="020B0604020202020204" pitchFamily="34" charset="0"/>
                <a:ea typeface="宋体" panose="02010600030101010101" pitchFamily="2" charset="-122"/>
              </a:defRPr>
            </a:lvl3pPr>
            <a:lvl4pPr marL="1600200" indent="-228600" algn="l" defTabSz="912495" eaLnBrk="0" hangingPunct="0">
              <a:defRPr>
                <a:solidFill>
                  <a:schemeClr val="tx1"/>
                </a:solidFill>
                <a:latin typeface="Arial" panose="020B0604020202020204" pitchFamily="34" charset="0"/>
                <a:ea typeface="宋体" panose="02010600030101010101" pitchFamily="2" charset="-122"/>
              </a:defRPr>
            </a:lvl4pPr>
            <a:lvl5pPr marL="2057400" indent="-228600" algn="l" defTabSz="912495" eaLnBrk="0" hangingPunct="0">
              <a:defRPr>
                <a:solidFill>
                  <a:schemeClr val="tx1"/>
                </a:solidFill>
                <a:latin typeface="Arial" panose="020B060402020202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marR="0" lvl="0" indent="-285750" algn="ctr" defTabSz="912495" rtl="0" eaLnBrk="1" fontAlgn="base" latinLnBrk="0" hangingPunct="1">
              <a:lnSpc>
                <a:spcPct val="90000"/>
              </a:lnSpc>
              <a:spcBef>
                <a:spcPct val="20000"/>
              </a:spcBef>
              <a:spcAft>
                <a:spcPct val="0"/>
              </a:spcAft>
              <a:buClrTx/>
              <a:buSzPct val="60000"/>
              <a:buFontTx/>
              <a:buNone/>
              <a:defRPr/>
            </a:pPr>
            <a:r>
              <a:rPr kumimoji="0"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华文中宋" panose="02010600040101010101" pitchFamily="2" charset="-122"/>
                <a:cs typeface="+mn-cs"/>
                <a:sym typeface="+mn-ea"/>
              </a:rPr>
              <a:t>1 </a:t>
            </a:r>
            <a:r>
              <a:rPr kumimoji="0" lang="zh-CN" altLang="en-US" sz="2400" b="1" i="0" u="none" strike="noStrike" kern="1200" cap="none" spc="0" normalizeH="0" baseline="0" noProof="0">
                <a:ln>
                  <a:noFill/>
                </a:ln>
                <a:solidFill>
                  <a:srgbClr val="FFFF00"/>
                </a:solidFill>
                <a:effectLst/>
                <a:uLnTx/>
                <a:uFillTx/>
                <a:latin typeface="Times New Roman" panose="02020603050405020304" pitchFamily="18" charset="0"/>
                <a:ea typeface="华文中宋" panose="02010600040101010101" pitchFamily="2" charset="-122"/>
                <a:cs typeface="+mn-cs"/>
                <a:sym typeface="+mn-ea"/>
              </a:rPr>
              <a:t>单链表定义和表示</a:t>
            </a:r>
            <a:endParaRPr kumimoji="0" lang="zh-CN" altLang="en-US" sz="2400" b="1" i="0" u="none" strike="noStrike" kern="1200" cap="none" spc="0" normalizeH="0" baseline="0" noProof="0">
              <a:ln>
                <a:noFill/>
              </a:ln>
              <a:solidFill>
                <a:srgbClr val="FFFF00"/>
              </a:solidFill>
              <a:effectLst/>
              <a:uLnTx/>
              <a:uFillTx/>
              <a:latin typeface="Times New Roman" panose="02020603050405020304" pitchFamily="18" charset="0"/>
              <a:ea typeface="华文中宋" panose="02010600040101010101" pitchFamily="2" charset="-122"/>
              <a:cs typeface="+mn-cs"/>
              <a:sym typeface="+mn-ea"/>
            </a:endParaRPr>
          </a:p>
        </p:txBody>
      </p:sp>
      <p:grpSp>
        <p:nvGrpSpPr>
          <p:cNvPr id="2" name="Rounded Rectangle 14"/>
          <p:cNvGrpSpPr/>
          <p:nvPr/>
        </p:nvGrpSpPr>
        <p:grpSpPr>
          <a:xfrm>
            <a:off x="468313" y="2451100"/>
            <a:ext cx="8083550" cy="714375"/>
            <a:chOff x="361" y="1379"/>
            <a:chExt cx="6962" cy="330"/>
          </a:xfrm>
        </p:grpSpPr>
        <p:pic>
          <p:nvPicPr>
            <p:cNvPr id="39947" name="Rounded Rectangle 14"/>
            <p:cNvPicPr/>
            <p:nvPr/>
          </p:nvPicPr>
          <p:blipFill>
            <a:blip r:embed="rId1"/>
            <a:stretch>
              <a:fillRect/>
            </a:stretch>
          </p:blipFill>
          <p:spPr>
            <a:xfrm>
              <a:off x="361" y="1379"/>
              <a:ext cx="6962" cy="330"/>
            </a:xfrm>
            <a:prstGeom prst="rect">
              <a:avLst/>
            </a:prstGeom>
            <a:noFill/>
            <a:ln w="9525">
              <a:noFill/>
            </a:ln>
          </p:spPr>
        </p:pic>
        <p:sp>
          <p:nvSpPr>
            <p:cNvPr id="39948" name="Text Box 9"/>
            <p:cNvSpPr txBox="1"/>
            <p:nvPr/>
          </p:nvSpPr>
          <p:spPr>
            <a:xfrm>
              <a:off x="385" y="1400"/>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285750" lvl="0" indent="-285750" algn="ctr" defTabSz="913130" eaLnBrk="1" hangingPunct="1">
                <a:lnSpc>
                  <a:spcPct val="90000"/>
                </a:lnSpc>
                <a:spcBef>
                  <a:spcPct val="20000"/>
                </a:spcBef>
                <a:buSzPct val="60000"/>
                <a:buNone/>
              </a:pPr>
              <a:r>
                <a:rPr lang="en-US" altLang="zh-CN" b="1" dirty="0">
                  <a:solidFill>
                    <a:srgbClr val="FFFF00"/>
                  </a:solidFill>
                  <a:latin typeface="Times New Roman" panose="02020603050405020304" pitchFamily="18" charset="0"/>
                  <a:ea typeface="华文中宋" panose="02010600040101010101" pitchFamily="2" charset="-122"/>
                </a:rPr>
                <a:t>2 </a:t>
              </a:r>
              <a:r>
                <a:rPr lang="zh-CN" altLang="en-US" b="1" dirty="0">
                  <a:solidFill>
                    <a:srgbClr val="FFFF00"/>
                  </a:solidFill>
                  <a:latin typeface="Times New Roman" panose="02020603050405020304" pitchFamily="18" charset="0"/>
                  <a:ea typeface="华文中宋" panose="02010600040101010101" pitchFamily="2" charset="-122"/>
                </a:rPr>
                <a:t>单链表的基本操作实现</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3" name="Rounded Rectangle 14"/>
          <p:cNvGrpSpPr/>
          <p:nvPr/>
        </p:nvGrpSpPr>
        <p:grpSpPr>
          <a:xfrm>
            <a:off x="468313" y="3048000"/>
            <a:ext cx="8083550" cy="714375"/>
            <a:chOff x="361" y="1379"/>
            <a:chExt cx="6962" cy="330"/>
          </a:xfrm>
        </p:grpSpPr>
        <p:pic>
          <p:nvPicPr>
            <p:cNvPr id="39945" name="Rounded Rectangle 14"/>
            <p:cNvPicPr/>
            <p:nvPr/>
          </p:nvPicPr>
          <p:blipFill>
            <a:blip r:embed="rId1"/>
            <a:stretch>
              <a:fillRect/>
            </a:stretch>
          </p:blipFill>
          <p:spPr>
            <a:xfrm>
              <a:off x="361" y="1379"/>
              <a:ext cx="6962" cy="330"/>
            </a:xfrm>
            <a:prstGeom prst="rect">
              <a:avLst/>
            </a:prstGeom>
            <a:noFill/>
            <a:ln w="9525">
              <a:noFill/>
            </a:ln>
          </p:spPr>
        </p:pic>
        <p:sp>
          <p:nvSpPr>
            <p:cNvPr id="39946" name="Text Box 12"/>
            <p:cNvSpPr txBox="1"/>
            <p:nvPr/>
          </p:nvSpPr>
          <p:spPr>
            <a:xfrm>
              <a:off x="385" y="1400"/>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285750" lvl="0" indent="-285750" algn="ctr" defTabSz="913130">
                <a:buNone/>
              </a:pPr>
              <a:r>
                <a:rPr lang="en-US" altLang="zh-CN" b="1" dirty="0">
                  <a:solidFill>
                    <a:srgbClr val="FFFF00"/>
                  </a:solidFill>
                  <a:latin typeface="Times New Roman" panose="02020603050405020304" pitchFamily="18" charset="0"/>
                  <a:ea typeface="华文中宋" panose="02010600040101010101" pitchFamily="2" charset="-122"/>
                </a:rPr>
                <a:t>3 </a:t>
              </a:r>
              <a:r>
                <a:rPr lang="zh-CN" altLang="en-US" b="1" dirty="0">
                  <a:solidFill>
                    <a:srgbClr val="FFFF00"/>
                  </a:solidFill>
                  <a:latin typeface="Times New Roman" panose="02020603050405020304" pitchFamily="18" charset="0"/>
                  <a:ea typeface="华文中宋" panose="02010600040101010101" pitchFamily="2" charset="-122"/>
                </a:rPr>
                <a:t>循环链表</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grpSp>
        <p:nvGrpSpPr>
          <p:cNvPr id="4" name="Rounded Rectangle 14"/>
          <p:cNvGrpSpPr/>
          <p:nvPr/>
        </p:nvGrpSpPr>
        <p:grpSpPr>
          <a:xfrm>
            <a:off x="451803" y="3646805"/>
            <a:ext cx="8083550" cy="714375"/>
            <a:chOff x="361" y="1379"/>
            <a:chExt cx="6962" cy="330"/>
          </a:xfrm>
        </p:grpSpPr>
        <p:pic>
          <p:nvPicPr>
            <p:cNvPr id="5" name="Rounded Rectangle 14"/>
            <p:cNvPicPr/>
            <p:nvPr>
              <p:custDataLst>
                <p:tags r:id="rId2"/>
              </p:custDataLst>
            </p:nvPr>
          </p:nvPicPr>
          <p:blipFill>
            <a:blip r:embed="rId1"/>
            <a:stretch>
              <a:fillRect/>
            </a:stretch>
          </p:blipFill>
          <p:spPr>
            <a:xfrm>
              <a:off x="361" y="1379"/>
              <a:ext cx="6962" cy="330"/>
            </a:xfrm>
            <a:prstGeom prst="rect">
              <a:avLst/>
            </a:prstGeom>
            <a:noFill/>
            <a:ln w="9525">
              <a:noFill/>
            </a:ln>
          </p:spPr>
        </p:pic>
        <p:sp>
          <p:nvSpPr>
            <p:cNvPr id="6" name="Text Box 12"/>
            <p:cNvSpPr txBox="1"/>
            <p:nvPr>
              <p:custDataLst>
                <p:tags r:id="rId3"/>
              </p:custDataLst>
            </p:nvPr>
          </p:nvSpPr>
          <p:spPr>
            <a:xfrm>
              <a:off x="385" y="1400"/>
              <a:ext cx="6916" cy="285"/>
            </a:xfrm>
            <a:prstGeom prst="rect">
              <a:avLst/>
            </a:prstGeom>
            <a:noFill/>
            <a:ln w="9525">
              <a:noFill/>
            </a:ln>
          </p:spPr>
          <p:txBody>
            <a:bodyPr tIns="45711" rIns="91420" bIns="45711"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285750" lvl="0" indent="-285750" algn="ctr" defTabSz="913130">
                <a:buNone/>
              </a:pPr>
              <a:r>
                <a:rPr lang="en-US" altLang="zh-CN" b="1" dirty="0">
                  <a:solidFill>
                    <a:srgbClr val="FFFF00"/>
                  </a:solidFill>
                  <a:latin typeface="Times New Roman" panose="02020603050405020304" pitchFamily="18" charset="0"/>
                  <a:ea typeface="华文中宋" panose="02010600040101010101" pitchFamily="2" charset="-122"/>
                </a:rPr>
                <a:t>4 </a:t>
              </a:r>
              <a:r>
                <a:rPr lang="zh-CN" altLang="en-US" b="1" dirty="0">
                  <a:solidFill>
                    <a:srgbClr val="FFFF00"/>
                  </a:solidFill>
                  <a:latin typeface="Times New Roman" panose="02020603050405020304" pitchFamily="18" charset="0"/>
                  <a:ea typeface="华文中宋" panose="02010600040101010101" pitchFamily="2" charset="-122"/>
                </a:rPr>
                <a:t>双向链表</a:t>
              </a:r>
              <a:endParaRPr lang="zh-CN" altLang="en-US" b="1" dirty="0">
                <a:solidFill>
                  <a:srgbClr val="FFFF00"/>
                </a:solidFill>
                <a:latin typeface="Times New Roman" panose="02020603050405020304" pitchFamily="18" charset="0"/>
                <a:ea typeface="华文中宋" panose="0201060004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rPr>
              <a:t>单链表定义表示</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endParaRPr>
          </a:p>
        </p:txBody>
      </p:sp>
      <p:sp>
        <p:nvSpPr>
          <p:cNvPr id="61443"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Arial" panose="020B0604020202020204" pitchFamily="34" charset="0"/>
                <a:ea typeface="+mn-ea"/>
                <a:cs typeface="+mn-cs"/>
              </a:rPr>
              <a:t>数据元素之间的关系通过</a:t>
            </a:r>
            <a:r>
              <a:rPr lang="zh-CN" altLang="en-US" kern="1200" dirty="0">
                <a:solidFill>
                  <a:srgbClr val="FF0909"/>
                </a:solidFill>
                <a:latin typeface="Arial" panose="020B0604020202020204" pitchFamily="34" charset="0"/>
                <a:ea typeface="+mn-ea"/>
                <a:cs typeface="+mn-cs"/>
              </a:rPr>
              <a:t>保存直接后继元素的存储位置</a:t>
            </a:r>
            <a:r>
              <a:rPr lang="zh-CN" altLang="en-US" kern="1200" dirty="0">
                <a:latin typeface="Arial" panose="020B0604020202020204" pitchFamily="34" charset="0"/>
                <a:ea typeface="+mn-ea"/>
                <a:cs typeface="+mn-cs"/>
              </a:rPr>
              <a:t>来实现</a:t>
            </a:r>
            <a:endParaRPr lang="zh-CN" altLang="en-US" kern="1200" dirty="0">
              <a:latin typeface="Arial" panose="020B0604020202020204" pitchFamily="34" charset="0"/>
              <a:ea typeface="+mn-ea"/>
              <a:cs typeface="+mn-cs"/>
            </a:endParaRPr>
          </a:p>
          <a:p>
            <a:r>
              <a:rPr lang="zh-CN" altLang="en-US" kern="1200" dirty="0">
                <a:latin typeface="Times New Roman" panose="02020603050405020304" pitchFamily="18" charset="0"/>
                <a:ea typeface="+mn-ea"/>
                <a:cs typeface="+mn-cs"/>
              </a:rPr>
              <a:t>结点(数据元素)</a:t>
            </a:r>
            <a:r>
              <a:rPr lang="en-US" altLang="zh-CN" kern="1200" dirty="0">
                <a:latin typeface="Times New Roman" panose="02020603050405020304" pitchFamily="18" charset="0"/>
                <a:ea typeface="+mn-ea"/>
                <a:cs typeface="+mn-cs"/>
              </a:rPr>
              <a:t>=</a:t>
            </a:r>
            <a:r>
              <a:rPr lang="zh-CN" altLang="en-US" kern="1200" dirty="0">
                <a:solidFill>
                  <a:srgbClr val="FF0909"/>
                </a:solidFill>
                <a:latin typeface="Times New Roman" panose="02020603050405020304" pitchFamily="18" charset="0"/>
                <a:ea typeface="+mn-ea"/>
                <a:cs typeface="+mn-cs"/>
              </a:rPr>
              <a:t>数据域</a:t>
            </a:r>
            <a:r>
              <a:rPr lang="zh-CN" altLang="en-US" kern="1200" dirty="0">
                <a:latin typeface="Times New Roman" panose="02020603050405020304" pitchFamily="18" charset="0"/>
                <a:ea typeface="+mn-ea"/>
                <a:cs typeface="+mn-cs"/>
              </a:rPr>
              <a:t>(存储数据元素的信息)+</a:t>
            </a:r>
            <a:r>
              <a:rPr lang="zh-CN" altLang="en-US" kern="1200" dirty="0">
                <a:solidFill>
                  <a:srgbClr val="FF0909"/>
                </a:solidFill>
                <a:latin typeface="Times New Roman" panose="02020603050405020304" pitchFamily="18" charset="0"/>
                <a:ea typeface="+mn-ea"/>
                <a:cs typeface="+mn-cs"/>
              </a:rPr>
              <a:t>指针域</a:t>
            </a:r>
            <a:r>
              <a:rPr lang="zh-CN" altLang="en-US" kern="1200" dirty="0">
                <a:latin typeface="Times New Roman" panose="02020603050405020304" pitchFamily="18" charset="0"/>
                <a:ea typeface="+mn-ea"/>
                <a:cs typeface="+mn-cs"/>
              </a:rPr>
              <a:t>(指示后继元素存储位置)，以“结点的序列”表示线性表</a:t>
            </a:r>
            <a:r>
              <a:rPr lang="en-US" altLang="zh-CN" kern="1200" dirty="0">
                <a:latin typeface="Times New Roman" panose="02020603050405020304" pitchFamily="18" charset="0"/>
                <a:ea typeface="+mn-ea"/>
                <a:cs typeface="+mn-cs"/>
                <a:sym typeface="Symbol" panose="05050102010706020507" pitchFamily="18" charset="2"/>
              </a:rPr>
              <a:t>(</a:t>
            </a:r>
            <a:r>
              <a:rPr lang="zh-CN" altLang="en-US" kern="1200" dirty="0">
                <a:solidFill>
                  <a:srgbClr val="FF0909"/>
                </a:solidFill>
                <a:latin typeface="Times New Roman" panose="02020603050405020304" pitchFamily="18" charset="0"/>
                <a:ea typeface="+mn-ea"/>
                <a:cs typeface="+mn-cs"/>
              </a:rPr>
              <a:t>链表</a:t>
            </a:r>
            <a:r>
              <a:rPr lang="en-US" altLang="zh-CN" kern="1200" dirty="0">
                <a:latin typeface="Times New Roman" panose="02020603050405020304" pitchFamily="18" charset="0"/>
                <a:ea typeface="+mn-ea"/>
                <a:cs typeface="+mn-cs"/>
              </a:rPr>
              <a:t>)</a:t>
            </a:r>
            <a:endParaRPr lang="en-US" altLang="zh-CN" kern="1200" dirty="0">
              <a:latin typeface="Times New Roman" panose="02020603050405020304" pitchFamily="18" charset="0"/>
              <a:ea typeface="+mn-ea"/>
              <a:cs typeface="+mn-cs"/>
            </a:endParaRPr>
          </a:p>
        </p:txBody>
      </p:sp>
      <p:grpSp>
        <p:nvGrpSpPr>
          <p:cNvPr id="2" name="Group 221"/>
          <p:cNvGrpSpPr/>
          <p:nvPr/>
        </p:nvGrpSpPr>
        <p:grpSpPr>
          <a:xfrm>
            <a:off x="2627313" y="2341563"/>
            <a:ext cx="3097212" cy="366712"/>
            <a:chOff x="1655" y="1475"/>
            <a:chExt cx="1951" cy="231"/>
          </a:xfrm>
        </p:grpSpPr>
        <p:sp>
          <p:nvSpPr>
            <p:cNvPr id="41010" name="Text Box 113"/>
            <p:cNvSpPr txBox="1"/>
            <p:nvPr/>
          </p:nvSpPr>
          <p:spPr>
            <a:xfrm>
              <a:off x="1655" y="1475"/>
              <a:ext cx="726" cy="231"/>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zh-CN" altLang="en-US" sz="1800" b="1" dirty="0">
                  <a:latin typeface="Times New Roman" panose="02020603050405020304" pitchFamily="18" charset="0"/>
                  <a:ea typeface="宋体" panose="02010600030101010101" pitchFamily="2" charset="-122"/>
                </a:rPr>
                <a:t>存储地址</a:t>
              </a:r>
              <a:endParaRPr lang="zh-CN" altLang="en-US" sz="1800" b="1" dirty="0">
                <a:latin typeface="Times New Roman" panose="02020603050405020304" pitchFamily="18" charset="0"/>
                <a:ea typeface="宋体" panose="02010600030101010101" pitchFamily="2" charset="-122"/>
              </a:endParaRPr>
            </a:p>
          </p:txBody>
        </p:sp>
        <p:sp>
          <p:nvSpPr>
            <p:cNvPr id="41011" name="Text Box 114"/>
            <p:cNvSpPr txBox="1"/>
            <p:nvPr/>
          </p:nvSpPr>
          <p:spPr>
            <a:xfrm>
              <a:off x="2291" y="1475"/>
              <a:ext cx="725" cy="231"/>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zh-CN" altLang="en-US" sz="1800" b="1" dirty="0">
                  <a:solidFill>
                    <a:srgbClr val="FF0909"/>
                  </a:solidFill>
                  <a:latin typeface="Times New Roman" panose="02020603050405020304" pitchFamily="18" charset="0"/>
                  <a:ea typeface="宋体" panose="02010600030101010101" pitchFamily="2" charset="-122"/>
                </a:rPr>
                <a:t>数据域</a:t>
              </a:r>
              <a:endParaRPr lang="zh-CN" altLang="en-US" sz="1800" b="1" dirty="0">
                <a:solidFill>
                  <a:srgbClr val="FF0909"/>
                </a:solidFill>
                <a:latin typeface="Times New Roman" panose="02020603050405020304" pitchFamily="18" charset="0"/>
                <a:ea typeface="宋体" panose="02010600030101010101" pitchFamily="2" charset="-122"/>
              </a:endParaRPr>
            </a:p>
          </p:txBody>
        </p:sp>
        <p:sp>
          <p:nvSpPr>
            <p:cNvPr id="41012" name="Text Box 115"/>
            <p:cNvSpPr txBox="1"/>
            <p:nvPr/>
          </p:nvSpPr>
          <p:spPr>
            <a:xfrm>
              <a:off x="2880" y="1475"/>
              <a:ext cx="726" cy="231"/>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zh-CN" altLang="en-US" sz="1800" b="1" dirty="0">
                  <a:solidFill>
                    <a:srgbClr val="FF0909"/>
                  </a:solidFill>
                  <a:latin typeface="Times New Roman" panose="02020603050405020304" pitchFamily="18" charset="0"/>
                  <a:ea typeface="宋体" panose="02010600030101010101" pitchFamily="2" charset="-122"/>
                </a:rPr>
                <a:t>指针域</a:t>
              </a:r>
              <a:endParaRPr lang="zh-CN" altLang="en-US" sz="1800" b="1" dirty="0">
                <a:solidFill>
                  <a:srgbClr val="FF0909"/>
                </a:solidFill>
                <a:latin typeface="Times New Roman" panose="02020603050405020304" pitchFamily="18" charset="0"/>
                <a:ea typeface="宋体" panose="02010600030101010101" pitchFamily="2" charset="-122"/>
              </a:endParaRPr>
            </a:p>
          </p:txBody>
        </p:sp>
      </p:grpSp>
      <p:grpSp>
        <p:nvGrpSpPr>
          <p:cNvPr id="3" name="Group 215"/>
          <p:cNvGrpSpPr/>
          <p:nvPr/>
        </p:nvGrpSpPr>
        <p:grpSpPr>
          <a:xfrm>
            <a:off x="1979613" y="5805488"/>
            <a:ext cx="5688012" cy="503237"/>
            <a:chOff x="1247" y="3612"/>
            <a:chExt cx="3583" cy="317"/>
          </a:xfrm>
        </p:grpSpPr>
        <p:grpSp>
          <p:nvGrpSpPr>
            <p:cNvPr id="40988" name="Group 86"/>
            <p:cNvGrpSpPr/>
            <p:nvPr/>
          </p:nvGrpSpPr>
          <p:grpSpPr>
            <a:xfrm>
              <a:off x="1247" y="3622"/>
              <a:ext cx="941" cy="307"/>
              <a:chOff x="2928" y="2928"/>
              <a:chExt cx="941" cy="307"/>
            </a:xfrm>
          </p:grpSpPr>
          <p:sp>
            <p:nvSpPr>
              <p:cNvPr id="41006" name="Rectangle 39"/>
              <p:cNvSpPr/>
              <p:nvPr/>
            </p:nvSpPr>
            <p:spPr>
              <a:xfrm>
                <a:off x="2928" y="2976"/>
                <a:ext cx="72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1007" name="Line 40"/>
              <p:cNvSpPr/>
              <p:nvPr/>
            </p:nvSpPr>
            <p:spPr>
              <a:xfrm>
                <a:off x="3408" y="2976"/>
                <a:ext cx="0" cy="24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1008" name="Text Box 41"/>
              <p:cNvSpPr txBox="1"/>
              <p:nvPr/>
            </p:nvSpPr>
            <p:spPr>
              <a:xfrm>
                <a:off x="3007" y="2928"/>
                <a:ext cx="257" cy="30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1</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41009" name="Line 42"/>
              <p:cNvSpPr/>
              <p:nvPr/>
            </p:nvSpPr>
            <p:spPr>
              <a:xfrm>
                <a:off x="3574" y="3120"/>
                <a:ext cx="295" cy="0"/>
              </a:xfrm>
              <a:prstGeom prst="line">
                <a:avLst/>
              </a:prstGeom>
              <a:ln w="12700" cap="rnd" cmpd="sng">
                <a:solidFill>
                  <a:srgbClr val="FF3300"/>
                </a:solidFill>
                <a:prstDash val="solid"/>
                <a:headEnd type="none" w="med" len="med"/>
                <a:tailEnd type="triangle" w="med" len="med"/>
              </a:ln>
            </p:spPr>
            <p:txBody>
              <a:bodyPr/>
              <a:lstStyle/>
              <a:p>
                <a:endParaRPr lang="zh-CN" altLang="en-US"/>
              </a:p>
            </p:txBody>
          </p:sp>
        </p:grpSp>
        <p:grpSp>
          <p:nvGrpSpPr>
            <p:cNvPr id="40989" name="Group 102"/>
            <p:cNvGrpSpPr/>
            <p:nvPr/>
          </p:nvGrpSpPr>
          <p:grpSpPr>
            <a:xfrm>
              <a:off x="4110" y="3612"/>
              <a:ext cx="720" cy="307"/>
              <a:chOff x="4608" y="3293"/>
              <a:chExt cx="720" cy="307"/>
            </a:xfrm>
          </p:grpSpPr>
          <p:sp>
            <p:nvSpPr>
              <p:cNvPr id="41000" name="Rectangle 93"/>
              <p:cNvSpPr/>
              <p:nvPr/>
            </p:nvSpPr>
            <p:spPr>
              <a:xfrm>
                <a:off x="4608" y="3341"/>
                <a:ext cx="72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1001" name="Line 94"/>
              <p:cNvSpPr/>
              <p:nvPr/>
            </p:nvSpPr>
            <p:spPr>
              <a:xfrm>
                <a:off x="5088" y="3341"/>
                <a:ext cx="0" cy="24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1002" name="Text Box 95"/>
              <p:cNvSpPr txBox="1"/>
              <p:nvPr/>
            </p:nvSpPr>
            <p:spPr>
              <a:xfrm>
                <a:off x="4687" y="3293"/>
                <a:ext cx="257" cy="30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4</a:t>
                </a:r>
                <a:endParaRPr lang="en-US" altLang="zh-CN" sz="2000" b="1" dirty="0">
                  <a:solidFill>
                    <a:srgbClr val="003300"/>
                  </a:solidFill>
                  <a:latin typeface="Times New Roman" panose="02020603050405020304" pitchFamily="18" charset="0"/>
                  <a:ea typeface="隶书" panose="02010509060101010101" pitchFamily="49" charset="-122"/>
                </a:endParaRPr>
              </a:p>
            </p:txBody>
          </p:sp>
          <p:grpSp>
            <p:nvGrpSpPr>
              <p:cNvPr id="41003" name="Group 55"/>
              <p:cNvGrpSpPr/>
              <p:nvPr/>
            </p:nvGrpSpPr>
            <p:grpSpPr>
              <a:xfrm>
                <a:off x="5136" y="3456"/>
                <a:ext cx="144" cy="96"/>
                <a:chOff x="5616" y="2976"/>
                <a:chExt cx="192" cy="96"/>
              </a:xfrm>
            </p:grpSpPr>
            <p:sp>
              <p:nvSpPr>
                <p:cNvPr id="41004" name="Line 56"/>
                <p:cNvSpPr/>
                <p:nvPr/>
              </p:nvSpPr>
              <p:spPr>
                <a:xfrm>
                  <a:off x="5712" y="2976"/>
                  <a:ext cx="96" cy="96"/>
                </a:xfrm>
                <a:prstGeom prst="line">
                  <a:avLst/>
                </a:prstGeom>
                <a:ln w="12700" cap="rnd" cmpd="sng">
                  <a:solidFill>
                    <a:srgbClr val="003300"/>
                  </a:solidFill>
                  <a:prstDash val="solid"/>
                  <a:headEnd type="none" w="med" len="med"/>
                  <a:tailEnd type="none" w="med" len="med"/>
                </a:ln>
              </p:spPr>
              <p:txBody>
                <a:bodyPr/>
                <a:lstStyle/>
                <a:p>
                  <a:endParaRPr lang="zh-CN" altLang="en-US"/>
                </a:p>
              </p:txBody>
            </p:sp>
            <p:sp>
              <p:nvSpPr>
                <p:cNvPr id="41005" name="Line 57"/>
                <p:cNvSpPr/>
                <p:nvPr/>
              </p:nvSpPr>
              <p:spPr>
                <a:xfrm flipH="1">
                  <a:off x="5616" y="2976"/>
                  <a:ext cx="96" cy="96"/>
                </a:xfrm>
                <a:prstGeom prst="line">
                  <a:avLst/>
                </a:prstGeom>
                <a:ln w="12700" cap="rnd" cmpd="sng">
                  <a:solidFill>
                    <a:srgbClr val="003300"/>
                  </a:solidFill>
                  <a:prstDash val="solid"/>
                  <a:headEnd type="none" w="med" len="med"/>
                  <a:tailEnd type="none" w="med" len="med"/>
                </a:ln>
              </p:spPr>
              <p:txBody>
                <a:bodyPr/>
                <a:lstStyle/>
                <a:p>
                  <a:endParaRPr lang="zh-CN" altLang="en-US"/>
                </a:p>
              </p:txBody>
            </p:sp>
          </p:grpSp>
        </p:grpSp>
        <p:grpSp>
          <p:nvGrpSpPr>
            <p:cNvPr id="40990" name="Group 87"/>
            <p:cNvGrpSpPr/>
            <p:nvPr/>
          </p:nvGrpSpPr>
          <p:grpSpPr>
            <a:xfrm>
              <a:off x="2226" y="3622"/>
              <a:ext cx="941" cy="307"/>
              <a:chOff x="2928" y="2928"/>
              <a:chExt cx="941" cy="307"/>
            </a:xfrm>
          </p:grpSpPr>
          <p:sp>
            <p:nvSpPr>
              <p:cNvPr id="40996" name="Rectangle 88"/>
              <p:cNvSpPr/>
              <p:nvPr/>
            </p:nvSpPr>
            <p:spPr>
              <a:xfrm>
                <a:off x="2928" y="2976"/>
                <a:ext cx="72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0997" name="Line 89"/>
              <p:cNvSpPr/>
              <p:nvPr/>
            </p:nvSpPr>
            <p:spPr>
              <a:xfrm>
                <a:off x="3408" y="2976"/>
                <a:ext cx="0" cy="24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98" name="Text Box 90"/>
              <p:cNvSpPr txBox="1"/>
              <p:nvPr/>
            </p:nvSpPr>
            <p:spPr>
              <a:xfrm>
                <a:off x="3007" y="2928"/>
                <a:ext cx="257" cy="30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2</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40999" name="Line 91"/>
              <p:cNvSpPr/>
              <p:nvPr/>
            </p:nvSpPr>
            <p:spPr>
              <a:xfrm>
                <a:off x="3574" y="3120"/>
                <a:ext cx="295" cy="0"/>
              </a:xfrm>
              <a:prstGeom prst="line">
                <a:avLst/>
              </a:prstGeom>
              <a:ln w="12700" cap="rnd" cmpd="sng">
                <a:solidFill>
                  <a:srgbClr val="FF3300"/>
                </a:solidFill>
                <a:prstDash val="solid"/>
                <a:headEnd type="none" w="med" len="med"/>
                <a:tailEnd type="triangle" w="med" len="med"/>
              </a:ln>
            </p:spPr>
            <p:txBody>
              <a:bodyPr/>
              <a:lstStyle/>
              <a:p>
                <a:endParaRPr lang="zh-CN" altLang="en-US"/>
              </a:p>
            </p:txBody>
          </p:sp>
        </p:grpSp>
        <p:grpSp>
          <p:nvGrpSpPr>
            <p:cNvPr id="40991" name="Group 87"/>
            <p:cNvGrpSpPr/>
            <p:nvPr/>
          </p:nvGrpSpPr>
          <p:grpSpPr>
            <a:xfrm>
              <a:off x="3169" y="3612"/>
              <a:ext cx="941" cy="307"/>
              <a:chOff x="2928" y="2928"/>
              <a:chExt cx="941" cy="307"/>
            </a:xfrm>
          </p:grpSpPr>
          <p:sp>
            <p:nvSpPr>
              <p:cNvPr id="40992" name="Rectangle 88"/>
              <p:cNvSpPr/>
              <p:nvPr/>
            </p:nvSpPr>
            <p:spPr>
              <a:xfrm>
                <a:off x="2928" y="2976"/>
                <a:ext cx="72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0993" name="Line 89"/>
              <p:cNvSpPr/>
              <p:nvPr/>
            </p:nvSpPr>
            <p:spPr>
              <a:xfrm>
                <a:off x="3408" y="2976"/>
                <a:ext cx="0" cy="24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94" name="Text Box 90"/>
              <p:cNvSpPr txBox="1"/>
              <p:nvPr/>
            </p:nvSpPr>
            <p:spPr>
              <a:xfrm>
                <a:off x="3007" y="2928"/>
                <a:ext cx="257" cy="30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3</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40995" name="Line 91"/>
              <p:cNvSpPr/>
              <p:nvPr/>
            </p:nvSpPr>
            <p:spPr>
              <a:xfrm>
                <a:off x="3574" y="3120"/>
                <a:ext cx="295" cy="0"/>
              </a:xfrm>
              <a:prstGeom prst="line">
                <a:avLst/>
              </a:prstGeom>
              <a:ln w="12700" cap="rnd" cmpd="sng">
                <a:solidFill>
                  <a:srgbClr val="FF3300"/>
                </a:solidFill>
                <a:prstDash val="solid"/>
                <a:headEnd type="none" w="med" len="med"/>
                <a:tailEnd type="triangle" w="med" len="med"/>
              </a:ln>
            </p:spPr>
            <p:txBody>
              <a:bodyPr/>
              <a:lstStyle/>
              <a:p>
                <a:endParaRPr lang="zh-CN" altLang="en-US"/>
              </a:p>
            </p:txBody>
          </p:sp>
        </p:grpSp>
      </p:grpSp>
      <p:grpSp>
        <p:nvGrpSpPr>
          <p:cNvPr id="9" name="Group 220"/>
          <p:cNvGrpSpPr/>
          <p:nvPr/>
        </p:nvGrpSpPr>
        <p:grpSpPr>
          <a:xfrm>
            <a:off x="2932113" y="2684463"/>
            <a:ext cx="2503487" cy="2976562"/>
            <a:chOff x="1847" y="1691"/>
            <a:chExt cx="1577" cy="1875"/>
          </a:xfrm>
        </p:grpSpPr>
        <p:sp>
          <p:nvSpPr>
            <p:cNvPr id="40967" name="Text Box 19"/>
            <p:cNvSpPr txBox="1"/>
            <p:nvPr/>
          </p:nvSpPr>
          <p:spPr>
            <a:xfrm>
              <a:off x="1847" y="1723"/>
              <a:ext cx="443" cy="1843"/>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nSpc>
                  <a:spcPct val="70000"/>
                </a:lnSpc>
                <a:spcBef>
                  <a:spcPct val="50000"/>
                </a:spcBef>
                <a:buNone/>
              </a:pPr>
              <a:r>
                <a:rPr lang="en-US" altLang="zh-CN" sz="1800" b="1" dirty="0">
                  <a:latin typeface="Times New Roman" panose="02020603050405020304" pitchFamily="18" charset="0"/>
                  <a:ea typeface="隶书" panose="02010509060101010101" pitchFamily="49" charset="-122"/>
                </a:rPr>
                <a:t>1010</a:t>
              </a:r>
              <a:endParaRPr lang="en-US" altLang="zh-CN" sz="1800" b="1" dirty="0">
                <a:latin typeface="Times New Roman" panose="02020603050405020304" pitchFamily="18" charset="0"/>
                <a:ea typeface="隶书" panose="02010509060101010101" pitchFamily="49" charset="-122"/>
              </a:endParaRPr>
            </a:p>
            <a:p>
              <a:pPr marL="0" lvl="0" indent="0">
                <a:lnSpc>
                  <a:spcPct val="70000"/>
                </a:lnSpc>
                <a:spcBef>
                  <a:spcPct val="50000"/>
                </a:spcBef>
                <a:buNone/>
              </a:pPr>
              <a:r>
                <a:rPr lang="en-US" altLang="zh-CN" sz="1800" b="1" dirty="0">
                  <a:latin typeface="Times New Roman" panose="02020603050405020304" pitchFamily="18" charset="0"/>
                  <a:ea typeface="隶书" panose="02010509060101010101" pitchFamily="49" charset="-122"/>
                </a:rPr>
                <a:t>1012</a:t>
              </a:r>
              <a:endParaRPr lang="en-US" altLang="zh-CN" sz="1800" b="1" dirty="0">
                <a:latin typeface="Times New Roman" panose="02020603050405020304" pitchFamily="18" charset="0"/>
                <a:ea typeface="隶书" panose="02010509060101010101" pitchFamily="49" charset="-122"/>
              </a:endParaRPr>
            </a:p>
            <a:p>
              <a:pPr marL="0" lvl="0" indent="0">
                <a:lnSpc>
                  <a:spcPct val="70000"/>
                </a:lnSpc>
                <a:spcBef>
                  <a:spcPct val="50000"/>
                </a:spcBef>
                <a:buNone/>
              </a:pPr>
              <a:r>
                <a:rPr lang="en-US" altLang="zh-CN" sz="1800" b="1" dirty="0">
                  <a:latin typeface="Times New Roman" panose="02020603050405020304" pitchFamily="18" charset="0"/>
                  <a:ea typeface="隶书" panose="02010509060101010101" pitchFamily="49" charset="-122"/>
                </a:rPr>
                <a:t>1014</a:t>
              </a:r>
              <a:endParaRPr lang="en-US" altLang="zh-CN" sz="1800" b="1" dirty="0">
                <a:latin typeface="Times New Roman" panose="02020603050405020304" pitchFamily="18" charset="0"/>
                <a:ea typeface="隶书" panose="02010509060101010101" pitchFamily="49" charset="-122"/>
              </a:endParaRPr>
            </a:p>
            <a:p>
              <a:pPr marL="0" lvl="0" indent="0">
                <a:lnSpc>
                  <a:spcPct val="70000"/>
                </a:lnSpc>
                <a:spcBef>
                  <a:spcPct val="50000"/>
                </a:spcBef>
                <a:buNone/>
              </a:pPr>
              <a:r>
                <a:rPr lang="en-US" altLang="zh-CN" sz="1800" b="1" dirty="0">
                  <a:latin typeface="Times New Roman" panose="02020603050405020304" pitchFamily="18" charset="0"/>
                  <a:ea typeface="隶书" panose="02010509060101010101" pitchFamily="49" charset="-122"/>
                </a:rPr>
                <a:t>1016</a:t>
              </a:r>
              <a:endParaRPr lang="en-US" altLang="zh-CN" sz="1800" b="1" dirty="0">
                <a:latin typeface="Times New Roman" panose="02020603050405020304" pitchFamily="18" charset="0"/>
                <a:ea typeface="隶书" panose="02010509060101010101" pitchFamily="49" charset="-122"/>
              </a:endParaRPr>
            </a:p>
            <a:p>
              <a:pPr marL="0" lvl="0" indent="0">
                <a:lnSpc>
                  <a:spcPct val="70000"/>
                </a:lnSpc>
                <a:spcBef>
                  <a:spcPct val="50000"/>
                </a:spcBef>
                <a:buNone/>
              </a:pPr>
              <a:r>
                <a:rPr lang="en-US" altLang="zh-CN" sz="1800" b="1" dirty="0">
                  <a:latin typeface="Times New Roman" panose="02020603050405020304" pitchFamily="18" charset="0"/>
                  <a:ea typeface="隶书" panose="02010509060101010101" pitchFamily="49" charset="-122"/>
                </a:rPr>
                <a:t>1018</a:t>
              </a:r>
              <a:endParaRPr lang="en-US" altLang="zh-CN" sz="1800" b="1" dirty="0">
                <a:latin typeface="Times New Roman" panose="02020603050405020304" pitchFamily="18" charset="0"/>
                <a:ea typeface="隶书" panose="02010509060101010101" pitchFamily="49" charset="-122"/>
              </a:endParaRPr>
            </a:p>
            <a:p>
              <a:pPr marL="0" lvl="0" indent="0">
                <a:lnSpc>
                  <a:spcPct val="70000"/>
                </a:lnSpc>
                <a:spcBef>
                  <a:spcPct val="50000"/>
                </a:spcBef>
                <a:buNone/>
              </a:pPr>
              <a:r>
                <a:rPr lang="en-US" altLang="zh-CN" sz="1800" b="1" dirty="0">
                  <a:solidFill>
                    <a:srgbClr val="0000CC"/>
                  </a:solidFill>
                  <a:latin typeface="Times New Roman" panose="02020603050405020304" pitchFamily="18" charset="0"/>
                  <a:ea typeface="隶书" panose="02010509060101010101" pitchFamily="49" charset="-122"/>
                </a:rPr>
                <a:t>1020</a:t>
              </a:r>
              <a:endParaRPr lang="en-US" altLang="zh-CN" sz="1800" b="1" dirty="0">
                <a:solidFill>
                  <a:srgbClr val="0000CC"/>
                </a:solidFill>
                <a:latin typeface="Times New Roman" panose="02020603050405020304" pitchFamily="18" charset="0"/>
                <a:ea typeface="隶书" panose="02010509060101010101" pitchFamily="49" charset="-122"/>
              </a:endParaRPr>
            </a:p>
            <a:p>
              <a:pPr marL="0" lvl="0" indent="0">
                <a:lnSpc>
                  <a:spcPct val="70000"/>
                </a:lnSpc>
                <a:spcBef>
                  <a:spcPct val="50000"/>
                </a:spcBef>
                <a:buNone/>
              </a:pPr>
              <a:r>
                <a:rPr lang="en-US" altLang="zh-CN" sz="1800" b="1" dirty="0">
                  <a:latin typeface="Times New Roman" panose="02020603050405020304" pitchFamily="18" charset="0"/>
                  <a:ea typeface="隶书" panose="02010509060101010101" pitchFamily="49" charset="-122"/>
                </a:rPr>
                <a:t>1022</a:t>
              </a:r>
              <a:endParaRPr lang="en-US" altLang="zh-CN" sz="1800" b="1" dirty="0">
                <a:latin typeface="Times New Roman" panose="02020603050405020304" pitchFamily="18" charset="0"/>
                <a:ea typeface="隶书" panose="02010509060101010101" pitchFamily="49" charset="-122"/>
              </a:endParaRPr>
            </a:p>
            <a:p>
              <a:pPr marL="0" lvl="0" indent="0">
                <a:lnSpc>
                  <a:spcPct val="70000"/>
                </a:lnSpc>
                <a:spcBef>
                  <a:spcPct val="50000"/>
                </a:spcBef>
                <a:buNone/>
              </a:pPr>
              <a:r>
                <a:rPr lang="en-US" altLang="zh-CN" sz="1800" b="1" dirty="0">
                  <a:latin typeface="Times New Roman" panose="02020603050405020304" pitchFamily="18" charset="0"/>
                  <a:ea typeface="隶书" panose="02010509060101010101" pitchFamily="49" charset="-122"/>
                </a:rPr>
                <a:t>1024</a:t>
              </a:r>
              <a:endParaRPr lang="en-US" altLang="zh-CN" sz="1800" b="1" dirty="0">
                <a:latin typeface="Times New Roman" panose="02020603050405020304" pitchFamily="18" charset="0"/>
                <a:ea typeface="隶书" panose="02010509060101010101" pitchFamily="49" charset="-122"/>
              </a:endParaRPr>
            </a:p>
            <a:p>
              <a:pPr marL="0" lvl="0" indent="0">
                <a:lnSpc>
                  <a:spcPct val="70000"/>
                </a:lnSpc>
                <a:spcBef>
                  <a:spcPct val="50000"/>
                </a:spcBef>
                <a:buNone/>
              </a:pPr>
              <a:r>
                <a:rPr lang="en-US" altLang="zh-CN" sz="1800" b="1" dirty="0">
                  <a:latin typeface="Times New Roman" panose="02020603050405020304" pitchFamily="18" charset="0"/>
                  <a:ea typeface="隶书" panose="02010509060101010101" pitchFamily="49" charset="-122"/>
                </a:rPr>
                <a:t>1026</a:t>
              </a:r>
              <a:endParaRPr lang="en-US" altLang="zh-CN" sz="1800" b="1" dirty="0">
                <a:latin typeface="Times New Roman" panose="02020603050405020304" pitchFamily="18" charset="0"/>
                <a:ea typeface="隶书" panose="02010509060101010101" pitchFamily="49" charset="-122"/>
              </a:endParaRPr>
            </a:p>
          </p:txBody>
        </p:sp>
        <p:sp>
          <p:nvSpPr>
            <p:cNvPr id="40968" name="Rectangle 7"/>
            <p:cNvSpPr/>
            <p:nvPr/>
          </p:nvSpPr>
          <p:spPr>
            <a:xfrm>
              <a:off x="2336" y="1730"/>
              <a:ext cx="1056" cy="1824"/>
            </a:xfrm>
            <a:prstGeom prst="rect">
              <a:avLst/>
            </a:prstGeom>
            <a:solidFill>
              <a:srgbClr val="99CCFF"/>
            </a:solidFill>
            <a:ln w="12700">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endParaRPr lang="zh-CN" altLang="zh-CN" dirty="0">
                <a:solidFill>
                  <a:srgbClr val="003300"/>
                </a:solidFill>
                <a:latin typeface="Times New Roman" panose="02020603050405020304" pitchFamily="18" charset="0"/>
                <a:ea typeface="宋体" panose="02010600030101010101" pitchFamily="2" charset="-122"/>
              </a:endParaRPr>
            </a:p>
          </p:txBody>
        </p:sp>
        <p:sp>
          <p:nvSpPr>
            <p:cNvPr id="40969" name="Line 8"/>
            <p:cNvSpPr/>
            <p:nvPr/>
          </p:nvSpPr>
          <p:spPr>
            <a:xfrm>
              <a:off x="2336" y="1932"/>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0" name="Line 9"/>
            <p:cNvSpPr/>
            <p:nvPr/>
          </p:nvSpPr>
          <p:spPr>
            <a:xfrm>
              <a:off x="2336" y="2135"/>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1" name="Line 10"/>
            <p:cNvSpPr/>
            <p:nvPr/>
          </p:nvSpPr>
          <p:spPr>
            <a:xfrm>
              <a:off x="2336" y="2338"/>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2" name="Line 11"/>
            <p:cNvSpPr/>
            <p:nvPr/>
          </p:nvSpPr>
          <p:spPr>
            <a:xfrm>
              <a:off x="2336" y="2540"/>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3" name="Line 12"/>
            <p:cNvSpPr/>
            <p:nvPr/>
          </p:nvSpPr>
          <p:spPr>
            <a:xfrm>
              <a:off x="2336" y="2743"/>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4" name="Line 13"/>
            <p:cNvSpPr/>
            <p:nvPr/>
          </p:nvSpPr>
          <p:spPr>
            <a:xfrm>
              <a:off x="2336" y="2946"/>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5" name="Line 14"/>
            <p:cNvSpPr/>
            <p:nvPr/>
          </p:nvSpPr>
          <p:spPr>
            <a:xfrm>
              <a:off x="2336" y="3148"/>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6" name="Line 15"/>
            <p:cNvSpPr/>
            <p:nvPr/>
          </p:nvSpPr>
          <p:spPr>
            <a:xfrm>
              <a:off x="2336" y="3351"/>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7" name="Text Box 16"/>
            <p:cNvSpPr txBox="1"/>
            <p:nvPr/>
          </p:nvSpPr>
          <p:spPr>
            <a:xfrm>
              <a:off x="2426" y="1691"/>
              <a:ext cx="384" cy="252"/>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r>
                <a:rPr lang="en-US" altLang="zh-CN" sz="2000" b="1" dirty="0">
                  <a:solidFill>
                    <a:srgbClr val="003300"/>
                  </a:solidFill>
                  <a:latin typeface="Times New Roman" panose="02020603050405020304" pitchFamily="18" charset="0"/>
                  <a:ea typeface="隶书" panose="02010509060101010101" pitchFamily="49" charset="-122"/>
                </a:rPr>
                <a:t>a</a:t>
              </a:r>
              <a:r>
                <a:rPr lang="en-US" altLang="zh-CN" sz="2000" b="1" baseline="-25000" dirty="0">
                  <a:solidFill>
                    <a:srgbClr val="003300"/>
                  </a:solidFill>
                  <a:latin typeface="Times New Roman" panose="02020603050405020304" pitchFamily="18" charset="0"/>
                  <a:ea typeface="隶书" panose="02010509060101010101" pitchFamily="49" charset="-122"/>
                </a:rPr>
                <a:t>4</a:t>
              </a:r>
              <a:endParaRPr lang="en-US" altLang="zh-CN" sz="2000" b="1" baseline="-25000" dirty="0">
                <a:solidFill>
                  <a:srgbClr val="003300"/>
                </a:solidFill>
                <a:latin typeface="Times New Roman" panose="02020603050405020304" pitchFamily="18" charset="0"/>
                <a:ea typeface="隶书" panose="02010509060101010101" pitchFamily="49" charset="-122"/>
              </a:endParaRPr>
            </a:p>
          </p:txBody>
        </p:sp>
        <p:sp>
          <p:nvSpPr>
            <p:cNvPr id="40978" name="Line 17"/>
            <p:cNvSpPr/>
            <p:nvPr/>
          </p:nvSpPr>
          <p:spPr>
            <a:xfrm>
              <a:off x="2864" y="1741"/>
              <a:ext cx="0" cy="1813"/>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79" name="Line 68"/>
            <p:cNvSpPr/>
            <p:nvPr/>
          </p:nvSpPr>
          <p:spPr>
            <a:xfrm>
              <a:off x="2336" y="3554"/>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80" name="Line 69"/>
            <p:cNvSpPr/>
            <p:nvPr/>
          </p:nvSpPr>
          <p:spPr>
            <a:xfrm>
              <a:off x="2336" y="1730"/>
              <a:ext cx="1043" cy="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0981" name="Text Box 81"/>
            <p:cNvSpPr txBox="1"/>
            <p:nvPr/>
          </p:nvSpPr>
          <p:spPr>
            <a:xfrm>
              <a:off x="2862" y="1730"/>
              <a:ext cx="562" cy="250"/>
            </a:xfrm>
            <a:prstGeom prst="rect">
              <a:avLst/>
            </a:prstGeom>
            <a:noFill/>
            <a:ln w="127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000" b="1" dirty="0">
                  <a:solidFill>
                    <a:srgbClr val="003300"/>
                  </a:solidFill>
                  <a:latin typeface="Times New Roman" panose="02020603050405020304" pitchFamily="18" charset="0"/>
                  <a:ea typeface="宋体" panose="02010600030101010101" pitchFamily="2" charset="-122"/>
                </a:rPr>
                <a:t>NULL</a:t>
              </a:r>
              <a:endParaRPr lang="en-US" altLang="zh-CN" sz="2000" b="1" dirty="0">
                <a:solidFill>
                  <a:srgbClr val="003300"/>
                </a:solidFill>
                <a:latin typeface="Times New Roman" panose="02020603050405020304" pitchFamily="18" charset="0"/>
                <a:ea typeface="宋体" panose="02010600030101010101" pitchFamily="2" charset="-122"/>
              </a:endParaRPr>
            </a:p>
          </p:txBody>
        </p:sp>
        <p:sp>
          <p:nvSpPr>
            <p:cNvPr id="40982" name="Text Box 82"/>
            <p:cNvSpPr txBox="1"/>
            <p:nvPr/>
          </p:nvSpPr>
          <p:spPr>
            <a:xfrm>
              <a:off x="2880" y="2114"/>
              <a:ext cx="436" cy="250"/>
            </a:xfrm>
            <a:prstGeom prst="rect">
              <a:avLst/>
            </a:prstGeom>
            <a:noFill/>
            <a:ln w="127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000" b="1" dirty="0">
                  <a:solidFill>
                    <a:srgbClr val="003300"/>
                  </a:solidFill>
                  <a:latin typeface="Times New Roman" panose="02020603050405020304" pitchFamily="18" charset="0"/>
                  <a:ea typeface="宋体" panose="02010600030101010101" pitchFamily="2" charset="-122"/>
                </a:rPr>
                <a:t>1010</a:t>
              </a:r>
              <a:endParaRPr lang="en-US" altLang="zh-CN" sz="2000" b="1" dirty="0">
                <a:solidFill>
                  <a:srgbClr val="003300"/>
                </a:solidFill>
                <a:latin typeface="Times New Roman" panose="02020603050405020304" pitchFamily="18" charset="0"/>
                <a:ea typeface="宋体" panose="02010600030101010101" pitchFamily="2" charset="-122"/>
              </a:endParaRPr>
            </a:p>
          </p:txBody>
        </p:sp>
        <p:sp>
          <p:nvSpPr>
            <p:cNvPr id="40983" name="Text Box 83"/>
            <p:cNvSpPr txBox="1"/>
            <p:nvPr/>
          </p:nvSpPr>
          <p:spPr>
            <a:xfrm>
              <a:off x="2880" y="2728"/>
              <a:ext cx="436" cy="250"/>
            </a:xfrm>
            <a:prstGeom prst="rect">
              <a:avLst/>
            </a:prstGeom>
            <a:noFill/>
            <a:ln w="127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000" b="1" dirty="0">
                  <a:solidFill>
                    <a:srgbClr val="003300"/>
                  </a:solidFill>
                  <a:latin typeface="Times New Roman" panose="02020603050405020304" pitchFamily="18" charset="0"/>
                  <a:ea typeface="宋体" panose="02010600030101010101" pitchFamily="2" charset="-122"/>
                </a:rPr>
                <a:t>1024</a:t>
              </a:r>
              <a:endParaRPr lang="en-US" altLang="zh-CN" sz="2000" b="1" dirty="0">
                <a:solidFill>
                  <a:srgbClr val="003300"/>
                </a:solidFill>
                <a:latin typeface="Times New Roman" panose="02020603050405020304" pitchFamily="18" charset="0"/>
                <a:ea typeface="宋体" panose="02010600030101010101" pitchFamily="2" charset="-122"/>
              </a:endParaRPr>
            </a:p>
          </p:txBody>
        </p:sp>
        <p:sp>
          <p:nvSpPr>
            <p:cNvPr id="40984" name="Text Box 84"/>
            <p:cNvSpPr txBox="1"/>
            <p:nvPr/>
          </p:nvSpPr>
          <p:spPr>
            <a:xfrm>
              <a:off x="2880" y="3112"/>
              <a:ext cx="436" cy="250"/>
            </a:xfrm>
            <a:prstGeom prst="rect">
              <a:avLst/>
            </a:prstGeom>
            <a:noFill/>
            <a:ln w="127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000" b="1" dirty="0">
                  <a:solidFill>
                    <a:srgbClr val="003300"/>
                  </a:solidFill>
                  <a:latin typeface="Times New Roman" panose="02020603050405020304" pitchFamily="18" charset="0"/>
                  <a:ea typeface="宋体" panose="02010600030101010101" pitchFamily="2" charset="-122"/>
                </a:rPr>
                <a:t>1014</a:t>
              </a:r>
              <a:endParaRPr lang="en-US" altLang="zh-CN" sz="2000" b="1" dirty="0">
                <a:solidFill>
                  <a:srgbClr val="003300"/>
                </a:solidFill>
                <a:latin typeface="Times New Roman" panose="02020603050405020304" pitchFamily="18" charset="0"/>
                <a:ea typeface="宋体" panose="02010600030101010101" pitchFamily="2" charset="-122"/>
              </a:endParaRPr>
            </a:p>
          </p:txBody>
        </p:sp>
        <p:sp>
          <p:nvSpPr>
            <p:cNvPr id="40985" name="Text Box 16"/>
            <p:cNvSpPr txBox="1"/>
            <p:nvPr/>
          </p:nvSpPr>
          <p:spPr>
            <a:xfrm>
              <a:off x="2426" y="2099"/>
              <a:ext cx="384" cy="252"/>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r>
                <a:rPr lang="en-US" altLang="zh-CN" sz="2000" b="1" dirty="0">
                  <a:solidFill>
                    <a:srgbClr val="003300"/>
                  </a:solidFill>
                  <a:latin typeface="Times New Roman" panose="02020603050405020304" pitchFamily="18" charset="0"/>
                  <a:ea typeface="隶书" panose="02010509060101010101" pitchFamily="49" charset="-122"/>
                </a:rPr>
                <a:t>a</a:t>
              </a:r>
              <a:r>
                <a:rPr lang="en-US" altLang="zh-CN" sz="2000" b="1" baseline="-25000" dirty="0">
                  <a:solidFill>
                    <a:srgbClr val="003300"/>
                  </a:solidFill>
                  <a:latin typeface="Times New Roman" panose="02020603050405020304" pitchFamily="18" charset="0"/>
                  <a:ea typeface="隶书" panose="02010509060101010101" pitchFamily="49" charset="-122"/>
                </a:rPr>
                <a:t>3</a:t>
              </a:r>
              <a:endParaRPr lang="en-US" altLang="zh-CN" sz="2000" b="1" baseline="-25000" dirty="0">
                <a:solidFill>
                  <a:srgbClr val="003300"/>
                </a:solidFill>
                <a:latin typeface="Times New Roman" panose="02020603050405020304" pitchFamily="18" charset="0"/>
                <a:ea typeface="隶书" panose="02010509060101010101" pitchFamily="49" charset="-122"/>
              </a:endParaRPr>
            </a:p>
          </p:txBody>
        </p:sp>
        <p:sp>
          <p:nvSpPr>
            <p:cNvPr id="40986" name="Text Box 16"/>
            <p:cNvSpPr txBox="1"/>
            <p:nvPr/>
          </p:nvSpPr>
          <p:spPr>
            <a:xfrm>
              <a:off x="2405" y="2704"/>
              <a:ext cx="384" cy="252"/>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r>
                <a:rPr lang="en-US" altLang="zh-CN" sz="2000" b="1" dirty="0">
                  <a:solidFill>
                    <a:srgbClr val="003300"/>
                  </a:solidFill>
                  <a:latin typeface="Times New Roman" panose="02020603050405020304" pitchFamily="18" charset="0"/>
                  <a:ea typeface="隶书" panose="02010509060101010101" pitchFamily="49" charset="-122"/>
                </a:rPr>
                <a:t>a</a:t>
              </a:r>
              <a:r>
                <a:rPr lang="en-US" altLang="zh-CN" sz="2000" b="1" baseline="-25000" dirty="0">
                  <a:solidFill>
                    <a:srgbClr val="003300"/>
                  </a:solidFill>
                  <a:latin typeface="Times New Roman" panose="02020603050405020304" pitchFamily="18" charset="0"/>
                  <a:ea typeface="隶书" panose="02010509060101010101" pitchFamily="49" charset="-122"/>
                </a:rPr>
                <a:t>1</a:t>
              </a:r>
              <a:endParaRPr lang="en-US" altLang="zh-CN" sz="2000" b="1" baseline="-25000" dirty="0">
                <a:solidFill>
                  <a:srgbClr val="003300"/>
                </a:solidFill>
                <a:latin typeface="Times New Roman" panose="02020603050405020304" pitchFamily="18" charset="0"/>
                <a:ea typeface="隶书" panose="02010509060101010101" pitchFamily="49" charset="-122"/>
              </a:endParaRPr>
            </a:p>
          </p:txBody>
        </p:sp>
        <p:sp>
          <p:nvSpPr>
            <p:cNvPr id="40987" name="Text Box 16"/>
            <p:cNvSpPr txBox="1"/>
            <p:nvPr/>
          </p:nvSpPr>
          <p:spPr>
            <a:xfrm>
              <a:off x="2405" y="3113"/>
              <a:ext cx="384" cy="252"/>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r>
                <a:rPr lang="en-US" altLang="zh-CN" sz="2000" b="1" dirty="0">
                  <a:solidFill>
                    <a:srgbClr val="003300"/>
                  </a:solidFill>
                  <a:latin typeface="Times New Roman" panose="02020603050405020304" pitchFamily="18" charset="0"/>
                  <a:ea typeface="隶书" panose="02010509060101010101" pitchFamily="49" charset="-122"/>
                </a:rPr>
                <a:t>a</a:t>
              </a:r>
              <a:r>
                <a:rPr lang="en-US" altLang="zh-CN" sz="2000" b="1" baseline="-25000" dirty="0">
                  <a:solidFill>
                    <a:srgbClr val="003300"/>
                  </a:solidFill>
                  <a:latin typeface="Times New Roman" panose="02020603050405020304" pitchFamily="18" charset="0"/>
                  <a:ea typeface="隶书" panose="02010509060101010101" pitchFamily="49" charset="-122"/>
                </a:rPr>
                <a:t>2</a:t>
              </a:r>
              <a:endParaRPr lang="en-US" altLang="zh-CN" sz="2000" b="1" baseline="-25000" dirty="0">
                <a:solidFill>
                  <a:srgbClr val="003300"/>
                </a:solidFill>
                <a:latin typeface="Times New Roman" panose="02020603050405020304" pitchFamily="18" charset="0"/>
                <a:ea typeface="隶书" panose="02010509060101010101" pitchFamily="49" charset="-122"/>
              </a:endParaRPr>
            </a:p>
          </p:txBody>
        </p:sp>
      </p:grpSp>
      <p:sp>
        <p:nvSpPr>
          <p:cNvPr id="158785" name="Text Box 65"/>
          <p:cNvSpPr txBox="1"/>
          <p:nvPr>
            <p:custDataLst>
              <p:tags r:id="rId1"/>
            </p:custDataLst>
          </p:nvPr>
        </p:nvSpPr>
        <p:spPr>
          <a:xfrm>
            <a:off x="5724525" y="3848100"/>
            <a:ext cx="1143000" cy="457200"/>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zh-CN" altLang="en-US" b="1" dirty="0">
                <a:latin typeface="黑体" panose="02010609060101010101" pitchFamily="49" charset="-122"/>
              </a:rPr>
              <a:t>结点</a:t>
            </a:r>
            <a:endParaRPr lang="zh-CN" altLang="en-US" b="1" dirty="0">
              <a:latin typeface="黑体" panose="02010609060101010101" pitchFamily="49" charset="-122"/>
            </a:endParaRPr>
          </a:p>
        </p:txBody>
      </p:sp>
      <p:sp>
        <p:nvSpPr>
          <p:cNvPr id="158786" name="Rectangle 66"/>
          <p:cNvSpPr/>
          <p:nvPr>
            <p:custDataLst>
              <p:tags r:id="rId2"/>
            </p:custDataLst>
          </p:nvPr>
        </p:nvSpPr>
        <p:spPr>
          <a:xfrm>
            <a:off x="6607175" y="3790950"/>
            <a:ext cx="1143000" cy="609600"/>
          </a:xfrm>
          <a:prstGeom prst="rect">
            <a:avLst/>
          </a:prstGeom>
          <a:noFill/>
          <a:ln w="28575" cap="flat" cmpd="sng">
            <a:solidFill>
              <a:srgbClr val="FF33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zh-CN" altLang="en-US" dirty="0">
                <a:latin typeface="Tahoma" panose="020B0604030504040204" pitchFamily="34" charset="0"/>
              </a:rPr>
              <a:t>数据域</a:t>
            </a:r>
            <a:endParaRPr lang="zh-CN" altLang="en-US" dirty="0">
              <a:latin typeface="Tahoma" panose="020B0604030504040204" pitchFamily="34" charset="0"/>
            </a:endParaRPr>
          </a:p>
        </p:txBody>
      </p:sp>
      <p:sp>
        <p:nvSpPr>
          <p:cNvPr id="158787" name="Rectangle 67"/>
          <p:cNvSpPr/>
          <p:nvPr>
            <p:custDataLst>
              <p:tags r:id="rId3"/>
            </p:custDataLst>
          </p:nvPr>
        </p:nvSpPr>
        <p:spPr>
          <a:xfrm>
            <a:off x="7750175" y="3790950"/>
            <a:ext cx="1143000" cy="609600"/>
          </a:xfrm>
          <a:prstGeom prst="rect">
            <a:avLst/>
          </a:prstGeom>
          <a:noFill/>
          <a:ln w="28575" cap="flat" cmpd="sng">
            <a:solidFill>
              <a:srgbClr val="FF33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zh-CN" altLang="en-US" dirty="0">
                <a:latin typeface="Tahoma" panose="020B0604030504040204" pitchFamily="34" charset="0"/>
              </a:rPr>
              <a:t>指针域</a:t>
            </a:r>
            <a:endParaRPr lang="zh-CN" altLang="en-US" dirty="0">
              <a:latin typeface="Tahoma" panose="020B0604030504040204" pitchFamily="34" charset="0"/>
            </a:endParaRPr>
          </a:p>
        </p:txBody>
      </p:sp>
      <p:cxnSp>
        <p:nvCxnSpPr>
          <p:cNvPr id="4" name="直接箭头连接符 3"/>
          <p:cNvCxnSpPr/>
          <p:nvPr/>
        </p:nvCxnSpPr>
        <p:spPr>
          <a:xfrm flipV="1">
            <a:off x="5737860" y="4509135"/>
            <a:ext cx="1138555" cy="1239520"/>
          </a:xfrm>
          <a:prstGeom prst="straightConnector1">
            <a:avLst/>
          </a:prstGeom>
          <a:ln w="38100">
            <a:tailEnd type="triangle" w="lg" len="lg"/>
          </a:ln>
        </p:spPr>
        <p:style>
          <a:lnRef idx="2">
            <a:schemeClr val="accent1"/>
          </a:lnRef>
          <a:fillRef idx="0">
            <a:srgbClr val="FFFFFF"/>
          </a:fillRef>
          <a:effectRef idx="0">
            <a:srgbClr val="FFFFFF"/>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up)">
                                      <p:cBhvr>
                                        <p:cTn id="7" dur="500"/>
                                        <p:tgtEl>
                                          <p:spTgt spid="6144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Effect transition="in" filter="wipe(up)">
                                      <p:cBhvr>
                                        <p:cTn id="11" dur="500"/>
                                        <p:tgtEl>
                                          <p:spTgt spid="6144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par>
                          <p:cTn id="32" fill="hold">
                            <p:stCondLst>
                              <p:cond delay="500"/>
                            </p:stCondLst>
                            <p:childTnLst>
                              <p:par>
                                <p:cTn id="33" presetID="12" presetClass="entr" presetSubtype="4" fill="hold" grpId="0" nodeType="afterEffect">
                                  <p:stCondLst>
                                    <p:cond delay="0"/>
                                  </p:stCondLst>
                                  <p:childTnLst>
                                    <p:set>
                                      <p:cBhvr>
                                        <p:cTn id="34" dur="1" fill="hold">
                                          <p:stCondLst>
                                            <p:cond delay="0"/>
                                          </p:stCondLst>
                                        </p:cTn>
                                        <p:tgtEl>
                                          <p:spTgt spid="158785"/>
                                        </p:tgtEl>
                                        <p:attrNameLst>
                                          <p:attrName>style.visibility</p:attrName>
                                        </p:attrNameLst>
                                      </p:cBhvr>
                                      <p:to>
                                        <p:strVal val="visible"/>
                                      </p:to>
                                    </p:set>
                                    <p:anim calcmode="lin" valueType="num">
                                      <p:cBhvr>
                                        <p:cTn id="35" dur="500"/>
                                        <p:tgtEl>
                                          <p:spTgt spid="158785"/>
                                        </p:tgtEl>
                                        <p:attrNameLst>
                                          <p:attrName>ppt_y</p:attrName>
                                        </p:attrNameLst>
                                      </p:cBhvr>
                                      <p:tavLst>
                                        <p:tav tm="0">
                                          <p:val>
                                            <p:strVal val="#ppt_y+#ppt_h*1.125000"/>
                                          </p:val>
                                        </p:tav>
                                        <p:tav tm="100000">
                                          <p:val>
                                            <p:strVal val="#ppt_y"/>
                                          </p:val>
                                        </p:tav>
                                      </p:tavLst>
                                    </p:anim>
                                    <p:animEffect transition="in" filter="wipe(up)">
                                      <p:cBhvr>
                                        <p:cTn id="36" dur="500"/>
                                        <p:tgtEl>
                                          <p:spTgt spid="158785"/>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58786"/>
                                        </p:tgtEl>
                                        <p:attrNameLst>
                                          <p:attrName>style.visibility</p:attrName>
                                        </p:attrNameLst>
                                      </p:cBhvr>
                                      <p:to>
                                        <p:strVal val="visible"/>
                                      </p:to>
                                    </p:set>
                                    <p:anim calcmode="lin" valueType="num">
                                      <p:cBhvr>
                                        <p:cTn id="39" dur="500"/>
                                        <p:tgtEl>
                                          <p:spTgt spid="158786"/>
                                        </p:tgtEl>
                                        <p:attrNameLst>
                                          <p:attrName>ppt_y</p:attrName>
                                        </p:attrNameLst>
                                      </p:cBhvr>
                                      <p:tavLst>
                                        <p:tav tm="0">
                                          <p:val>
                                            <p:strVal val="#ppt_y+#ppt_h*1.125000"/>
                                          </p:val>
                                        </p:tav>
                                        <p:tav tm="100000">
                                          <p:val>
                                            <p:strVal val="#ppt_y"/>
                                          </p:val>
                                        </p:tav>
                                      </p:tavLst>
                                    </p:anim>
                                    <p:animEffect transition="in" filter="wipe(up)">
                                      <p:cBhvr>
                                        <p:cTn id="40" dur="500"/>
                                        <p:tgtEl>
                                          <p:spTgt spid="158786"/>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58787"/>
                                        </p:tgtEl>
                                        <p:attrNameLst>
                                          <p:attrName>style.visibility</p:attrName>
                                        </p:attrNameLst>
                                      </p:cBhvr>
                                      <p:to>
                                        <p:strVal val="visible"/>
                                      </p:to>
                                    </p:set>
                                    <p:anim calcmode="lin" valueType="num">
                                      <p:cBhvr>
                                        <p:cTn id="43" dur="500"/>
                                        <p:tgtEl>
                                          <p:spTgt spid="158787"/>
                                        </p:tgtEl>
                                        <p:attrNameLst>
                                          <p:attrName>ppt_y</p:attrName>
                                        </p:attrNameLst>
                                      </p:cBhvr>
                                      <p:tavLst>
                                        <p:tav tm="0">
                                          <p:val>
                                            <p:strVal val="#ppt_y+#ppt_h*1.125000"/>
                                          </p:val>
                                        </p:tav>
                                        <p:tav tm="100000">
                                          <p:val>
                                            <p:strVal val="#ppt_y"/>
                                          </p:val>
                                        </p:tav>
                                      </p:tavLst>
                                    </p:anim>
                                    <p:animEffect transition="in" filter="wipe(up)">
                                      <p:cBhvr>
                                        <p:cTn id="44" dur="500"/>
                                        <p:tgtEl>
                                          <p:spTgt spid="15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85" grpId="0"/>
      <p:bldP spid="158786" grpId="0" bldLvl="0" animBg="1"/>
      <p:bldP spid="15878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单链表定义表示</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41987" name="Rectangle 3"/>
          <p:cNvSpPr>
            <a:spLocks noGrp="1"/>
          </p:cNvSpPr>
          <p:nvPr>
            <p:ph idx="1"/>
          </p:nvPr>
        </p:nvSpPr>
        <p:spPr>
          <a:xfrm>
            <a:off x="107950" y="1052513"/>
            <a:ext cx="8856663" cy="5616575"/>
          </a:xfrm>
        </p:spPr>
        <p:txBody>
          <a:bodyPr vert="horz" wrap="square" lIns="91440" tIns="45720" rIns="91440" bIns="45720" anchor="t" anchorCtr="0"/>
          <a:lstStyle/>
          <a:p>
            <a:pPr lvl="1"/>
            <a:r>
              <a:rPr lang="zh-CN" altLang="en-US" kern="1200" dirty="0">
                <a:latin typeface="Times New Roman" panose="02020603050405020304" pitchFamily="18" charset="0"/>
                <a:ea typeface="+mn-ea"/>
                <a:cs typeface="+mn-cs"/>
              </a:rPr>
              <a:t>线性表</a:t>
            </a:r>
            <a:r>
              <a:rPr lang="en-US" altLang="zh-CN" kern="1200" dirty="0">
                <a:latin typeface="Times New Roman" panose="02020603050405020304" pitchFamily="18" charset="0"/>
                <a:ea typeface="+mn-ea"/>
                <a:cs typeface="+mn-cs"/>
              </a:rPr>
              <a:t>:(</a:t>
            </a:r>
            <a:r>
              <a:rPr lang="en-US" altLang="zh-CN" kern="1200" dirty="0">
                <a:latin typeface="Times New Roman" panose="02020603050405020304" pitchFamily="18" charset="0"/>
                <a:ea typeface="+mn-ea"/>
                <a:cs typeface="+mn-cs"/>
                <a:sym typeface="Wingdings" panose="05000000000000000000" pitchFamily="2" charset="2"/>
              </a:rPr>
              <a:t>ZHAO,QIAN,SUN,LI,ZHOU,WU,ZHENG,WANG)</a:t>
            </a:r>
            <a:endParaRPr lang="en-US" altLang="zh-CN" kern="1200" dirty="0">
              <a:latin typeface="Times New Roman" panose="02020603050405020304" pitchFamily="18" charset="0"/>
              <a:ea typeface="+mn-ea"/>
              <a:cs typeface="+mn-cs"/>
            </a:endParaRPr>
          </a:p>
        </p:txBody>
      </p:sp>
      <p:sp>
        <p:nvSpPr>
          <p:cNvPr id="41988" name="Rectangle 4"/>
          <p:cNvSpPr/>
          <p:nvPr/>
        </p:nvSpPr>
        <p:spPr>
          <a:xfrm>
            <a:off x="3949700" y="4762500"/>
            <a:ext cx="1219200"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25</a:t>
            </a:r>
            <a:endParaRPr lang="zh-CN" altLang="en-US" b="1" dirty="0">
              <a:latin typeface="Times New Roman" panose="02020603050405020304" pitchFamily="18" charset="0"/>
            </a:endParaRPr>
          </a:p>
        </p:txBody>
      </p:sp>
      <p:sp>
        <p:nvSpPr>
          <p:cNvPr id="41989" name="Rectangle 5"/>
          <p:cNvSpPr/>
          <p:nvPr/>
        </p:nvSpPr>
        <p:spPr>
          <a:xfrm>
            <a:off x="2251075" y="4762500"/>
            <a:ext cx="1744663"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ZHOU</a:t>
            </a:r>
            <a:endParaRPr lang="en-US" altLang="zh-CN" b="1" dirty="0">
              <a:latin typeface="Times New Roman" panose="02020603050405020304" pitchFamily="18" charset="0"/>
            </a:endParaRPr>
          </a:p>
        </p:txBody>
      </p:sp>
      <p:sp>
        <p:nvSpPr>
          <p:cNvPr id="41990" name="Rectangle 6"/>
          <p:cNvSpPr/>
          <p:nvPr/>
        </p:nvSpPr>
        <p:spPr>
          <a:xfrm>
            <a:off x="1349375" y="4762500"/>
            <a:ext cx="846138"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43</a:t>
            </a:r>
            <a:endParaRPr lang="zh-CN" altLang="en-US" b="1" dirty="0">
              <a:latin typeface="Times New Roman" panose="02020603050405020304" pitchFamily="18" charset="0"/>
            </a:endParaRPr>
          </a:p>
        </p:txBody>
      </p:sp>
      <p:sp>
        <p:nvSpPr>
          <p:cNvPr id="41991" name="Rectangle 7"/>
          <p:cNvSpPr/>
          <p:nvPr/>
        </p:nvSpPr>
        <p:spPr>
          <a:xfrm>
            <a:off x="3949700" y="4397375"/>
            <a:ext cx="1219200"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19</a:t>
            </a:r>
            <a:endParaRPr lang="zh-CN" altLang="en-US" b="1" dirty="0">
              <a:latin typeface="Times New Roman" panose="02020603050405020304" pitchFamily="18" charset="0"/>
            </a:endParaRPr>
          </a:p>
        </p:txBody>
      </p:sp>
      <p:sp>
        <p:nvSpPr>
          <p:cNvPr id="41992" name="Rectangle 8"/>
          <p:cNvSpPr/>
          <p:nvPr/>
        </p:nvSpPr>
        <p:spPr>
          <a:xfrm>
            <a:off x="2251075" y="4397375"/>
            <a:ext cx="1744663"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ZHENG</a:t>
            </a:r>
            <a:endParaRPr lang="en-US" altLang="zh-CN" b="1" dirty="0">
              <a:latin typeface="Times New Roman" panose="02020603050405020304" pitchFamily="18" charset="0"/>
            </a:endParaRPr>
          </a:p>
        </p:txBody>
      </p:sp>
      <p:sp>
        <p:nvSpPr>
          <p:cNvPr id="41993" name="Rectangle 9"/>
          <p:cNvSpPr/>
          <p:nvPr/>
        </p:nvSpPr>
        <p:spPr>
          <a:xfrm>
            <a:off x="1349375" y="4397375"/>
            <a:ext cx="846138"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37</a:t>
            </a:r>
            <a:endParaRPr lang="zh-CN" altLang="en-US" b="1" dirty="0">
              <a:latin typeface="Times New Roman" panose="02020603050405020304" pitchFamily="18" charset="0"/>
            </a:endParaRPr>
          </a:p>
        </p:txBody>
      </p:sp>
      <p:sp>
        <p:nvSpPr>
          <p:cNvPr id="41994" name="Rectangle 10"/>
          <p:cNvSpPr/>
          <p:nvPr/>
        </p:nvSpPr>
        <p:spPr>
          <a:xfrm>
            <a:off x="3949700" y="4032250"/>
            <a:ext cx="1219200"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7</a:t>
            </a:r>
            <a:endParaRPr lang="zh-CN" altLang="en-US" b="1" dirty="0">
              <a:latin typeface="Times New Roman" panose="02020603050405020304" pitchFamily="18" charset="0"/>
            </a:endParaRPr>
          </a:p>
        </p:txBody>
      </p:sp>
      <p:sp>
        <p:nvSpPr>
          <p:cNvPr id="41995" name="Rectangle 11"/>
          <p:cNvSpPr/>
          <p:nvPr/>
        </p:nvSpPr>
        <p:spPr>
          <a:xfrm>
            <a:off x="2251075" y="4032250"/>
            <a:ext cx="1744663"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ZHAO</a:t>
            </a:r>
            <a:endParaRPr lang="en-US" altLang="zh-CN" b="1" dirty="0">
              <a:latin typeface="Times New Roman" panose="02020603050405020304" pitchFamily="18" charset="0"/>
            </a:endParaRPr>
          </a:p>
        </p:txBody>
      </p:sp>
      <p:sp>
        <p:nvSpPr>
          <p:cNvPr id="41996" name="Rectangle 12"/>
          <p:cNvSpPr/>
          <p:nvPr/>
        </p:nvSpPr>
        <p:spPr>
          <a:xfrm>
            <a:off x="1349375" y="4032250"/>
            <a:ext cx="846138"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solidFill>
                  <a:srgbClr val="0000CC"/>
                </a:solidFill>
                <a:latin typeface="Times New Roman" panose="02020603050405020304" pitchFamily="18" charset="0"/>
              </a:rPr>
              <a:t>31</a:t>
            </a:r>
            <a:endParaRPr lang="zh-CN" altLang="en-US" b="1" dirty="0">
              <a:solidFill>
                <a:srgbClr val="0000CC"/>
              </a:solidFill>
              <a:latin typeface="Times New Roman" panose="02020603050405020304" pitchFamily="18" charset="0"/>
            </a:endParaRPr>
          </a:p>
        </p:txBody>
      </p:sp>
      <p:sp>
        <p:nvSpPr>
          <p:cNvPr id="41997" name="Rectangle 13"/>
          <p:cNvSpPr/>
          <p:nvPr/>
        </p:nvSpPr>
        <p:spPr>
          <a:xfrm>
            <a:off x="3949700" y="3667125"/>
            <a:ext cx="1219200"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37</a:t>
            </a:r>
            <a:endParaRPr lang="zh-CN" altLang="en-US" b="1" dirty="0">
              <a:latin typeface="Times New Roman" panose="02020603050405020304" pitchFamily="18" charset="0"/>
            </a:endParaRPr>
          </a:p>
        </p:txBody>
      </p:sp>
      <p:sp>
        <p:nvSpPr>
          <p:cNvPr id="41998" name="Rectangle 14"/>
          <p:cNvSpPr/>
          <p:nvPr/>
        </p:nvSpPr>
        <p:spPr>
          <a:xfrm>
            <a:off x="2251075" y="3667125"/>
            <a:ext cx="1744663"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WU</a:t>
            </a:r>
            <a:endParaRPr lang="en-US" altLang="zh-CN" b="1" dirty="0">
              <a:latin typeface="Times New Roman" panose="02020603050405020304" pitchFamily="18" charset="0"/>
            </a:endParaRPr>
          </a:p>
        </p:txBody>
      </p:sp>
      <p:sp>
        <p:nvSpPr>
          <p:cNvPr id="41999" name="Rectangle 15"/>
          <p:cNvSpPr/>
          <p:nvPr/>
        </p:nvSpPr>
        <p:spPr>
          <a:xfrm>
            <a:off x="1349375" y="3667125"/>
            <a:ext cx="846138"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25</a:t>
            </a:r>
            <a:endParaRPr lang="zh-CN" altLang="en-US" b="1" dirty="0">
              <a:latin typeface="Times New Roman" panose="02020603050405020304" pitchFamily="18" charset="0"/>
            </a:endParaRPr>
          </a:p>
        </p:txBody>
      </p:sp>
      <p:sp>
        <p:nvSpPr>
          <p:cNvPr id="42000" name="Rectangle 16"/>
          <p:cNvSpPr/>
          <p:nvPr/>
        </p:nvSpPr>
        <p:spPr>
          <a:xfrm>
            <a:off x="4073525" y="3302000"/>
            <a:ext cx="1219200"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NULL</a:t>
            </a:r>
            <a:endParaRPr lang="en-US" altLang="zh-CN" b="1" dirty="0">
              <a:latin typeface="Times New Roman" panose="02020603050405020304" pitchFamily="18" charset="0"/>
            </a:endParaRPr>
          </a:p>
        </p:txBody>
      </p:sp>
      <p:sp>
        <p:nvSpPr>
          <p:cNvPr id="42001" name="Rectangle 17"/>
          <p:cNvSpPr/>
          <p:nvPr/>
        </p:nvSpPr>
        <p:spPr>
          <a:xfrm>
            <a:off x="2251075" y="3302000"/>
            <a:ext cx="1744663"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WANG</a:t>
            </a:r>
            <a:endParaRPr lang="en-US" altLang="zh-CN" b="1" dirty="0">
              <a:latin typeface="Times New Roman" panose="02020603050405020304" pitchFamily="18" charset="0"/>
            </a:endParaRPr>
          </a:p>
        </p:txBody>
      </p:sp>
      <p:sp>
        <p:nvSpPr>
          <p:cNvPr id="42002" name="Rectangle 18"/>
          <p:cNvSpPr/>
          <p:nvPr/>
        </p:nvSpPr>
        <p:spPr>
          <a:xfrm>
            <a:off x="1349375" y="3302000"/>
            <a:ext cx="846138"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19</a:t>
            </a:r>
            <a:endParaRPr lang="zh-CN" altLang="en-US" b="1" dirty="0">
              <a:latin typeface="Times New Roman" panose="02020603050405020304" pitchFamily="18" charset="0"/>
            </a:endParaRPr>
          </a:p>
        </p:txBody>
      </p:sp>
      <p:sp>
        <p:nvSpPr>
          <p:cNvPr id="42003" name="Rectangle 19"/>
          <p:cNvSpPr/>
          <p:nvPr/>
        </p:nvSpPr>
        <p:spPr>
          <a:xfrm>
            <a:off x="3949700" y="2936875"/>
            <a:ext cx="1219200"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1</a:t>
            </a:r>
            <a:endParaRPr lang="zh-CN" altLang="en-US" b="1" dirty="0">
              <a:latin typeface="Times New Roman" panose="02020603050405020304" pitchFamily="18" charset="0"/>
            </a:endParaRPr>
          </a:p>
        </p:txBody>
      </p:sp>
      <p:sp>
        <p:nvSpPr>
          <p:cNvPr id="42004" name="Rectangle 20"/>
          <p:cNvSpPr/>
          <p:nvPr/>
        </p:nvSpPr>
        <p:spPr>
          <a:xfrm>
            <a:off x="2251075" y="2936875"/>
            <a:ext cx="1744663"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SUN</a:t>
            </a:r>
            <a:endParaRPr lang="en-US" altLang="zh-CN" b="1" dirty="0">
              <a:latin typeface="Times New Roman" panose="02020603050405020304" pitchFamily="18" charset="0"/>
            </a:endParaRPr>
          </a:p>
        </p:txBody>
      </p:sp>
      <p:sp>
        <p:nvSpPr>
          <p:cNvPr id="42005" name="Rectangle 21"/>
          <p:cNvSpPr/>
          <p:nvPr/>
        </p:nvSpPr>
        <p:spPr>
          <a:xfrm>
            <a:off x="1349375" y="2936875"/>
            <a:ext cx="846138"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13</a:t>
            </a:r>
            <a:endParaRPr lang="zh-CN" altLang="en-US" b="1" dirty="0">
              <a:latin typeface="Times New Roman" panose="02020603050405020304" pitchFamily="18" charset="0"/>
            </a:endParaRPr>
          </a:p>
        </p:txBody>
      </p:sp>
      <p:sp>
        <p:nvSpPr>
          <p:cNvPr id="42006" name="Rectangle 22"/>
          <p:cNvSpPr/>
          <p:nvPr/>
        </p:nvSpPr>
        <p:spPr>
          <a:xfrm>
            <a:off x="3949700" y="2571750"/>
            <a:ext cx="1219200"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13</a:t>
            </a:r>
            <a:endParaRPr lang="zh-CN" altLang="en-US" b="1" dirty="0">
              <a:latin typeface="Times New Roman" panose="02020603050405020304" pitchFamily="18" charset="0"/>
            </a:endParaRPr>
          </a:p>
        </p:txBody>
      </p:sp>
      <p:sp>
        <p:nvSpPr>
          <p:cNvPr id="42007" name="Rectangle 23"/>
          <p:cNvSpPr/>
          <p:nvPr/>
        </p:nvSpPr>
        <p:spPr>
          <a:xfrm>
            <a:off x="2251075" y="2571750"/>
            <a:ext cx="1744663"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QIAN</a:t>
            </a:r>
            <a:endParaRPr lang="en-US" altLang="zh-CN" b="1" dirty="0">
              <a:latin typeface="Times New Roman" panose="02020603050405020304" pitchFamily="18" charset="0"/>
            </a:endParaRPr>
          </a:p>
        </p:txBody>
      </p:sp>
      <p:sp>
        <p:nvSpPr>
          <p:cNvPr id="42008" name="Rectangle 24"/>
          <p:cNvSpPr/>
          <p:nvPr/>
        </p:nvSpPr>
        <p:spPr>
          <a:xfrm>
            <a:off x="1349375" y="2571750"/>
            <a:ext cx="846138"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7</a:t>
            </a:r>
            <a:endParaRPr lang="zh-CN" altLang="en-US" b="1" dirty="0">
              <a:latin typeface="Times New Roman" panose="02020603050405020304" pitchFamily="18" charset="0"/>
            </a:endParaRPr>
          </a:p>
        </p:txBody>
      </p:sp>
      <p:sp>
        <p:nvSpPr>
          <p:cNvPr id="42009" name="Rectangle 25"/>
          <p:cNvSpPr/>
          <p:nvPr/>
        </p:nvSpPr>
        <p:spPr>
          <a:xfrm>
            <a:off x="3949700" y="2206625"/>
            <a:ext cx="1219200"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43</a:t>
            </a:r>
            <a:endParaRPr lang="zh-CN" altLang="en-US" b="1" dirty="0">
              <a:latin typeface="Times New Roman" panose="02020603050405020304" pitchFamily="18" charset="0"/>
            </a:endParaRPr>
          </a:p>
        </p:txBody>
      </p:sp>
      <p:sp>
        <p:nvSpPr>
          <p:cNvPr id="42010" name="Rectangle 26"/>
          <p:cNvSpPr/>
          <p:nvPr/>
        </p:nvSpPr>
        <p:spPr>
          <a:xfrm>
            <a:off x="2251075" y="2206625"/>
            <a:ext cx="1744663"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LI</a:t>
            </a:r>
            <a:endParaRPr lang="en-US" altLang="zh-CN" b="1" dirty="0">
              <a:latin typeface="Times New Roman" panose="02020603050405020304" pitchFamily="18" charset="0"/>
            </a:endParaRPr>
          </a:p>
        </p:txBody>
      </p:sp>
      <p:sp>
        <p:nvSpPr>
          <p:cNvPr id="42011" name="Rectangle 27"/>
          <p:cNvSpPr/>
          <p:nvPr/>
        </p:nvSpPr>
        <p:spPr>
          <a:xfrm>
            <a:off x="1349375" y="2206625"/>
            <a:ext cx="846138" cy="365125"/>
          </a:xfrm>
          <a:prstGeom prst="rect">
            <a:avLst/>
          </a:prstGeom>
          <a:noFill/>
          <a:ln w="9525">
            <a:noFill/>
          </a:ln>
        </p:spPr>
        <p:txBody>
          <a:bodyPr tIns="0" b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b="1" dirty="0">
                <a:latin typeface="Times New Roman" panose="02020603050405020304" pitchFamily="18" charset="0"/>
              </a:rPr>
              <a:t>1</a:t>
            </a:r>
            <a:endParaRPr lang="zh-CN" altLang="en-US" b="1" dirty="0">
              <a:latin typeface="Times New Roman" panose="02020603050405020304" pitchFamily="18" charset="0"/>
            </a:endParaRPr>
          </a:p>
        </p:txBody>
      </p:sp>
      <p:sp>
        <p:nvSpPr>
          <p:cNvPr id="42012" name="Line 28"/>
          <p:cNvSpPr/>
          <p:nvPr/>
        </p:nvSpPr>
        <p:spPr>
          <a:xfrm>
            <a:off x="1349375" y="2206625"/>
            <a:ext cx="846138" cy="0"/>
          </a:xfrm>
          <a:prstGeom prst="line">
            <a:avLst/>
          </a:prstGeom>
          <a:ln w="28575">
            <a:noFill/>
          </a:ln>
        </p:spPr>
        <p:txBody>
          <a:bodyPr/>
          <a:lstStyle/>
          <a:p>
            <a:endParaRPr lang="zh-CN" altLang="en-US"/>
          </a:p>
        </p:txBody>
      </p:sp>
      <p:sp>
        <p:nvSpPr>
          <p:cNvPr id="42013" name="Line 29"/>
          <p:cNvSpPr/>
          <p:nvPr/>
        </p:nvSpPr>
        <p:spPr>
          <a:xfrm>
            <a:off x="1358900" y="2571750"/>
            <a:ext cx="3810000" cy="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14" name="Line 30"/>
          <p:cNvSpPr/>
          <p:nvPr/>
        </p:nvSpPr>
        <p:spPr>
          <a:xfrm>
            <a:off x="1358900" y="2936875"/>
            <a:ext cx="3810000" cy="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15" name="Line 31"/>
          <p:cNvSpPr/>
          <p:nvPr/>
        </p:nvSpPr>
        <p:spPr>
          <a:xfrm>
            <a:off x="1358900" y="3302000"/>
            <a:ext cx="3810000" cy="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16" name="Line 32"/>
          <p:cNvSpPr/>
          <p:nvPr/>
        </p:nvSpPr>
        <p:spPr>
          <a:xfrm>
            <a:off x="1358900" y="3667125"/>
            <a:ext cx="3810000" cy="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17" name="Line 33"/>
          <p:cNvSpPr/>
          <p:nvPr/>
        </p:nvSpPr>
        <p:spPr>
          <a:xfrm>
            <a:off x="1358900" y="4032250"/>
            <a:ext cx="3810000" cy="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18" name="Line 34"/>
          <p:cNvSpPr/>
          <p:nvPr/>
        </p:nvSpPr>
        <p:spPr>
          <a:xfrm>
            <a:off x="1358900" y="4397375"/>
            <a:ext cx="3810000" cy="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19" name="Line 35"/>
          <p:cNvSpPr/>
          <p:nvPr/>
        </p:nvSpPr>
        <p:spPr>
          <a:xfrm>
            <a:off x="1358900" y="4762500"/>
            <a:ext cx="3810000" cy="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20" name="Line 36"/>
          <p:cNvSpPr/>
          <p:nvPr/>
        </p:nvSpPr>
        <p:spPr>
          <a:xfrm>
            <a:off x="1349375" y="5486400"/>
            <a:ext cx="846138" cy="0"/>
          </a:xfrm>
          <a:prstGeom prst="line">
            <a:avLst/>
          </a:prstGeom>
          <a:ln w="28575">
            <a:noFill/>
          </a:ln>
        </p:spPr>
        <p:txBody>
          <a:bodyPr/>
          <a:lstStyle/>
          <a:p>
            <a:endParaRPr lang="zh-CN" altLang="en-US"/>
          </a:p>
        </p:txBody>
      </p:sp>
      <p:sp>
        <p:nvSpPr>
          <p:cNvPr id="42021" name="Line 37"/>
          <p:cNvSpPr/>
          <p:nvPr/>
        </p:nvSpPr>
        <p:spPr>
          <a:xfrm>
            <a:off x="2124075" y="2206625"/>
            <a:ext cx="0" cy="292100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22" name="Line 38"/>
          <p:cNvSpPr/>
          <p:nvPr/>
        </p:nvSpPr>
        <p:spPr>
          <a:xfrm>
            <a:off x="4140200" y="2206625"/>
            <a:ext cx="0" cy="2921000"/>
          </a:xfrm>
          <a:prstGeom prst="line">
            <a:avLst/>
          </a:prstGeom>
          <a:ln w="12700" cap="flat" cmpd="sng">
            <a:solidFill>
              <a:schemeClr val="tx1"/>
            </a:solidFill>
            <a:prstDash val="solid"/>
            <a:miter/>
            <a:headEnd type="none" w="med" len="med"/>
            <a:tailEnd type="none" w="med" len="med"/>
          </a:ln>
        </p:spPr>
        <p:txBody>
          <a:bodyPr/>
          <a:lstStyle/>
          <a:p>
            <a:endParaRPr lang="zh-CN" altLang="en-US"/>
          </a:p>
        </p:txBody>
      </p:sp>
      <p:sp>
        <p:nvSpPr>
          <p:cNvPr id="42023" name="Line 39"/>
          <p:cNvSpPr/>
          <p:nvPr/>
        </p:nvSpPr>
        <p:spPr>
          <a:xfrm>
            <a:off x="2251075" y="2206625"/>
            <a:ext cx="1744663" cy="0"/>
          </a:xfrm>
          <a:prstGeom prst="line">
            <a:avLst/>
          </a:prstGeom>
          <a:ln w="28575">
            <a:noFill/>
          </a:ln>
        </p:spPr>
        <p:txBody>
          <a:bodyPr/>
          <a:lstStyle/>
          <a:p>
            <a:endParaRPr lang="zh-CN" altLang="en-US"/>
          </a:p>
        </p:txBody>
      </p:sp>
      <p:sp>
        <p:nvSpPr>
          <p:cNvPr id="42024" name="Line 40"/>
          <p:cNvSpPr/>
          <p:nvPr/>
        </p:nvSpPr>
        <p:spPr>
          <a:xfrm>
            <a:off x="1349375" y="2206625"/>
            <a:ext cx="0" cy="365125"/>
          </a:xfrm>
          <a:prstGeom prst="line">
            <a:avLst/>
          </a:prstGeom>
          <a:ln w="28575">
            <a:noFill/>
          </a:ln>
        </p:spPr>
        <p:txBody>
          <a:bodyPr/>
          <a:lstStyle/>
          <a:p>
            <a:endParaRPr lang="zh-CN" altLang="en-US"/>
          </a:p>
        </p:txBody>
      </p:sp>
      <p:sp>
        <p:nvSpPr>
          <p:cNvPr id="42025" name="Line 41"/>
          <p:cNvSpPr/>
          <p:nvPr/>
        </p:nvSpPr>
        <p:spPr>
          <a:xfrm>
            <a:off x="3949700" y="2206625"/>
            <a:ext cx="1219200" cy="0"/>
          </a:xfrm>
          <a:prstGeom prst="line">
            <a:avLst/>
          </a:prstGeom>
          <a:ln w="28575">
            <a:noFill/>
          </a:ln>
        </p:spPr>
        <p:txBody>
          <a:bodyPr/>
          <a:lstStyle/>
          <a:p>
            <a:endParaRPr lang="zh-CN" altLang="en-US"/>
          </a:p>
        </p:txBody>
      </p:sp>
      <p:sp>
        <p:nvSpPr>
          <p:cNvPr id="42026" name="Line 42"/>
          <p:cNvSpPr/>
          <p:nvPr/>
        </p:nvSpPr>
        <p:spPr>
          <a:xfrm>
            <a:off x="5168900" y="2206625"/>
            <a:ext cx="0" cy="365125"/>
          </a:xfrm>
          <a:prstGeom prst="line">
            <a:avLst/>
          </a:prstGeom>
          <a:ln w="28575">
            <a:noFill/>
          </a:ln>
        </p:spPr>
        <p:txBody>
          <a:bodyPr/>
          <a:lstStyle/>
          <a:p>
            <a:endParaRPr lang="zh-CN" altLang="en-US"/>
          </a:p>
        </p:txBody>
      </p:sp>
      <p:sp>
        <p:nvSpPr>
          <p:cNvPr id="42027" name="Line 43"/>
          <p:cNvSpPr/>
          <p:nvPr/>
        </p:nvSpPr>
        <p:spPr>
          <a:xfrm>
            <a:off x="1349375" y="2571750"/>
            <a:ext cx="0" cy="365125"/>
          </a:xfrm>
          <a:prstGeom prst="line">
            <a:avLst/>
          </a:prstGeom>
          <a:ln w="28575">
            <a:noFill/>
          </a:ln>
        </p:spPr>
        <p:txBody>
          <a:bodyPr/>
          <a:lstStyle/>
          <a:p>
            <a:endParaRPr lang="zh-CN" altLang="en-US"/>
          </a:p>
        </p:txBody>
      </p:sp>
      <p:sp>
        <p:nvSpPr>
          <p:cNvPr id="42028" name="Line 44"/>
          <p:cNvSpPr/>
          <p:nvPr/>
        </p:nvSpPr>
        <p:spPr>
          <a:xfrm>
            <a:off x="5168900" y="2571750"/>
            <a:ext cx="0" cy="365125"/>
          </a:xfrm>
          <a:prstGeom prst="line">
            <a:avLst/>
          </a:prstGeom>
          <a:ln w="28575">
            <a:noFill/>
          </a:ln>
        </p:spPr>
        <p:txBody>
          <a:bodyPr/>
          <a:lstStyle/>
          <a:p>
            <a:endParaRPr lang="zh-CN" altLang="en-US"/>
          </a:p>
        </p:txBody>
      </p:sp>
      <p:sp>
        <p:nvSpPr>
          <p:cNvPr id="42029" name="Line 45"/>
          <p:cNvSpPr/>
          <p:nvPr/>
        </p:nvSpPr>
        <p:spPr>
          <a:xfrm>
            <a:off x="1349375" y="2936875"/>
            <a:ext cx="0" cy="365125"/>
          </a:xfrm>
          <a:prstGeom prst="line">
            <a:avLst/>
          </a:prstGeom>
          <a:ln w="28575">
            <a:noFill/>
          </a:ln>
        </p:spPr>
        <p:txBody>
          <a:bodyPr/>
          <a:lstStyle/>
          <a:p>
            <a:endParaRPr lang="zh-CN" altLang="en-US"/>
          </a:p>
        </p:txBody>
      </p:sp>
      <p:sp>
        <p:nvSpPr>
          <p:cNvPr id="42030" name="Line 46"/>
          <p:cNvSpPr/>
          <p:nvPr/>
        </p:nvSpPr>
        <p:spPr>
          <a:xfrm>
            <a:off x="5168900" y="2936875"/>
            <a:ext cx="0" cy="365125"/>
          </a:xfrm>
          <a:prstGeom prst="line">
            <a:avLst/>
          </a:prstGeom>
          <a:ln w="28575">
            <a:noFill/>
          </a:ln>
        </p:spPr>
        <p:txBody>
          <a:bodyPr/>
          <a:lstStyle/>
          <a:p>
            <a:endParaRPr lang="zh-CN" altLang="en-US"/>
          </a:p>
        </p:txBody>
      </p:sp>
      <p:sp>
        <p:nvSpPr>
          <p:cNvPr id="42031" name="Line 47"/>
          <p:cNvSpPr/>
          <p:nvPr/>
        </p:nvSpPr>
        <p:spPr>
          <a:xfrm>
            <a:off x="1349375" y="3302000"/>
            <a:ext cx="0" cy="365125"/>
          </a:xfrm>
          <a:prstGeom prst="line">
            <a:avLst/>
          </a:prstGeom>
          <a:ln w="28575">
            <a:noFill/>
          </a:ln>
        </p:spPr>
        <p:txBody>
          <a:bodyPr/>
          <a:lstStyle/>
          <a:p>
            <a:endParaRPr lang="zh-CN" altLang="en-US"/>
          </a:p>
        </p:txBody>
      </p:sp>
      <p:sp>
        <p:nvSpPr>
          <p:cNvPr id="42032" name="Line 48"/>
          <p:cNvSpPr/>
          <p:nvPr/>
        </p:nvSpPr>
        <p:spPr>
          <a:xfrm>
            <a:off x="5168900" y="3302000"/>
            <a:ext cx="0" cy="365125"/>
          </a:xfrm>
          <a:prstGeom prst="line">
            <a:avLst/>
          </a:prstGeom>
          <a:ln w="28575">
            <a:noFill/>
          </a:ln>
        </p:spPr>
        <p:txBody>
          <a:bodyPr/>
          <a:lstStyle/>
          <a:p>
            <a:endParaRPr lang="zh-CN" altLang="en-US"/>
          </a:p>
        </p:txBody>
      </p:sp>
      <p:sp>
        <p:nvSpPr>
          <p:cNvPr id="42033" name="Line 49"/>
          <p:cNvSpPr/>
          <p:nvPr/>
        </p:nvSpPr>
        <p:spPr>
          <a:xfrm>
            <a:off x="1349375" y="3667125"/>
            <a:ext cx="0" cy="365125"/>
          </a:xfrm>
          <a:prstGeom prst="line">
            <a:avLst/>
          </a:prstGeom>
          <a:ln w="28575">
            <a:noFill/>
          </a:ln>
        </p:spPr>
        <p:txBody>
          <a:bodyPr/>
          <a:lstStyle/>
          <a:p>
            <a:endParaRPr lang="zh-CN" altLang="en-US"/>
          </a:p>
        </p:txBody>
      </p:sp>
      <p:sp>
        <p:nvSpPr>
          <p:cNvPr id="42034" name="Line 50"/>
          <p:cNvSpPr/>
          <p:nvPr/>
        </p:nvSpPr>
        <p:spPr>
          <a:xfrm>
            <a:off x="5529263" y="3575050"/>
            <a:ext cx="0" cy="365125"/>
          </a:xfrm>
          <a:prstGeom prst="line">
            <a:avLst/>
          </a:prstGeom>
          <a:ln w="28575">
            <a:noFill/>
          </a:ln>
        </p:spPr>
        <p:txBody>
          <a:bodyPr/>
          <a:lstStyle/>
          <a:p>
            <a:endParaRPr lang="zh-CN" altLang="en-US"/>
          </a:p>
        </p:txBody>
      </p:sp>
      <p:sp>
        <p:nvSpPr>
          <p:cNvPr id="42035" name="Line 51"/>
          <p:cNvSpPr/>
          <p:nvPr/>
        </p:nvSpPr>
        <p:spPr>
          <a:xfrm>
            <a:off x="1349375" y="4032250"/>
            <a:ext cx="0" cy="365125"/>
          </a:xfrm>
          <a:prstGeom prst="line">
            <a:avLst/>
          </a:prstGeom>
          <a:ln w="28575">
            <a:noFill/>
          </a:ln>
        </p:spPr>
        <p:txBody>
          <a:bodyPr/>
          <a:lstStyle/>
          <a:p>
            <a:endParaRPr lang="zh-CN" altLang="en-US"/>
          </a:p>
        </p:txBody>
      </p:sp>
      <p:sp>
        <p:nvSpPr>
          <p:cNvPr id="42036" name="Line 52"/>
          <p:cNvSpPr/>
          <p:nvPr/>
        </p:nvSpPr>
        <p:spPr>
          <a:xfrm>
            <a:off x="1349375" y="4397375"/>
            <a:ext cx="0" cy="365125"/>
          </a:xfrm>
          <a:prstGeom prst="line">
            <a:avLst/>
          </a:prstGeom>
          <a:ln w="28575">
            <a:noFill/>
          </a:ln>
        </p:spPr>
        <p:txBody>
          <a:bodyPr/>
          <a:lstStyle/>
          <a:p>
            <a:endParaRPr lang="zh-CN" altLang="en-US"/>
          </a:p>
        </p:txBody>
      </p:sp>
      <p:sp>
        <p:nvSpPr>
          <p:cNvPr id="42037" name="Line 53"/>
          <p:cNvSpPr/>
          <p:nvPr/>
        </p:nvSpPr>
        <p:spPr>
          <a:xfrm>
            <a:off x="1349375" y="4762500"/>
            <a:ext cx="0" cy="365125"/>
          </a:xfrm>
          <a:prstGeom prst="line">
            <a:avLst/>
          </a:prstGeom>
          <a:ln w="28575">
            <a:noFill/>
          </a:ln>
        </p:spPr>
        <p:txBody>
          <a:bodyPr/>
          <a:lstStyle/>
          <a:p>
            <a:endParaRPr lang="zh-CN" altLang="en-US"/>
          </a:p>
        </p:txBody>
      </p:sp>
      <p:sp>
        <p:nvSpPr>
          <p:cNvPr id="42038" name="Line 54"/>
          <p:cNvSpPr/>
          <p:nvPr/>
        </p:nvSpPr>
        <p:spPr>
          <a:xfrm>
            <a:off x="5168900" y="4762500"/>
            <a:ext cx="0" cy="365125"/>
          </a:xfrm>
          <a:prstGeom prst="line">
            <a:avLst/>
          </a:prstGeom>
          <a:ln w="28575">
            <a:noFill/>
          </a:ln>
        </p:spPr>
        <p:txBody>
          <a:bodyPr/>
          <a:lstStyle/>
          <a:p>
            <a:endParaRPr lang="zh-CN" altLang="en-US"/>
          </a:p>
        </p:txBody>
      </p:sp>
      <p:sp>
        <p:nvSpPr>
          <p:cNvPr id="42039" name="Text Box 55"/>
          <p:cNvSpPr txBox="1"/>
          <p:nvPr/>
        </p:nvSpPr>
        <p:spPr>
          <a:xfrm>
            <a:off x="1082675" y="1774825"/>
            <a:ext cx="39941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dirty="0">
                <a:latin typeface="宋体" panose="02010600030101010101" pitchFamily="2" charset="-122"/>
                <a:ea typeface="宋体" panose="02010600030101010101" pitchFamily="2" charset="-122"/>
              </a:rPr>
              <a:t>存储地址  数据域   指针域</a:t>
            </a:r>
            <a:endParaRPr lang="zh-CN" altLang="en-US" dirty="0">
              <a:latin typeface="宋体" panose="02010600030101010101" pitchFamily="2" charset="-122"/>
              <a:ea typeface="宋体" panose="02010600030101010101" pitchFamily="2" charset="-122"/>
            </a:endParaRPr>
          </a:p>
        </p:txBody>
      </p:sp>
      <p:grpSp>
        <p:nvGrpSpPr>
          <p:cNvPr id="2" name="Group 68"/>
          <p:cNvGrpSpPr/>
          <p:nvPr/>
        </p:nvGrpSpPr>
        <p:grpSpPr>
          <a:xfrm>
            <a:off x="815975" y="5649913"/>
            <a:ext cx="804863" cy="381000"/>
            <a:chOff x="514" y="3695"/>
            <a:chExt cx="507" cy="240"/>
          </a:xfrm>
        </p:grpSpPr>
        <p:sp>
          <p:nvSpPr>
            <p:cNvPr id="42067" name="Line 69"/>
            <p:cNvSpPr/>
            <p:nvPr/>
          </p:nvSpPr>
          <p:spPr>
            <a:xfrm>
              <a:off x="658" y="3838"/>
              <a:ext cx="363" cy="0"/>
            </a:xfrm>
            <a:prstGeom prst="line">
              <a:avLst/>
            </a:prstGeom>
            <a:ln w="38100" cap="rnd" cmpd="sng">
              <a:solidFill>
                <a:srgbClr val="FF0000"/>
              </a:solidFill>
              <a:prstDash val="solid"/>
              <a:headEnd type="none" w="med" len="med"/>
              <a:tailEnd type="triangle" w="lg" len="med"/>
            </a:ln>
          </p:spPr>
          <p:txBody>
            <a:bodyPr/>
            <a:lstStyle/>
            <a:p>
              <a:endParaRPr lang="zh-CN" altLang="en-US"/>
            </a:p>
          </p:txBody>
        </p:sp>
        <p:sp>
          <p:nvSpPr>
            <p:cNvPr id="42068" name="Rectangle 70"/>
            <p:cNvSpPr/>
            <p:nvPr/>
          </p:nvSpPr>
          <p:spPr>
            <a:xfrm>
              <a:off x="514" y="3695"/>
              <a:ext cx="24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r>
                <a:rPr lang="en-US" altLang="zh-CN" sz="2000" b="1" dirty="0">
                  <a:latin typeface="Times New Roman" panose="02020603050405020304" pitchFamily="18" charset="0"/>
                  <a:ea typeface="隶书" panose="02010509060101010101" pitchFamily="49" charset="-122"/>
                </a:rPr>
                <a:t>H</a:t>
              </a:r>
              <a:endParaRPr lang="en-US" altLang="zh-CN" sz="2000" b="1" dirty="0">
                <a:latin typeface="Times New Roman" panose="02020603050405020304" pitchFamily="18" charset="0"/>
                <a:ea typeface="隶书" panose="02010509060101010101" pitchFamily="49" charset="-122"/>
              </a:endParaRPr>
            </a:p>
          </p:txBody>
        </p:sp>
      </p:grpSp>
      <p:grpSp>
        <p:nvGrpSpPr>
          <p:cNvPr id="3" name="Group 71"/>
          <p:cNvGrpSpPr/>
          <p:nvPr/>
        </p:nvGrpSpPr>
        <p:grpSpPr>
          <a:xfrm>
            <a:off x="1657350" y="5445125"/>
            <a:ext cx="6496050" cy="622300"/>
            <a:chOff x="1044" y="3592"/>
            <a:chExt cx="4092" cy="392"/>
          </a:xfrm>
        </p:grpSpPr>
        <p:sp>
          <p:nvSpPr>
            <p:cNvPr id="42045" name="Line 72"/>
            <p:cNvSpPr/>
            <p:nvPr/>
          </p:nvSpPr>
          <p:spPr>
            <a:xfrm>
              <a:off x="1418" y="3592"/>
              <a:ext cx="1099" cy="0"/>
            </a:xfrm>
            <a:prstGeom prst="line">
              <a:avLst/>
            </a:prstGeom>
            <a:ln w="28575">
              <a:noFill/>
            </a:ln>
          </p:spPr>
          <p:txBody>
            <a:bodyPr/>
            <a:lstStyle/>
            <a:p>
              <a:endParaRPr lang="zh-CN" altLang="en-US"/>
            </a:p>
          </p:txBody>
        </p:sp>
        <p:sp>
          <p:nvSpPr>
            <p:cNvPr id="42046" name="Line 73"/>
            <p:cNvSpPr/>
            <p:nvPr/>
          </p:nvSpPr>
          <p:spPr>
            <a:xfrm>
              <a:off x="2488" y="3592"/>
              <a:ext cx="768" cy="0"/>
            </a:xfrm>
            <a:prstGeom prst="line">
              <a:avLst/>
            </a:prstGeom>
            <a:ln w="28575">
              <a:noFill/>
            </a:ln>
          </p:spPr>
          <p:txBody>
            <a:bodyPr/>
            <a:lstStyle/>
            <a:p>
              <a:endParaRPr lang="zh-CN" altLang="en-US"/>
            </a:p>
          </p:txBody>
        </p:sp>
        <p:sp>
          <p:nvSpPr>
            <p:cNvPr id="42047" name="Rectangle 74"/>
            <p:cNvSpPr/>
            <p:nvPr/>
          </p:nvSpPr>
          <p:spPr>
            <a:xfrm>
              <a:off x="2016" y="3734"/>
              <a:ext cx="72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b="1" dirty="0">
                <a:latin typeface="隶书" panose="02010509060101010101" pitchFamily="49" charset="-122"/>
                <a:ea typeface="隶书" panose="02010509060101010101" pitchFamily="49" charset="-122"/>
              </a:endParaRPr>
            </a:p>
          </p:txBody>
        </p:sp>
        <p:sp>
          <p:nvSpPr>
            <p:cNvPr id="42048" name="Line 75"/>
            <p:cNvSpPr/>
            <p:nvPr/>
          </p:nvSpPr>
          <p:spPr>
            <a:xfrm>
              <a:off x="2496" y="3734"/>
              <a:ext cx="0" cy="24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2049" name="Text Box 76"/>
            <p:cNvSpPr txBox="1"/>
            <p:nvPr/>
          </p:nvSpPr>
          <p:spPr>
            <a:xfrm>
              <a:off x="1985" y="3757"/>
              <a:ext cx="545" cy="194"/>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50000"/>
                </a:spcBef>
                <a:buNone/>
              </a:pPr>
              <a:r>
                <a:rPr lang="en-US" altLang="zh-CN" sz="2000" b="1" dirty="0">
                  <a:latin typeface="Times New Roman" panose="02020603050405020304" pitchFamily="18" charset="0"/>
                  <a:ea typeface="隶书" panose="02010509060101010101" pitchFamily="49" charset="-122"/>
                </a:rPr>
                <a:t>QIAN</a:t>
              </a:r>
              <a:endParaRPr lang="en-US" altLang="zh-CN" sz="2000" b="1" dirty="0">
                <a:latin typeface="Times New Roman" panose="02020603050405020304" pitchFamily="18" charset="0"/>
                <a:ea typeface="隶书" panose="02010509060101010101" pitchFamily="49" charset="-122"/>
              </a:endParaRPr>
            </a:p>
          </p:txBody>
        </p:sp>
        <p:sp>
          <p:nvSpPr>
            <p:cNvPr id="42050" name="Line 77"/>
            <p:cNvSpPr/>
            <p:nvPr/>
          </p:nvSpPr>
          <p:spPr>
            <a:xfrm>
              <a:off x="2662" y="3878"/>
              <a:ext cx="295" cy="0"/>
            </a:xfrm>
            <a:prstGeom prst="line">
              <a:avLst/>
            </a:prstGeom>
            <a:ln w="38100" cap="rnd" cmpd="sng">
              <a:solidFill>
                <a:srgbClr val="FF0000"/>
              </a:solidFill>
              <a:prstDash val="solid"/>
              <a:headEnd type="none" w="med" len="med"/>
              <a:tailEnd type="triangle" w="lg" len="med"/>
            </a:ln>
          </p:spPr>
          <p:txBody>
            <a:bodyPr/>
            <a:lstStyle/>
            <a:p>
              <a:endParaRPr lang="zh-CN" altLang="en-US"/>
            </a:p>
          </p:txBody>
        </p:sp>
        <p:sp>
          <p:nvSpPr>
            <p:cNvPr id="42051" name="Line 78"/>
            <p:cNvSpPr/>
            <p:nvPr/>
          </p:nvSpPr>
          <p:spPr>
            <a:xfrm>
              <a:off x="4176" y="3888"/>
              <a:ext cx="216" cy="1"/>
            </a:xfrm>
            <a:prstGeom prst="line">
              <a:avLst/>
            </a:prstGeom>
            <a:ln w="38100" cap="rnd" cmpd="sng">
              <a:solidFill>
                <a:srgbClr val="FF0000"/>
              </a:solidFill>
              <a:prstDash val="solid"/>
              <a:headEnd type="none" w="med" len="med"/>
              <a:tailEnd type="triangle" w="lg" len="med"/>
            </a:ln>
          </p:spPr>
          <p:txBody>
            <a:bodyPr/>
            <a:lstStyle/>
            <a:p>
              <a:endParaRPr lang="zh-CN" altLang="en-US"/>
            </a:p>
          </p:txBody>
        </p:sp>
        <p:sp>
          <p:nvSpPr>
            <p:cNvPr id="42052" name="Line 79"/>
            <p:cNvSpPr/>
            <p:nvPr/>
          </p:nvSpPr>
          <p:spPr>
            <a:xfrm>
              <a:off x="4032" y="3888"/>
              <a:ext cx="144" cy="1"/>
            </a:xfrm>
            <a:prstGeom prst="line">
              <a:avLst/>
            </a:prstGeom>
            <a:ln w="28575" cap="flat" cmpd="sng">
              <a:solidFill>
                <a:srgbClr val="FF0000"/>
              </a:solidFill>
              <a:prstDash val="sysDot"/>
              <a:headEnd type="none" w="med" len="med"/>
              <a:tailEnd type="none" w="med" len="med"/>
            </a:ln>
          </p:spPr>
          <p:txBody>
            <a:bodyPr/>
            <a:lstStyle/>
            <a:p>
              <a:endParaRPr lang="zh-CN" altLang="en-US"/>
            </a:p>
          </p:txBody>
        </p:sp>
        <p:sp>
          <p:nvSpPr>
            <p:cNvPr id="42053" name="Rectangle 80"/>
            <p:cNvSpPr/>
            <p:nvPr/>
          </p:nvSpPr>
          <p:spPr>
            <a:xfrm>
              <a:off x="4416" y="3744"/>
              <a:ext cx="72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b="1" dirty="0">
                <a:latin typeface="隶书" panose="02010509060101010101" pitchFamily="49" charset="-122"/>
                <a:ea typeface="隶书" panose="02010509060101010101" pitchFamily="49" charset="-122"/>
              </a:endParaRPr>
            </a:p>
          </p:txBody>
        </p:sp>
        <p:sp>
          <p:nvSpPr>
            <p:cNvPr id="42054" name="Line 81"/>
            <p:cNvSpPr/>
            <p:nvPr/>
          </p:nvSpPr>
          <p:spPr>
            <a:xfrm>
              <a:off x="4896" y="3734"/>
              <a:ext cx="0" cy="24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2055" name="Text Box 82"/>
            <p:cNvSpPr txBox="1"/>
            <p:nvPr/>
          </p:nvSpPr>
          <p:spPr>
            <a:xfrm>
              <a:off x="4417" y="3772"/>
              <a:ext cx="497" cy="174"/>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1800" b="1" dirty="0">
                  <a:latin typeface="Times New Roman" panose="02020603050405020304" pitchFamily="18" charset="0"/>
                </a:rPr>
                <a:t>WANG</a:t>
              </a:r>
              <a:endParaRPr lang="en-US" altLang="zh-CN" sz="1800" b="1" dirty="0">
                <a:latin typeface="Times New Roman" panose="02020603050405020304" pitchFamily="18" charset="0"/>
              </a:endParaRPr>
            </a:p>
          </p:txBody>
        </p:sp>
        <p:sp>
          <p:nvSpPr>
            <p:cNvPr id="42056" name="Rectangle 83"/>
            <p:cNvSpPr/>
            <p:nvPr/>
          </p:nvSpPr>
          <p:spPr>
            <a:xfrm>
              <a:off x="2995" y="3734"/>
              <a:ext cx="72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b="1" dirty="0">
                <a:latin typeface="隶书" panose="02010509060101010101" pitchFamily="49" charset="-122"/>
                <a:ea typeface="隶书" panose="02010509060101010101" pitchFamily="49" charset="-122"/>
              </a:endParaRPr>
            </a:p>
          </p:txBody>
        </p:sp>
        <p:sp>
          <p:nvSpPr>
            <p:cNvPr id="42057" name="Line 84"/>
            <p:cNvSpPr/>
            <p:nvPr/>
          </p:nvSpPr>
          <p:spPr>
            <a:xfrm>
              <a:off x="3475" y="3734"/>
              <a:ext cx="0" cy="24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2058" name="Text Box 85"/>
            <p:cNvSpPr txBox="1"/>
            <p:nvPr/>
          </p:nvSpPr>
          <p:spPr>
            <a:xfrm>
              <a:off x="3001" y="3760"/>
              <a:ext cx="478" cy="194"/>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50000"/>
                </a:spcBef>
                <a:buNone/>
              </a:pPr>
              <a:r>
                <a:rPr lang="en-US" altLang="zh-CN" sz="2000" b="1" dirty="0">
                  <a:latin typeface="Times New Roman" panose="02020603050405020304" pitchFamily="18" charset="0"/>
                  <a:ea typeface="隶书" panose="02010509060101010101" pitchFamily="49" charset="-122"/>
                </a:rPr>
                <a:t>SUN</a:t>
              </a:r>
              <a:endParaRPr lang="en-US" altLang="zh-CN" sz="2000" b="1" dirty="0">
                <a:latin typeface="Times New Roman" panose="02020603050405020304" pitchFamily="18" charset="0"/>
                <a:ea typeface="隶书" panose="02010509060101010101" pitchFamily="49" charset="-122"/>
              </a:endParaRPr>
            </a:p>
          </p:txBody>
        </p:sp>
        <p:sp>
          <p:nvSpPr>
            <p:cNvPr id="42059" name="Line 86"/>
            <p:cNvSpPr/>
            <p:nvPr/>
          </p:nvSpPr>
          <p:spPr>
            <a:xfrm>
              <a:off x="3641" y="3878"/>
              <a:ext cx="295" cy="0"/>
            </a:xfrm>
            <a:prstGeom prst="line">
              <a:avLst/>
            </a:prstGeom>
            <a:ln w="38100" cap="rnd" cmpd="sng">
              <a:solidFill>
                <a:srgbClr val="FF0000"/>
              </a:solidFill>
              <a:prstDash val="solid"/>
              <a:headEnd type="none" w="med" len="med"/>
              <a:tailEnd type="triangle" w="lg" len="med"/>
            </a:ln>
          </p:spPr>
          <p:txBody>
            <a:bodyPr/>
            <a:lstStyle/>
            <a:p>
              <a:endParaRPr lang="zh-CN" altLang="en-US"/>
            </a:p>
          </p:txBody>
        </p:sp>
        <p:sp>
          <p:nvSpPr>
            <p:cNvPr id="42060" name="Rectangle 87"/>
            <p:cNvSpPr/>
            <p:nvPr/>
          </p:nvSpPr>
          <p:spPr>
            <a:xfrm>
              <a:off x="1056" y="3734"/>
              <a:ext cx="720" cy="24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b="1" dirty="0">
                <a:latin typeface="隶书" panose="02010509060101010101" pitchFamily="49" charset="-122"/>
                <a:ea typeface="隶书" panose="02010509060101010101" pitchFamily="49" charset="-122"/>
              </a:endParaRPr>
            </a:p>
          </p:txBody>
        </p:sp>
        <p:sp>
          <p:nvSpPr>
            <p:cNvPr id="42061" name="Line 88"/>
            <p:cNvSpPr/>
            <p:nvPr/>
          </p:nvSpPr>
          <p:spPr>
            <a:xfrm>
              <a:off x="1536" y="3734"/>
              <a:ext cx="0" cy="24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2062" name="Text Box 89"/>
            <p:cNvSpPr txBox="1"/>
            <p:nvPr/>
          </p:nvSpPr>
          <p:spPr>
            <a:xfrm>
              <a:off x="1044" y="3763"/>
              <a:ext cx="497" cy="194"/>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50000"/>
                </a:spcBef>
                <a:buNone/>
              </a:pPr>
              <a:r>
                <a:rPr lang="en-US" altLang="zh-CN" sz="2000" b="1" dirty="0">
                  <a:latin typeface="Times New Roman" panose="02020603050405020304" pitchFamily="18" charset="0"/>
                  <a:ea typeface="隶书" panose="02010509060101010101" pitchFamily="49" charset="-122"/>
                </a:rPr>
                <a:t>ZHAO</a:t>
              </a:r>
              <a:endParaRPr lang="en-US" altLang="zh-CN" sz="2000" b="1" dirty="0">
                <a:latin typeface="Times New Roman" panose="02020603050405020304" pitchFamily="18" charset="0"/>
                <a:ea typeface="隶书" panose="02010509060101010101" pitchFamily="49" charset="-122"/>
              </a:endParaRPr>
            </a:p>
          </p:txBody>
        </p:sp>
        <p:sp>
          <p:nvSpPr>
            <p:cNvPr id="42063" name="Line 90"/>
            <p:cNvSpPr/>
            <p:nvPr/>
          </p:nvSpPr>
          <p:spPr>
            <a:xfrm>
              <a:off x="1702" y="3878"/>
              <a:ext cx="295" cy="0"/>
            </a:xfrm>
            <a:prstGeom prst="line">
              <a:avLst/>
            </a:prstGeom>
            <a:ln w="38100" cap="rnd" cmpd="sng">
              <a:solidFill>
                <a:srgbClr val="FF0000"/>
              </a:solidFill>
              <a:prstDash val="solid"/>
              <a:headEnd type="none" w="med" len="med"/>
              <a:tailEnd type="triangle" w="lg" len="med"/>
            </a:ln>
          </p:spPr>
          <p:txBody>
            <a:bodyPr/>
            <a:lstStyle/>
            <a:p>
              <a:endParaRPr lang="zh-CN" altLang="en-US"/>
            </a:p>
          </p:txBody>
        </p:sp>
        <p:grpSp>
          <p:nvGrpSpPr>
            <p:cNvPr id="42064" name="Group 91"/>
            <p:cNvGrpSpPr/>
            <p:nvPr/>
          </p:nvGrpSpPr>
          <p:grpSpPr>
            <a:xfrm>
              <a:off x="4967" y="3793"/>
              <a:ext cx="90" cy="136"/>
              <a:chOff x="5012" y="3430"/>
              <a:chExt cx="136" cy="182"/>
            </a:xfrm>
          </p:grpSpPr>
          <p:sp>
            <p:nvSpPr>
              <p:cNvPr id="42065" name="Line 92"/>
              <p:cNvSpPr/>
              <p:nvPr/>
            </p:nvSpPr>
            <p:spPr>
              <a:xfrm flipV="1">
                <a:off x="5012" y="3430"/>
                <a:ext cx="45" cy="182"/>
              </a:xfrm>
              <a:prstGeom prst="line">
                <a:avLst/>
              </a:prstGeom>
              <a:ln w="38100" cap="rnd" cmpd="sng">
                <a:solidFill>
                  <a:schemeClr val="tx1"/>
                </a:solidFill>
                <a:prstDash val="solid"/>
                <a:headEnd type="none" w="med" len="med"/>
                <a:tailEnd type="none" w="med" len="med"/>
              </a:ln>
            </p:spPr>
            <p:txBody>
              <a:bodyPr/>
              <a:lstStyle/>
              <a:p>
                <a:endParaRPr lang="zh-CN" altLang="en-US"/>
              </a:p>
            </p:txBody>
          </p:sp>
          <p:sp>
            <p:nvSpPr>
              <p:cNvPr id="42066" name="Line 93"/>
              <p:cNvSpPr/>
              <p:nvPr/>
            </p:nvSpPr>
            <p:spPr>
              <a:xfrm>
                <a:off x="5057" y="3430"/>
                <a:ext cx="91" cy="182"/>
              </a:xfrm>
              <a:prstGeom prst="line">
                <a:avLst/>
              </a:prstGeom>
              <a:ln w="38100" cap="rnd" cmpd="sng">
                <a:solidFill>
                  <a:schemeClr val="tx1"/>
                </a:solidFill>
                <a:prstDash val="solid"/>
                <a:headEnd type="none" w="med" len="med"/>
                <a:tailEnd type="none" w="med" len="med"/>
              </a:ln>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p:tgtEl>
                                          <p:spTgt spid="2"/>
                                        </p:tgtEl>
                                        <p:attrNameLst>
                                          <p:attrName>ppt_x</p:attrName>
                                        </p:attrNameLst>
                                      </p:cBhvr>
                                      <p:tavLst>
                                        <p:tav tm="0">
                                          <p:val>
                                            <p:strVal val="#ppt_x-#ppt_w*1.125000"/>
                                          </p:val>
                                        </p:tav>
                                        <p:tav tm="100000">
                                          <p:val>
                                            <p:strVal val="#ppt_x"/>
                                          </p:val>
                                        </p:tav>
                                      </p:tavLst>
                                    </p:anim>
                                    <p:animEffect transition="in" filter="wipe(righ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单链表定义表示</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82947" name="Rectangle 3"/>
          <p:cNvSpPr>
            <a:spLocks noGrp="1" noChangeArrowheads="1"/>
          </p:cNvSpPr>
          <p:nvPr>
            <p:ph idx="1"/>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1" lang="zh-CN" altLang="en-US" sz="2400" b="1" i="0" u="none" strike="noStrike" kern="0" cap="none" spc="0" normalizeH="0" baseline="0" noProof="0" dirty="0">
                <a:ln>
                  <a:noFill/>
                </a:ln>
                <a:solidFill>
                  <a:srgbClr val="FF0909"/>
                </a:solidFill>
                <a:effectLst>
                  <a:outerShdw blurRad="38100" dist="38100" dir="2700000" algn="tl">
                    <a:srgbClr val="C0C0C0"/>
                  </a:outerShdw>
                </a:effectLst>
                <a:uLnTx/>
                <a:uFillTx/>
                <a:latin typeface="Times New Roman" panose="02020603050405020304" pitchFamily="18" charset="0"/>
                <a:ea typeface="+mn-ea"/>
                <a:cs typeface="+mn-cs"/>
              </a:rPr>
              <a:t>线性链表的</a:t>
            </a:r>
            <a:r>
              <a:rPr kumimoji="1" lang="en-US" altLang="zh-CN" sz="2400" b="1" i="0" u="none" strike="noStrike" kern="0" cap="none" spc="0" normalizeH="0" baseline="0" noProof="0" dirty="0">
                <a:ln>
                  <a:noFill/>
                </a:ln>
                <a:solidFill>
                  <a:srgbClr val="FF0909"/>
                </a:solidFill>
                <a:effectLst>
                  <a:outerShdw blurRad="38100" dist="38100" dir="2700000" algn="tl">
                    <a:srgbClr val="C0C0C0"/>
                  </a:outerShdw>
                </a:effectLst>
                <a:uLnTx/>
                <a:uFillTx/>
                <a:latin typeface="Times New Roman" panose="02020603050405020304" pitchFamily="18" charset="0"/>
                <a:ea typeface="+mn-ea"/>
                <a:cs typeface="+mn-cs"/>
              </a:rPr>
              <a:t>C</a:t>
            </a:r>
            <a:r>
              <a:rPr kumimoji="1" lang="zh-CN" altLang="en-US" sz="2400" b="1" i="0" u="none" strike="noStrike" kern="0" cap="none" spc="0" normalizeH="0" baseline="0" noProof="0" dirty="0">
                <a:ln>
                  <a:noFill/>
                </a:ln>
                <a:solidFill>
                  <a:srgbClr val="FF0909"/>
                </a:solidFill>
                <a:effectLst>
                  <a:outerShdw blurRad="38100" dist="38100" dir="2700000" algn="tl">
                    <a:srgbClr val="C0C0C0"/>
                  </a:outerShdw>
                </a:effectLst>
                <a:uLnTx/>
                <a:uFillTx/>
                <a:latin typeface="Times New Roman" panose="02020603050405020304" pitchFamily="18" charset="0"/>
                <a:ea typeface="+mn-ea"/>
                <a:cs typeface="+mn-cs"/>
              </a:rPr>
              <a:t>语言描述</a:t>
            </a:r>
            <a:endParaRPr kumimoji="1" lang="zh-CN" altLang="en-US" sz="2400" b="1" i="0" u="none" strike="noStrike" kern="0" cap="none" spc="0" normalizeH="0" baseline="0" noProof="0" dirty="0">
              <a:ln>
                <a:noFill/>
              </a:ln>
              <a:solidFill>
                <a:srgbClr val="FF0909"/>
              </a:solidFill>
              <a:effectLst>
                <a:outerShdw blurRad="38100" dist="38100" dir="2700000" algn="tl">
                  <a:srgbClr val="C0C0C0"/>
                </a:outerShdw>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1"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typedef</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struct</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LNode</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ElemType</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data</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数据域</a:t>
            </a:r>
            <a:endPar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struct</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LNode</a:t>
            </a:r>
            <a:r>
              <a:rPr kumimoji="1" lang="en-US" altLang="zh-CN" sz="2400" b="1" i="0" u="none" strike="noStrike" kern="0" cap="none" spc="0" normalizeH="0" baseline="0" noProof="0" dirty="0">
                <a:ln>
                  <a:noFill/>
                </a:ln>
                <a:solidFill>
                  <a:srgbClr val="FF0909"/>
                </a:solidFill>
                <a:effectLst/>
                <a:uLnTx/>
                <a:uFillTx/>
                <a:latin typeface="Times New Roman" panose="02020603050405020304" pitchFamily="18" charset="0"/>
                <a:ea typeface="宋体" panose="02010600030101010101" pitchFamily="2" charset="-122"/>
                <a:cs typeface="+mn-cs"/>
              </a:rPr>
              <a:t>   *next</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指针域</a:t>
            </a:r>
            <a:endParaRPr kumimoji="1"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LNode</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LinkList</a:t>
            </a:r>
            <a:r>
              <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endParaRPr kumimoji="1"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0000"/>
              </a:lnSpc>
              <a:spcBef>
                <a:spcPct val="0"/>
              </a:spcBef>
              <a:spcAft>
                <a:spcPct val="0"/>
              </a:spcAft>
              <a:buClrTx/>
              <a:buSzTx/>
              <a:buFontTx/>
              <a:buNone/>
              <a:defRPr/>
            </a:pP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pSp>
        <p:nvGrpSpPr>
          <p:cNvPr id="2" name="Group 31"/>
          <p:cNvGrpSpPr/>
          <p:nvPr/>
        </p:nvGrpSpPr>
        <p:grpSpPr>
          <a:xfrm>
            <a:off x="5948363" y="4508500"/>
            <a:ext cx="2800350" cy="609600"/>
            <a:chOff x="2345" y="2400"/>
            <a:chExt cx="1591" cy="384"/>
          </a:xfrm>
        </p:grpSpPr>
        <p:sp>
          <p:nvSpPr>
            <p:cNvPr id="44054" name="Rectangle 26"/>
            <p:cNvSpPr/>
            <p:nvPr/>
          </p:nvSpPr>
          <p:spPr>
            <a:xfrm>
              <a:off x="2345" y="2400"/>
              <a:ext cx="1591" cy="384"/>
            </a:xfrm>
            <a:prstGeom prst="rect">
              <a:avLst/>
            </a:prstGeom>
            <a:solidFill>
              <a:srgbClr val="99CCFF"/>
            </a:solidFill>
            <a:ln w="12700" cap="rnd"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200" b="1" dirty="0">
                <a:latin typeface="Times New Roman" panose="02020603050405020304" pitchFamily="18" charset="0"/>
                <a:ea typeface="宋体" panose="02010600030101010101" pitchFamily="2" charset="-122"/>
              </a:endParaRPr>
            </a:p>
          </p:txBody>
        </p:sp>
        <p:sp>
          <p:nvSpPr>
            <p:cNvPr id="44055" name="Line 27"/>
            <p:cNvSpPr/>
            <p:nvPr/>
          </p:nvSpPr>
          <p:spPr>
            <a:xfrm>
              <a:off x="3120" y="2400"/>
              <a:ext cx="0" cy="384"/>
            </a:xfrm>
            <a:prstGeom prst="line">
              <a:avLst/>
            </a:prstGeom>
            <a:ln w="12700" cap="rnd" cmpd="sng">
              <a:solidFill>
                <a:schemeClr val="tx1"/>
              </a:solidFill>
              <a:prstDash val="solid"/>
              <a:headEnd type="none" w="med" len="med"/>
              <a:tailEnd type="none" w="med" len="med"/>
            </a:ln>
          </p:spPr>
          <p:txBody>
            <a:bodyPr/>
            <a:lstStyle/>
            <a:p>
              <a:endParaRPr lang="zh-CN" altLang="en-US"/>
            </a:p>
          </p:txBody>
        </p:sp>
        <p:sp>
          <p:nvSpPr>
            <p:cNvPr id="44056" name="Text Box 29"/>
            <p:cNvSpPr txBox="1"/>
            <p:nvPr/>
          </p:nvSpPr>
          <p:spPr>
            <a:xfrm>
              <a:off x="2448" y="2496"/>
              <a:ext cx="576" cy="233"/>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zh-CN" altLang="en-US" b="1" dirty="0">
                  <a:solidFill>
                    <a:srgbClr val="0000CC"/>
                  </a:solidFill>
                  <a:latin typeface="Times New Roman" panose="02020603050405020304" pitchFamily="18" charset="0"/>
                  <a:ea typeface="仿宋_GB2312" panose="02010609030101010101" pitchFamily="49" charset="-122"/>
                </a:rPr>
                <a:t>数据域</a:t>
              </a:r>
              <a:endParaRPr lang="zh-CN" altLang="en-US" b="1" dirty="0">
                <a:solidFill>
                  <a:srgbClr val="0000CC"/>
                </a:solidFill>
                <a:latin typeface="Times New Roman" panose="02020603050405020304" pitchFamily="18" charset="0"/>
                <a:ea typeface="仿宋_GB2312" panose="02010609030101010101" pitchFamily="49" charset="-122"/>
              </a:endParaRPr>
            </a:p>
          </p:txBody>
        </p:sp>
        <p:sp>
          <p:nvSpPr>
            <p:cNvPr id="44057" name="Text Box 30"/>
            <p:cNvSpPr txBox="1"/>
            <p:nvPr/>
          </p:nvSpPr>
          <p:spPr>
            <a:xfrm>
              <a:off x="3264" y="2496"/>
              <a:ext cx="576" cy="233"/>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zh-CN" altLang="en-US" b="1" dirty="0">
                  <a:solidFill>
                    <a:srgbClr val="FF0909"/>
                  </a:solidFill>
                  <a:latin typeface="Times New Roman" panose="02020603050405020304" pitchFamily="18" charset="0"/>
                  <a:ea typeface="仿宋_GB2312" panose="02010609030101010101" pitchFamily="49" charset="-122"/>
                </a:rPr>
                <a:t>指针域</a:t>
              </a:r>
              <a:endParaRPr lang="zh-CN" altLang="en-US" b="1" dirty="0">
                <a:solidFill>
                  <a:srgbClr val="FF0909"/>
                </a:solidFill>
                <a:latin typeface="Times New Roman" panose="02020603050405020304" pitchFamily="18" charset="0"/>
                <a:ea typeface="仿宋_GB2312" panose="02010609030101010101" pitchFamily="49" charset="-122"/>
              </a:endParaRPr>
            </a:p>
          </p:txBody>
        </p:sp>
      </p:grpSp>
      <p:cxnSp>
        <p:nvCxnSpPr>
          <p:cNvPr id="3" name="直接箭头连接符 2"/>
          <p:cNvCxnSpPr/>
          <p:nvPr/>
        </p:nvCxnSpPr>
        <p:spPr>
          <a:xfrm>
            <a:off x="6696075" y="3751263"/>
            <a:ext cx="0" cy="758825"/>
          </a:xfrm>
          <a:prstGeom prst="straightConnector1">
            <a:avLst/>
          </a:prstGeom>
          <a:ln w="38100" cap="flat" cmpd="sng">
            <a:solidFill>
              <a:schemeClr val="tx1"/>
            </a:solidFill>
            <a:prstDash val="solid"/>
            <a:headEnd type="none" w="med" len="med"/>
            <a:tailEnd type="arrow" w="med" len="med"/>
          </a:ln>
        </p:spPr>
      </p:cxnSp>
      <p:grpSp>
        <p:nvGrpSpPr>
          <p:cNvPr id="4" name="组合 6"/>
          <p:cNvGrpSpPr/>
          <p:nvPr/>
        </p:nvGrpSpPr>
        <p:grpSpPr>
          <a:xfrm>
            <a:off x="4572000" y="2208213"/>
            <a:ext cx="4275138" cy="1543050"/>
            <a:chOff x="4572000" y="2208535"/>
            <a:chExt cx="4275138" cy="1542728"/>
          </a:xfrm>
        </p:grpSpPr>
        <p:sp>
          <p:nvSpPr>
            <p:cNvPr id="44047" name="Text Box 13"/>
            <p:cNvSpPr txBox="1"/>
            <p:nvPr/>
          </p:nvSpPr>
          <p:spPr>
            <a:xfrm>
              <a:off x="4572000" y="2755776"/>
              <a:ext cx="2673350" cy="457200"/>
            </a:xfrm>
            <a:prstGeom prst="rect">
              <a:avLst/>
            </a:prstGeom>
            <a:noFill/>
            <a:ln w="12700">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b="1" dirty="0">
                  <a:solidFill>
                    <a:schemeClr val="tx2"/>
                  </a:solidFill>
                  <a:latin typeface="Times New Roman" panose="02020603050405020304" pitchFamily="18" charset="0"/>
                  <a:ea typeface="隶书" panose="02010509060101010101" pitchFamily="49" charset="-122"/>
                </a:rPr>
                <a:t>     data        next  </a:t>
              </a:r>
              <a:endParaRPr lang="en-US" altLang="zh-CN" b="1" dirty="0">
                <a:solidFill>
                  <a:schemeClr val="tx2"/>
                </a:solidFill>
                <a:latin typeface="Times New Roman" panose="02020603050405020304" pitchFamily="18" charset="0"/>
                <a:ea typeface="隶书" panose="02010509060101010101" pitchFamily="49" charset="-122"/>
              </a:endParaRPr>
            </a:p>
          </p:txBody>
        </p:sp>
        <p:sp>
          <p:nvSpPr>
            <p:cNvPr id="44048" name="AutoShape 14"/>
            <p:cNvSpPr/>
            <p:nvPr/>
          </p:nvSpPr>
          <p:spPr>
            <a:xfrm>
              <a:off x="7104063" y="2208535"/>
              <a:ext cx="1743075" cy="860425"/>
            </a:xfrm>
            <a:prstGeom prst="borderCallout2">
              <a:avLst>
                <a:gd name="adj1" fmla="val 13282"/>
                <a:gd name="adj2" fmla="val -4370"/>
                <a:gd name="adj3" fmla="val 13282"/>
                <a:gd name="adj4" fmla="val -45903"/>
                <a:gd name="adj5" fmla="val 105718"/>
                <a:gd name="adj6" fmla="val -64301"/>
              </a:avLst>
            </a:prstGeom>
            <a:solidFill>
              <a:srgbClr val="FFFF00"/>
            </a:solidFill>
            <a:ln w="38100" cap="rnd"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0"/>
                </a:spcBef>
                <a:buNone/>
              </a:pPr>
              <a:r>
                <a:rPr lang="en-US" altLang="zh-CN" b="1" dirty="0">
                  <a:solidFill>
                    <a:srgbClr val="003300"/>
                  </a:solidFill>
                  <a:latin typeface="Times New Roman" panose="02020603050405020304" pitchFamily="18" charset="0"/>
                  <a:ea typeface="宋体" panose="02010600030101010101" pitchFamily="2" charset="-122"/>
                </a:rPr>
                <a:t>LNode</a:t>
              </a:r>
              <a:r>
                <a:rPr lang="zh-CN" altLang="en-US" b="1" dirty="0">
                  <a:solidFill>
                    <a:srgbClr val="003300"/>
                  </a:solidFill>
                  <a:latin typeface="Times New Roman" panose="02020603050405020304" pitchFamily="18" charset="0"/>
                  <a:ea typeface="宋体" panose="02010600030101010101" pitchFamily="2" charset="-122"/>
                </a:rPr>
                <a:t>类型 结构变量</a:t>
              </a:r>
              <a:endParaRPr lang="zh-CN" altLang="en-US" b="1" dirty="0">
                <a:solidFill>
                  <a:srgbClr val="003300"/>
                </a:solidFill>
                <a:latin typeface="Times New Roman" panose="02020603050405020304" pitchFamily="18" charset="0"/>
                <a:ea typeface="宋体" panose="02010600030101010101" pitchFamily="2" charset="-122"/>
              </a:endParaRPr>
            </a:p>
          </p:txBody>
        </p:sp>
        <p:grpSp>
          <p:nvGrpSpPr>
            <p:cNvPr id="44049" name="Group 31"/>
            <p:cNvGrpSpPr/>
            <p:nvPr/>
          </p:nvGrpSpPr>
          <p:grpSpPr>
            <a:xfrm>
              <a:off x="4572000" y="3141663"/>
              <a:ext cx="2800350" cy="609600"/>
              <a:chOff x="2345" y="2400"/>
              <a:chExt cx="1591" cy="384"/>
            </a:xfrm>
          </p:grpSpPr>
          <p:sp>
            <p:nvSpPr>
              <p:cNvPr id="44050" name="Rectangle 26"/>
              <p:cNvSpPr/>
              <p:nvPr/>
            </p:nvSpPr>
            <p:spPr>
              <a:xfrm>
                <a:off x="2345" y="2400"/>
                <a:ext cx="1591" cy="384"/>
              </a:xfrm>
              <a:prstGeom prst="rect">
                <a:avLst/>
              </a:prstGeom>
              <a:solidFill>
                <a:srgbClr val="99CCFF"/>
              </a:solidFill>
              <a:ln w="12700" cap="rnd" cmpd="sng">
                <a:solidFill>
                  <a:schemeClr val="tx1"/>
                </a:solidFill>
                <a:prstDash val="solid"/>
                <a:miter/>
                <a:headEnd type="none" w="med" len="med"/>
                <a:tailEnd type="none" w="med" len="med"/>
              </a:ln>
            </p:spPr>
            <p:txBody>
              <a:bodyPr wrap="none"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200" b="1" dirty="0">
                  <a:latin typeface="Times New Roman" panose="02020603050405020304" pitchFamily="18" charset="0"/>
                  <a:ea typeface="宋体" panose="02010600030101010101" pitchFamily="2" charset="-122"/>
                </a:endParaRPr>
              </a:p>
            </p:txBody>
          </p:sp>
          <p:sp>
            <p:nvSpPr>
              <p:cNvPr id="44051" name="Line 27"/>
              <p:cNvSpPr/>
              <p:nvPr/>
            </p:nvSpPr>
            <p:spPr>
              <a:xfrm>
                <a:off x="3120" y="2400"/>
                <a:ext cx="0" cy="384"/>
              </a:xfrm>
              <a:prstGeom prst="line">
                <a:avLst/>
              </a:prstGeom>
              <a:ln w="12700" cap="rnd" cmpd="sng">
                <a:solidFill>
                  <a:schemeClr val="tx1"/>
                </a:solidFill>
                <a:prstDash val="solid"/>
                <a:headEnd type="none" w="med" len="med"/>
                <a:tailEnd type="none" w="med" len="med"/>
              </a:ln>
            </p:spPr>
            <p:txBody>
              <a:bodyPr/>
              <a:lstStyle/>
              <a:p>
                <a:endParaRPr lang="zh-CN" altLang="en-US"/>
              </a:p>
            </p:txBody>
          </p:sp>
          <p:sp>
            <p:nvSpPr>
              <p:cNvPr id="44052" name="Text Box 29"/>
              <p:cNvSpPr txBox="1"/>
              <p:nvPr/>
            </p:nvSpPr>
            <p:spPr>
              <a:xfrm>
                <a:off x="2448" y="2496"/>
                <a:ext cx="576" cy="233"/>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zh-CN" altLang="en-US" b="1" dirty="0">
                    <a:solidFill>
                      <a:srgbClr val="0000CC"/>
                    </a:solidFill>
                    <a:latin typeface="Times New Roman" panose="02020603050405020304" pitchFamily="18" charset="0"/>
                    <a:ea typeface="仿宋_GB2312" panose="02010609030101010101" pitchFamily="49" charset="-122"/>
                  </a:rPr>
                  <a:t>数据域</a:t>
                </a:r>
                <a:endParaRPr lang="zh-CN" altLang="en-US" b="1" dirty="0">
                  <a:solidFill>
                    <a:srgbClr val="0000CC"/>
                  </a:solidFill>
                  <a:latin typeface="Times New Roman" panose="02020603050405020304" pitchFamily="18" charset="0"/>
                  <a:ea typeface="仿宋_GB2312" panose="02010609030101010101" pitchFamily="49" charset="-122"/>
                </a:endParaRPr>
              </a:p>
            </p:txBody>
          </p:sp>
          <p:sp>
            <p:nvSpPr>
              <p:cNvPr id="44053" name="Text Box 30"/>
              <p:cNvSpPr txBox="1"/>
              <p:nvPr/>
            </p:nvSpPr>
            <p:spPr>
              <a:xfrm>
                <a:off x="3264" y="2496"/>
                <a:ext cx="576" cy="233"/>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zh-CN" altLang="en-US" b="1" dirty="0">
                    <a:solidFill>
                      <a:srgbClr val="FF0909"/>
                    </a:solidFill>
                    <a:latin typeface="Times New Roman" panose="02020603050405020304" pitchFamily="18" charset="0"/>
                    <a:ea typeface="仿宋_GB2312" panose="02010609030101010101" pitchFamily="49" charset="-122"/>
                  </a:rPr>
                  <a:t>指针域</a:t>
                </a:r>
                <a:endParaRPr lang="zh-CN" altLang="en-US" b="1" dirty="0">
                  <a:solidFill>
                    <a:srgbClr val="FF0909"/>
                  </a:solidFill>
                  <a:latin typeface="Times New Roman" panose="02020603050405020304" pitchFamily="18" charset="0"/>
                  <a:ea typeface="仿宋_GB2312" panose="02010609030101010101" pitchFamily="49"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linds(horizontal)">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wipe(up)">
                                      <p:cBhvr>
                                        <p:cTn id="12" dur="500"/>
                                        <p:tgtEl>
                                          <p:spTgt spid="82947">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2947">
                                            <p:txEl>
                                              <p:pRg st="2" end="2"/>
                                            </p:txEl>
                                          </p:spTgt>
                                        </p:tgtEl>
                                        <p:attrNameLst>
                                          <p:attrName>style.visibility</p:attrName>
                                        </p:attrNameLst>
                                      </p:cBhvr>
                                      <p:to>
                                        <p:strVal val="visible"/>
                                      </p:to>
                                    </p:set>
                                    <p:animEffect transition="in" filter="wipe(up)">
                                      <p:cBhvr>
                                        <p:cTn id="16" dur="500"/>
                                        <p:tgtEl>
                                          <p:spTgt spid="82947">
                                            <p:txEl>
                                              <p:pRg st="2" end="2"/>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2947">
                                            <p:txEl>
                                              <p:pRg st="3" end="3"/>
                                            </p:txEl>
                                          </p:spTgt>
                                        </p:tgtEl>
                                        <p:attrNameLst>
                                          <p:attrName>style.visibility</p:attrName>
                                        </p:attrNameLst>
                                      </p:cBhvr>
                                      <p:to>
                                        <p:strVal val="visible"/>
                                      </p:to>
                                    </p:set>
                                    <p:animEffect transition="in" filter="wipe(up)">
                                      <p:cBhvr>
                                        <p:cTn id="20" dur="500"/>
                                        <p:tgtEl>
                                          <p:spTgt spid="82947">
                                            <p:txEl>
                                              <p:pRg st="3" end="3"/>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82947">
                                            <p:txEl>
                                              <p:pRg st="4" end="4"/>
                                            </p:txEl>
                                          </p:spTgt>
                                        </p:tgtEl>
                                        <p:attrNameLst>
                                          <p:attrName>style.visibility</p:attrName>
                                        </p:attrNameLst>
                                      </p:cBhvr>
                                      <p:to>
                                        <p:strVal val="visible"/>
                                      </p:to>
                                    </p:set>
                                    <p:animEffect transition="in" filter="wipe(up)">
                                      <p:cBhvr>
                                        <p:cTn id="24" dur="500"/>
                                        <p:tgtEl>
                                          <p:spTgt spid="82947">
                                            <p:txEl>
                                              <p:pRg st="4" end="4"/>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82947">
                                            <p:txEl>
                                              <p:pRg st="5" end="5"/>
                                            </p:txEl>
                                          </p:spTgt>
                                        </p:tgtEl>
                                        <p:attrNameLst>
                                          <p:attrName>style.visibility</p:attrName>
                                        </p:attrNameLst>
                                      </p:cBhvr>
                                      <p:to>
                                        <p:strVal val="visible"/>
                                      </p:to>
                                    </p:set>
                                    <p:animEffect transition="in" filter="wipe(up)">
                                      <p:cBhvr>
                                        <p:cTn id="28" dur="500"/>
                                        <p:tgtEl>
                                          <p:spTgt spid="8294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up)">
                                      <p:cBhvr>
                                        <p:cTn id="38" dur="500"/>
                                        <p:tgtEl>
                                          <p:spTgt spid="3"/>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单链表定义表示</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61443" name="Rectangle 3"/>
          <p:cNvSpPr>
            <a:spLocks noGrp="1"/>
          </p:cNvSpPr>
          <p:nvPr>
            <p:ph idx="1"/>
          </p:nvPr>
        </p:nvSpPr>
        <p:spPr>
          <a:xfrm>
            <a:off x="107950" y="1052513"/>
            <a:ext cx="8856663" cy="2198687"/>
          </a:xfrm>
        </p:spPr>
        <p:txBody>
          <a:bodyPr vert="horz" wrap="square" lIns="91440" tIns="45720" rIns="91440" bIns="45720" anchor="t" anchorCtr="0"/>
          <a:lstStyle/>
          <a:p>
            <a:r>
              <a:rPr lang="zh-CN" altLang="en-US" dirty="0">
                <a:sym typeface="+mn-ea"/>
              </a:rPr>
              <a:t>为了操作方便，在第一个结点之前</a:t>
            </a:r>
            <a:r>
              <a:rPr lang="zh-CN" altLang="en-US" dirty="0">
                <a:sym typeface="黑体" panose="02010609060101010101" pitchFamily="49" charset="-122"/>
              </a:rPr>
              <a:t>加</a:t>
            </a:r>
            <a:r>
              <a:rPr lang="zh-CN" altLang="en-US" dirty="0">
                <a:sym typeface="+mn-ea"/>
              </a:rPr>
              <a:t>一个</a:t>
            </a:r>
            <a:r>
              <a:rPr lang="zh-CN" altLang="en-US" dirty="0">
                <a:sym typeface="黑体" panose="02010609060101010101" pitchFamily="49" charset="-122"/>
              </a:rPr>
              <a:t>虚</a:t>
            </a:r>
            <a:r>
              <a:rPr lang="zh-CN" altLang="en-US" dirty="0">
                <a:sym typeface="+mn-ea"/>
              </a:rPr>
              <a:t>“</a:t>
            </a:r>
            <a:r>
              <a:rPr lang="zh-CN" altLang="en-US" dirty="0">
                <a:solidFill>
                  <a:srgbClr val="FF0000"/>
                </a:solidFill>
                <a:sym typeface="+mn-ea"/>
              </a:rPr>
              <a:t>头结点</a:t>
            </a:r>
            <a:r>
              <a:rPr lang="zh-CN" altLang="en-US" dirty="0">
                <a:sym typeface="+mn-ea"/>
              </a:rPr>
              <a:t>”</a:t>
            </a:r>
            <a:endParaRPr lang="zh-CN" altLang="en-US" dirty="0">
              <a:sym typeface="+mn-ea"/>
            </a:endParaRPr>
          </a:p>
          <a:p>
            <a:r>
              <a:rPr lang="zh-CN" altLang="en-US" dirty="0">
                <a:sym typeface="+mn-ea"/>
              </a:rPr>
              <a:t>以指向头结点的指针为链表的</a:t>
            </a:r>
            <a:r>
              <a:rPr lang="en-US" altLang="zh-CN" dirty="0">
                <a:solidFill>
                  <a:srgbClr val="FF0000"/>
                </a:solidFill>
                <a:sym typeface="+mn-ea"/>
              </a:rPr>
              <a:t>“</a:t>
            </a:r>
            <a:r>
              <a:rPr lang="zh-CN" altLang="en-US" dirty="0">
                <a:solidFill>
                  <a:srgbClr val="FF0000"/>
                </a:solidFill>
                <a:sym typeface="+mn-ea"/>
              </a:rPr>
              <a:t>头指针</a:t>
            </a:r>
            <a:r>
              <a:rPr lang="en-US" altLang="zh-CN" dirty="0">
                <a:solidFill>
                  <a:srgbClr val="FF0000"/>
                </a:solidFill>
                <a:sym typeface="+mn-ea"/>
              </a:rPr>
              <a:t>”</a:t>
            </a:r>
            <a:endParaRPr lang="zh-CN" altLang="en-US" kern="1200" dirty="0">
              <a:latin typeface="Arial" panose="020B0604020202020204" pitchFamily="34" charset="0"/>
              <a:ea typeface="+mn-ea"/>
              <a:cs typeface="+mn-cs"/>
            </a:endParaRPr>
          </a:p>
          <a:p>
            <a:endParaRPr lang="zh-CN" altLang="en-US" kern="1200" dirty="0">
              <a:latin typeface="Arial" panose="020B0604020202020204" pitchFamily="34" charset="0"/>
              <a:ea typeface="+mn-ea"/>
              <a:cs typeface="+mn-cs"/>
            </a:endParaRPr>
          </a:p>
        </p:txBody>
      </p:sp>
      <p:grpSp>
        <p:nvGrpSpPr>
          <p:cNvPr id="47" name="组合 46"/>
          <p:cNvGrpSpPr/>
          <p:nvPr/>
        </p:nvGrpSpPr>
        <p:grpSpPr>
          <a:xfrm>
            <a:off x="830580" y="2649220"/>
            <a:ext cx="7411085" cy="528320"/>
            <a:chOff x="1308" y="4172"/>
            <a:chExt cx="11671" cy="832"/>
          </a:xfrm>
        </p:grpSpPr>
        <p:grpSp>
          <p:nvGrpSpPr>
            <p:cNvPr id="41987" name="组合 31"/>
            <p:cNvGrpSpPr/>
            <p:nvPr/>
          </p:nvGrpSpPr>
          <p:grpSpPr>
            <a:xfrm>
              <a:off x="4023" y="4172"/>
              <a:ext cx="8957" cy="790"/>
              <a:chOff x="4022" y="4962"/>
              <a:chExt cx="8957" cy="791"/>
            </a:xfrm>
          </p:grpSpPr>
          <p:sp>
            <p:nvSpPr>
              <p:cNvPr id="43018" name="Rectangle 39"/>
              <p:cNvSpPr/>
              <p:nvPr/>
            </p:nvSpPr>
            <p:spPr>
              <a:xfrm>
                <a:off x="4022" y="5107"/>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3019" name="Line 40"/>
              <p:cNvSpPr/>
              <p:nvPr/>
            </p:nvSpPr>
            <p:spPr>
              <a:xfrm>
                <a:off x="5222" y="5107"/>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3020" name="Text Box 41"/>
              <p:cNvSpPr txBox="1"/>
              <p:nvPr/>
            </p:nvSpPr>
            <p:spPr>
              <a:xfrm>
                <a:off x="4219" y="4987"/>
                <a:ext cx="642" cy="76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1</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43021" name="Line 42"/>
              <p:cNvSpPr/>
              <p:nvPr/>
            </p:nvSpPr>
            <p:spPr>
              <a:xfrm>
                <a:off x="5637" y="5467"/>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43022" name="Rectangle 93"/>
              <p:cNvSpPr/>
              <p:nvPr/>
            </p:nvSpPr>
            <p:spPr>
              <a:xfrm>
                <a:off x="11179" y="5082"/>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3023" name="Line 94"/>
              <p:cNvSpPr/>
              <p:nvPr/>
            </p:nvSpPr>
            <p:spPr>
              <a:xfrm>
                <a:off x="12379" y="5082"/>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3024" name="Text Box 95"/>
              <p:cNvSpPr txBox="1"/>
              <p:nvPr/>
            </p:nvSpPr>
            <p:spPr>
              <a:xfrm>
                <a:off x="11377" y="4962"/>
                <a:ext cx="643" cy="775"/>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n</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43025" name="Line 56"/>
              <p:cNvSpPr/>
              <p:nvPr/>
            </p:nvSpPr>
            <p:spPr>
              <a:xfrm>
                <a:off x="12679" y="5256"/>
                <a:ext cx="180" cy="240"/>
              </a:xfrm>
              <a:prstGeom prst="line">
                <a:avLst/>
              </a:prstGeom>
              <a:ln w="38100" cap="rnd" cmpd="sng">
                <a:solidFill>
                  <a:srgbClr val="003300"/>
                </a:solidFill>
                <a:prstDash val="solid"/>
                <a:headEnd type="none" w="med" len="med"/>
                <a:tailEnd type="none" w="med" len="med"/>
              </a:ln>
            </p:spPr>
            <p:txBody>
              <a:bodyPr/>
              <a:lstStyle/>
              <a:p>
                <a:endParaRPr lang="zh-CN" altLang="en-US"/>
              </a:p>
            </p:txBody>
          </p:sp>
          <p:sp>
            <p:nvSpPr>
              <p:cNvPr id="43026" name="Line 57"/>
              <p:cNvSpPr/>
              <p:nvPr/>
            </p:nvSpPr>
            <p:spPr>
              <a:xfrm flipH="1">
                <a:off x="12499" y="5256"/>
                <a:ext cx="180" cy="240"/>
              </a:xfrm>
              <a:prstGeom prst="line">
                <a:avLst/>
              </a:prstGeom>
              <a:ln w="38100" cap="rnd" cmpd="sng">
                <a:solidFill>
                  <a:srgbClr val="003300"/>
                </a:solidFill>
                <a:prstDash val="solid"/>
                <a:headEnd type="none" w="med" len="med"/>
                <a:tailEnd type="none" w="med" len="med"/>
              </a:ln>
            </p:spPr>
            <p:txBody>
              <a:bodyPr/>
              <a:lstStyle/>
              <a:p>
                <a:endParaRPr lang="zh-CN" altLang="en-US"/>
              </a:p>
            </p:txBody>
          </p:sp>
          <p:sp>
            <p:nvSpPr>
              <p:cNvPr id="43027" name="Rectangle 88"/>
              <p:cNvSpPr/>
              <p:nvPr/>
            </p:nvSpPr>
            <p:spPr>
              <a:xfrm>
                <a:off x="6469" y="5107"/>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3028" name="Line 89"/>
              <p:cNvSpPr/>
              <p:nvPr/>
            </p:nvSpPr>
            <p:spPr>
              <a:xfrm>
                <a:off x="7669" y="5107"/>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3029" name="Text Box 90"/>
              <p:cNvSpPr txBox="1"/>
              <p:nvPr/>
            </p:nvSpPr>
            <p:spPr>
              <a:xfrm>
                <a:off x="6666" y="4987"/>
                <a:ext cx="642" cy="76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2</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43030" name="Line 91"/>
              <p:cNvSpPr/>
              <p:nvPr/>
            </p:nvSpPr>
            <p:spPr>
              <a:xfrm>
                <a:off x="8084" y="5467"/>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43031" name="Line 91"/>
              <p:cNvSpPr/>
              <p:nvPr/>
            </p:nvSpPr>
            <p:spPr>
              <a:xfrm>
                <a:off x="10442" y="5442"/>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43032" name="Rectangle 88"/>
              <p:cNvSpPr/>
              <p:nvPr/>
            </p:nvSpPr>
            <p:spPr>
              <a:xfrm>
                <a:off x="8914" y="5056"/>
                <a:ext cx="1800" cy="600"/>
              </a:xfrm>
              <a:prstGeom prst="rect">
                <a:avLst/>
              </a:prstGeom>
              <a:noFill/>
              <a:ln w="12700">
                <a:noFill/>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r>
                  <a:rPr lang="en-US" altLang="zh-CN" sz="2000" b="1" dirty="0">
                    <a:solidFill>
                      <a:srgbClr val="003300"/>
                    </a:solidFill>
                    <a:latin typeface="Times New Roman" panose="02020603050405020304" pitchFamily="18" charset="0"/>
                    <a:ea typeface="隶书" panose="02010509060101010101" pitchFamily="49" charset="-122"/>
                  </a:rPr>
                  <a:t>......</a:t>
                </a:r>
                <a:endParaRPr lang="en-US" altLang="zh-CN" sz="2000" b="1" dirty="0">
                  <a:solidFill>
                    <a:srgbClr val="003300"/>
                  </a:solidFill>
                  <a:latin typeface="Times New Roman" panose="02020603050405020304" pitchFamily="18" charset="0"/>
                  <a:ea typeface="隶书" panose="02010509060101010101" pitchFamily="49" charset="-122"/>
                </a:endParaRPr>
              </a:p>
            </p:txBody>
          </p:sp>
        </p:grpSp>
        <p:grpSp>
          <p:nvGrpSpPr>
            <p:cNvPr id="31" name="组合 30"/>
            <p:cNvGrpSpPr/>
            <p:nvPr/>
          </p:nvGrpSpPr>
          <p:grpSpPr>
            <a:xfrm>
              <a:off x="1308" y="4404"/>
              <a:ext cx="1800" cy="600"/>
              <a:chOff x="7697" y="7568"/>
              <a:chExt cx="1800" cy="600"/>
            </a:xfrm>
          </p:grpSpPr>
          <p:sp>
            <p:nvSpPr>
              <p:cNvPr id="43015" name="Rectangle 88"/>
              <p:cNvSpPr/>
              <p:nvPr/>
            </p:nvSpPr>
            <p:spPr>
              <a:xfrm>
                <a:off x="7697" y="7568"/>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3016" name="Line 89"/>
              <p:cNvSpPr/>
              <p:nvPr/>
            </p:nvSpPr>
            <p:spPr>
              <a:xfrm>
                <a:off x="8897" y="7568"/>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30" name="矩形 29"/>
              <p:cNvSpPr/>
              <p:nvPr/>
            </p:nvSpPr>
            <p:spPr>
              <a:xfrm>
                <a:off x="7719" y="7581"/>
                <a:ext cx="1133" cy="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29" name="Line 42"/>
            <p:cNvSpPr/>
            <p:nvPr/>
          </p:nvSpPr>
          <p:spPr>
            <a:xfrm>
              <a:off x="2913" y="4699"/>
              <a:ext cx="1025" cy="5"/>
            </a:xfrm>
            <a:prstGeom prst="line">
              <a:avLst/>
            </a:prstGeom>
            <a:ln w="63500">
              <a:solidFill>
                <a:srgbClr val="0000CC"/>
              </a:solidFill>
              <a:headEnd type="none" w="med" len="med"/>
              <a:tailEnd type="triangle" w="med" len="med"/>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txBody>
            <a:bodyPr/>
            <a:lstStyle/>
            <a:p>
              <a:endParaRPr lang="zh-CN" altLang="en-US"/>
            </a:p>
          </p:txBody>
        </p:sp>
      </p:grpSp>
      <p:sp>
        <p:nvSpPr>
          <p:cNvPr id="3" name="文本框 2"/>
          <p:cNvSpPr txBox="1"/>
          <p:nvPr/>
        </p:nvSpPr>
        <p:spPr>
          <a:xfrm>
            <a:off x="276860" y="4323715"/>
            <a:ext cx="6387465" cy="811530"/>
          </a:xfrm>
          <a:prstGeom prst="rect">
            <a:avLst/>
          </a:prstGeom>
          <a:noFill/>
        </p:spPr>
        <p:txBody>
          <a:bodyPr wrap="square" rtlCol="0" anchor="t">
            <a:noAutofit/>
          </a:bodyPr>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1" lang="en-US" altLang="zh-CN" sz="2400" b="1" kern="0" noProof="0" dirty="0" err="1">
                <a:ln>
                  <a:noFill/>
                </a:ln>
                <a:solidFill>
                  <a:srgbClr val="FF0000"/>
                </a:solidFill>
                <a:effectLst/>
                <a:uLnTx/>
                <a:uFillTx/>
                <a:latin typeface="Times New Roman" panose="02020603050405020304" pitchFamily="18" charset="0"/>
                <a:sym typeface="+mn-ea"/>
              </a:rPr>
              <a:t>LinkList</a:t>
            </a:r>
            <a:r>
              <a:rPr kumimoji="1" lang="en-US" altLang="zh-CN" sz="2400" b="1" kern="0" noProof="0" dirty="0">
                <a:ln>
                  <a:noFill/>
                </a:ln>
                <a:solidFill>
                  <a:srgbClr val="FF0000"/>
                </a:solidFill>
                <a:effectLst/>
                <a:uLnTx/>
                <a:uFillTx/>
                <a:latin typeface="Times New Roman" panose="02020603050405020304" pitchFamily="18" charset="0"/>
                <a:sym typeface="+mn-ea"/>
              </a:rPr>
              <a:t>  L </a:t>
            </a:r>
            <a:r>
              <a:rPr kumimoji="1" lang="en-US" altLang="zh-CN" sz="2400" b="1" kern="0" noProof="0" dirty="0">
                <a:ln>
                  <a:noFill/>
                </a:ln>
                <a:effectLst/>
                <a:uLnTx/>
                <a:uFillTx/>
                <a:latin typeface="Times New Roman" panose="02020603050405020304" pitchFamily="18" charset="0"/>
                <a:sym typeface="+mn-ea"/>
              </a:rPr>
              <a:t>;</a:t>
            </a:r>
            <a:r>
              <a:rPr kumimoji="1" lang="en-US" altLang="zh-CN" sz="2400" kern="0" noProof="0" dirty="0">
                <a:ln>
                  <a:noFill/>
                </a:ln>
                <a:effectLst/>
                <a:uLnTx/>
                <a:uFillTx/>
                <a:latin typeface="Times New Roman" panose="02020603050405020304" pitchFamily="18" charset="0"/>
                <a:sym typeface="+mn-ea"/>
              </a:rPr>
              <a:t>   //L</a:t>
            </a:r>
            <a:r>
              <a:rPr kumimoji="1" lang="zh-CN" altLang="en-US" sz="2400" kern="0" noProof="0" dirty="0">
                <a:ln>
                  <a:noFill/>
                </a:ln>
                <a:effectLst/>
                <a:uLnTx/>
                <a:uFillTx/>
                <a:latin typeface="Times New Roman" panose="02020603050405020304" pitchFamily="18" charset="0"/>
                <a:sym typeface="+mn-ea"/>
              </a:rPr>
              <a:t>为单链表的头指针</a:t>
            </a:r>
            <a:endParaRPr kumimoji="1" lang="zh-CN" altLang="en-US" sz="2400" kern="0" noProof="0" dirty="0">
              <a:ln>
                <a:noFill/>
              </a:ln>
              <a:effectLst/>
              <a:uLnTx/>
              <a:uFillTx/>
              <a:latin typeface="Times New Roman" panose="02020603050405020304" pitchFamily="18" charset="0"/>
              <a:sym typeface="+mn-ea"/>
            </a:endParaRPr>
          </a:p>
        </p:txBody>
      </p:sp>
      <p:grpSp>
        <p:nvGrpSpPr>
          <p:cNvPr id="4" name="组合 31"/>
          <p:cNvGrpSpPr/>
          <p:nvPr/>
        </p:nvGrpSpPr>
        <p:grpSpPr>
          <a:xfrm>
            <a:off x="815658" y="1986598"/>
            <a:ext cx="5688012" cy="501650"/>
            <a:chOff x="4022" y="4962"/>
            <a:chExt cx="8957" cy="791"/>
          </a:xfrm>
        </p:grpSpPr>
        <p:sp>
          <p:nvSpPr>
            <p:cNvPr id="5" name="Rectangle 39"/>
            <p:cNvSpPr/>
            <p:nvPr>
              <p:custDataLst>
                <p:tags r:id="rId1"/>
              </p:custDataLst>
            </p:nvPr>
          </p:nvSpPr>
          <p:spPr>
            <a:xfrm>
              <a:off x="4022" y="5107"/>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6" name="Line 40"/>
            <p:cNvSpPr/>
            <p:nvPr>
              <p:custDataLst>
                <p:tags r:id="rId2"/>
              </p:custDataLst>
            </p:nvPr>
          </p:nvSpPr>
          <p:spPr>
            <a:xfrm>
              <a:off x="5222" y="5107"/>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8" name="Text Box 41"/>
            <p:cNvSpPr txBox="1"/>
            <p:nvPr>
              <p:custDataLst>
                <p:tags r:id="rId3"/>
              </p:custDataLst>
            </p:nvPr>
          </p:nvSpPr>
          <p:spPr>
            <a:xfrm>
              <a:off x="4219" y="4987"/>
              <a:ext cx="642" cy="76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1</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9" name="Line 42"/>
            <p:cNvSpPr/>
            <p:nvPr>
              <p:custDataLst>
                <p:tags r:id="rId4"/>
              </p:custDataLst>
            </p:nvPr>
          </p:nvSpPr>
          <p:spPr>
            <a:xfrm>
              <a:off x="5637" y="5467"/>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10" name="Rectangle 93"/>
            <p:cNvSpPr/>
            <p:nvPr>
              <p:custDataLst>
                <p:tags r:id="rId5"/>
              </p:custDataLst>
            </p:nvPr>
          </p:nvSpPr>
          <p:spPr>
            <a:xfrm>
              <a:off x="11179" y="5082"/>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11" name="Line 94"/>
            <p:cNvSpPr/>
            <p:nvPr>
              <p:custDataLst>
                <p:tags r:id="rId6"/>
              </p:custDataLst>
            </p:nvPr>
          </p:nvSpPr>
          <p:spPr>
            <a:xfrm>
              <a:off x="12379" y="5082"/>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12" name="Text Box 95"/>
            <p:cNvSpPr txBox="1"/>
            <p:nvPr>
              <p:custDataLst>
                <p:tags r:id="rId7"/>
              </p:custDataLst>
            </p:nvPr>
          </p:nvSpPr>
          <p:spPr>
            <a:xfrm>
              <a:off x="11377" y="4962"/>
              <a:ext cx="643" cy="775"/>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n</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13" name="Line 56"/>
            <p:cNvSpPr/>
            <p:nvPr>
              <p:custDataLst>
                <p:tags r:id="rId8"/>
              </p:custDataLst>
            </p:nvPr>
          </p:nvSpPr>
          <p:spPr>
            <a:xfrm>
              <a:off x="12679" y="5256"/>
              <a:ext cx="180" cy="240"/>
            </a:xfrm>
            <a:prstGeom prst="line">
              <a:avLst/>
            </a:prstGeom>
            <a:ln w="38100" cap="rnd" cmpd="sng">
              <a:solidFill>
                <a:srgbClr val="003300"/>
              </a:solidFill>
              <a:prstDash val="solid"/>
              <a:headEnd type="none" w="med" len="med"/>
              <a:tailEnd type="none" w="med" len="med"/>
            </a:ln>
          </p:spPr>
          <p:txBody>
            <a:bodyPr/>
            <a:lstStyle/>
            <a:p>
              <a:endParaRPr lang="zh-CN" altLang="en-US"/>
            </a:p>
          </p:txBody>
        </p:sp>
        <p:sp>
          <p:nvSpPr>
            <p:cNvPr id="14" name="Line 57"/>
            <p:cNvSpPr/>
            <p:nvPr>
              <p:custDataLst>
                <p:tags r:id="rId9"/>
              </p:custDataLst>
            </p:nvPr>
          </p:nvSpPr>
          <p:spPr>
            <a:xfrm flipH="1">
              <a:off x="12499" y="5256"/>
              <a:ext cx="180" cy="240"/>
            </a:xfrm>
            <a:prstGeom prst="line">
              <a:avLst/>
            </a:prstGeom>
            <a:ln w="38100" cap="rnd" cmpd="sng">
              <a:solidFill>
                <a:srgbClr val="003300"/>
              </a:solidFill>
              <a:prstDash val="solid"/>
              <a:headEnd type="none" w="med" len="med"/>
              <a:tailEnd type="none" w="med" len="med"/>
            </a:ln>
          </p:spPr>
          <p:txBody>
            <a:bodyPr/>
            <a:lstStyle/>
            <a:p>
              <a:endParaRPr lang="zh-CN" altLang="en-US"/>
            </a:p>
          </p:txBody>
        </p:sp>
        <p:sp>
          <p:nvSpPr>
            <p:cNvPr id="15" name="Rectangle 88"/>
            <p:cNvSpPr/>
            <p:nvPr>
              <p:custDataLst>
                <p:tags r:id="rId10"/>
              </p:custDataLst>
            </p:nvPr>
          </p:nvSpPr>
          <p:spPr>
            <a:xfrm>
              <a:off x="6469" y="5107"/>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16" name="Line 89"/>
            <p:cNvSpPr/>
            <p:nvPr>
              <p:custDataLst>
                <p:tags r:id="rId11"/>
              </p:custDataLst>
            </p:nvPr>
          </p:nvSpPr>
          <p:spPr>
            <a:xfrm>
              <a:off x="7669" y="5107"/>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17" name="Text Box 90"/>
            <p:cNvSpPr txBox="1"/>
            <p:nvPr>
              <p:custDataLst>
                <p:tags r:id="rId12"/>
              </p:custDataLst>
            </p:nvPr>
          </p:nvSpPr>
          <p:spPr>
            <a:xfrm>
              <a:off x="6666" y="4987"/>
              <a:ext cx="642" cy="76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2</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18" name="Line 91"/>
            <p:cNvSpPr/>
            <p:nvPr>
              <p:custDataLst>
                <p:tags r:id="rId13"/>
              </p:custDataLst>
            </p:nvPr>
          </p:nvSpPr>
          <p:spPr>
            <a:xfrm>
              <a:off x="8084" y="5467"/>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19" name="Line 91"/>
            <p:cNvSpPr/>
            <p:nvPr>
              <p:custDataLst>
                <p:tags r:id="rId14"/>
              </p:custDataLst>
            </p:nvPr>
          </p:nvSpPr>
          <p:spPr>
            <a:xfrm>
              <a:off x="10442" y="5442"/>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20" name="Rectangle 88"/>
            <p:cNvSpPr/>
            <p:nvPr>
              <p:custDataLst>
                <p:tags r:id="rId15"/>
              </p:custDataLst>
            </p:nvPr>
          </p:nvSpPr>
          <p:spPr>
            <a:xfrm>
              <a:off x="8914" y="5056"/>
              <a:ext cx="1800" cy="600"/>
            </a:xfrm>
            <a:prstGeom prst="rect">
              <a:avLst/>
            </a:prstGeom>
            <a:noFill/>
            <a:ln w="12700">
              <a:noFill/>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r>
                <a:rPr lang="en-US" altLang="zh-CN" sz="2000" b="1" dirty="0">
                  <a:solidFill>
                    <a:srgbClr val="003300"/>
                  </a:solidFill>
                  <a:latin typeface="Times New Roman" panose="02020603050405020304" pitchFamily="18" charset="0"/>
                  <a:ea typeface="隶书" panose="02010509060101010101" pitchFamily="49" charset="-122"/>
                </a:rPr>
                <a:t>......</a:t>
              </a:r>
              <a:endParaRPr lang="en-US" altLang="zh-CN" sz="2000" b="1" dirty="0">
                <a:solidFill>
                  <a:srgbClr val="003300"/>
                </a:solidFill>
                <a:latin typeface="Times New Roman" panose="02020603050405020304" pitchFamily="18" charset="0"/>
                <a:ea typeface="隶书" panose="02010509060101010101" pitchFamily="49" charset="-122"/>
              </a:endParaRPr>
            </a:p>
          </p:txBody>
        </p:sp>
      </p:grpSp>
      <p:grpSp>
        <p:nvGrpSpPr>
          <p:cNvPr id="50" name="组合 49"/>
          <p:cNvGrpSpPr/>
          <p:nvPr/>
        </p:nvGrpSpPr>
        <p:grpSpPr>
          <a:xfrm>
            <a:off x="744220" y="3350260"/>
            <a:ext cx="8126095" cy="990600"/>
            <a:chOff x="1172" y="5276"/>
            <a:chExt cx="12797" cy="1560"/>
          </a:xfrm>
        </p:grpSpPr>
        <p:grpSp>
          <p:nvGrpSpPr>
            <p:cNvPr id="48" name="组合 47"/>
            <p:cNvGrpSpPr/>
            <p:nvPr/>
          </p:nvGrpSpPr>
          <p:grpSpPr>
            <a:xfrm>
              <a:off x="1285" y="5276"/>
              <a:ext cx="12685" cy="835"/>
              <a:chOff x="1285" y="5276"/>
              <a:chExt cx="12685" cy="835"/>
            </a:xfrm>
          </p:grpSpPr>
          <p:grpSp>
            <p:nvGrpSpPr>
              <p:cNvPr id="21" name="组合 31"/>
              <p:cNvGrpSpPr/>
              <p:nvPr/>
            </p:nvGrpSpPr>
            <p:grpSpPr>
              <a:xfrm>
                <a:off x="5014" y="5276"/>
                <a:ext cx="8957" cy="790"/>
                <a:chOff x="4022" y="4962"/>
                <a:chExt cx="8957" cy="791"/>
              </a:xfrm>
            </p:grpSpPr>
            <p:sp>
              <p:nvSpPr>
                <p:cNvPr id="22" name="Rectangle 39"/>
                <p:cNvSpPr/>
                <p:nvPr>
                  <p:custDataLst>
                    <p:tags r:id="rId16"/>
                  </p:custDataLst>
                </p:nvPr>
              </p:nvSpPr>
              <p:spPr>
                <a:xfrm>
                  <a:off x="4022" y="5107"/>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23" name="Line 40"/>
                <p:cNvSpPr/>
                <p:nvPr>
                  <p:custDataLst>
                    <p:tags r:id="rId17"/>
                  </p:custDataLst>
                </p:nvPr>
              </p:nvSpPr>
              <p:spPr>
                <a:xfrm>
                  <a:off x="5222" y="5107"/>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4" name="Text Box 41"/>
                <p:cNvSpPr txBox="1"/>
                <p:nvPr>
                  <p:custDataLst>
                    <p:tags r:id="rId18"/>
                  </p:custDataLst>
                </p:nvPr>
              </p:nvSpPr>
              <p:spPr>
                <a:xfrm>
                  <a:off x="4219" y="4987"/>
                  <a:ext cx="642" cy="76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1</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25" name="Line 42"/>
                <p:cNvSpPr/>
                <p:nvPr>
                  <p:custDataLst>
                    <p:tags r:id="rId19"/>
                  </p:custDataLst>
                </p:nvPr>
              </p:nvSpPr>
              <p:spPr>
                <a:xfrm>
                  <a:off x="5637" y="5467"/>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26" name="Rectangle 93"/>
                <p:cNvSpPr/>
                <p:nvPr>
                  <p:custDataLst>
                    <p:tags r:id="rId20"/>
                  </p:custDataLst>
                </p:nvPr>
              </p:nvSpPr>
              <p:spPr>
                <a:xfrm>
                  <a:off x="11179" y="5082"/>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27" name="Line 94"/>
                <p:cNvSpPr/>
                <p:nvPr>
                  <p:custDataLst>
                    <p:tags r:id="rId21"/>
                  </p:custDataLst>
                </p:nvPr>
              </p:nvSpPr>
              <p:spPr>
                <a:xfrm>
                  <a:off x="12379" y="5082"/>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28" name="Text Box 95"/>
                <p:cNvSpPr txBox="1"/>
                <p:nvPr>
                  <p:custDataLst>
                    <p:tags r:id="rId22"/>
                  </p:custDataLst>
                </p:nvPr>
              </p:nvSpPr>
              <p:spPr>
                <a:xfrm>
                  <a:off x="11377" y="4962"/>
                  <a:ext cx="643" cy="775"/>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n</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32" name="Line 56"/>
                <p:cNvSpPr/>
                <p:nvPr>
                  <p:custDataLst>
                    <p:tags r:id="rId23"/>
                  </p:custDataLst>
                </p:nvPr>
              </p:nvSpPr>
              <p:spPr>
                <a:xfrm>
                  <a:off x="12679" y="5256"/>
                  <a:ext cx="180" cy="240"/>
                </a:xfrm>
                <a:prstGeom prst="line">
                  <a:avLst/>
                </a:prstGeom>
                <a:ln w="38100" cap="rnd" cmpd="sng">
                  <a:solidFill>
                    <a:srgbClr val="003300"/>
                  </a:solidFill>
                  <a:prstDash val="solid"/>
                  <a:headEnd type="none" w="med" len="med"/>
                  <a:tailEnd type="none" w="med" len="med"/>
                </a:ln>
              </p:spPr>
              <p:txBody>
                <a:bodyPr/>
                <a:lstStyle/>
                <a:p>
                  <a:endParaRPr lang="zh-CN" altLang="en-US"/>
                </a:p>
              </p:txBody>
            </p:sp>
            <p:sp>
              <p:nvSpPr>
                <p:cNvPr id="33" name="Line 57"/>
                <p:cNvSpPr/>
                <p:nvPr>
                  <p:custDataLst>
                    <p:tags r:id="rId24"/>
                  </p:custDataLst>
                </p:nvPr>
              </p:nvSpPr>
              <p:spPr>
                <a:xfrm flipH="1">
                  <a:off x="12499" y="5256"/>
                  <a:ext cx="180" cy="240"/>
                </a:xfrm>
                <a:prstGeom prst="line">
                  <a:avLst/>
                </a:prstGeom>
                <a:ln w="38100" cap="rnd" cmpd="sng">
                  <a:solidFill>
                    <a:srgbClr val="003300"/>
                  </a:solidFill>
                  <a:prstDash val="solid"/>
                  <a:headEnd type="none" w="med" len="med"/>
                  <a:tailEnd type="none" w="med" len="med"/>
                </a:ln>
              </p:spPr>
              <p:txBody>
                <a:bodyPr/>
                <a:lstStyle/>
                <a:p>
                  <a:endParaRPr lang="zh-CN" altLang="en-US"/>
                </a:p>
              </p:txBody>
            </p:sp>
            <p:sp>
              <p:nvSpPr>
                <p:cNvPr id="34" name="Rectangle 88"/>
                <p:cNvSpPr/>
                <p:nvPr>
                  <p:custDataLst>
                    <p:tags r:id="rId25"/>
                  </p:custDataLst>
                </p:nvPr>
              </p:nvSpPr>
              <p:spPr>
                <a:xfrm>
                  <a:off x="6469" y="5107"/>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35" name="Line 89"/>
                <p:cNvSpPr/>
                <p:nvPr>
                  <p:custDataLst>
                    <p:tags r:id="rId26"/>
                  </p:custDataLst>
                </p:nvPr>
              </p:nvSpPr>
              <p:spPr>
                <a:xfrm>
                  <a:off x="7669" y="5107"/>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36" name="Text Box 90"/>
                <p:cNvSpPr txBox="1"/>
                <p:nvPr>
                  <p:custDataLst>
                    <p:tags r:id="rId27"/>
                  </p:custDataLst>
                </p:nvPr>
              </p:nvSpPr>
              <p:spPr>
                <a:xfrm>
                  <a:off x="6666" y="4987"/>
                  <a:ext cx="642" cy="767"/>
                </a:xfrm>
                <a:prstGeom prst="rect">
                  <a:avLst/>
                </a:prstGeom>
                <a:noFill/>
                <a:ln w="12700">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50000"/>
                    </a:spcBef>
                    <a:buNone/>
                  </a:pPr>
                  <a:r>
                    <a:rPr lang="en-US" altLang="zh-CN" sz="3200" b="1" dirty="0">
                      <a:solidFill>
                        <a:srgbClr val="003300"/>
                      </a:solidFill>
                      <a:latin typeface="Times New Roman" panose="02020603050405020304" pitchFamily="18" charset="0"/>
                      <a:ea typeface="隶书" panose="02010509060101010101" pitchFamily="49" charset="-122"/>
                    </a:rPr>
                    <a:t>a</a:t>
                  </a:r>
                  <a:r>
                    <a:rPr lang="en-US" altLang="zh-CN" sz="1600" b="1" dirty="0">
                      <a:solidFill>
                        <a:srgbClr val="003300"/>
                      </a:solidFill>
                      <a:latin typeface="Times New Roman" panose="02020603050405020304" pitchFamily="18" charset="0"/>
                      <a:ea typeface="隶书" panose="02010509060101010101" pitchFamily="49" charset="-122"/>
                    </a:rPr>
                    <a:t>2</a:t>
                  </a:r>
                  <a:endParaRPr lang="en-US" altLang="zh-CN" sz="2000" b="1" dirty="0">
                    <a:solidFill>
                      <a:srgbClr val="003300"/>
                    </a:solidFill>
                    <a:latin typeface="Times New Roman" panose="02020603050405020304" pitchFamily="18" charset="0"/>
                    <a:ea typeface="隶书" panose="02010509060101010101" pitchFamily="49" charset="-122"/>
                  </a:endParaRPr>
                </a:p>
              </p:txBody>
            </p:sp>
            <p:sp>
              <p:nvSpPr>
                <p:cNvPr id="37" name="Line 91"/>
                <p:cNvSpPr/>
                <p:nvPr>
                  <p:custDataLst>
                    <p:tags r:id="rId28"/>
                  </p:custDataLst>
                </p:nvPr>
              </p:nvSpPr>
              <p:spPr>
                <a:xfrm>
                  <a:off x="8084" y="5467"/>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38" name="Line 91"/>
                <p:cNvSpPr/>
                <p:nvPr>
                  <p:custDataLst>
                    <p:tags r:id="rId29"/>
                  </p:custDataLst>
                </p:nvPr>
              </p:nvSpPr>
              <p:spPr>
                <a:xfrm>
                  <a:off x="10442" y="5442"/>
                  <a:ext cx="737" cy="0"/>
                </a:xfrm>
                <a:prstGeom prst="line">
                  <a:avLst/>
                </a:prstGeom>
                <a:ln w="38100" cap="rnd" cmpd="sng">
                  <a:solidFill>
                    <a:srgbClr val="FF3300"/>
                  </a:solidFill>
                  <a:prstDash val="solid"/>
                  <a:headEnd type="none" w="med" len="med"/>
                  <a:tailEnd type="triangle" w="med" len="med"/>
                </a:ln>
              </p:spPr>
              <p:txBody>
                <a:bodyPr/>
                <a:lstStyle/>
                <a:p>
                  <a:endParaRPr lang="zh-CN" altLang="en-US"/>
                </a:p>
              </p:txBody>
            </p:sp>
            <p:sp>
              <p:nvSpPr>
                <p:cNvPr id="39" name="Rectangle 88"/>
                <p:cNvSpPr/>
                <p:nvPr>
                  <p:custDataLst>
                    <p:tags r:id="rId30"/>
                  </p:custDataLst>
                </p:nvPr>
              </p:nvSpPr>
              <p:spPr>
                <a:xfrm>
                  <a:off x="8914" y="5056"/>
                  <a:ext cx="1800" cy="600"/>
                </a:xfrm>
                <a:prstGeom prst="rect">
                  <a:avLst/>
                </a:prstGeom>
                <a:noFill/>
                <a:ln w="12700">
                  <a:noFill/>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r>
                    <a:rPr lang="en-US" altLang="zh-CN" sz="2000" b="1" dirty="0">
                      <a:solidFill>
                        <a:srgbClr val="003300"/>
                      </a:solidFill>
                      <a:latin typeface="Times New Roman" panose="02020603050405020304" pitchFamily="18" charset="0"/>
                      <a:ea typeface="隶书" panose="02010509060101010101" pitchFamily="49" charset="-122"/>
                    </a:rPr>
                    <a:t>......</a:t>
                  </a:r>
                  <a:endParaRPr lang="en-US" altLang="zh-CN" sz="2000" b="1" dirty="0">
                    <a:solidFill>
                      <a:srgbClr val="003300"/>
                    </a:solidFill>
                    <a:latin typeface="Times New Roman" panose="02020603050405020304" pitchFamily="18" charset="0"/>
                    <a:ea typeface="隶书" panose="02010509060101010101" pitchFamily="49" charset="-122"/>
                  </a:endParaRPr>
                </a:p>
              </p:txBody>
            </p:sp>
          </p:grpSp>
          <p:grpSp>
            <p:nvGrpSpPr>
              <p:cNvPr id="40" name="组合 39"/>
              <p:cNvGrpSpPr/>
              <p:nvPr/>
            </p:nvGrpSpPr>
            <p:grpSpPr>
              <a:xfrm>
                <a:off x="2299" y="5508"/>
                <a:ext cx="1800" cy="600"/>
                <a:chOff x="7697" y="7568"/>
                <a:chExt cx="1800" cy="600"/>
              </a:xfrm>
            </p:grpSpPr>
            <p:sp>
              <p:nvSpPr>
                <p:cNvPr id="41" name="Rectangle 88"/>
                <p:cNvSpPr/>
                <p:nvPr>
                  <p:custDataLst>
                    <p:tags r:id="rId31"/>
                  </p:custDataLst>
                </p:nvPr>
              </p:nvSpPr>
              <p:spPr>
                <a:xfrm>
                  <a:off x="7697" y="7568"/>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2" name="Line 89"/>
                <p:cNvSpPr/>
                <p:nvPr>
                  <p:custDataLst>
                    <p:tags r:id="rId32"/>
                  </p:custDataLst>
                </p:nvPr>
              </p:nvSpPr>
              <p:spPr>
                <a:xfrm>
                  <a:off x="8897" y="7568"/>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43" name="矩形 42"/>
                <p:cNvSpPr/>
                <p:nvPr>
                  <p:custDataLst>
                    <p:tags r:id="rId33"/>
                  </p:custDataLst>
                </p:nvPr>
              </p:nvSpPr>
              <p:spPr>
                <a:xfrm>
                  <a:off x="7719" y="7581"/>
                  <a:ext cx="1133" cy="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44" name="Line 42"/>
              <p:cNvSpPr/>
              <p:nvPr>
                <p:custDataLst>
                  <p:tags r:id="rId34"/>
                </p:custDataLst>
              </p:nvPr>
            </p:nvSpPr>
            <p:spPr>
              <a:xfrm>
                <a:off x="3904" y="5803"/>
                <a:ext cx="1025" cy="5"/>
              </a:xfrm>
              <a:prstGeom prst="line">
                <a:avLst/>
              </a:prstGeom>
              <a:ln w="63500">
                <a:solidFill>
                  <a:srgbClr val="0000CC"/>
                </a:solidFill>
                <a:headEnd type="none" w="med" len="med"/>
                <a:tailEnd type="triangle" w="med" len="med"/>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45" name="Rectangle 93"/>
              <p:cNvSpPr/>
              <p:nvPr>
                <p:custDataLst>
                  <p:tags r:id="rId35"/>
                </p:custDataLst>
              </p:nvPr>
            </p:nvSpPr>
            <p:spPr>
              <a:xfrm>
                <a:off x="1285" y="5513"/>
                <a:ext cx="519" cy="599"/>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46" name="Line 42"/>
              <p:cNvSpPr/>
              <p:nvPr>
                <p:custDataLst>
                  <p:tags r:id="rId36"/>
                </p:custDataLst>
              </p:nvPr>
            </p:nvSpPr>
            <p:spPr>
              <a:xfrm flipV="1">
                <a:off x="1610" y="5798"/>
                <a:ext cx="647" cy="11"/>
              </a:xfrm>
              <a:prstGeom prst="line">
                <a:avLst/>
              </a:prstGeom>
              <a:ln w="63500">
                <a:solidFill>
                  <a:schemeClr val="accent2"/>
                </a:solidFill>
                <a:headEnd type="none" w="med" len="med"/>
                <a:tailEnd type="triangle" w="med" len="med"/>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txBody>
              <a:bodyPr/>
              <a:p>
                <a:endParaRPr lang="zh-CN" altLang="en-US"/>
              </a:p>
            </p:txBody>
          </p:sp>
        </p:grpSp>
        <p:sp>
          <p:nvSpPr>
            <p:cNvPr id="49" name="文本框 48"/>
            <p:cNvSpPr txBox="1"/>
            <p:nvPr/>
          </p:nvSpPr>
          <p:spPr>
            <a:xfrm>
              <a:off x="1172" y="6112"/>
              <a:ext cx="824" cy="725"/>
            </a:xfrm>
            <a:prstGeom prst="rect">
              <a:avLst/>
            </a:prstGeom>
            <a:noFill/>
          </p:spPr>
          <p:txBody>
            <a:bodyPr wrap="square" rtlCol="0" anchor="t">
              <a:spAutoFit/>
            </a:bodyPr>
            <a:p>
              <a:r>
                <a:rPr kumimoji="1" lang="en-US" altLang="zh-CN" sz="2400" b="1" kern="0" noProof="0" dirty="0">
                  <a:ln>
                    <a:noFill/>
                  </a:ln>
                  <a:solidFill>
                    <a:srgbClr val="FF0000"/>
                  </a:solidFill>
                  <a:effectLst/>
                  <a:uLnTx/>
                  <a:uFillTx/>
                  <a:latin typeface="Times New Roman" panose="02020603050405020304" pitchFamily="18" charset="0"/>
                  <a:sym typeface="+mn-ea"/>
                </a:rPr>
                <a:t>L</a:t>
              </a:r>
              <a:endParaRPr kumimoji="1" lang="en-US" altLang="zh-CN" sz="2400" b="1" kern="0" noProof="0" dirty="0">
                <a:ln>
                  <a:noFill/>
                </a:ln>
                <a:solidFill>
                  <a:srgbClr val="FF0000"/>
                </a:solidFill>
                <a:effectLst/>
                <a:uLnTx/>
                <a:uFillTx/>
                <a:latin typeface="Times New Roman" panose="02020603050405020304" pitchFamily="18" charset="0"/>
                <a:sym typeface="+mn-ea"/>
              </a:endParaRPr>
            </a:p>
          </p:txBody>
        </p:sp>
      </p:grpSp>
      <p:grpSp>
        <p:nvGrpSpPr>
          <p:cNvPr id="104" name="组合 103"/>
          <p:cNvGrpSpPr/>
          <p:nvPr/>
        </p:nvGrpSpPr>
        <p:grpSpPr>
          <a:xfrm>
            <a:off x="745490" y="5066665"/>
            <a:ext cx="1786890" cy="781685"/>
            <a:chOff x="1485" y="9082"/>
            <a:chExt cx="2814" cy="1231"/>
          </a:xfrm>
        </p:grpSpPr>
        <p:grpSp>
          <p:nvGrpSpPr>
            <p:cNvPr id="95" name="组合 94"/>
            <p:cNvGrpSpPr/>
            <p:nvPr/>
          </p:nvGrpSpPr>
          <p:grpSpPr>
            <a:xfrm rot="0">
              <a:off x="2499" y="9098"/>
              <a:ext cx="1800" cy="600"/>
              <a:chOff x="7697" y="7568"/>
              <a:chExt cx="1800" cy="600"/>
            </a:xfrm>
          </p:grpSpPr>
          <p:sp>
            <p:nvSpPr>
              <p:cNvPr id="96" name="Rectangle 88"/>
              <p:cNvSpPr/>
              <p:nvPr>
                <p:custDataLst>
                  <p:tags r:id="rId37"/>
                </p:custDataLst>
              </p:nvPr>
            </p:nvSpPr>
            <p:spPr>
              <a:xfrm>
                <a:off x="7697" y="7568"/>
                <a:ext cx="1800" cy="600"/>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97" name="Line 89"/>
              <p:cNvSpPr/>
              <p:nvPr>
                <p:custDataLst>
                  <p:tags r:id="rId38"/>
                </p:custDataLst>
              </p:nvPr>
            </p:nvSpPr>
            <p:spPr>
              <a:xfrm>
                <a:off x="8897" y="7568"/>
                <a:ext cx="0" cy="600"/>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98" name="矩形 97"/>
              <p:cNvSpPr/>
              <p:nvPr>
                <p:custDataLst>
                  <p:tags r:id="rId39"/>
                </p:custDataLst>
              </p:nvPr>
            </p:nvSpPr>
            <p:spPr>
              <a:xfrm>
                <a:off x="7719" y="7581"/>
                <a:ext cx="1133" cy="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100" name="Rectangle 93"/>
            <p:cNvSpPr/>
            <p:nvPr>
              <p:custDataLst>
                <p:tags r:id="rId40"/>
              </p:custDataLst>
            </p:nvPr>
          </p:nvSpPr>
          <p:spPr>
            <a:xfrm>
              <a:off x="1485" y="9103"/>
              <a:ext cx="519" cy="599"/>
            </a:xfrm>
            <a:prstGeom prst="rect">
              <a:avLst/>
            </a:prstGeom>
            <a:solidFill>
              <a:srgbClr val="99CCFF"/>
            </a:solidFill>
            <a:ln w="12700" cap="rnd" cmpd="sng">
              <a:solidFill>
                <a:srgbClr val="99CCFF"/>
              </a:solidFill>
              <a:prstDash val="solid"/>
              <a:miter/>
              <a:headEnd type="none" w="med" len="med"/>
              <a:tailEnd type="none" w="med" len="med"/>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zh-CN" sz="2000" b="1" dirty="0">
                <a:solidFill>
                  <a:srgbClr val="003300"/>
                </a:solidFill>
                <a:latin typeface="Times New Roman" panose="02020603050405020304" pitchFamily="18" charset="0"/>
                <a:ea typeface="隶书" panose="02010509060101010101" pitchFamily="49" charset="-122"/>
              </a:endParaRPr>
            </a:p>
          </p:txBody>
        </p:sp>
        <p:sp>
          <p:nvSpPr>
            <p:cNvPr id="101" name="Line 42"/>
            <p:cNvSpPr/>
            <p:nvPr>
              <p:custDataLst>
                <p:tags r:id="rId41"/>
              </p:custDataLst>
            </p:nvPr>
          </p:nvSpPr>
          <p:spPr>
            <a:xfrm flipV="1">
              <a:off x="1810" y="9388"/>
              <a:ext cx="647" cy="11"/>
            </a:xfrm>
            <a:prstGeom prst="line">
              <a:avLst/>
            </a:prstGeom>
            <a:ln w="63500">
              <a:solidFill>
                <a:schemeClr val="accent2"/>
              </a:solidFill>
              <a:headEnd type="none" w="med" len="med"/>
              <a:tailEnd type="triangle" w="med" len="med"/>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txBody>
            <a:bodyPr/>
            <a:p>
              <a:endParaRPr lang="zh-CN" altLang="en-US"/>
            </a:p>
          </p:txBody>
        </p:sp>
        <p:sp>
          <p:nvSpPr>
            <p:cNvPr id="102" name="文本框 101"/>
            <p:cNvSpPr txBox="1"/>
            <p:nvPr>
              <p:custDataLst>
                <p:tags r:id="rId42"/>
              </p:custDataLst>
            </p:nvPr>
          </p:nvSpPr>
          <p:spPr>
            <a:xfrm>
              <a:off x="1485" y="9589"/>
              <a:ext cx="824" cy="725"/>
            </a:xfrm>
            <a:prstGeom prst="rect">
              <a:avLst/>
            </a:prstGeom>
            <a:noFill/>
          </p:spPr>
          <p:txBody>
            <a:bodyPr wrap="square" rtlCol="0" anchor="t">
              <a:spAutoFit/>
            </a:bodyPr>
            <a:p>
              <a:r>
                <a:rPr kumimoji="1" lang="en-US" altLang="zh-CN" sz="2400" b="1" kern="0" noProof="0" dirty="0">
                  <a:ln>
                    <a:noFill/>
                  </a:ln>
                  <a:solidFill>
                    <a:srgbClr val="FF0000"/>
                  </a:solidFill>
                  <a:effectLst/>
                  <a:uLnTx/>
                  <a:uFillTx/>
                  <a:latin typeface="Times New Roman" panose="02020603050405020304" pitchFamily="18" charset="0"/>
                  <a:sym typeface="+mn-ea"/>
                </a:rPr>
                <a:t>L</a:t>
              </a:r>
              <a:endParaRPr kumimoji="1" lang="en-US" altLang="zh-CN" sz="2400" b="1" kern="0" noProof="0" dirty="0">
                <a:ln>
                  <a:noFill/>
                </a:ln>
                <a:solidFill>
                  <a:srgbClr val="FF0000"/>
                </a:solidFill>
                <a:effectLst/>
                <a:uLnTx/>
                <a:uFillTx/>
                <a:latin typeface="Times New Roman" panose="02020603050405020304" pitchFamily="18" charset="0"/>
                <a:sym typeface="+mn-ea"/>
              </a:endParaRPr>
            </a:p>
          </p:txBody>
        </p:sp>
        <p:grpSp>
          <p:nvGrpSpPr>
            <p:cNvPr id="103" name="组合 102"/>
            <p:cNvGrpSpPr/>
            <p:nvPr/>
          </p:nvGrpSpPr>
          <p:grpSpPr>
            <a:xfrm>
              <a:off x="3740" y="9082"/>
              <a:ext cx="480" cy="598"/>
              <a:chOff x="13571" y="8986"/>
              <a:chExt cx="480" cy="598"/>
            </a:xfrm>
          </p:grpSpPr>
          <p:sp>
            <p:nvSpPr>
              <p:cNvPr id="85" name="Line 94"/>
              <p:cNvSpPr/>
              <p:nvPr>
                <p:custDataLst>
                  <p:tags r:id="rId43"/>
                </p:custDataLst>
              </p:nvPr>
            </p:nvSpPr>
            <p:spPr>
              <a:xfrm>
                <a:off x="13571" y="8986"/>
                <a:ext cx="0" cy="599"/>
              </a:xfrm>
              <a:prstGeom prst="line">
                <a:avLst/>
              </a:prstGeom>
              <a:ln w="12700" cap="rnd" cmpd="sng">
                <a:solidFill>
                  <a:schemeClr val="bg2"/>
                </a:solidFill>
                <a:prstDash val="solid"/>
                <a:headEnd type="none" w="med" len="med"/>
                <a:tailEnd type="none" w="med" len="med"/>
              </a:ln>
            </p:spPr>
            <p:txBody>
              <a:bodyPr/>
              <a:lstStyle/>
              <a:p>
                <a:endParaRPr lang="zh-CN" altLang="en-US"/>
              </a:p>
            </p:txBody>
          </p:sp>
          <p:sp>
            <p:nvSpPr>
              <p:cNvPr id="87" name="Line 56"/>
              <p:cNvSpPr/>
              <p:nvPr>
                <p:custDataLst>
                  <p:tags r:id="rId44"/>
                </p:custDataLst>
              </p:nvPr>
            </p:nvSpPr>
            <p:spPr>
              <a:xfrm>
                <a:off x="13871" y="9160"/>
                <a:ext cx="180" cy="240"/>
              </a:xfrm>
              <a:prstGeom prst="line">
                <a:avLst/>
              </a:prstGeom>
              <a:ln w="38100" cap="rnd" cmpd="sng">
                <a:solidFill>
                  <a:srgbClr val="003300"/>
                </a:solidFill>
                <a:prstDash val="solid"/>
                <a:headEnd type="none" w="med" len="med"/>
                <a:tailEnd type="none" w="med" len="med"/>
              </a:ln>
            </p:spPr>
            <p:txBody>
              <a:bodyPr/>
              <a:lstStyle/>
              <a:p>
                <a:endParaRPr lang="zh-CN" altLang="en-US"/>
              </a:p>
            </p:txBody>
          </p:sp>
          <p:sp>
            <p:nvSpPr>
              <p:cNvPr id="88" name="Line 57"/>
              <p:cNvSpPr/>
              <p:nvPr>
                <p:custDataLst>
                  <p:tags r:id="rId45"/>
                </p:custDataLst>
              </p:nvPr>
            </p:nvSpPr>
            <p:spPr>
              <a:xfrm flipH="1">
                <a:off x="13691" y="9160"/>
                <a:ext cx="180" cy="240"/>
              </a:xfrm>
              <a:prstGeom prst="line">
                <a:avLst/>
              </a:prstGeom>
              <a:ln w="38100" cap="rnd" cmpd="sng">
                <a:solidFill>
                  <a:srgbClr val="003300"/>
                </a:solidFill>
                <a:prstDash val="solid"/>
                <a:headEnd type="none" w="med" len="med"/>
                <a:tailEnd type="none" w="med" len="med"/>
              </a:ln>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p:cTn id="7" dur="500"/>
                                        <p:tgtEl>
                                          <p:spTgt spid="6144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61443">
                                            <p:txEl>
                                              <p:pRg st="0" end="0"/>
                                            </p:txEl>
                                          </p:spTgt>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 calcmode="lin" valueType="num">
                                      <p:cBhvr>
                                        <p:cTn id="12" dur="500"/>
                                        <p:tgtEl>
                                          <p:spTgt spid="61443">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6144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wipe(left)">
                                      <p:cBhvr>
                                        <p:cTn id="3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单链表定义表示</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474117" name="Rectangle 5"/>
          <p:cNvSpPr>
            <a:spLocks noChangeArrowheads="1"/>
          </p:cNvSpPr>
          <p:nvPr>
            <p:custDataLst>
              <p:tags r:id="rId1"/>
            </p:custDataLst>
          </p:nvPr>
        </p:nvSpPr>
        <p:spPr bwMode="auto">
          <a:xfrm>
            <a:off x="265113" y="135699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t>①</a:t>
            </a:r>
            <a:endPar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endParaRPr>
          </a:p>
        </p:txBody>
      </p:sp>
      <p:grpSp>
        <p:nvGrpSpPr>
          <p:cNvPr id="2" name="Group 6"/>
          <p:cNvGrpSpPr/>
          <p:nvPr/>
        </p:nvGrpSpPr>
        <p:grpSpPr>
          <a:xfrm>
            <a:off x="893763" y="1369695"/>
            <a:ext cx="7316787" cy="1733550"/>
            <a:chOff x="336" y="480"/>
            <a:chExt cx="5040" cy="1194"/>
          </a:xfrm>
        </p:grpSpPr>
        <p:sp>
          <p:nvSpPr>
            <p:cNvPr id="83035" name="Rectangle 7"/>
            <p:cNvSpPr>
              <a:spLocks noChangeArrowheads="1"/>
            </p:cNvSpPr>
            <p:nvPr>
              <p:custDataLst>
                <p:tags r:id="rId2"/>
              </p:custDataLst>
            </p:nvPr>
          </p:nvSpPr>
          <p:spPr bwMode="auto">
            <a:xfrm>
              <a:off x="1756" y="774"/>
              <a:ext cx="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36" name="Rectangle 8"/>
            <p:cNvSpPr>
              <a:spLocks noChangeArrowheads="1"/>
            </p:cNvSpPr>
            <p:nvPr>
              <p:custDataLst>
                <p:tags r:id="rId3"/>
              </p:custDataLst>
            </p:nvPr>
          </p:nvSpPr>
          <p:spPr bwMode="auto">
            <a:xfrm>
              <a:off x="1104" y="774"/>
              <a:ext cx="6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ZHAO</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37" name="Line 9"/>
            <p:cNvSpPr>
              <a:spLocks noChangeShapeType="1"/>
            </p:cNvSpPr>
            <p:nvPr>
              <p:custDataLst>
                <p:tags r:id="rId4"/>
              </p:custDataLst>
            </p:nvPr>
          </p:nvSpPr>
          <p:spPr bwMode="auto">
            <a:xfrm>
              <a:off x="1104" y="774"/>
              <a:ext cx="817"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38" name="Line 10"/>
            <p:cNvSpPr>
              <a:spLocks noChangeShapeType="1"/>
            </p:cNvSpPr>
            <p:nvPr>
              <p:custDataLst>
                <p:tags r:id="rId5"/>
              </p:custDataLst>
            </p:nvPr>
          </p:nvSpPr>
          <p:spPr bwMode="auto">
            <a:xfrm>
              <a:off x="1104" y="1104"/>
              <a:ext cx="817"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39" name="Line 11"/>
            <p:cNvSpPr>
              <a:spLocks noChangeShapeType="1"/>
            </p:cNvSpPr>
            <p:nvPr>
              <p:custDataLst>
                <p:tags r:id="rId6"/>
              </p:custDataLst>
            </p:nvPr>
          </p:nvSpPr>
          <p:spPr bwMode="auto">
            <a:xfrm>
              <a:off x="1104" y="774"/>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0" name="Line 12"/>
            <p:cNvSpPr>
              <a:spLocks noChangeShapeType="1"/>
            </p:cNvSpPr>
            <p:nvPr>
              <p:custDataLst>
                <p:tags r:id="rId7"/>
              </p:custDataLst>
            </p:nvPr>
          </p:nvSpPr>
          <p:spPr bwMode="auto">
            <a:xfrm>
              <a:off x="1756" y="774"/>
              <a:ext cx="0" cy="33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1" name="Line 13"/>
            <p:cNvSpPr>
              <a:spLocks noChangeShapeType="1"/>
            </p:cNvSpPr>
            <p:nvPr>
              <p:custDataLst>
                <p:tags r:id="rId8"/>
              </p:custDataLst>
            </p:nvPr>
          </p:nvSpPr>
          <p:spPr bwMode="auto">
            <a:xfrm>
              <a:off x="1920" y="774"/>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2" name="Rectangle 14"/>
            <p:cNvSpPr>
              <a:spLocks noChangeArrowheads="1"/>
            </p:cNvSpPr>
            <p:nvPr>
              <p:custDataLst>
                <p:tags r:id="rId9"/>
              </p:custDataLst>
            </p:nvPr>
          </p:nvSpPr>
          <p:spPr bwMode="auto">
            <a:xfrm>
              <a:off x="624" y="528"/>
              <a:ext cx="29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3" name="Line 15"/>
            <p:cNvSpPr>
              <a:spLocks noChangeShapeType="1"/>
            </p:cNvSpPr>
            <p:nvPr>
              <p:custDataLst>
                <p:tags r:id="rId10"/>
              </p:custDataLst>
            </p:nvPr>
          </p:nvSpPr>
          <p:spPr bwMode="auto">
            <a:xfrm>
              <a:off x="624" y="528"/>
              <a:ext cx="291"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4" name="Line 16"/>
            <p:cNvSpPr>
              <a:spLocks noChangeShapeType="1"/>
            </p:cNvSpPr>
            <p:nvPr>
              <p:custDataLst>
                <p:tags r:id="rId11"/>
              </p:custDataLst>
            </p:nvPr>
          </p:nvSpPr>
          <p:spPr bwMode="auto">
            <a:xfrm>
              <a:off x="624" y="815"/>
              <a:ext cx="291"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5" name="Line 17"/>
            <p:cNvSpPr>
              <a:spLocks noChangeShapeType="1"/>
            </p:cNvSpPr>
            <p:nvPr>
              <p:custDataLst>
                <p:tags r:id="rId12"/>
              </p:custDataLst>
            </p:nvPr>
          </p:nvSpPr>
          <p:spPr bwMode="auto">
            <a:xfrm>
              <a:off x="624" y="528"/>
              <a:ext cx="0" cy="285"/>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6" name="Line 18"/>
            <p:cNvSpPr>
              <a:spLocks noChangeShapeType="1"/>
            </p:cNvSpPr>
            <p:nvPr>
              <p:custDataLst>
                <p:tags r:id="rId13"/>
              </p:custDataLst>
            </p:nvPr>
          </p:nvSpPr>
          <p:spPr bwMode="auto">
            <a:xfrm>
              <a:off x="912" y="528"/>
              <a:ext cx="0" cy="285"/>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7" name="Line 19"/>
            <p:cNvSpPr>
              <a:spLocks noChangeShapeType="1"/>
            </p:cNvSpPr>
            <p:nvPr>
              <p:custDataLst>
                <p:tags r:id="rId14"/>
              </p:custDataLst>
            </p:nvPr>
          </p:nvSpPr>
          <p:spPr bwMode="auto">
            <a:xfrm>
              <a:off x="768" y="678"/>
              <a:ext cx="0" cy="2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8" name="Line 20"/>
            <p:cNvSpPr>
              <a:spLocks noChangeShapeType="1"/>
            </p:cNvSpPr>
            <p:nvPr>
              <p:custDataLst>
                <p:tags r:id="rId15"/>
              </p:custDataLst>
            </p:nvPr>
          </p:nvSpPr>
          <p:spPr bwMode="auto">
            <a:xfrm>
              <a:off x="768" y="960"/>
              <a:ext cx="288"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49" name="Rectangle 21"/>
            <p:cNvSpPr>
              <a:spLocks noChangeArrowheads="1"/>
            </p:cNvSpPr>
            <p:nvPr>
              <p:custDataLst>
                <p:tags r:id="rId16"/>
              </p:custDataLst>
            </p:nvPr>
          </p:nvSpPr>
          <p:spPr bwMode="auto">
            <a:xfrm>
              <a:off x="2861" y="768"/>
              <a:ext cx="1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0" name="Rectangle 22"/>
            <p:cNvSpPr>
              <a:spLocks noChangeArrowheads="1"/>
            </p:cNvSpPr>
            <p:nvPr>
              <p:custDataLst>
                <p:tags r:id="rId17"/>
              </p:custDataLst>
            </p:nvPr>
          </p:nvSpPr>
          <p:spPr bwMode="auto">
            <a:xfrm>
              <a:off x="2208" y="768"/>
              <a:ext cx="6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QIAN</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1" name="Line 23"/>
            <p:cNvSpPr>
              <a:spLocks noChangeShapeType="1"/>
            </p:cNvSpPr>
            <p:nvPr>
              <p:custDataLst>
                <p:tags r:id="rId18"/>
              </p:custDataLst>
            </p:nvPr>
          </p:nvSpPr>
          <p:spPr bwMode="auto">
            <a:xfrm>
              <a:off x="2208" y="768"/>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2" name="Line 24"/>
            <p:cNvSpPr>
              <a:spLocks noChangeShapeType="1"/>
            </p:cNvSpPr>
            <p:nvPr>
              <p:custDataLst>
                <p:tags r:id="rId19"/>
              </p:custDataLst>
            </p:nvPr>
          </p:nvSpPr>
          <p:spPr bwMode="auto">
            <a:xfrm>
              <a:off x="2208" y="1094"/>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3" name="Line 25"/>
            <p:cNvSpPr>
              <a:spLocks noChangeShapeType="1"/>
            </p:cNvSpPr>
            <p:nvPr>
              <p:custDataLst>
                <p:tags r:id="rId20"/>
              </p:custDataLst>
            </p:nvPr>
          </p:nvSpPr>
          <p:spPr bwMode="auto">
            <a:xfrm>
              <a:off x="2208" y="768"/>
              <a:ext cx="0" cy="327"/>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4" name="Line 26"/>
            <p:cNvSpPr>
              <a:spLocks noChangeShapeType="1"/>
            </p:cNvSpPr>
            <p:nvPr>
              <p:custDataLst>
                <p:tags r:id="rId21"/>
              </p:custDataLst>
            </p:nvPr>
          </p:nvSpPr>
          <p:spPr bwMode="auto">
            <a:xfrm>
              <a:off x="2861" y="768"/>
              <a:ext cx="0" cy="32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5" name="Line 27"/>
            <p:cNvSpPr>
              <a:spLocks noChangeShapeType="1"/>
            </p:cNvSpPr>
            <p:nvPr>
              <p:custDataLst>
                <p:tags r:id="rId22"/>
              </p:custDataLst>
            </p:nvPr>
          </p:nvSpPr>
          <p:spPr bwMode="auto">
            <a:xfrm>
              <a:off x="3024" y="768"/>
              <a:ext cx="0" cy="327"/>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6" name="Rectangle 28"/>
            <p:cNvSpPr>
              <a:spLocks noChangeArrowheads="1"/>
            </p:cNvSpPr>
            <p:nvPr>
              <p:custDataLst>
                <p:tags r:id="rId23"/>
              </p:custDataLst>
            </p:nvPr>
          </p:nvSpPr>
          <p:spPr bwMode="auto">
            <a:xfrm>
              <a:off x="5021" y="768"/>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7" name="Rectangle 29"/>
            <p:cNvSpPr>
              <a:spLocks noChangeArrowheads="1"/>
            </p:cNvSpPr>
            <p:nvPr>
              <p:custDataLst>
                <p:tags r:id="rId24"/>
              </p:custDataLst>
            </p:nvPr>
          </p:nvSpPr>
          <p:spPr bwMode="auto">
            <a:xfrm>
              <a:off x="4368" y="768"/>
              <a:ext cx="6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LI</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8" name="Line 30"/>
            <p:cNvSpPr>
              <a:spLocks noChangeShapeType="1"/>
            </p:cNvSpPr>
            <p:nvPr>
              <p:custDataLst>
                <p:tags r:id="rId25"/>
              </p:custDataLst>
            </p:nvPr>
          </p:nvSpPr>
          <p:spPr bwMode="auto">
            <a:xfrm>
              <a:off x="4368" y="768"/>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59" name="Line 31"/>
            <p:cNvSpPr>
              <a:spLocks noChangeShapeType="1"/>
            </p:cNvSpPr>
            <p:nvPr>
              <p:custDataLst>
                <p:tags r:id="rId26"/>
              </p:custDataLst>
            </p:nvPr>
          </p:nvSpPr>
          <p:spPr bwMode="auto">
            <a:xfrm>
              <a:off x="4368" y="1098"/>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0" name="Line 32"/>
            <p:cNvSpPr>
              <a:spLocks noChangeShapeType="1"/>
            </p:cNvSpPr>
            <p:nvPr>
              <p:custDataLst>
                <p:tags r:id="rId27"/>
              </p:custDataLst>
            </p:nvPr>
          </p:nvSpPr>
          <p:spPr bwMode="auto">
            <a:xfrm>
              <a:off x="4368" y="768"/>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1" name="Line 33"/>
            <p:cNvSpPr>
              <a:spLocks noChangeShapeType="1"/>
            </p:cNvSpPr>
            <p:nvPr>
              <p:custDataLst>
                <p:tags r:id="rId28"/>
              </p:custDataLst>
            </p:nvPr>
          </p:nvSpPr>
          <p:spPr bwMode="auto">
            <a:xfrm>
              <a:off x="5021" y="768"/>
              <a:ext cx="0" cy="33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2" name="Line 34"/>
            <p:cNvSpPr>
              <a:spLocks noChangeShapeType="1"/>
            </p:cNvSpPr>
            <p:nvPr>
              <p:custDataLst>
                <p:tags r:id="rId29"/>
              </p:custDataLst>
            </p:nvPr>
          </p:nvSpPr>
          <p:spPr bwMode="auto">
            <a:xfrm>
              <a:off x="5184" y="768"/>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3" name="Rectangle 35"/>
            <p:cNvSpPr>
              <a:spLocks noChangeArrowheads="1"/>
            </p:cNvSpPr>
            <p:nvPr>
              <p:custDataLst>
                <p:tags r:id="rId30"/>
              </p:custDataLst>
            </p:nvPr>
          </p:nvSpPr>
          <p:spPr bwMode="auto">
            <a:xfrm>
              <a:off x="3917" y="768"/>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4" name="Rectangle 36"/>
            <p:cNvSpPr>
              <a:spLocks noChangeArrowheads="1"/>
            </p:cNvSpPr>
            <p:nvPr>
              <p:custDataLst>
                <p:tags r:id="rId31"/>
              </p:custDataLst>
            </p:nvPr>
          </p:nvSpPr>
          <p:spPr bwMode="auto">
            <a:xfrm>
              <a:off x="3313" y="768"/>
              <a:ext cx="6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SUN</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5" name="Line 37"/>
            <p:cNvSpPr>
              <a:spLocks noChangeShapeType="1"/>
            </p:cNvSpPr>
            <p:nvPr>
              <p:custDataLst>
                <p:tags r:id="rId32"/>
              </p:custDataLst>
            </p:nvPr>
          </p:nvSpPr>
          <p:spPr bwMode="auto">
            <a:xfrm>
              <a:off x="3313" y="768"/>
              <a:ext cx="771"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6" name="Line 38"/>
            <p:cNvSpPr>
              <a:spLocks noChangeShapeType="1"/>
            </p:cNvSpPr>
            <p:nvPr>
              <p:custDataLst>
                <p:tags r:id="rId33"/>
              </p:custDataLst>
            </p:nvPr>
          </p:nvSpPr>
          <p:spPr bwMode="auto">
            <a:xfrm>
              <a:off x="3313" y="1098"/>
              <a:ext cx="771"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7" name="Line 39"/>
            <p:cNvSpPr>
              <a:spLocks noChangeShapeType="1"/>
            </p:cNvSpPr>
            <p:nvPr>
              <p:custDataLst>
                <p:tags r:id="rId34"/>
              </p:custDataLst>
            </p:nvPr>
          </p:nvSpPr>
          <p:spPr bwMode="auto">
            <a:xfrm>
              <a:off x="3313" y="768"/>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8" name="Line 40"/>
            <p:cNvSpPr>
              <a:spLocks noChangeShapeType="1"/>
            </p:cNvSpPr>
            <p:nvPr>
              <p:custDataLst>
                <p:tags r:id="rId35"/>
              </p:custDataLst>
            </p:nvPr>
          </p:nvSpPr>
          <p:spPr bwMode="auto">
            <a:xfrm>
              <a:off x="3917" y="768"/>
              <a:ext cx="0" cy="33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69" name="Line 41"/>
            <p:cNvSpPr>
              <a:spLocks noChangeShapeType="1"/>
            </p:cNvSpPr>
            <p:nvPr>
              <p:custDataLst>
                <p:tags r:id="rId36"/>
              </p:custDataLst>
            </p:nvPr>
          </p:nvSpPr>
          <p:spPr bwMode="auto">
            <a:xfrm>
              <a:off x="4080" y="768"/>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0" name="Rectangle 42"/>
            <p:cNvSpPr>
              <a:spLocks noChangeArrowheads="1"/>
            </p:cNvSpPr>
            <p:nvPr>
              <p:custDataLst>
                <p:tags r:id="rId37"/>
              </p:custDataLst>
            </p:nvPr>
          </p:nvSpPr>
          <p:spPr bwMode="auto">
            <a:xfrm>
              <a:off x="1278" y="1348"/>
              <a:ext cx="11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1" name="Rectangle 43"/>
            <p:cNvSpPr>
              <a:spLocks noChangeArrowheads="1"/>
            </p:cNvSpPr>
            <p:nvPr>
              <p:custDataLst>
                <p:tags r:id="rId38"/>
              </p:custDataLst>
            </p:nvPr>
          </p:nvSpPr>
          <p:spPr bwMode="auto">
            <a:xfrm>
              <a:off x="575" y="1348"/>
              <a:ext cx="7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ZHOU</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2" name="Line 44"/>
            <p:cNvSpPr>
              <a:spLocks noChangeShapeType="1"/>
            </p:cNvSpPr>
            <p:nvPr>
              <p:custDataLst>
                <p:tags r:id="rId39"/>
              </p:custDataLst>
            </p:nvPr>
          </p:nvSpPr>
          <p:spPr bwMode="auto">
            <a:xfrm>
              <a:off x="575" y="1348"/>
              <a:ext cx="818"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3" name="Line 45"/>
            <p:cNvSpPr>
              <a:spLocks noChangeShapeType="1"/>
            </p:cNvSpPr>
            <p:nvPr>
              <p:custDataLst>
                <p:tags r:id="rId40"/>
              </p:custDataLst>
            </p:nvPr>
          </p:nvSpPr>
          <p:spPr bwMode="auto">
            <a:xfrm>
              <a:off x="575" y="1674"/>
              <a:ext cx="818"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4" name="Line 46"/>
            <p:cNvSpPr>
              <a:spLocks noChangeShapeType="1"/>
            </p:cNvSpPr>
            <p:nvPr>
              <p:custDataLst>
                <p:tags r:id="rId41"/>
              </p:custDataLst>
            </p:nvPr>
          </p:nvSpPr>
          <p:spPr bwMode="auto">
            <a:xfrm>
              <a:off x="575" y="134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5" name="Line 47"/>
            <p:cNvSpPr>
              <a:spLocks noChangeShapeType="1"/>
            </p:cNvSpPr>
            <p:nvPr>
              <p:custDataLst>
                <p:tags r:id="rId42"/>
              </p:custDataLst>
            </p:nvPr>
          </p:nvSpPr>
          <p:spPr bwMode="auto">
            <a:xfrm>
              <a:off x="1278" y="1348"/>
              <a:ext cx="0" cy="32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6" name="Line 48"/>
            <p:cNvSpPr>
              <a:spLocks noChangeShapeType="1"/>
            </p:cNvSpPr>
            <p:nvPr>
              <p:custDataLst>
                <p:tags r:id="rId43"/>
              </p:custDataLst>
            </p:nvPr>
          </p:nvSpPr>
          <p:spPr bwMode="auto">
            <a:xfrm>
              <a:off x="1393" y="134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7" name="Rectangle 49"/>
            <p:cNvSpPr>
              <a:spLocks noChangeArrowheads="1"/>
            </p:cNvSpPr>
            <p:nvPr>
              <p:custDataLst>
                <p:tags r:id="rId44"/>
              </p:custDataLst>
            </p:nvPr>
          </p:nvSpPr>
          <p:spPr bwMode="auto">
            <a:xfrm>
              <a:off x="2381" y="1348"/>
              <a:ext cx="1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78" name="Rectangle 50"/>
            <p:cNvSpPr>
              <a:spLocks noChangeArrowheads="1"/>
            </p:cNvSpPr>
            <p:nvPr>
              <p:custDataLst>
                <p:tags r:id="rId45"/>
              </p:custDataLst>
            </p:nvPr>
          </p:nvSpPr>
          <p:spPr bwMode="auto">
            <a:xfrm>
              <a:off x="1728" y="1348"/>
              <a:ext cx="6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WU</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3079" name="Line 51"/>
            <p:cNvSpPr>
              <a:spLocks noChangeShapeType="1"/>
            </p:cNvSpPr>
            <p:nvPr>
              <p:custDataLst>
                <p:tags r:id="rId46"/>
              </p:custDataLst>
            </p:nvPr>
          </p:nvSpPr>
          <p:spPr bwMode="auto">
            <a:xfrm>
              <a:off x="1728" y="1348"/>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0" name="Line 52"/>
            <p:cNvSpPr>
              <a:spLocks noChangeShapeType="1"/>
            </p:cNvSpPr>
            <p:nvPr>
              <p:custDataLst>
                <p:tags r:id="rId47"/>
              </p:custDataLst>
            </p:nvPr>
          </p:nvSpPr>
          <p:spPr bwMode="auto">
            <a:xfrm>
              <a:off x="1728" y="1674"/>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1" name="Line 53"/>
            <p:cNvSpPr>
              <a:spLocks noChangeShapeType="1"/>
            </p:cNvSpPr>
            <p:nvPr>
              <p:custDataLst>
                <p:tags r:id="rId48"/>
              </p:custDataLst>
            </p:nvPr>
          </p:nvSpPr>
          <p:spPr bwMode="auto">
            <a:xfrm>
              <a:off x="1728" y="134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2" name="Line 54"/>
            <p:cNvSpPr>
              <a:spLocks noChangeShapeType="1"/>
            </p:cNvSpPr>
            <p:nvPr>
              <p:custDataLst>
                <p:tags r:id="rId49"/>
              </p:custDataLst>
            </p:nvPr>
          </p:nvSpPr>
          <p:spPr bwMode="auto">
            <a:xfrm>
              <a:off x="2381" y="1348"/>
              <a:ext cx="0" cy="32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3" name="Line 55"/>
            <p:cNvSpPr>
              <a:spLocks noChangeShapeType="1"/>
            </p:cNvSpPr>
            <p:nvPr>
              <p:custDataLst>
                <p:tags r:id="rId50"/>
              </p:custDataLst>
            </p:nvPr>
          </p:nvSpPr>
          <p:spPr bwMode="auto">
            <a:xfrm>
              <a:off x="2544" y="134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4" name="Rectangle 56"/>
            <p:cNvSpPr>
              <a:spLocks noChangeArrowheads="1"/>
            </p:cNvSpPr>
            <p:nvPr>
              <p:custDataLst>
                <p:tags r:id="rId51"/>
              </p:custDataLst>
            </p:nvPr>
          </p:nvSpPr>
          <p:spPr bwMode="auto">
            <a:xfrm>
              <a:off x="3715" y="1338"/>
              <a:ext cx="2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5" name="Rectangle 57"/>
            <p:cNvSpPr>
              <a:spLocks noChangeArrowheads="1"/>
            </p:cNvSpPr>
            <p:nvPr>
              <p:custDataLst>
                <p:tags r:id="rId52"/>
              </p:custDataLst>
            </p:nvPr>
          </p:nvSpPr>
          <p:spPr bwMode="auto">
            <a:xfrm>
              <a:off x="2832" y="1338"/>
              <a:ext cx="87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ZHENG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6" name="Line 58"/>
            <p:cNvSpPr>
              <a:spLocks noChangeShapeType="1"/>
            </p:cNvSpPr>
            <p:nvPr>
              <p:custDataLst>
                <p:tags r:id="rId53"/>
              </p:custDataLst>
            </p:nvPr>
          </p:nvSpPr>
          <p:spPr bwMode="auto">
            <a:xfrm>
              <a:off x="2832" y="1338"/>
              <a:ext cx="1099"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7" name="Line 59"/>
            <p:cNvSpPr>
              <a:spLocks noChangeShapeType="1"/>
            </p:cNvSpPr>
            <p:nvPr>
              <p:custDataLst>
                <p:tags r:id="rId54"/>
              </p:custDataLst>
            </p:nvPr>
          </p:nvSpPr>
          <p:spPr bwMode="auto">
            <a:xfrm>
              <a:off x="2832" y="1664"/>
              <a:ext cx="1099"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8" name="Line 60"/>
            <p:cNvSpPr>
              <a:spLocks noChangeShapeType="1"/>
            </p:cNvSpPr>
            <p:nvPr>
              <p:custDataLst>
                <p:tags r:id="rId55"/>
              </p:custDataLst>
            </p:nvPr>
          </p:nvSpPr>
          <p:spPr bwMode="auto">
            <a:xfrm>
              <a:off x="2832" y="133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89" name="Line 61"/>
            <p:cNvSpPr>
              <a:spLocks noChangeShapeType="1"/>
            </p:cNvSpPr>
            <p:nvPr>
              <p:custDataLst>
                <p:tags r:id="rId56"/>
              </p:custDataLst>
            </p:nvPr>
          </p:nvSpPr>
          <p:spPr bwMode="auto">
            <a:xfrm>
              <a:off x="3715" y="1338"/>
              <a:ext cx="0" cy="32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0" name="Line 62"/>
            <p:cNvSpPr>
              <a:spLocks noChangeShapeType="1"/>
            </p:cNvSpPr>
            <p:nvPr>
              <p:custDataLst>
                <p:tags r:id="rId57"/>
              </p:custDataLst>
            </p:nvPr>
          </p:nvSpPr>
          <p:spPr bwMode="auto">
            <a:xfrm>
              <a:off x="3936" y="133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1" name="Rectangle 63"/>
            <p:cNvSpPr>
              <a:spLocks noChangeArrowheads="1"/>
            </p:cNvSpPr>
            <p:nvPr>
              <p:custDataLst>
                <p:tags r:id="rId58"/>
              </p:custDataLst>
            </p:nvPr>
          </p:nvSpPr>
          <p:spPr bwMode="auto">
            <a:xfrm>
              <a:off x="5098" y="1344"/>
              <a:ext cx="27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2" name="Rectangle 64"/>
            <p:cNvSpPr>
              <a:spLocks noChangeArrowheads="1"/>
            </p:cNvSpPr>
            <p:nvPr>
              <p:custDataLst>
                <p:tags r:id="rId59"/>
              </p:custDataLst>
            </p:nvPr>
          </p:nvSpPr>
          <p:spPr bwMode="auto">
            <a:xfrm>
              <a:off x="4320" y="1344"/>
              <a:ext cx="78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WANG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3" name="Line 65"/>
            <p:cNvSpPr>
              <a:spLocks noChangeShapeType="1"/>
            </p:cNvSpPr>
            <p:nvPr>
              <p:custDataLst>
                <p:tags r:id="rId60"/>
              </p:custDataLst>
            </p:nvPr>
          </p:nvSpPr>
          <p:spPr bwMode="auto">
            <a:xfrm>
              <a:off x="4320" y="1344"/>
              <a:ext cx="105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4" name="Line 66"/>
            <p:cNvSpPr>
              <a:spLocks noChangeShapeType="1"/>
            </p:cNvSpPr>
            <p:nvPr>
              <p:custDataLst>
                <p:tags r:id="rId61"/>
              </p:custDataLst>
            </p:nvPr>
          </p:nvSpPr>
          <p:spPr bwMode="auto">
            <a:xfrm>
              <a:off x="4320" y="1631"/>
              <a:ext cx="105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5" name="Line 67"/>
            <p:cNvSpPr>
              <a:spLocks noChangeShapeType="1"/>
            </p:cNvSpPr>
            <p:nvPr>
              <p:custDataLst>
                <p:tags r:id="rId62"/>
              </p:custDataLst>
            </p:nvPr>
          </p:nvSpPr>
          <p:spPr bwMode="auto">
            <a:xfrm>
              <a:off x="4320" y="1344"/>
              <a:ext cx="0" cy="29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6" name="Line 68"/>
            <p:cNvSpPr>
              <a:spLocks noChangeShapeType="1"/>
            </p:cNvSpPr>
            <p:nvPr>
              <p:custDataLst>
                <p:tags r:id="rId63"/>
              </p:custDataLst>
            </p:nvPr>
          </p:nvSpPr>
          <p:spPr bwMode="auto">
            <a:xfrm>
              <a:off x="5098" y="1344"/>
              <a:ext cx="0" cy="29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7" name="Line 69"/>
            <p:cNvSpPr>
              <a:spLocks noChangeShapeType="1"/>
            </p:cNvSpPr>
            <p:nvPr>
              <p:custDataLst>
                <p:tags r:id="rId64"/>
              </p:custDataLst>
            </p:nvPr>
          </p:nvSpPr>
          <p:spPr bwMode="auto">
            <a:xfrm>
              <a:off x="5376" y="1344"/>
              <a:ext cx="0" cy="29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8" name="Line 70"/>
            <p:cNvSpPr>
              <a:spLocks noChangeShapeType="1"/>
            </p:cNvSpPr>
            <p:nvPr>
              <p:custDataLst>
                <p:tags r:id="rId65"/>
              </p:custDataLst>
            </p:nvPr>
          </p:nvSpPr>
          <p:spPr bwMode="auto">
            <a:xfrm>
              <a:off x="1824" y="912"/>
              <a:ext cx="38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99" name="Line 71"/>
            <p:cNvSpPr>
              <a:spLocks noChangeShapeType="1"/>
            </p:cNvSpPr>
            <p:nvPr>
              <p:custDataLst>
                <p:tags r:id="rId66"/>
              </p:custDataLst>
            </p:nvPr>
          </p:nvSpPr>
          <p:spPr bwMode="auto">
            <a:xfrm>
              <a:off x="2928" y="912"/>
              <a:ext cx="385"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0" name="Line 72"/>
            <p:cNvSpPr>
              <a:spLocks noChangeShapeType="1"/>
            </p:cNvSpPr>
            <p:nvPr>
              <p:custDataLst>
                <p:tags r:id="rId67"/>
              </p:custDataLst>
            </p:nvPr>
          </p:nvSpPr>
          <p:spPr bwMode="auto">
            <a:xfrm>
              <a:off x="3984" y="912"/>
              <a:ext cx="38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1" name="Line 73"/>
            <p:cNvSpPr>
              <a:spLocks noChangeShapeType="1"/>
            </p:cNvSpPr>
            <p:nvPr>
              <p:custDataLst>
                <p:tags r:id="rId68"/>
              </p:custDataLst>
            </p:nvPr>
          </p:nvSpPr>
          <p:spPr bwMode="auto">
            <a:xfrm>
              <a:off x="5088" y="960"/>
              <a:ext cx="235"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2" name="Line 74"/>
            <p:cNvSpPr>
              <a:spLocks noChangeShapeType="1"/>
            </p:cNvSpPr>
            <p:nvPr>
              <p:custDataLst>
                <p:tags r:id="rId69"/>
              </p:custDataLst>
            </p:nvPr>
          </p:nvSpPr>
          <p:spPr bwMode="auto">
            <a:xfrm flipH="1">
              <a:off x="5328" y="960"/>
              <a:ext cx="0" cy="19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3" name="Line 75"/>
            <p:cNvSpPr>
              <a:spLocks noChangeShapeType="1"/>
            </p:cNvSpPr>
            <p:nvPr>
              <p:custDataLst>
                <p:tags r:id="rId70"/>
              </p:custDataLst>
            </p:nvPr>
          </p:nvSpPr>
          <p:spPr bwMode="auto">
            <a:xfrm flipH="1" flipV="1">
              <a:off x="336" y="1152"/>
              <a:ext cx="499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4" name="Line 76"/>
            <p:cNvSpPr>
              <a:spLocks noChangeShapeType="1"/>
            </p:cNvSpPr>
            <p:nvPr>
              <p:custDataLst>
                <p:tags r:id="rId71"/>
              </p:custDataLst>
            </p:nvPr>
          </p:nvSpPr>
          <p:spPr bwMode="auto">
            <a:xfrm>
              <a:off x="336" y="1152"/>
              <a:ext cx="0" cy="38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5" name="Line 77"/>
            <p:cNvSpPr>
              <a:spLocks noChangeShapeType="1"/>
            </p:cNvSpPr>
            <p:nvPr>
              <p:custDataLst>
                <p:tags r:id="rId72"/>
              </p:custDataLst>
            </p:nvPr>
          </p:nvSpPr>
          <p:spPr bwMode="auto">
            <a:xfrm flipV="1">
              <a:off x="336" y="1536"/>
              <a:ext cx="19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6" name="Line 78"/>
            <p:cNvSpPr>
              <a:spLocks noChangeShapeType="1"/>
            </p:cNvSpPr>
            <p:nvPr>
              <p:custDataLst>
                <p:tags r:id="rId73"/>
              </p:custDataLst>
            </p:nvPr>
          </p:nvSpPr>
          <p:spPr bwMode="auto">
            <a:xfrm>
              <a:off x="1344" y="1482"/>
              <a:ext cx="336"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7" name="Line 79"/>
            <p:cNvSpPr>
              <a:spLocks noChangeShapeType="1"/>
            </p:cNvSpPr>
            <p:nvPr>
              <p:custDataLst>
                <p:tags r:id="rId74"/>
              </p:custDataLst>
            </p:nvPr>
          </p:nvSpPr>
          <p:spPr bwMode="auto">
            <a:xfrm>
              <a:off x="2448" y="1482"/>
              <a:ext cx="385"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8" name="Line 80"/>
            <p:cNvSpPr>
              <a:spLocks noChangeShapeType="1"/>
            </p:cNvSpPr>
            <p:nvPr>
              <p:custDataLst>
                <p:tags r:id="rId75"/>
              </p:custDataLst>
            </p:nvPr>
          </p:nvSpPr>
          <p:spPr bwMode="auto">
            <a:xfrm>
              <a:off x="3888" y="1482"/>
              <a:ext cx="384" cy="11"/>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109" name="Rectangle 81"/>
            <p:cNvSpPr>
              <a:spLocks noChangeArrowheads="1"/>
            </p:cNvSpPr>
            <p:nvPr>
              <p:custDataLst>
                <p:tags r:id="rId76"/>
              </p:custDataLst>
            </p:nvPr>
          </p:nvSpPr>
          <p:spPr bwMode="auto">
            <a:xfrm>
              <a:off x="912" y="480"/>
              <a:ext cx="25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accent1"/>
                  </a:solidFill>
                  <a:effectLst/>
                  <a:uLnTx/>
                  <a:uFillTx/>
                  <a:latin typeface="+mn-lt"/>
                  <a:ea typeface="+mn-ea"/>
                  <a:cs typeface="+mn-ea"/>
                  <a:sym typeface="+mn-lt"/>
                </a:rPr>
                <a:t>L</a:t>
              </a:r>
              <a:endParaRPr kumimoji="0" lang="en-US" altLang="zh-CN" sz="20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3110" name="Oval 82"/>
            <p:cNvSpPr>
              <a:spLocks noChangeAspect="1" noChangeArrowheads="1"/>
            </p:cNvSpPr>
            <p:nvPr>
              <p:custDataLst>
                <p:tags r:id="rId77"/>
              </p:custDataLst>
            </p:nvPr>
          </p:nvSpPr>
          <p:spPr bwMode="auto">
            <a:xfrm>
              <a:off x="720" y="610"/>
              <a:ext cx="68" cy="68"/>
            </a:xfrm>
            <a:prstGeom prst="ellipse">
              <a:avLst/>
            </a:prstGeom>
            <a:solidFill>
              <a:schemeClr val="tx1"/>
            </a:solidFill>
            <a:ln w="9525">
              <a:solidFill>
                <a:schemeClr val="tx1"/>
              </a:solidFill>
              <a:round/>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474195" name="Rectangle 83"/>
          <p:cNvSpPr>
            <a:spLocks noChangeArrowheads="1"/>
          </p:cNvSpPr>
          <p:nvPr>
            <p:custDataLst>
              <p:tags r:id="rId78"/>
            </p:custDataLst>
          </p:nvPr>
        </p:nvSpPr>
        <p:spPr bwMode="auto">
          <a:xfrm>
            <a:off x="298450" y="3581083"/>
            <a:ext cx="54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rPr>
              <a:t>②</a:t>
            </a:r>
            <a:endParaRPr kumimoji="0" lang="en-US" altLang="zh-CN" sz="2000" b="0" i="0" u="none" strike="noStrike" kern="1200" cap="none" spc="0" normalizeH="0" baseline="0" noProof="0" dirty="0">
              <a:ln>
                <a:noFill/>
              </a:ln>
              <a:solidFill>
                <a:srgbClr val="0000FF"/>
              </a:solidFill>
              <a:effectLst/>
              <a:uLnTx/>
              <a:uFillTx/>
              <a:latin typeface="+mn-lt"/>
              <a:ea typeface="+mn-ea"/>
              <a:cs typeface="+mn-ea"/>
              <a:sym typeface="+mn-lt"/>
            </a:endParaRPr>
          </a:p>
        </p:txBody>
      </p:sp>
      <p:grpSp>
        <p:nvGrpSpPr>
          <p:cNvPr id="7" name="Group 84"/>
          <p:cNvGrpSpPr/>
          <p:nvPr/>
        </p:nvGrpSpPr>
        <p:grpSpPr>
          <a:xfrm>
            <a:off x="1112838" y="3442970"/>
            <a:ext cx="7026275" cy="1981200"/>
            <a:chOff x="480" y="1920"/>
            <a:chExt cx="5088" cy="1434"/>
          </a:xfrm>
        </p:grpSpPr>
        <p:sp>
          <p:nvSpPr>
            <p:cNvPr id="82952" name="Rectangle 85"/>
            <p:cNvSpPr>
              <a:spLocks noChangeArrowheads="1"/>
            </p:cNvSpPr>
            <p:nvPr>
              <p:custDataLst>
                <p:tags r:id="rId79"/>
              </p:custDataLst>
            </p:nvPr>
          </p:nvSpPr>
          <p:spPr bwMode="auto">
            <a:xfrm>
              <a:off x="912" y="2304"/>
              <a:ext cx="336" cy="337"/>
            </a:xfrm>
            <a:prstGeom prst="rect">
              <a:avLst/>
            </a:prstGeom>
            <a:solidFill>
              <a:srgbClr val="0000FF"/>
            </a:solidFill>
            <a:ln w="12700">
              <a:solidFill>
                <a:schemeClr val="hlink"/>
              </a:solidFill>
              <a:miter lim="800000"/>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2953" name="Rectangle 86"/>
            <p:cNvSpPr>
              <a:spLocks noChangeArrowheads="1"/>
            </p:cNvSpPr>
            <p:nvPr>
              <p:custDataLst>
                <p:tags r:id="rId80"/>
              </p:custDataLst>
            </p:nvPr>
          </p:nvSpPr>
          <p:spPr bwMode="auto">
            <a:xfrm>
              <a:off x="1248" y="2304"/>
              <a:ext cx="14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54" name="Line 87"/>
            <p:cNvSpPr>
              <a:spLocks noChangeShapeType="1"/>
            </p:cNvSpPr>
            <p:nvPr>
              <p:custDataLst>
                <p:tags r:id="rId81"/>
              </p:custDataLst>
            </p:nvPr>
          </p:nvSpPr>
          <p:spPr bwMode="auto">
            <a:xfrm>
              <a:off x="1248" y="2304"/>
              <a:ext cx="144" cy="0"/>
            </a:xfrm>
            <a:prstGeom prst="line">
              <a:avLst/>
            </a:prstGeom>
            <a:noFill/>
            <a:ln w="12700" cap="sq">
              <a:solidFill>
                <a:schemeClr val="hlink"/>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55" name="Line 88"/>
            <p:cNvSpPr>
              <a:spLocks noChangeShapeType="1"/>
            </p:cNvSpPr>
            <p:nvPr>
              <p:custDataLst>
                <p:tags r:id="rId82"/>
              </p:custDataLst>
            </p:nvPr>
          </p:nvSpPr>
          <p:spPr bwMode="auto">
            <a:xfrm>
              <a:off x="1248" y="2640"/>
              <a:ext cx="144" cy="0"/>
            </a:xfrm>
            <a:prstGeom prst="line">
              <a:avLst/>
            </a:prstGeom>
            <a:noFill/>
            <a:ln w="12700" cap="sq">
              <a:solidFill>
                <a:schemeClr val="hlink"/>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56" name="Line 89"/>
            <p:cNvSpPr>
              <a:spLocks noChangeShapeType="1"/>
            </p:cNvSpPr>
            <p:nvPr>
              <p:custDataLst>
                <p:tags r:id="rId83"/>
              </p:custDataLst>
            </p:nvPr>
          </p:nvSpPr>
          <p:spPr bwMode="auto">
            <a:xfrm>
              <a:off x="1248" y="2304"/>
              <a:ext cx="0" cy="337"/>
            </a:xfrm>
            <a:prstGeom prst="line">
              <a:avLst/>
            </a:prstGeom>
            <a:noFill/>
            <a:ln w="12700" cap="sq">
              <a:solidFill>
                <a:schemeClr val="hlink"/>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57" name="Line 90"/>
            <p:cNvSpPr>
              <a:spLocks noChangeShapeType="1"/>
            </p:cNvSpPr>
            <p:nvPr>
              <p:custDataLst>
                <p:tags r:id="rId84"/>
              </p:custDataLst>
            </p:nvPr>
          </p:nvSpPr>
          <p:spPr bwMode="auto">
            <a:xfrm>
              <a:off x="1392" y="2304"/>
              <a:ext cx="0" cy="337"/>
            </a:xfrm>
            <a:prstGeom prst="line">
              <a:avLst/>
            </a:prstGeom>
            <a:noFill/>
            <a:ln w="12700" cap="sq">
              <a:solidFill>
                <a:schemeClr val="hlink"/>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58" name="Rectangle 91"/>
            <p:cNvSpPr>
              <a:spLocks noChangeArrowheads="1"/>
            </p:cNvSpPr>
            <p:nvPr>
              <p:custDataLst>
                <p:tags r:id="rId85"/>
              </p:custDataLst>
            </p:nvPr>
          </p:nvSpPr>
          <p:spPr bwMode="auto">
            <a:xfrm>
              <a:off x="2320" y="2310"/>
              <a:ext cx="16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59" name="Rectangle 92"/>
            <p:cNvSpPr>
              <a:spLocks noChangeArrowheads="1"/>
            </p:cNvSpPr>
            <p:nvPr>
              <p:custDataLst>
                <p:tags r:id="rId86"/>
              </p:custDataLst>
            </p:nvPr>
          </p:nvSpPr>
          <p:spPr bwMode="auto">
            <a:xfrm>
              <a:off x="1668" y="2310"/>
              <a:ext cx="65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ZHAO</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0" name="Line 93"/>
            <p:cNvSpPr>
              <a:spLocks noChangeShapeType="1"/>
            </p:cNvSpPr>
            <p:nvPr>
              <p:custDataLst>
                <p:tags r:id="rId87"/>
              </p:custDataLst>
            </p:nvPr>
          </p:nvSpPr>
          <p:spPr bwMode="auto">
            <a:xfrm>
              <a:off x="1668" y="2310"/>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1" name="Line 94"/>
            <p:cNvSpPr>
              <a:spLocks noChangeShapeType="1"/>
            </p:cNvSpPr>
            <p:nvPr>
              <p:custDataLst>
                <p:tags r:id="rId88"/>
              </p:custDataLst>
            </p:nvPr>
          </p:nvSpPr>
          <p:spPr bwMode="auto">
            <a:xfrm>
              <a:off x="1668" y="2640"/>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2" name="Line 95"/>
            <p:cNvSpPr>
              <a:spLocks noChangeShapeType="1"/>
            </p:cNvSpPr>
            <p:nvPr>
              <p:custDataLst>
                <p:tags r:id="rId89"/>
              </p:custDataLst>
            </p:nvPr>
          </p:nvSpPr>
          <p:spPr bwMode="auto">
            <a:xfrm>
              <a:off x="1668" y="2310"/>
              <a:ext cx="0" cy="331"/>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3" name="Line 96"/>
            <p:cNvSpPr>
              <a:spLocks noChangeShapeType="1"/>
            </p:cNvSpPr>
            <p:nvPr>
              <p:custDataLst>
                <p:tags r:id="rId90"/>
              </p:custDataLst>
            </p:nvPr>
          </p:nvSpPr>
          <p:spPr bwMode="auto">
            <a:xfrm>
              <a:off x="2320" y="2310"/>
              <a:ext cx="0" cy="331"/>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4" name="Line 97"/>
            <p:cNvSpPr>
              <a:spLocks noChangeShapeType="1"/>
            </p:cNvSpPr>
            <p:nvPr>
              <p:custDataLst>
                <p:tags r:id="rId91"/>
              </p:custDataLst>
            </p:nvPr>
          </p:nvSpPr>
          <p:spPr bwMode="auto">
            <a:xfrm>
              <a:off x="2484" y="2310"/>
              <a:ext cx="0" cy="331"/>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5" name="Line 98"/>
            <p:cNvSpPr>
              <a:spLocks noChangeShapeType="1"/>
            </p:cNvSpPr>
            <p:nvPr>
              <p:custDataLst>
                <p:tags r:id="rId92"/>
              </p:custDataLst>
            </p:nvPr>
          </p:nvSpPr>
          <p:spPr bwMode="auto">
            <a:xfrm>
              <a:off x="1332" y="2449"/>
              <a:ext cx="29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6" name="Rectangle 99"/>
            <p:cNvSpPr>
              <a:spLocks noChangeArrowheads="1"/>
            </p:cNvSpPr>
            <p:nvPr>
              <p:custDataLst>
                <p:tags r:id="rId93"/>
              </p:custDataLst>
            </p:nvPr>
          </p:nvSpPr>
          <p:spPr bwMode="auto">
            <a:xfrm>
              <a:off x="3425" y="2304"/>
              <a:ext cx="1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7" name="Rectangle 100"/>
            <p:cNvSpPr>
              <a:spLocks noChangeArrowheads="1"/>
            </p:cNvSpPr>
            <p:nvPr>
              <p:custDataLst>
                <p:tags r:id="rId94"/>
              </p:custDataLst>
            </p:nvPr>
          </p:nvSpPr>
          <p:spPr bwMode="auto">
            <a:xfrm>
              <a:off x="2772" y="2304"/>
              <a:ext cx="6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QIAN</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8" name="Line 101"/>
            <p:cNvSpPr>
              <a:spLocks noChangeShapeType="1"/>
            </p:cNvSpPr>
            <p:nvPr>
              <p:custDataLst>
                <p:tags r:id="rId95"/>
              </p:custDataLst>
            </p:nvPr>
          </p:nvSpPr>
          <p:spPr bwMode="auto">
            <a:xfrm>
              <a:off x="2772" y="2304"/>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69" name="Line 102"/>
            <p:cNvSpPr>
              <a:spLocks noChangeShapeType="1"/>
            </p:cNvSpPr>
            <p:nvPr>
              <p:custDataLst>
                <p:tags r:id="rId96"/>
              </p:custDataLst>
            </p:nvPr>
          </p:nvSpPr>
          <p:spPr bwMode="auto">
            <a:xfrm>
              <a:off x="2772" y="2630"/>
              <a:ext cx="81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0" name="Line 103"/>
            <p:cNvSpPr>
              <a:spLocks noChangeShapeType="1"/>
            </p:cNvSpPr>
            <p:nvPr>
              <p:custDataLst>
                <p:tags r:id="rId97"/>
              </p:custDataLst>
            </p:nvPr>
          </p:nvSpPr>
          <p:spPr bwMode="auto">
            <a:xfrm>
              <a:off x="2772" y="2304"/>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1" name="Line 104"/>
            <p:cNvSpPr>
              <a:spLocks noChangeShapeType="1"/>
            </p:cNvSpPr>
            <p:nvPr>
              <p:custDataLst>
                <p:tags r:id="rId98"/>
              </p:custDataLst>
            </p:nvPr>
          </p:nvSpPr>
          <p:spPr bwMode="auto">
            <a:xfrm>
              <a:off x="3425" y="2304"/>
              <a:ext cx="0" cy="32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2" name="Line 105"/>
            <p:cNvSpPr>
              <a:spLocks noChangeShapeType="1"/>
            </p:cNvSpPr>
            <p:nvPr>
              <p:custDataLst>
                <p:tags r:id="rId99"/>
              </p:custDataLst>
            </p:nvPr>
          </p:nvSpPr>
          <p:spPr bwMode="auto">
            <a:xfrm>
              <a:off x="3588" y="2304"/>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3" name="Rectangle 106"/>
            <p:cNvSpPr>
              <a:spLocks noChangeArrowheads="1"/>
            </p:cNvSpPr>
            <p:nvPr>
              <p:custDataLst>
                <p:tags r:id="rId100"/>
              </p:custDataLst>
            </p:nvPr>
          </p:nvSpPr>
          <p:spPr bwMode="auto">
            <a:xfrm>
              <a:off x="5309" y="2304"/>
              <a:ext cx="1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4" name="Rectangle 107"/>
            <p:cNvSpPr>
              <a:spLocks noChangeArrowheads="1"/>
            </p:cNvSpPr>
            <p:nvPr>
              <p:custDataLst>
                <p:tags r:id="rId101"/>
              </p:custDataLst>
            </p:nvPr>
          </p:nvSpPr>
          <p:spPr bwMode="auto">
            <a:xfrm>
              <a:off x="4932" y="2304"/>
              <a:ext cx="3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LI</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5" name="Line 108"/>
            <p:cNvSpPr>
              <a:spLocks noChangeShapeType="1"/>
            </p:cNvSpPr>
            <p:nvPr>
              <p:custDataLst>
                <p:tags r:id="rId102"/>
              </p:custDataLst>
            </p:nvPr>
          </p:nvSpPr>
          <p:spPr bwMode="auto">
            <a:xfrm>
              <a:off x="4932" y="2304"/>
              <a:ext cx="492"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6" name="Line 109"/>
            <p:cNvSpPr>
              <a:spLocks noChangeShapeType="1"/>
            </p:cNvSpPr>
            <p:nvPr>
              <p:custDataLst>
                <p:tags r:id="rId103"/>
              </p:custDataLst>
            </p:nvPr>
          </p:nvSpPr>
          <p:spPr bwMode="auto">
            <a:xfrm>
              <a:off x="4932" y="2634"/>
              <a:ext cx="492"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7" name="Line 110"/>
            <p:cNvSpPr>
              <a:spLocks noChangeShapeType="1"/>
            </p:cNvSpPr>
            <p:nvPr>
              <p:custDataLst>
                <p:tags r:id="rId104"/>
              </p:custDataLst>
            </p:nvPr>
          </p:nvSpPr>
          <p:spPr bwMode="auto">
            <a:xfrm>
              <a:off x="4932" y="2304"/>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8" name="Line 111"/>
            <p:cNvSpPr>
              <a:spLocks noChangeShapeType="1"/>
            </p:cNvSpPr>
            <p:nvPr>
              <p:custDataLst>
                <p:tags r:id="rId105"/>
              </p:custDataLst>
            </p:nvPr>
          </p:nvSpPr>
          <p:spPr bwMode="auto">
            <a:xfrm>
              <a:off x="5309" y="2304"/>
              <a:ext cx="0" cy="33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79" name="Line 112"/>
            <p:cNvSpPr>
              <a:spLocks noChangeShapeType="1"/>
            </p:cNvSpPr>
            <p:nvPr>
              <p:custDataLst>
                <p:tags r:id="rId106"/>
              </p:custDataLst>
            </p:nvPr>
          </p:nvSpPr>
          <p:spPr bwMode="auto">
            <a:xfrm>
              <a:off x="5424" y="2304"/>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0" name="Rectangle 113"/>
            <p:cNvSpPr>
              <a:spLocks noChangeArrowheads="1"/>
            </p:cNvSpPr>
            <p:nvPr>
              <p:custDataLst>
                <p:tags r:id="rId107"/>
              </p:custDataLst>
            </p:nvPr>
          </p:nvSpPr>
          <p:spPr bwMode="auto">
            <a:xfrm>
              <a:off x="4444" y="2304"/>
              <a:ext cx="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1" name="Rectangle 114"/>
            <p:cNvSpPr>
              <a:spLocks noChangeArrowheads="1"/>
            </p:cNvSpPr>
            <p:nvPr>
              <p:custDataLst>
                <p:tags r:id="rId108"/>
              </p:custDataLst>
            </p:nvPr>
          </p:nvSpPr>
          <p:spPr bwMode="auto">
            <a:xfrm>
              <a:off x="3876" y="2304"/>
              <a:ext cx="5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SUN</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2" name="Line 115"/>
            <p:cNvSpPr>
              <a:spLocks noChangeShapeType="1"/>
            </p:cNvSpPr>
            <p:nvPr>
              <p:custDataLst>
                <p:tags r:id="rId109"/>
              </p:custDataLst>
            </p:nvPr>
          </p:nvSpPr>
          <p:spPr bwMode="auto">
            <a:xfrm>
              <a:off x="3876" y="2304"/>
              <a:ext cx="720"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3" name="Line 116"/>
            <p:cNvSpPr>
              <a:spLocks noChangeShapeType="1"/>
            </p:cNvSpPr>
            <p:nvPr>
              <p:custDataLst>
                <p:tags r:id="rId110"/>
              </p:custDataLst>
            </p:nvPr>
          </p:nvSpPr>
          <p:spPr bwMode="auto">
            <a:xfrm>
              <a:off x="3876" y="2634"/>
              <a:ext cx="720"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4" name="Line 117"/>
            <p:cNvSpPr>
              <a:spLocks noChangeShapeType="1"/>
            </p:cNvSpPr>
            <p:nvPr>
              <p:custDataLst>
                <p:tags r:id="rId111"/>
              </p:custDataLst>
            </p:nvPr>
          </p:nvSpPr>
          <p:spPr bwMode="auto">
            <a:xfrm>
              <a:off x="3876" y="2304"/>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5" name="Line 118"/>
            <p:cNvSpPr>
              <a:spLocks noChangeShapeType="1"/>
            </p:cNvSpPr>
            <p:nvPr>
              <p:custDataLst>
                <p:tags r:id="rId112"/>
              </p:custDataLst>
            </p:nvPr>
          </p:nvSpPr>
          <p:spPr bwMode="auto">
            <a:xfrm>
              <a:off x="4444" y="2304"/>
              <a:ext cx="0" cy="33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6" name="Line 119"/>
            <p:cNvSpPr>
              <a:spLocks noChangeShapeType="1"/>
            </p:cNvSpPr>
            <p:nvPr>
              <p:custDataLst>
                <p:tags r:id="rId113"/>
              </p:custDataLst>
            </p:nvPr>
          </p:nvSpPr>
          <p:spPr bwMode="auto">
            <a:xfrm>
              <a:off x="4595" y="2304"/>
              <a:ext cx="0" cy="33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7" name="Rectangle 120"/>
            <p:cNvSpPr>
              <a:spLocks noChangeArrowheads="1"/>
            </p:cNvSpPr>
            <p:nvPr>
              <p:custDataLst>
                <p:tags r:id="rId114"/>
              </p:custDataLst>
            </p:nvPr>
          </p:nvSpPr>
          <p:spPr bwMode="auto">
            <a:xfrm>
              <a:off x="1566" y="3028"/>
              <a:ext cx="11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88" name="Rectangle 121"/>
            <p:cNvSpPr>
              <a:spLocks noChangeArrowheads="1"/>
            </p:cNvSpPr>
            <p:nvPr>
              <p:custDataLst>
                <p:tags r:id="rId115"/>
              </p:custDataLst>
            </p:nvPr>
          </p:nvSpPr>
          <p:spPr bwMode="auto">
            <a:xfrm>
              <a:off x="864" y="3028"/>
              <a:ext cx="7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ZHOU</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2989" name="Line 122"/>
            <p:cNvSpPr>
              <a:spLocks noChangeShapeType="1"/>
            </p:cNvSpPr>
            <p:nvPr>
              <p:custDataLst>
                <p:tags r:id="rId116"/>
              </p:custDataLst>
            </p:nvPr>
          </p:nvSpPr>
          <p:spPr bwMode="auto">
            <a:xfrm>
              <a:off x="864" y="3028"/>
              <a:ext cx="817"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0" name="Line 123"/>
            <p:cNvSpPr>
              <a:spLocks noChangeShapeType="1"/>
            </p:cNvSpPr>
            <p:nvPr>
              <p:custDataLst>
                <p:tags r:id="rId117"/>
              </p:custDataLst>
            </p:nvPr>
          </p:nvSpPr>
          <p:spPr bwMode="auto">
            <a:xfrm>
              <a:off x="864" y="3354"/>
              <a:ext cx="817"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1" name="Line 124"/>
            <p:cNvSpPr>
              <a:spLocks noChangeShapeType="1"/>
            </p:cNvSpPr>
            <p:nvPr>
              <p:custDataLst>
                <p:tags r:id="rId118"/>
              </p:custDataLst>
            </p:nvPr>
          </p:nvSpPr>
          <p:spPr bwMode="auto">
            <a:xfrm>
              <a:off x="864" y="302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2" name="Line 125"/>
            <p:cNvSpPr>
              <a:spLocks noChangeShapeType="1"/>
            </p:cNvSpPr>
            <p:nvPr>
              <p:custDataLst>
                <p:tags r:id="rId119"/>
              </p:custDataLst>
            </p:nvPr>
          </p:nvSpPr>
          <p:spPr bwMode="auto">
            <a:xfrm>
              <a:off x="1566" y="3028"/>
              <a:ext cx="0" cy="32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3" name="Line 126"/>
            <p:cNvSpPr>
              <a:spLocks noChangeShapeType="1"/>
            </p:cNvSpPr>
            <p:nvPr>
              <p:custDataLst>
                <p:tags r:id="rId120"/>
              </p:custDataLst>
            </p:nvPr>
          </p:nvSpPr>
          <p:spPr bwMode="auto">
            <a:xfrm>
              <a:off x="1681" y="302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4" name="Rectangle 127"/>
            <p:cNvSpPr>
              <a:spLocks noChangeArrowheads="1"/>
            </p:cNvSpPr>
            <p:nvPr>
              <p:custDataLst>
                <p:tags r:id="rId121"/>
              </p:custDataLst>
            </p:nvPr>
          </p:nvSpPr>
          <p:spPr bwMode="auto">
            <a:xfrm>
              <a:off x="2489" y="3028"/>
              <a:ext cx="11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5" name="Rectangle 128"/>
            <p:cNvSpPr>
              <a:spLocks noChangeArrowheads="1"/>
            </p:cNvSpPr>
            <p:nvPr>
              <p:custDataLst>
                <p:tags r:id="rId122"/>
              </p:custDataLst>
            </p:nvPr>
          </p:nvSpPr>
          <p:spPr bwMode="auto">
            <a:xfrm>
              <a:off x="2016" y="3028"/>
              <a:ext cx="4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WU</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2996" name="Line 129"/>
            <p:cNvSpPr>
              <a:spLocks noChangeShapeType="1"/>
            </p:cNvSpPr>
            <p:nvPr>
              <p:custDataLst>
                <p:tags r:id="rId123"/>
              </p:custDataLst>
            </p:nvPr>
          </p:nvSpPr>
          <p:spPr bwMode="auto">
            <a:xfrm>
              <a:off x="2016" y="3028"/>
              <a:ext cx="590"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7" name="Line 130"/>
            <p:cNvSpPr>
              <a:spLocks noChangeShapeType="1"/>
            </p:cNvSpPr>
            <p:nvPr>
              <p:custDataLst>
                <p:tags r:id="rId124"/>
              </p:custDataLst>
            </p:nvPr>
          </p:nvSpPr>
          <p:spPr bwMode="auto">
            <a:xfrm>
              <a:off x="2016" y="3354"/>
              <a:ext cx="590"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8" name="Line 131"/>
            <p:cNvSpPr>
              <a:spLocks noChangeShapeType="1"/>
            </p:cNvSpPr>
            <p:nvPr>
              <p:custDataLst>
                <p:tags r:id="rId125"/>
              </p:custDataLst>
            </p:nvPr>
          </p:nvSpPr>
          <p:spPr bwMode="auto">
            <a:xfrm>
              <a:off x="2016" y="302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999" name="Line 132"/>
            <p:cNvSpPr>
              <a:spLocks noChangeShapeType="1"/>
            </p:cNvSpPr>
            <p:nvPr>
              <p:custDataLst>
                <p:tags r:id="rId126"/>
              </p:custDataLst>
            </p:nvPr>
          </p:nvSpPr>
          <p:spPr bwMode="auto">
            <a:xfrm>
              <a:off x="2489" y="3028"/>
              <a:ext cx="0" cy="32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0" name="Line 133"/>
            <p:cNvSpPr>
              <a:spLocks noChangeShapeType="1"/>
            </p:cNvSpPr>
            <p:nvPr>
              <p:custDataLst>
                <p:tags r:id="rId127"/>
              </p:custDataLst>
            </p:nvPr>
          </p:nvSpPr>
          <p:spPr bwMode="auto">
            <a:xfrm>
              <a:off x="2606" y="3028"/>
              <a:ext cx="0" cy="326"/>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1" name="Rectangle 134"/>
            <p:cNvSpPr>
              <a:spLocks noChangeArrowheads="1"/>
            </p:cNvSpPr>
            <p:nvPr>
              <p:custDataLst>
                <p:tags r:id="rId128"/>
              </p:custDataLst>
            </p:nvPr>
          </p:nvSpPr>
          <p:spPr bwMode="auto">
            <a:xfrm>
              <a:off x="3648" y="3018"/>
              <a:ext cx="19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2" name="Rectangle 135"/>
            <p:cNvSpPr>
              <a:spLocks noChangeArrowheads="1"/>
            </p:cNvSpPr>
            <p:nvPr>
              <p:custDataLst>
                <p:tags r:id="rId129"/>
              </p:custDataLst>
            </p:nvPr>
          </p:nvSpPr>
          <p:spPr bwMode="auto">
            <a:xfrm>
              <a:off x="2880" y="3018"/>
              <a:ext cx="7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mn-lt"/>
                  <a:ea typeface="+mn-ea"/>
                  <a:cs typeface="+mn-ea"/>
                  <a:sym typeface="+mn-lt"/>
                </a:rPr>
                <a:t>ZHENG</a:t>
              </a:r>
              <a:endParaRPr kumimoji="0" lang="en-US" altLang="zh-CN" sz="1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3" name="Line 136"/>
            <p:cNvSpPr>
              <a:spLocks noChangeShapeType="1"/>
            </p:cNvSpPr>
            <p:nvPr>
              <p:custDataLst>
                <p:tags r:id="rId130"/>
              </p:custDataLst>
            </p:nvPr>
          </p:nvSpPr>
          <p:spPr bwMode="auto">
            <a:xfrm>
              <a:off x="2880" y="3018"/>
              <a:ext cx="960"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4" name="Line 137"/>
            <p:cNvSpPr>
              <a:spLocks noChangeShapeType="1"/>
            </p:cNvSpPr>
            <p:nvPr>
              <p:custDataLst>
                <p:tags r:id="rId131"/>
              </p:custDataLst>
            </p:nvPr>
          </p:nvSpPr>
          <p:spPr bwMode="auto">
            <a:xfrm>
              <a:off x="2880" y="3344"/>
              <a:ext cx="960"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5" name="Line 138"/>
            <p:cNvSpPr>
              <a:spLocks noChangeShapeType="1"/>
            </p:cNvSpPr>
            <p:nvPr>
              <p:custDataLst>
                <p:tags r:id="rId132"/>
              </p:custDataLst>
            </p:nvPr>
          </p:nvSpPr>
          <p:spPr bwMode="auto">
            <a:xfrm>
              <a:off x="2880" y="3018"/>
              <a:ext cx="0" cy="324"/>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6" name="Line 139"/>
            <p:cNvSpPr>
              <a:spLocks noChangeShapeType="1"/>
            </p:cNvSpPr>
            <p:nvPr>
              <p:custDataLst>
                <p:tags r:id="rId133"/>
              </p:custDataLst>
            </p:nvPr>
          </p:nvSpPr>
          <p:spPr bwMode="auto">
            <a:xfrm>
              <a:off x="3648" y="3018"/>
              <a:ext cx="0" cy="32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7" name="Line 140"/>
            <p:cNvSpPr>
              <a:spLocks noChangeShapeType="1"/>
            </p:cNvSpPr>
            <p:nvPr>
              <p:custDataLst>
                <p:tags r:id="rId134"/>
              </p:custDataLst>
            </p:nvPr>
          </p:nvSpPr>
          <p:spPr bwMode="auto">
            <a:xfrm>
              <a:off x="3840" y="3018"/>
              <a:ext cx="0" cy="324"/>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8" name="Rectangle 141"/>
            <p:cNvSpPr>
              <a:spLocks noChangeArrowheads="1"/>
            </p:cNvSpPr>
            <p:nvPr>
              <p:custDataLst>
                <p:tags r:id="rId135"/>
              </p:custDataLst>
            </p:nvPr>
          </p:nvSpPr>
          <p:spPr bwMode="auto">
            <a:xfrm>
              <a:off x="4906" y="3024"/>
              <a:ext cx="27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09" name="Rectangle 142"/>
            <p:cNvSpPr>
              <a:spLocks noChangeArrowheads="1"/>
            </p:cNvSpPr>
            <p:nvPr>
              <p:custDataLst>
                <p:tags r:id="rId136"/>
              </p:custDataLst>
            </p:nvPr>
          </p:nvSpPr>
          <p:spPr bwMode="auto">
            <a:xfrm>
              <a:off x="4128" y="3024"/>
              <a:ext cx="77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WANG</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0" name="Line 143"/>
            <p:cNvSpPr>
              <a:spLocks noChangeShapeType="1"/>
            </p:cNvSpPr>
            <p:nvPr>
              <p:custDataLst>
                <p:tags r:id="rId137"/>
              </p:custDataLst>
            </p:nvPr>
          </p:nvSpPr>
          <p:spPr bwMode="auto">
            <a:xfrm>
              <a:off x="4128" y="3024"/>
              <a:ext cx="105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1" name="Line 144"/>
            <p:cNvSpPr>
              <a:spLocks noChangeShapeType="1"/>
            </p:cNvSpPr>
            <p:nvPr>
              <p:custDataLst>
                <p:tags r:id="rId138"/>
              </p:custDataLst>
            </p:nvPr>
          </p:nvSpPr>
          <p:spPr bwMode="auto">
            <a:xfrm>
              <a:off x="4128" y="3311"/>
              <a:ext cx="1056"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2" name="Line 145"/>
            <p:cNvSpPr>
              <a:spLocks noChangeShapeType="1"/>
            </p:cNvSpPr>
            <p:nvPr>
              <p:custDataLst>
                <p:tags r:id="rId139"/>
              </p:custDataLst>
            </p:nvPr>
          </p:nvSpPr>
          <p:spPr bwMode="auto">
            <a:xfrm>
              <a:off x="4128" y="3024"/>
              <a:ext cx="0" cy="287"/>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3" name="Line 146"/>
            <p:cNvSpPr>
              <a:spLocks noChangeShapeType="1"/>
            </p:cNvSpPr>
            <p:nvPr>
              <p:custDataLst>
                <p:tags r:id="rId140"/>
              </p:custDataLst>
            </p:nvPr>
          </p:nvSpPr>
          <p:spPr bwMode="auto">
            <a:xfrm>
              <a:off x="4906" y="3024"/>
              <a:ext cx="0" cy="28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4" name="Line 147"/>
            <p:cNvSpPr>
              <a:spLocks noChangeShapeType="1"/>
            </p:cNvSpPr>
            <p:nvPr>
              <p:custDataLst>
                <p:tags r:id="rId141"/>
              </p:custDataLst>
            </p:nvPr>
          </p:nvSpPr>
          <p:spPr bwMode="auto">
            <a:xfrm>
              <a:off x="5184" y="3024"/>
              <a:ext cx="0" cy="287"/>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5" name="Line 148"/>
            <p:cNvSpPr>
              <a:spLocks noChangeShapeType="1"/>
            </p:cNvSpPr>
            <p:nvPr>
              <p:custDataLst>
                <p:tags r:id="rId142"/>
              </p:custDataLst>
            </p:nvPr>
          </p:nvSpPr>
          <p:spPr bwMode="auto">
            <a:xfrm>
              <a:off x="2388" y="2449"/>
              <a:ext cx="38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6" name="Line 149"/>
            <p:cNvSpPr>
              <a:spLocks noChangeShapeType="1"/>
            </p:cNvSpPr>
            <p:nvPr>
              <p:custDataLst>
                <p:tags r:id="rId143"/>
              </p:custDataLst>
            </p:nvPr>
          </p:nvSpPr>
          <p:spPr bwMode="auto">
            <a:xfrm>
              <a:off x="3492" y="2449"/>
              <a:ext cx="38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7" name="Line 150"/>
            <p:cNvSpPr>
              <a:spLocks noChangeShapeType="1"/>
            </p:cNvSpPr>
            <p:nvPr>
              <p:custDataLst>
                <p:tags r:id="rId144"/>
              </p:custDataLst>
            </p:nvPr>
          </p:nvSpPr>
          <p:spPr bwMode="auto">
            <a:xfrm>
              <a:off x="4548" y="2449"/>
              <a:ext cx="38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8" name="Line 151"/>
            <p:cNvSpPr>
              <a:spLocks noChangeShapeType="1"/>
            </p:cNvSpPr>
            <p:nvPr>
              <p:custDataLst>
                <p:tags r:id="rId145"/>
              </p:custDataLst>
            </p:nvPr>
          </p:nvSpPr>
          <p:spPr bwMode="auto">
            <a:xfrm>
              <a:off x="5328" y="2449"/>
              <a:ext cx="24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19" name="Line 152"/>
            <p:cNvSpPr>
              <a:spLocks noChangeShapeType="1"/>
            </p:cNvSpPr>
            <p:nvPr>
              <p:custDataLst>
                <p:tags r:id="rId146"/>
              </p:custDataLst>
            </p:nvPr>
          </p:nvSpPr>
          <p:spPr bwMode="auto">
            <a:xfrm flipH="1">
              <a:off x="5568" y="2449"/>
              <a:ext cx="0" cy="38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0" name="Line 153"/>
            <p:cNvSpPr>
              <a:spLocks noChangeShapeType="1"/>
            </p:cNvSpPr>
            <p:nvPr>
              <p:custDataLst>
                <p:tags r:id="rId147"/>
              </p:custDataLst>
            </p:nvPr>
          </p:nvSpPr>
          <p:spPr bwMode="auto">
            <a:xfrm flipH="1">
              <a:off x="624" y="2825"/>
              <a:ext cx="4944" cy="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1" name="Line 154"/>
            <p:cNvSpPr>
              <a:spLocks noChangeShapeType="1"/>
            </p:cNvSpPr>
            <p:nvPr>
              <p:custDataLst>
                <p:tags r:id="rId148"/>
              </p:custDataLst>
            </p:nvPr>
          </p:nvSpPr>
          <p:spPr bwMode="auto">
            <a:xfrm>
              <a:off x="624" y="2832"/>
              <a:ext cx="0" cy="38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2" name="Line 155"/>
            <p:cNvSpPr>
              <a:spLocks noChangeShapeType="1"/>
            </p:cNvSpPr>
            <p:nvPr>
              <p:custDataLst>
                <p:tags r:id="rId149"/>
              </p:custDataLst>
            </p:nvPr>
          </p:nvSpPr>
          <p:spPr bwMode="auto">
            <a:xfrm flipV="1">
              <a:off x="624" y="3216"/>
              <a:ext cx="19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3" name="Line 156"/>
            <p:cNvSpPr>
              <a:spLocks noChangeShapeType="1"/>
            </p:cNvSpPr>
            <p:nvPr>
              <p:custDataLst>
                <p:tags r:id="rId150"/>
              </p:custDataLst>
            </p:nvPr>
          </p:nvSpPr>
          <p:spPr bwMode="auto">
            <a:xfrm>
              <a:off x="1632" y="3162"/>
              <a:ext cx="336"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4" name="Line 157"/>
            <p:cNvSpPr>
              <a:spLocks noChangeShapeType="1"/>
            </p:cNvSpPr>
            <p:nvPr>
              <p:custDataLst>
                <p:tags r:id="rId151"/>
              </p:custDataLst>
            </p:nvPr>
          </p:nvSpPr>
          <p:spPr bwMode="auto">
            <a:xfrm>
              <a:off x="2543" y="3162"/>
              <a:ext cx="38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5" name="Line 158"/>
            <p:cNvSpPr>
              <a:spLocks noChangeShapeType="1"/>
            </p:cNvSpPr>
            <p:nvPr>
              <p:custDataLst>
                <p:tags r:id="rId152"/>
              </p:custDataLst>
            </p:nvPr>
          </p:nvSpPr>
          <p:spPr bwMode="auto">
            <a:xfrm>
              <a:off x="3744" y="3162"/>
              <a:ext cx="384" cy="6"/>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6" name="Rectangle 159"/>
            <p:cNvSpPr>
              <a:spLocks noChangeArrowheads="1"/>
            </p:cNvSpPr>
            <p:nvPr>
              <p:custDataLst>
                <p:tags r:id="rId153"/>
              </p:custDataLst>
            </p:nvPr>
          </p:nvSpPr>
          <p:spPr bwMode="auto">
            <a:xfrm>
              <a:off x="480" y="2064"/>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7" name="Line 160"/>
            <p:cNvSpPr>
              <a:spLocks noChangeShapeType="1"/>
            </p:cNvSpPr>
            <p:nvPr>
              <p:custDataLst>
                <p:tags r:id="rId154"/>
              </p:custDataLst>
            </p:nvPr>
          </p:nvSpPr>
          <p:spPr bwMode="auto">
            <a:xfrm>
              <a:off x="480" y="2064"/>
              <a:ext cx="289"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8" name="Line 161"/>
            <p:cNvSpPr>
              <a:spLocks noChangeShapeType="1"/>
            </p:cNvSpPr>
            <p:nvPr>
              <p:custDataLst>
                <p:tags r:id="rId155"/>
              </p:custDataLst>
            </p:nvPr>
          </p:nvSpPr>
          <p:spPr bwMode="auto">
            <a:xfrm>
              <a:off x="480" y="2351"/>
              <a:ext cx="289" cy="0"/>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29" name="Line 162"/>
            <p:cNvSpPr>
              <a:spLocks noChangeShapeType="1"/>
            </p:cNvSpPr>
            <p:nvPr>
              <p:custDataLst>
                <p:tags r:id="rId156"/>
              </p:custDataLst>
            </p:nvPr>
          </p:nvSpPr>
          <p:spPr bwMode="auto">
            <a:xfrm>
              <a:off x="480" y="2064"/>
              <a:ext cx="0" cy="287"/>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30" name="Line 163"/>
            <p:cNvSpPr>
              <a:spLocks noChangeShapeType="1"/>
            </p:cNvSpPr>
            <p:nvPr>
              <p:custDataLst>
                <p:tags r:id="rId157"/>
              </p:custDataLst>
            </p:nvPr>
          </p:nvSpPr>
          <p:spPr bwMode="auto">
            <a:xfrm>
              <a:off x="769" y="2064"/>
              <a:ext cx="0" cy="287"/>
            </a:xfrm>
            <a:prstGeom prst="line">
              <a:avLst/>
            </a:prstGeom>
            <a:noFill/>
            <a:ln w="28575" cap="sq">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31" name="Line 164"/>
            <p:cNvSpPr>
              <a:spLocks noChangeShapeType="1"/>
            </p:cNvSpPr>
            <p:nvPr>
              <p:custDataLst>
                <p:tags r:id="rId158"/>
              </p:custDataLst>
            </p:nvPr>
          </p:nvSpPr>
          <p:spPr bwMode="auto">
            <a:xfrm>
              <a:off x="624" y="2214"/>
              <a:ext cx="0" cy="2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32" name="Line 165"/>
            <p:cNvSpPr>
              <a:spLocks noChangeShapeType="1"/>
            </p:cNvSpPr>
            <p:nvPr>
              <p:custDataLst>
                <p:tags r:id="rId159"/>
              </p:custDataLst>
            </p:nvPr>
          </p:nvSpPr>
          <p:spPr bwMode="auto">
            <a:xfrm>
              <a:off x="624" y="2496"/>
              <a:ext cx="291"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033" name="Rectangle 166"/>
            <p:cNvSpPr>
              <a:spLocks noChangeArrowheads="1"/>
            </p:cNvSpPr>
            <p:nvPr>
              <p:custDataLst>
                <p:tags r:id="rId160"/>
              </p:custDataLst>
            </p:nvPr>
          </p:nvSpPr>
          <p:spPr bwMode="auto">
            <a:xfrm>
              <a:off x="816" y="1920"/>
              <a:ext cx="25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accent1"/>
                  </a:solidFill>
                  <a:effectLst/>
                  <a:uLnTx/>
                  <a:uFillTx/>
                  <a:latin typeface="+mn-lt"/>
                  <a:ea typeface="+mn-ea"/>
                  <a:cs typeface="+mn-ea"/>
                  <a:sym typeface="+mn-lt"/>
                </a:rPr>
                <a:t>L</a:t>
              </a:r>
              <a:endParaRPr kumimoji="0" lang="en-US" altLang="zh-CN" sz="2000" b="0" i="0" u="none" strike="noStrike" kern="1200" cap="none" spc="0" normalizeH="0" baseline="0" noProof="0">
                <a:ln>
                  <a:noFill/>
                </a:ln>
                <a:solidFill>
                  <a:schemeClr val="accent1"/>
                </a:solidFill>
                <a:effectLst/>
                <a:uLnTx/>
                <a:uFillTx/>
                <a:latin typeface="+mn-lt"/>
                <a:ea typeface="+mn-ea"/>
                <a:cs typeface="+mn-ea"/>
                <a:sym typeface="+mn-lt"/>
              </a:endParaRPr>
            </a:p>
          </p:txBody>
        </p:sp>
        <p:sp>
          <p:nvSpPr>
            <p:cNvPr id="83034" name="Oval 167"/>
            <p:cNvSpPr>
              <a:spLocks noChangeAspect="1" noChangeArrowheads="1"/>
            </p:cNvSpPr>
            <p:nvPr>
              <p:custDataLst>
                <p:tags r:id="rId161"/>
              </p:custDataLst>
            </p:nvPr>
          </p:nvSpPr>
          <p:spPr bwMode="auto">
            <a:xfrm>
              <a:off x="577" y="2146"/>
              <a:ext cx="69" cy="68"/>
            </a:xfrm>
            <a:prstGeom prst="ellipse">
              <a:avLst/>
            </a:prstGeom>
            <a:solidFill>
              <a:schemeClr val="tx1"/>
            </a:solidFill>
            <a:ln w="9525">
              <a:solidFill>
                <a:schemeClr val="tx1"/>
              </a:solidFill>
              <a:round/>
            </a:ln>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474280" name="Text Box 168"/>
          <p:cNvSpPr txBox="1">
            <a:spLocks noChangeArrowheads="1"/>
          </p:cNvSpPr>
          <p:nvPr>
            <p:custDataLst>
              <p:tags r:id="rId162"/>
            </p:custDataLst>
          </p:nvPr>
        </p:nvSpPr>
        <p:spPr bwMode="auto">
          <a:xfrm>
            <a:off x="219075" y="5789295"/>
            <a:ext cx="556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区别：</a:t>
            </a:r>
            <a:r>
              <a:rPr kumimoji="0" lang="zh-CN" altLang="en-US" sz="2400" b="0" i="0" u="none" strike="noStrike" kern="1200" cap="none" spc="0" normalizeH="0" baseline="0" noProof="0" dirty="0">
                <a:ln>
                  <a:noFill/>
                </a:ln>
                <a:solidFill>
                  <a:srgbClr val="0000FF"/>
                </a:solidFill>
                <a:effectLst/>
                <a:uLnTx/>
                <a:uFillTx/>
                <a:latin typeface="+mn-lt"/>
                <a:ea typeface="+mn-ea"/>
                <a:cs typeface="+mn-ea"/>
                <a:sym typeface="+mn-lt"/>
              </a:rPr>
              <a:t>①</a:t>
            </a:r>
            <a:r>
              <a:rPr kumimoji="0" lang="zh-CN" altLang="en-US" sz="2400" b="0"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无头结点   </a:t>
            </a:r>
            <a:r>
              <a:rPr kumimoji="0" lang="zh-CN" altLang="en-US" sz="2400" b="0" i="0" u="none" strike="noStrike" kern="1200" cap="none" spc="0" normalizeH="0" baseline="0" noProof="0" dirty="0">
                <a:ln>
                  <a:noFill/>
                </a:ln>
                <a:solidFill>
                  <a:srgbClr val="0000FF"/>
                </a:solidFill>
                <a:effectLst/>
                <a:uLnTx/>
                <a:uFillTx/>
                <a:latin typeface="+mn-lt"/>
                <a:ea typeface="+mn-ea"/>
                <a:cs typeface="+mn-ea"/>
                <a:sym typeface="+mn-lt"/>
              </a:rPr>
              <a:t> ② </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有头结点</a:t>
            </a:r>
            <a:endPar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83971"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线性链表的基本操作</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buFont typeface="Wingdings" panose="05000000000000000000" pitchFamily="2" charset="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InitList(&amp;L)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dirty="0">
                <a:latin typeface="Times New Roman" panose="02020603050405020304" pitchFamily="18" charset="0"/>
                <a:ea typeface="微软雅黑" panose="020B0503020204020204" pitchFamily="34" charset="-122"/>
                <a:cs typeface="Times New Roman" panose="02020603050405020304" pitchFamily="18" charset="0"/>
                <a:sym typeface="+mn-ea"/>
              </a:rPr>
              <a:t>初始化</a:t>
            </a: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GetElem(L, i, &amp;e)</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取第</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个数据元素</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2" indent="0" eaLnBrk="1" hangingPunct="1">
              <a:buFont typeface="Wingdings" panose="05000000000000000000" pitchFamily="2" charset="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LocateElem(L, 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查找</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的位置</a:t>
            </a:r>
            <a:endPar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2" indent="0" eaLnBrk="1" hangingPunct="1">
              <a:buFont typeface="Wingdings" panose="05000000000000000000" pitchFamily="2" charset="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ListInsert(&amp;L, i, 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插入数据元素</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ListDelete(&amp;L, i)</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删除数据元素</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2" indent="0" eaLnBrk="1" hangingPunct="1">
              <a:buFont typeface="Wingdings" panose="05000000000000000000" pitchFamily="2" charset="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CreateList_H(&amp;L, n)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生成含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sym typeface="+mn-ea"/>
              </a:rPr>
              <a:t>n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个数据元素的链表，头插</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lvl="1" indent="457200" eaLnBrk="1" hangingPunct="1">
              <a:buFont typeface="Wingdings" panose="05000000000000000000" pitchFamily="2" charset="2"/>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CreateList_R(&amp;L, n)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生成含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sym typeface="+mn-ea"/>
              </a:rPr>
              <a:t>n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个数据元素的链表，尾插</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buFont typeface="Wingdings" panose="05000000000000000000" pitchFamily="2" charset="2"/>
              <a:buNone/>
            </a:pPr>
            <a:r>
              <a:rPr lang="en-US" altLang="zh-CN" b="1" kern="1200" dirty="0">
                <a:latin typeface="Times New Roman" panose="02020603050405020304" pitchFamily="18" charset="0"/>
                <a:ea typeface="微软雅黑" panose="020B0503020204020204" pitchFamily="34" charset="-122"/>
                <a:cs typeface="Times New Roman" panose="02020603050405020304" pitchFamily="18" charset="0"/>
              </a:rPr>
              <a:t>ClearList(&amp;L)</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重置线性表为空表</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3" name="Rectangle 4"/>
          <p:cNvSpPr>
            <a:spLocks noChangeArrowheads="1"/>
          </p:cNvSpPr>
          <p:nvPr>
            <p:custDataLst>
              <p:tags r:id="rId1"/>
            </p:custDataLst>
          </p:nvPr>
        </p:nvSpPr>
        <p:spPr bwMode="auto">
          <a:xfrm>
            <a:off x="357188" y="1119188"/>
            <a:ext cx="8534400" cy="487363"/>
          </a:xfrm>
          <a:prstGeom prst="rect">
            <a:avLst/>
          </a:prstGeom>
          <a:solidFill>
            <a:srgbClr val="6C4C8F">
              <a:lumMod val="60000"/>
              <a:lumOff val="40000"/>
            </a:srgbClr>
          </a:solidFill>
          <a:ln>
            <a:noFill/>
          </a:ln>
        </p:spPr>
        <p:txBody>
          <a:bodyPr anchor="ct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zh-CN" altLang="en-US"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算法步骤</a:t>
            </a:r>
            <a:r>
              <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 name="Rectangle 6"/>
          <p:cNvSpPr>
            <a:spLocks noChangeArrowheads="1"/>
          </p:cNvSpPr>
          <p:nvPr>
            <p:custDataLst>
              <p:tags r:id="rId2"/>
            </p:custDataLst>
          </p:nvPr>
        </p:nvSpPr>
        <p:spPr bwMode="auto">
          <a:xfrm>
            <a:off x="325438" y="3181350"/>
            <a:ext cx="8534400" cy="554038"/>
          </a:xfrm>
          <a:prstGeom prst="rect">
            <a:avLst/>
          </a:prstGeom>
          <a:solidFill>
            <a:srgbClr val="6C4C8F">
              <a:lumMod val="60000"/>
              <a:lumOff val="40000"/>
            </a:srgbClr>
          </a:solidFill>
          <a:ln w="57150">
            <a:noFill/>
            <a:miter lim="800000"/>
          </a:ln>
        </p:spPr>
        <p:txBody>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zh-CN" altLang="en-US"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算法描述</a:t>
            </a:r>
            <a:r>
              <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en-US" altLang="zh-CN" sz="24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5" name="Rectangle 6"/>
          <p:cNvSpPr>
            <a:spLocks noChangeArrowheads="1"/>
          </p:cNvSpPr>
          <p:nvPr>
            <p:custDataLst>
              <p:tags r:id="rId3"/>
            </p:custDataLst>
          </p:nvPr>
        </p:nvSpPr>
        <p:spPr bwMode="auto">
          <a:xfrm>
            <a:off x="325438" y="3811588"/>
            <a:ext cx="8534400" cy="2825750"/>
          </a:xfrm>
          <a:prstGeom prst="rect">
            <a:avLst/>
          </a:prstGeom>
          <a:solidFill>
            <a:srgbClr val="969696">
              <a:lumMod val="20000"/>
              <a:lumOff val="80000"/>
            </a:srgbClr>
          </a:solidFill>
          <a:ln w="57150">
            <a:noFill/>
            <a:miter lim="800000"/>
          </a:ln>
        </p:spPr>
        <p:txBody>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Status </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InitList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LinkList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&amp;L){ </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L=new </a:t>
            </a: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LNode</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L-&gt;next=NULL;</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return OK; </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8" name="Rectangle 4"/>
          <p:cNvSpPr>
            <a:spLocks noChangeArrowheads="1"/>
          </p:cNvSpPr>
          <p:nvPr>
            <p:custDataLst>
              <p:tags r:id="rId4"/>
            </p:custDataLst>
          </p:nvPr>
        </p:nvSpPr>
        <p:spPr bwMode="auto">
          <a:xfrm>
            <a:off x="325438" y="1663700"/>
            <a:ext cx="8534400" cy="1177925"/>
          </a:xfrm>
          <a:prstGeom prst="rect">
            <a:avLst/>
          </a:prstGeom>
          <a:solidFill>
            <a:srgbClr val="969696">
              <a:lumMod val="20000"/>
              <a:lumOff val="80000"/>
            </a:srgbClr>
          </a:solidFill>
          <a:ln>
            <a:noFill/>
          </a:ln>
        </p:spPr>
        <p:txBody>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）生成新结点作头结点，用头指针</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指向头结点。</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）头结点的指针域置空。</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aphicFrame>
        <p:nvGraphicFramePr>
          <p:cNvPr id="9" name="Object 5"/>
          <p:cNvGraphicFramePr/>
          <p:nvPr>
            <p:custDataLst>
              <p:tags r:id="rId5"/>
            </p:custDataLst>
          </p:nvPr>
        </p:nvGraphicFramePr>
        <p:xfrm>
          <a:off x="7115175" y="2281238"/>
          <a:ext cx="1752600" cy="533400"/>
        </p:xfrm>
        <a:graphic>
          <a:graphicData uri="http://schemas.openxmlformats.org/presentationml/2006/ole">
            <mc:AlternateContent xmlns:mc="http://schemas.openxmlformats.org/markup-compatibility/2006">
              <mc:Choice xmlns:v="urn:schemas-microsoft-com:vml" Requires="v">
                <p:oleObj spid="_x0000_s10" name="" r:id="rId6" imgW="1296670" imgH="397510" progId="Visio.Drawing.11">
                  <p:embed/>
                </p:oleObj>
              </mc:Choice>
              <mc:Fallback>
                <p:oleObj name="" r:id="rId6" imgW="1296670" imgH="397510" progId="Visio.Drawing.11">
                  <p:embed/>
                  <p:pic>
                    <p:nvPicPr>
                      <p:cNvPr id="0" name="图片 3080"/>
                      <p:cNvPicPr/>
                      <p:nvPr/>
                    </p:nvPicPr>
                    <p:blipFill>
                      <a:blip r:embed="rId7"/>
                      <a:stretch>
                        <a:fillRect/>
                      </a:stretch>
                    </p:blipFill>
                    <p:spPr>
                      <a:xfrm>
                        <a:off x="7115175" y="2281238"/>
                        <a:ext cx="1752600" cy="533400"/>
                      </a:xfrm>
                      <a:prstGeom prst="rect">
                        <a:avLst/>
                      </a:prstGeom>
                      <a:solidFill>
                        <a:srgbClr val="C4B3D7"/>
                      </a:solid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2.1</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线性表的定义和特点</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147"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线性表是</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个类型相同数据元素的有限序列</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例  26个英文字母组成的字母表</a:t>
            </a:r>
            <a:endParaRPr lang="zh-CN" altLang="en-US"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buFont typeface="Wingdings" panose="05000000000000000000" pitchFamily="2" charset="2"/>
              <a:buNone/>
            </a:pPr>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kern="1200" dirty="0">
                <a:latin typeface="Times New Roman" panose="02020603050405020304" pitchFamily="18" charset="0"/>
                <a:ea typeface="微软雅黑" panose="020B0503020204020204" pitchFamily="34" charset="-122"/>
                <a:cs typeface="Times New Roman" panose="02020603050405020304" pitchFamily="18" charset="0"/>
              </a:rPr>
              <a:t>A，B，C，…，Z）</a:t>
            </a:r>
            <a:endParaRPr lang="en-US" altLang="zh-CN" kern="1200"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kern="1200" dirty="0">
                <a:latin typeface="Times New Roman" panose="02020603050405020304" pitchFamily="18" charset="0"/>
                <a:ea typeface="微软雅黑" panose="020B0503020204020204" pitchFamily="34" charset="-122"/>
                <a:cs typeface="Times New Roman" panose="02020603050405020304" pitchFamily="18" charset="0"/>
              </a:rPr>
              <a:t>例  学生健康情况登记表</a:t>
            </a:r>
            <a:endParaRPr lang="en-US" altLang="zh-CN" kern="12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Group 47"/>
          <p:cNvGrpSpPr/>
          <p:nvPr/>
        </p:nvGrpSpPr>
        <p:grpSpPr>
          <a:xfrm>
            <a:off x="838200" y="2855278"/>
            <a:ext cx="7467600" cy="2724150"/>
            <a:chOff x="528" y="2478"/>
            <a:chExt cx="4704" cy="1716"/>
          </a:xfrm>
        </p:grpSpPr>
        <p:sp>
          <p:nvSpPr>
            <p:cNvPr id="12298" name="Rectangle 4"/>
            <p:cNvSpPr/>
            <p:nvPr/>
          </p:nvSpPr>
          <p:spPr>
            <a:xfrm>
              <a:off x="4147" y="3924"/>
              <a:ext cx="1085" cy="270"/>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12299" name="Rectangle 5"/>
            <p:cNvSpPr/>
            <p:nvPr/>
          </p:nvSpPr>
          <p:spPr>
            <a:xfrm>
              <a:off x="3384" y="3924"/>
              <a:ext cx="763" cy="270"/>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a:t>
              </a:r>
              <a:endParaRPr lang="zh-CN" altLang="en-US" sz="2200" b="1" dirty="0">
                <a:latin typeface="Times New Roman" panose="02020603050405020304" pitchFamily="18" charset="0"/>
                <a:ea typeface="宋体" panose="02010600030101010101" pitchFamily="2" charset="-122"/>
              </a:endParaRPr>
            </a:p>
          </p:txBody>
        </p:sp>
        <p:sp>
          <p:nvSpPr>
            <p:cNvPr id="12300" name="Rectangle 6"/>
            <p:cNvSpPr/>
            <p:nvPr/>
          </p:nvSpPr>
          <p:spPr>
            <a:xfrm>
              <a:off x="2496" y="3924"/>
              <a:ext cx="888" cy="270"/>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a:t>
              </a:r>
              <a:endParaRPr lang="zh-CN" altLang="en-US" sz="2200" b="1" dirty="0">
                <a:latin typeface="Times New Roman" panose="02020603050405020304" pitchFamily="18" charset="0"/>
                <a:ea typeface="宋体" panose="02010600030101010101" pitchFamily="2" charset="-122"/>
              </a:endParaRPr>
            </a:p>
          </p:txBody>
        </p:sp>
        <p:sp>
          <p:nvSpPr>
            <p:cNvPr id="12301" name="Rectangle 7"/>
            <p:cNvSpPr/>
            <p:nvPr/>
          </p:nvSpPr>
          <p:spPr>
            <a:xfrm>
              <a:off x="1469" y="3924"/>
              <a:ext cx="1027" cy="270"/>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12302" name="Rectangle 8"/>
            <p:cNvSpPr/>
            <p:nvPr/>
          </p:nvSpPr>
          <p:spPr>
            <a:xfrm>
              <a:off x="528" y="3924"/>
              <a:ext cx="941" cy="270"/>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
          <p:nvSpPr>
            <p:cNvPr id="12303" name="Rectangle 9"/>
            <p:cNvSpPr/>
            <p:nvPr/>
          </p:nvSpPr>
          <p:spPr>
            <a:xfrm>
              <a:off x="4147" y="3653"/>
              <a:ext cx="1085" cy="27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神经衰弱</a:t>
              </a:r>
              <a:endParaRPr lang="zh-CN" altLang="en-US" sz="2200" b="1" dirty="0">
                <a:latin typeface="Times New Roman" panose="02020603050405020304" pitchFamily="18" charset="0"/>
                <a:ea typeface="宋体" panose="02010600030101010101" pitchFamily="2" charset="-122"/>
              </a:endParaRPr>
            </a:p>
          </p:txBody>
        </p:sp>
        <p:sp>
          <p:nvSpPr>
            <p:cNvPr id="12304" name="Rectangle 10"/>
            <p:cNvSpPr/>
            <p:nvPr/>
          </p:nvSpPr>
          <p:spPr>
            <a:xfrm>
              <a:off x="3384" y="3653"/>
              <a:ext cx="763" cy="27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17</a:t>
              </a:r>
              <a:endParaRPr lang="zh-CN" altLang="en-US" sz="2200" b="1" dirty="0">
                <a:latin typeface="Times New Roman" panose="02020603050405020304" pitchFamily="18" charset="0"/>
                <a:ea typeface="宋体" panose="02010600030101010101" pitchFamily="2" charset="-122"/>
              </a:endParaRPr>
            </a:p>
          </p:txBody>
        </p:sp>
        <p:sp>
          <p:nvSpPr>
            <p:cNvPr id="12305" name="Rectangle 11"/>
            <p:cNvSpPr/>
            <p:nvPr/>
          </p:nvSpPr>
          <p:spPr>
            <a:xfrm>
              <a:off x="2496" y="3653"/>
              <a:ext cx="888" cy="27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男</a:t>
              </a:r>
              <a:endParaRPr lang="zh-CN" altLang="en-US" sz="2200" b="1" dirty="0">
                <a:latin typeface="Times New Roman" panose="02020603050405020304" pitchFamily="18" charset="0"/>
                <a:ea typeface="宋体" panose="02010600030101010101" pitchFamily="2" charset="-122"/>
              </a:endParaRPr>
            </a:p>
          </p:txBody>
        </p:sp>
        <p:sp>
          <p:nvSpPr>
            <p:cNvPr id="12306" name="Rectangle 12"/>
            <p:cNvSpPr/>
            <p:nvPr/>
          </p:nvSpPr>
          <p:spPr>
            <a:xfrm>
              <a:off x="1469" y="3653"/>
              <a:ext cx="1027" cy="27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790634</a:t>
              </a:r>
              <a:endParaRPr lang="zh-CN" altLang="en-US" sz="2200" b="1" dirty="0">
                <a:latin typeface="Times New Roman" panose="02020603050405020304" pitchFamily="18" charset="0"/>
                <a:ea typeface="宋体" panose="02010600030101010101" pitchFamily="2" charset="-122"/>
              </a:endParaRPr>
            </a:p>
          </p:txBody>
        </p:sp>
        <p:sp>
          <p:nvSpPr>
            <p:cNvPr id="12307" name="Rectangle 13"/>
            <p:cNvSpPr/>
            <p:nvPr/>
          </p:nvSpPr>
          <p:spPr>
            <a:xfrm>
              <a:off x="528" y="3653"/>
              <a:ext cx="941" cy="27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张立立</a:t>
              </a:r>
              <a:endParaRPr lang="zh-CN" altLang="en-US" sz="2200" b="1" dirty="0">
                <a:latin typeface="Times New Roman" panose="02020603050405020304" pitchFamily="18" charset="0"/>
                <a:ea typeface="宋体" panose="02010600030101010101" pitchFamily="2" charset="-122"/>
              </a:endParaRPr>
            </a:p>
          </p:txBody>
        </p:sp>
        <p:sp>
          <p:nvSpPr>
            <p:cNvPr id="12308" name="Rectangle 14"/>
            <p:cNvSpPr/>
            <p:nvPr/>
          </p:nvSpPr>
          <p:spPr>
            <a:xfrm>
              <a:off x="4147" y="3332"/>
              <a:ext cx="1085" cy="32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健康</a:t>
              </a:r>
              <a:endParaRPr lang="zh-CN" altLang="en-US" sz="2200" b="1" dirty="0">
                <a:latin typeface="Times New Roman" panose="02020603050405020304" pitchFamily="18" charset="0"/>
                <a:ea typeface="宋体" panose="02010600030101010101" pitchFamily="2" charset="-122"/>
              </a:endParaRPr>
            </a:p>
          </p:txBody>
        </p:sp>
        <p:sp>
          <p:nvSpPr>
            <p:cNvPr id="12309" name="Rectangle 15"/>
            <p:cNvSpPr/>
            <p:nvPr/>
          </p:nvSpPr>
          <p:spPr>
            <a:xfrm>
              <a:off x="3384" y="3332"/>
              <a:ext cx="763" cy="32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21</a:t>
              </a:r>
              <a:endParaRPr lang="zh-CN" altLang="en-US" sz="2200" b="1" dirty="0">
                <a:latin typeface="Times New Roman" panose="02020603050405020304" pitchFamily="18" charset="0"/>
                <a:ea typeface="宋体" panose="02010600030101010101" pitchFamily="2" charset="-122"/>
              </a:endParaRPr>
            </a:p>
          </p:txBody>
        </p:sp>
        <p:sp>
          <p:nvSpPr>
            <p:cNvPr id="12310" name="Rectangle 16"/>
            <p:cNvSpPr/>
            <p:nvPr/>
          </p:nvSpPr>
          <p:spPr>
            <a:xfrm>
              <a:off x="2496" y="3332"/>
              <a:ext cx="888" cy="32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男</a:t>
              </a:r>
              <a:endParaRPr lang="zh-CN" altLang="en-US" sz="2200" b="1" dirty="0">
                <a:latin typeface="Times New Roman" panose="02020603050405020304" pitchFamily="18" charset="0"/>
                <a:ea typeface="宋体" panose="02010600030101010101" pitchFamily="2" charset="-122"/>
              </a:endParaRPr>
            </a:p>
          </p:txBody>
        </p:sp>
        <p:sp>
          <p:nvSpPr>
            <p:cNvPr id="12311" name="Rectangle 17"/>
            <p:cNvSpPr/>
            <p:nvPr/>
          </p:nvSpPr>
          <p:spPr>
            <a:xfrm>
              <a:off x="1469" y="3332"/>
              <a:ext cx="1027" cy="32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790633</a:t>
              </a:r>
              <a:endParaRPr lang="zh-CN" altLang="en-US" sz="2200" b="1" dirty="0">
                <a:latin typeface="Times New Roman" panose="02020603050405020304" pitchFamily="18" charset="0"/>
                <a:ea typeface="宋体" panose="02010600030101010101" pitchFamily="2" charset="-122"/>
              </a:endParaRPr>
            </a:p>
          </p:txBody>
        </p:sp>
        <p:sp>
          <p:nvSpPr>
            <p:cNvPr id="12312" name="Rectangle 18"/>
            <p:cNvSpPr/>
            <p:nvPr/>
          </p:nvSpPr>
          <p:spPr>
            <a:xfrm>
              <a:off x="528" y="3332"/>
              <a:ext cx="941" cy="321"/>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刘建平</a:t>
              </a:r>
              <a:endParaRPr lang="zh-CN" altLang="en-US" sz="2200" b="1" dirty="0">
                <a:latin typeface="Times New Roman" panose="02020603050405020304" pitchFamily="18" charset="0"/>
                <a:ea typeface="宋体" panose="02010600030101010101" pitchFamily="2" charset="-122"/>
              </a:endParaRPr>
            </a:p>
          </p:txBody>
        </p:sp>
        <p:sp>
          <p:nvSpPr>
            <p:cNvPr id="12313" name="Rectangle 19"/>
            <p:cNvSpPr/>
            <p:nvPr/>
          </p:nvSpPr>
          <p:spPr>
            <a:xfrm>
              <a:off x="4147" y="3035"/>
              <a:ext cx="1085" cy="297"/>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一般</a:t>
              </a:r>
              <a:endParaRPr lang="zh-CN" altLang="en-US" sz="2200" b="1" dirty="0">
                <a:latin typeface="Times New Roman" panose="02020603050405020304" pitchFamily="18" charset="0"/>
                <a:ea typeface="宋体" panose="02010600030101010101" pitchFamily="2" charset="-122"/>
              </a:endParaRPr>
            </a:p>
          </p:txBody>
        </p:sp>
        <p:sp>
          <p:nvSpPr>
            <p:cNvPr id="12314" name="Rectangle 20"/>
            <p:cNvSpPr/>
            <p:nvPr/>
          </p:nvSpPr>
          <p:spPr>
            <a:xfrm>
              <a:off x="3384" y="3035"/>
              <a:ext cx="763" cy="297"/>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20</a:t>
              </a:r>
              <a:endParaRPr lang="zh-CN" altLang="en-US" sz="2200" b="1" dirty="0">
                <a:latin typeface="Times New Roman" panose="02020603050405020304" pitchFamily="18" charset="0"/>
                <a:ea typeface="宋体" panose="02010600030101010101" pitchFamily="2" charset="-122"/>
              </a:endParaRPr>
            </a:p>
          </p:txBody>
        </p:sp>
        <p:sp>
          <p:nvSpPr>
            <p:cNvPr id="12315" name="Rectangle 21"/>
            <p:cNvSpPr/>
            <p:nvPr/>
          </p:nvSpPr>
          <p:spPr>
            <a:xfrm>
              <a:off x="2496" y="3035"/>
              <a:ext cx="888" cy="297"/>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女</a:t>
              </a:r>
              <a:endParaRPr lang="zh-CN" altLang="en-US" sz="2200" b="1" dirty="0">
                <a:latin typeface="Times New Roman" panose="02020603050405020304" pitchFamily="18" charset="0"/>
                <a:ea typeface="宋体" panose="02010600030101010101" pitchFamily="2" charset="-122"/>
              </a:endParaRPr>
            </a:p>
          </p:txBody>
        </p:sp>
        <p:sp>
          <p:nvSpPr>
            <p:cNvPr id="12316" name="Rectangle 22"/>
            <p:cNvSpPr/>
            <p:nvPr/>
          </p:nvSpPr>
          <p:spPr>
            <a:xfrm>
              <a:off x="1469" y="3035"/>
              <a:ext cx="1027" cy="297"/>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790632</a:t>
              </a:r>
              <a:endParaRPr lang="zh-CN" altLang="en-US" sz="2200" b="1" dirty="0">
                <a:latin typeface="Times New Roman" panose="02020603050405020304" pitchFamily="18" charset="0"/>
                <a:ea typeface="宋体" panose="02010600030101010101" pitchFamily="2" charset="-122"/>
              </a:endParaRPr>
            </a:p>
          </p:txBody>
        </p:sp>
        <p:sp>
          <p:nvSpPr>
            <p:cNvPr id="12317" name="Rectangle 23"/>
            <p:cNvSpPr/>
            <p:nvPr/>
          </p:nvSpPr>
          <p:spPr>
            <a:xfrm>
              <a:off x="528" y="3035"/>
              <a:ext cx="941" cy="297"/>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陈   红</a:t>
              </a:r>
              <a:endParaRPr lang="zh-CN" altLang="en-US" sz="2200" b="1" dirty="0">
                <a:latin typeface="Times New Roman" panose="02020603050405020304" pitchFamily="18" charset="0"/>
                <a:ea typeface="宋体" panose="02010600030101010101" pitchFamily="2" charset="-122"/>
              </a:endParaRPr>
            </a:p>
          </p:txBody>
        </p:sp>
        <p:sp>
          <p:nvSpPr>
            <p:cNvPr id="12318" name="Rectangle 24"/>
            <p:cNvSpPr/>
            <p:nvPr/>
          </p:nvSpPr>
          <p:spPr>
            <a:xfrm>
              <a:off x="4147" y="2767"/>
              <a:ext cx="1085" cy="268"/>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健康</a:t>
              </a:r>
              <a:endParaRPr lang="zh-CN" altLang="en-US" sz="2200" b="1" dirty="0">
                <a:latin typeface="Times New Roman" panose="02020603050405020304" pitchFamily="18" charset="0"/>
                <a:ea typeface="宋体" panose="02010600030101010101" pitchFamily="2" charset="-122"/>
              </a:endParaRPr>
            </a:p>
          </p:txBody>
        </p:sp>
        <p:sp>
          <p:nvSpPr>
            <p:cNvPr id="12319" name="Rectangle 25"/>
            <p:cNvSpPr/>
            <p:nvPr/>
          </p:nvSpPr>
          <p:spPr>
            <a:xfrm>
              <a:off x="3384" y="2767"/>
              <a:ext cx="763" cy="268"/>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18</a:t>
              </a:r>
              <a:endParaRPr lang="zh-CN" altLang="en-US" sz="2200" b="1" dirty="0">
                <a:latin typeface="Times New Roman" panose="02020603050405020304" pitchFamily="18" charset="0"/>
                <a:ea typeface="宋体" panose="02010600030101010101" pitchFamily="2" charset="-122"/>
              </a:endParaRPr>
            </a:p>
          </p:txBody>
        </p:sp>
        <p:sp>
          <p:nvSpPr>
            <p:cNvPr id="12320" name="Rectangle 26"/>
            <p:cNvSpPr/>
            <p:nvPr/>
          </p:nvSpPr>
          <p:spPr>
            <a:xfrm>
              <a:off x="2496" y="2767"/>
              <a:ext cx="888" cy="268"/>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   男</a:t>
              </a:r>
              <a:endParaRPr lang="zh-CN" altLang="en-US" sz="2200" b="1" dirty="0">
                <a:latin typeface="Times New Roman" panose="02020603050405020304" pitchFamily="18" charset="0"/>
                <a:ea typeface="宋体" panose="02010600030101010101" pitchFamily="2" charset="-122"/>
              </a:endParaRPr>
            </a:p>
          </p:txBody>
        </p:sp>
        <p:sp>
          <p:nvSpPr>
            <p:cNvPr id="12321" name="Rectangle 27"/>
            <p:cNvSpPr/>
            <p:nvPr/>
          </p:nvSpPr>
          <p:spPr>
            <a:xfrm>
              <a:off x="1469" y="2767"/>
              <a:ext cx="1027" cy="268"/>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790631</a:t>
              </a:r>
              <a:endParaRPr lang="zh-CN" altLang="en-US" sz="2200" b="1" dirty="0">
                <a:latin typeface="Times New Roman" panose="02020603050405020304" pitchFamily="18" charset="0"/>
                <a:ea typeface="宋体" panose="02010600030101010101" pitchFamily="2" charset="-122"/>
              </a:endParaRPr>
            </a:p>
          </p:txBody>
        </p:sp>
        <p:sp>
          <p:nvSpPr>
            <p:cNvPr id="12322" name="Rectangle 28"/>
            <p:cNvSpPr/>
            <p:nvPr/>
          </p:nvSpPr>
          <p:spPr>
            <a:xfrm>
              <a:off x="528" y="2767"/>
              <a:ext cx="941" cy="268"/>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王小林</a:t>
              </a:r>
              <a:endParaRPr lang="zh-CN" altLang="en-US" sz="2200" b="1" dirty="0">
                <a:latin typeface="Times New Roman" panose="02020603050405020304" pitchFamily="18" charset="0"/>
                <a:ea typeface="宋体" panose="02010600030101010101" pitchFamily="2" charset="-122"/>
              </a:endParaRPr>
            </a:p>
          </p:txBody>
        </p:sp>
        <p:sp>
          <p:nvSpPr>
            <p:cNvPr id="12323" name="Rectangle 29"/>
            <p:cNvSpPr/>
            <p:nvPr/>
          </p:nvSpPr>
          <p:spPr>
            <a:xfrm>
              <a:off x="4147" y="2478"/>
              <a:ext cx="1085" cy="289"/>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健康情况</a:t>
              </a:r>
              <a:endParaRPr lang="zh-CN" altLang="en-US" sz="2200" b="1" dirty="0">
                <a:latin typeface="Times New Roman" panose="02020603050405020304" pitchFamily="18" charset="0"/>
                <a:ea typeface="宋体" panose="02010600030101010101" pitchFamily="2" charset="-122"/>
              </a:endParaRPr>
            </a:p>
          </p:txBody>
        </p:sp>
        <p:sp>
          <p:nvSpPr>
            <p:cNvPr id="12324" name="Rectangle 30"/>
            <p:cNvSpPr/>
            <p:nvPr/>
          </p:nvSpPr>
          <p:spPr>
            <a:xfrm>
              <a:off x="3384" y="2478"/>
              <a:ext cx="763" cy="289"/>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年龄</a:t>
              </a:r>
              <a:endParaRPr lang="zh-CN" altLang="en-US" sz="2200" b="1" dirty="0">
                <a:latin typeface="Times New Roman" panose="02020603050405020304" pitchFamily="18" charset="0"/>
                <a:ea typeface="宋体" panose="02010600030101010101" pitchFamily="2" charset="-122"/>
              </a:endParaRPr>
            </a:p>
          </p:txBody>
        </p:sp>
        <p:sp>
          <p:nvSpPr>
            <p:cNvPr id="12325" name="Rectangle 31"/>
            <p:cNvSpPr/>
            <p:nvPr/>
          </p:nvSpPr>
          <p:spPr>
            <a:xfrm>
              <a:off x="2496" y="2478"/>
              <a:ext cx="888" cy="289"/>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性别</a:t>
              </a:r>
              <a:endParaRPr lang="zh-CN" altLang="en-US" sz="2200" b="1" dirty="0">
                <a:latin typeface="Times New Roman" panose="02020603050405020304" pitchFamily="18" charset="0"/>
                <a:ea typeface="宋体" panose="02010600030101010101" pitchFamily="2" charset="-122"/>
              </a:endParaRPr>
            </a:p>
          </p:txBody>
        </p:sp>
        <p:sp>
          <p:nvSpPr>
            <p:cNvPr id="12326" name="Rectangle 32"/>
            <p:cNvSpPr/>
            <p:nvPr/>
          </p:nvSpPr>
          <p:spPr>
            <a:xfrm>
              <a:off x="1469" y="2478"/>
              <a:ext cx="1027" cy="289"/>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学   号</a:t>
              </a:r>
              <a:endParaRPr lang="zh-CN" altLang="en-US" sz="2200" b="1" dirty="0">
                <a:latin typeface="Times New Roman" panose="02020603050405020304" pitchFamily="18" charset="0"/>
                <a:ea typeface="宋体" panose="02010600030101010101" pitchFamily="2" charset="-122"/>
              </a:endParaRPr>
            </a:p>
          </p:txBody>
        </p:sp>
        <p:sp>
          <p:nvSpPr>
            <p:cNvPr id="12327" name="Rectangle 33"/>
            <p:cNvSpPr/>
            <p:nvPr/>
          </p:nvSpPr>
          <p:spPr>
            <a:xfrm>
              <a:off x="528" y="2478"/>
              <a:ext cx="941" cy="289"/>
            </a:xfrm>
            <a:prstGeom prst="rect">
              <a:avLst/>
            </a:prstGeom>
            <a:no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zh-CN" altLang="en-US" sz="2200" b="1" dirty="0">
                  <a:latin typeface="Times New Roman" panose="02020603050405020304" pitchFamily="18" charset="0"/>
                  <a:ea typeface="宋体" panose="02010600030101010101" pitchFamily="2" charset="-122"/>
                </a:rPr>
                <a:t>姓   名</a:t>
              </a:r>
              <a:endParaRPr lang="zh-CN" altLang="en-US" sz="2200" b="1" dirty="0">
                <a:latin typeface="Times New Roman" panose="02020603050405020304" pitchFamily="18" charset="0"/>
                <a:ea typeface="宋体" panose="02010600030101010101" pitchFamily="2" charset="-122"/>
              </a:endParaRPr>
            </a:p>
          </p:txBody>
        </p:sp>
        <p:sp>
          <p:nvSpPr>
            <p:cNvPr id="12328" name="Line 34"/>
            <p:cNvSpPr/>
            <p:nvPr/>
          </p:nvSpPr>
          <p:spPr>
            <a:xfrm>
              <a:off x="528" y="2478"/>
              <a:ext cx="4704" cy="0"/>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29" name="Line 35"/>
            <p:cNvSpPr/>
            <p:nvPr/>
          </p:nvSpPr>
          <p:spPr>
            <a:xfrm>
              <a:off x="528" y="2767"/>
              <a:ext cx="4704" cy="0"/>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0" name="Line 36"/>
            <p:cNvSpPr/>
            <p:nvPr/>
          </p:nvSpPr>
          <p:spPr>
            <a:xfrm>
              <a:off x="528" y="3035"/>
              <a:ext cx="4704" cy="0"/>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1" name="Line 37"/>
            <p:cNvSpPr/>
            <p:nvPr/>
          </p:nvSpPr>
          <p:spPr>
            <a:xfrm>
              <a:off x="528" y="3332"/>
              <a:ext cx="4704" cy="0"/>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2" name="Line 38"/>
            <p:cNvSpPr/>
            <p:nvPr/>
          </p:nvSpPr>
          <p:spPr>
            <a:xfrm>
              <a:off x="528" y="3653"/>
              <a:ext cx="4704" cy="0"/>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3" name="Line 39"/>
            <p:cNvSpPr/>
            <p:nvPr/>
          </p:nvSpPr>
          <p:spPr>
            <a:xfrm>
              <a:off x="528" y="3924"/>
              <a:ext cx="4704" cy="0"/>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4" name="Line 40"/>
            <p:cNvSpPr/>
            <p:nvPr/>
          </p:nvSpPr>
          <p:spPr>
            <a:xfrm>
              <a:off x="528" y="4194"/>
              <a:ext cx="4704" cy="0"/>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5" name="Line 41"/>
            <p:cNvSpPr/>
            <p:nvPr/>
          </p:nvSpPr>
          <p:spPr>
            <a:xfrm>
              <a:off x="528" y="2478"/>
              <a:ext cx="0" cy="1716"/>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6" name="Line 42"/>
            <p:cNvSpPr/>
            <p:nvPr/>
          </p:nvSpPr>
          <p:spPr>
            <a:xfrm>
              <a:off x="1469" y="2478"/>
              <a:ext cx="0" cy="1716"/>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7" name="Line 43"/>
            <p:cNvSpPr/>
            <p:nvPr/>
          </p:nvSpPr>
          <p:spPr>
            <a:xfrm>
              <a:off x="2496" y="2478"/>
              <a:ext cx="0" cy="1716"/>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8" name="Line 44"/>
            <p:cNvSpPr/>
            <p:nvPr/>
          </p:nvSpPr>
          <p:spPr>
            <a:xfrm>
              <a:off x="3384" y="2478"/>
              <a:ext cx="0" cy="1716"/>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39" name="Line 45"/>
            <p:cNvSpPr/>
            <p:nvPr/>
          </p:nvSpPr>
          <p:spPr>
            <a:xfrm>
              <a:off x="4147" y="2478"/>
              <a:ext cx="0" cy="1716"/>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sp>
          <p:nvSpPr>
            <p:cNvPr id="12340" name="Line 46"/>
            <p:cNvSpPr/>
            <p:nvPr/>
          </p:nvSpPr>
          <p:spPr>
            <a:xfrm>
              <a:off x="5232" y="2478"/>
              <a:ext cx="0" cy="1716"/>
            </a:xfrm>
            <a:prstGeom prst="line">
              <a:avLst/>
            </a:prstGeom>
            <a:ln w="19050" cap="flat" cmpd="sng">
              <a:solidFill>
                <a:schemeClr val="tx1"/>
              </a:solidFill>
              <a:prstDash val="solid"/>
              <a:miter/>
              <a:headEnd type="none" w="med" len="med"/>
              <a:tailEnd type="none" w="med" len="med"/>
            </a:ln>
          </p:spPr>
          <p:txBody>
            <a:bodyPr/>
            <a:lstStyle/>
            <a:p>
              <a:endParaRPr lang="zh-CN" altLang="en-US"/>
            </a:p>
          </p:txBody>
        </p:sp>
      </p:grpSp>
      <p:sp>
        <p:nvSpPr>
          <p:cNvPr id="3" name="矩形 2"/>
          <p:cNvSpPr/>
          <p:nvPr/>
        </p:nvSpPr>
        <p:spPr>
          <a:xfrm>
            <a:off x="833438" y="3314065"/>
            <a:ext cx="7472362" cy="425450"/>
          </a:xfrm>
          <a:prstGeom prst="rect">
            <a:avLst/>
          </a:prstGeom>
          <a:noFill/>
          <a:ln w="63500" cap="flat" cmpd="sng">
            <a:solidFill>
              <a:srgbClr val="C00000"/>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49" name="矩形 48"/>
          <p:cNvSpPr/>
          <p:nvPr/>
        </p:nvSpPr>
        <p:spPr>
          <a:xfrm>
            <a:off x="833438" y="3764915"/>
            <a:ext cx="7472362" cy="425450"/>
          </a:xfrm>
          <a:prstGeom prst="rect">
            <a:avLst/>
          </a:prstGeom>
          <a:noFill/>
          <a:ln w="63500" cap="flat" cmpd="sng">
            <a:solidFill>
              <a:srgbClr val="C00000"/>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50" name="矩形 49"/>
          <p:cNvSpPr/>
          <p:nvPr/>
        </p:nvSpPr>
        <p:spPr>
          <a:xfrm>
            <a:off x="831850" y="4203065"/>
            <a:ext cx="7472363" cy="495300"/>
          </a:xfrm>
          <a:prstGeom prst="rect">
            <a:avLst/>
          </a:prstGeom>
          <a:noFill/>
          <a:ln w="63500" cap="flat" cmpd="sng">
            <a:solidFill>
              <a:srgbClr val="C00000"/>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51" name="矩形 50"/>
          <p:cNvSpPr/>
          <p:nvPr/>
        </p:nvSpPr>
        <p:spPr>
          <a:xfrm>
            <a:off x="833438" y="4720590"/>
            <a:ext cx="7472362" cy="430213"/>
          </a:xfrm>
          <a:prstGeom prst="rect">
            <a:avLst/>
          </a:prstGeom>
          <a:noFill/>
          <a:ln w="63500" cap="flat" cmpd="sng">
            <a:solidFill>
              <a:srgbClr val="C00000"/>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52" name="矩形 51"/>
          <p:cNvSpPr/>
          <p:nvPr/>
        </p:nvSpPr>
        <p:spPr>
          <a:xfrm>
            <a:off x="838200" y="5161915"/>
            <a:ext cx="7472363" cy="430213"/>
          </a:xfrm>
          <a:prstGeom prst="rect">
            <a:avLst/>
          </a:prstGeom>
          <a:noFill/>
          <a:ln w="63500" cap="flat" cmpd="sng">
            <a:solidFill>
              <a:srgbClr val="C00000"/>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1" dur="500"/>
                                        <p:tgtEl>
                                          <p:spTgt spid="614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147">
                                            <p:txEl>
                                              <p:charRg st="72" end="72"/>
                                            </p:txEl>
                                          </p:spTgt>
                                        </p:tgtEl>
                                        <p:attrNameLst>
                                          <p:attrName>style.visibility</p:attrName>
                                        </p:attrNameLst>
                                      </p:cBhvr>
                                      <p:to>
                                        <p:strVal val="visible"/>
                                      </p:to>
                                    </p:set>
                                    <p:animEffect transition="in" filter="blinds(horizontal)">
                                      <p:cBhvr>
                                        <p:cTn id="16" dur="500"/>
                                        <p:tgtEl>
                                          <p:spTgt spid="6147">
                                            <p:txEl>
                                              <p:charRg st="72" end="72"/>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up)">
                                      <p:cBhvr>
                                        <p:cTn id="29" dur="500"/>
                                        <p:tgtEl>
                                          <p:spTgt spid="49"/>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up)">
                                      <p:cBhvr>
                                        <p:cTn id="33" dur="500"/>
                                        <p:tgtEl>
                                          <p:spTgt spid="50"/>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up)">
                                      <p:cBhvr>
                                        <p:cTn id="37" dur="500"/>
                                        <p:tgtEl>
                                          <p:spTgt spid="51"/>
                                        </p:tgtEl>
                                      </p:cBhvr>
                                    </p:animEffect>
                                  </p:childTnLst>
                                </p:cTn>
                              </p:par>
                            </p:childTnLst>
                          </p:cTn>
                        </p:par>
                        <p:par>
                          <p:cTn id="38" fill="hold">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up)">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9" grpId="0" bldLvl="0" animBg="1"/>
      <p:bldP spid="50" grpId="0" bldLvl="0" animBg="1"/>
      <p:bldP spid="51" grpId="0" bldLvl="0" animBg="1"/>
      <p:bldP spid="5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46083" name="Rectangle 3"/>
          <p:cNvSpPr>
            <a:spLocks noGrp="1"/>
          </p:cNvSpPr>
          <p:nvPr>
            <p:ph idx="1"/>
          </p:nvPr>
        </p:nvSpPr>
        <p:spPr>
          <a:xfrm>
            <a:off x="107950" y="1052513"/>
            <a:ext cx="8856663" cy="5616575"/>
          </a:xfrm>
        </p:spPr>
        <p:txBody>
          <a:bodyPr vert="horz" wrap="square" lIns="91440" tIns="45720" rIns="91440" bIns="45720" anchor="t" anchorCtr="0"/>
          <a:lstStyle/>
          <a:p>
            <a:r>
              <a:rPr lang="en-US" altLang="zh-CN" b="1" kern="1200" dirty="0">
                <a:latin typeface="Times New Roman" panose="02020603050405020304" pitchFamily="18" charset="0"/>
                <a:ea typeface="+mn-ea"/>
                <a:cs typeface="+mn-cs"/>
              </a:rPr>
              <a:t>GetElem(L, i, &amp;e)</a:t>
            </a:r>
            <a:endParaRPr lang="en-US" altLang="zh-CN" b="1" kern="1200" dirty="0">
              <a:latin typeface="Times New Roman" panose="02020603050405020304" pitchFamily="18" charset="0"/>
              <a:ea typeface="+mn-ea"/>
              <a:cs typeface="+mn-cs"/>
            </a:endParaRPr>
          </a:p>
        </p:txBody>
      </p:sp>
      <p:grpSp>
        <p:nvGrpSpPr>
          <p:cNvPr id="2" name="Group 4"/>
          <p:cNvGrpSpPr/>
          <p:nvPr/>
        </p:nvGrpSpPr>
        <p:grpSpPr>
          <a:xfrm>
            <a:off x="225426" y="1618615"/>
            <a:ext cx="1362074" cy="1127125"/>
            <a:chOff x="6" y="2170"/>
            <a:chExt cx="858" cy="710"/>
          </a:xfrm>
        </p:grpSpPr>
        <p:sp>
          <p:nvSpPr>
            <p:cNvPr id="46124" name="Rectangle 5"/>
            <p:cNvSpPr/>
            <p:nvPr/>
          </p:nvSpPr>
          <p:spPr>
            <a:xfrm>
              <a:off x="28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600" dirty="0">
                <a:latin typeface="Times New Roman" panose="02020603050405020304" pitchFamily="18" charset="0"/>
                <a:ea typeface="宋体" panose="02010600030101010101" pitchFamily="2" charset="-122"/>
              </a:endParaRPr>
            </a:p>
          </p:txBody>
        </p:sp>
        <p:sp>
          <p:nvSpPr>
            <p:cNvPr id="46125" name="Line 6"/>
            <p:cNvSpPr/>
            <p:nvPr/>
          </p:nvSpPr>
          <p:spPr>
            <a:xfrm>
              <a:off x="672"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6126" name="Text Box 7"/>
            <p:cNvSpPr txBox="1"/>
            <p:nvPr/>
          </p:nvSpPr>
          <p:spPr>
            <a:xfrm>
              <a:off x="6" y="2170"/>
              <a:ext cx="286" cy="36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200" b="1" dirty="0">
                  <a:solidFill>
                    <a:srgbClr val="000099"/>
                  </a:solidFill>
                  <a:latin typeface="Times New Roman" panose="02020603050405020304" pitchFamily="18" charset="0"/>
                  <a:ea typeface="宋体" panose="02010600030101010101" pitchFamily="2" charset="-122"/>
                </a:rPr>
                <a:t>L</a:t>
              </a:r>
              <a:endParaRPr lang="en-US" altLang="zh-CN" sz="3200" b="1" dirty="0">
                <a:solidFill>
                  <a:srgbClr val="000099"/>
                </a:solidFill>
                <a:latin typeface="Times New Roman" panose="02020603050405020304" pitchFamily="18" charset="0"/>
                <a:ea typeface="宋体" panose="02010600030101010101" pitchFamily="2" charset="-122"/>
              </a:endParaRPr>
            </a:p>
          </p:txBody>
        </p:sp>
        <p:sp>
          <p:nvSpPr>
            <p:cNvPr id="46127" name="Arc 8"/>
            <p:cNvSpPr/>
            <p:nvPr/>
          </p:nvSpPr>
          <p:spPr>
            <a:xfrm rot="-10459146">
              <a:off x="79" y="2498"/>
              <a:ext cx="433" cy="230"/>
            </a:xfrm>
            <a:custGeom>
              <a:avLst/>
              <a:gdLst/>
              <a:ahLst/>
              <a:cxnLst>
                <a:cxn ang="0">
                  <a:pos x="0" y="0"/>
                </a:cxn>
                <a:cxn ang="0">
                  <a:pos x="0" y="0"/>
                </a:cxn>
                <a:cxn ang="0">
                  <a:pos x="0" y="0"/>
                </a:cxn>
                <a:cxn ang="0">
                  <a:pos x="0" y="0"/>
                </a:cxn>
                <a:cxn ang="0">
                  <a:pos x="0" y="0"/>
                </a:cxn>
                <a:cxn ang="0">
                  <a:pos x="0" y="0"/>
                </a:cxn>
                <a:cxn ang="0">
                  <a:pos x="0" y="0"/>
                </a:cxn>
                <a:cxn ang="0">
                  <a:pos x="0" y="0"/>
                </a:cxn>
              </a:cxnLst>
              <a:rect l="0" t="0" r="0" b="0"/>
              <a:pathLst>
                <a:path w="21600" h="20719" fill="none">
                  <a:moveTo>
                    <a:pt x="9627" y="0"/>
                  </a:moveTo>
                  <a:cubicBezTo>
                    <a:pt x="16963" y="3652"/>
                    <a:pt x="21600" y="11141"/>
                    <a:pt x="21600" y="19336"/>
                  </a:cubicBezTo>
                  <a:cubicBezTo>
                    <a:pt x="21600" y="19797"/>
                    <a:pt x="21585" y="20258"/>
                    <a:pt x="21555" y="20718"/>
                  </a:cubicBezTo>
                </a:path>
                <a:path w="21600" h="20719" stroke="0">
                  <a:moveTo>
                    <a:pt x="9627" y="0"/>
                  </a:moveTo>
                  <a:cubicBezTo>
                    <a:pt x="16963" y="3652"/>
                    <a:pt x="21600" y="11141"/>
                    <a:pt x="21600" y="19336"/>
                  </a:cubicBezTo>
                  <a:cubicBezTo>
                    <a:pt x="21600" y="19797"/>
                    <a:pt x="21585" y="20258"/>
                    <a:pt x="21555" y="20718"/>
                  </a:cubicBezTo>
                  <a:lnTo>
                    <a:pt x="0" y="19336"/>
                  </a:lnTo>
                  <a:lnTo>
                    <a:pt x="9627" y="0"/>
                  </a:lnTo>
                  <a:close/>
                </a:path>
              </a:pathLst>
            </a:custGeom>
            <a:noFill/>
            <a:ln w="31750" cap="flat" cmpd="sng">
              <a:solidFill>
                <a:srgbClr val="000099">
                  <a:alpha val="100000"/>
                </a:srgbClr>
              </a:solidFill>
              <a:prstDash val="solid"/>
              <a:round/>
              <a:headEnd type="triangle" w="med" len="med"/>
              <a:tailEnd type="none" w="med" len="lg"/>
            </a:ln>
          </p:spPr>
          <p:txBody>
            <a:bodyPr/>
            <a:lstStyle/>
            <a:p>
              <a:endParaRPr lang="zh-CN" altLang="en-US"/>
            </a:p>
          </p:txBody>
        </p:sp>
      </p:grpSp>
      <p:grpSp>
        <p:nvGrpSpPr>
          <p:cNvPr id="3" name="Group 9"/>
          <p:cNvGrpSpPr/>
          <p:nvPr/>
        </p:nvGrpSpPr>
        <p:grpSpPr>
          <a:xfrm>
            <a:off x="1435100" y="2212340"/>
            <a:ext cx="1371600" cy="533400"/>
            <a:chOff x="768" y="2544"/>
            <a:chExt cx="864" cy="336"/>
          </a:xfrm>
        </p:grpSpPr>
        <p:sp>
          <p:nvSpPr>
            <p:cNvPr id="46121" name="Rectangle 10"/>
            <p:cNvSpPr/>
            <p:nvPr/>
          </p:nvSpPr>
          <p:spPr>
            <a:xfrm>
              <a:off x="105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21</a:t>
              </a:r>
              <a:endParaRPr lang="zh-CN" altLang="en-US" sz="2800" b="1" dirty="0">
                <a:solidFill>
                  <a:srgbClr val="008080"/>
                </a:solidFill>
                <a:latin typeface="Times New Roman" panose="02020603050405020304" pitchFamily="18" charset="0"/>
                <a:ea typeface="宋体" panose="02010600030101010101" pitchFamily="2" charset="-122"/>
              </a:endParaRPr>
            </a:p>
          </p:txBody>
        </p:sp>
        <p:sp>
          <p:nvSpPr>
            <p:cNvPr id="46122" name="Line 11"/>
            <p:cNvSpPr/>
            <p:nvPr/>
          </p:nvSpPr>
          <p:spPr>
            <a:xfrm>
              <a:off x="1440"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6123" name="Line 12"/>
            <p:cNvSpPr/>
            <p:nvPr/>
          </p:nvSpPr>
          <p:spPr>
            <a:xfrm>
              <a:off x="768"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 name="Group 13"/>
          <p:cNvGrpSpPr/>
          <p:nvPr/>
        </p:nvGrpSpPr>
        <p:grpSpPr>
          <a:xfrm>
            <a:off x="2654300" y="2212340"/>
            <a:ext cx="1371600" cy="533400"/>
            <a:chOff x="1536" y="2544"/>
            <a:chExt cx="864" cy="336"/>
          </a:xfrm>
        </p:grpSpPr>
        <p:sp>
          <p:nvSpPr>
            <p:cNvPr id="46118" name="Rectangle 14"/>
            <p:cNvSpPr/>
            <p:nvPr/>
          </p:nvSpPr>
          <p:spPr>
            <a:xfrm>
              <a:off x="1824"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18</a:t>
              </a:r>
              <a:endParaRPr lang="zh-CN" altLang="en-US" sz="2800" b="1" dirty="0">
                <a:solidFill>
                  <a:srgbClr val="008080"/>
                </a:solidFill>
                <a:latin typeface="Times New Roman" panose="02020603050405020304" pitchFamily="18" charset="0"/>
                <a:ea typeface="宋体" panose="02010600030101010101" pitchFamily="2" charset="-122"/>
              </a:endParaRPr>
            </a:p>
          </p:txBody>
        </p:sp>
        <p:sp>
          <p:nvSpPr>
            <p:cNvPr id="46119" name="Line 15"/>
            <p:cNvSpPr/>
            <p:nvPr/>
          </p:nvSpPr>
          <p:spPr>
            <a:xfrm>
              <a:off x="2208"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6120" name="Line 16"/>
            <p:cNvSpPr/>
            <p:nvPr/>
          </p:nvSpPr>
          <p:spPr>
            <a:xfrm>
              <a:off x="1536"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5" name="Group 17"/>
          <p:cNvGrpSpPr/>
          <p:nvPr/>
        </p:nvGrpSpPr>
        <p:grpSpPr>
          <a:xfrm>
            <a:off x="3873500" y="2212340"/>
            <a:ext cx="1371600" cy="533400"/>
            <a:chOff x="2304" y="2544"/>
            <a:chExt cx="864" cy="336"/>
          </a:xfrm>
        </p:grpSpPr>
        <p:sp>
          <p:nvSpPr>
            <p:cNvPr id="46115" name="Rectangle 18"/>
            <p:cNvSpPr/>
            <p:nvPr/>
          </p:nvSpPr>
          <p:spPr>
            <a:xfrm>
              <a:off x="2592"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30</a:t>
              </a:r>
              <a:endParaRPr lang="zh-CN" altLang="en-US" sz="2800" b="1" dirty="0">
                <a:solidFill>
                  <a:srgbClr val="008080"/>
                </a:solidFill>
                <a:latin typeface="Times New Roman" panose="02020603050405020304" pitchFamily="18" charset="0"/>
                <a:ea typeface="宋体" panose="02010600030101010101" pitchFamily="2" charset="-122"/>
              </a:endParaRPr>
            </a:p>
          </p:txBody>
        </p:sp>
        <p:sp>
          <p:nvSpPr>
            <p:cNvPr id="46116" name="Line 19"/>
            <p:cNvSpPr/>
            <p:nvPr/>
          </p:nvSpPr>
          <p:spPr>
            <a:xfrm>
              <a:off x="2976"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6117" name="Line 20"/>
            <p:cNvSpPr/>
            <p:nvPr/>
          </p:nvSpPr>
          <p:spPr>
            <a:xfrm>
              <a:off x="2304"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6" name="Group 21"/>
          <p:cNvGrpSpPr/>
          <p:nvPr/>
        </p:nvGrpSpPr>
        <p:grpSpPr>
          <a:xfrm>
            <a:off x="5092700" y="2212340"/>
            <a:ext cx="1371600" cy="533400"/>
            <a:chOff x="3072" y="2544"/>
            <a:chExt cx="864" cy="336"/>
          </a:xfrm>
        </p:grpSpPr>
        <p:sp>
          <p:nvSpPr>
            <p:cNvPr id="46112" name="Rectangle 22"/>
            <p:cNvSpPr/>
            <p:nvPr/>
          </p:nvSpPr>
          <p:spPr>
            <a:xfrm>
              <a:off x="3360"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75</a:t>
              </a:r>
              <a:endParaRPr lang="zh-CN" altLang="en-US" sz="2800" b="1" dirty="0">
                <a:solidFill>
                  <a:srgbClr val="008080"/>
                </a:solidFill>
                <a:latin typeface="Times New Roman" panose="02020603050405020304" pitchFamily="18" charset="0"/>
                <a:ea typeface="宋体" panose="02010600030101010101" pitchFamily="2" charset="-122"/>
              </a:endParaRPr>
            </a:p>
          </p:txBody>
        </p:sp>
        <p:sp>
          <p:nvSpPr>
            <p:cNvPr id="46113" name="Line 23"/>
            <p:cNvSpPr/>
            <p:nvPr/>
          </p:nvSpPr>
          <p:spPr>
            <a:xfrm>
              <a:off x="3744"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6114" name="Line 24"/>
            <p:cNvSpPr/>
            <p:nvPr/>
          </p:nvSpPr>
          <p:spPr>
            <a:xfrm>
              <a:off x="3072"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7" name="Group 25"/>
          <p:cNvGrpSpPr/>
          <p:nvPr/>
        </p:nvGrpSpPr>
        <p:grpSpPr>
          <a:xfrm>
            <a:off x="6311900" y="2212340"/>
            <a:ext cx="1371600" cy="533400"/>
            <a:chOff x="3840" y="2544"/>
            <a:chExt cx="864" cy="336"/>
          </a:xfrm>
        </p:grpSpPr>
        <p:sp>
          <p:nvSpPr>
            <p:cNvPr id="46109" name="Rectangle 26"/>
            <p:cNvSpPr/>
            <p:nvPr/>
          </p:nvSpPr>
          <p:spPr>
            <a:xfrm>
              <a:off x="4128"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42</a:t>
              </a:r>
              <a:endParaRPr lang="zh-CN" altLang="en-US" sz="2800" b="1" dirty="0">
                <a:solidFill>
                  <a:srgbClr val="008080"/>
                </a:solidFill>
                <a:latin typeface="Times New Roman" panose="02020603050405020304" pitchFamily="18" charset="0"/>
                <a:ea typeface="宋体" panose="02010600030101010101" pitchFamily="2" charset="-122"/>
              </a:endParaRPr>
            </a:p>
          </p:txBody>
        </p:sp>
        <p:sp>
          <p:nvSpPr>
            <p:cNvPr id="46110" name="Line 27"/>
            <p:cNvSpPr/>
            <p:nvPr/>
          </p:nvSpPr>
          <p:spPr>
            <a:xfrm>
              <a:off x="4512"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6111" name="Line 28"/>
            <p:cNvSpPr/>
            <p:nvPr/>
          </p:nvSpPr>
          <p:spPr>
            <a:xfrm>
              <a:off x="3840"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8" name="Group 29"/>
          <p:cNvGrpSpPr/>
          <p:nvPr/>
        </p:nvGrpSpPr>
        <p:grpSpPr>
          <a:xfrm>
            <a:off x="7531100" y="2212340"/>
            <a:ext cx="1417638" cy="533400"/>
            <a:chOff x="4608" y="2544"/>
            <a:chExt cx="893" cy="336"/>
          </a:xfrm>
        </p:grpSpPr>
        <p:sp>
          <p:nvSpPr>
            <p:cNvPr id="46105" name="Rectangle 30"/>
            <p:cNvSpPr/>
            <p:nvPr/>
          </p:nvSpPr>
          <p:spPr>
            <a:xfrm>
              <a:off x="4896" y="254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56</a:t>
              </a:r>
              <a:endParaRPr lang="zh-CN" altLang="en-US" sz="2800" b="1" dirty="0">
                <a:solidFill>
                  <a:srgbClr val="008080"/>
                </a:solidFill>
                <a:latin typeface="Times New Roman" panose="02020603050405020304" pitchFamily="18" charset="0"/>
                <a:ea typeface="宋体" panose="02010600030101010101" pitchFamily="2" charset="-122"/>
              </a:endParaRPr>
            </a:p>
          </p:txBody>
        </p:sp>
        <p:sp>
          <p:nvSpPr>
            <p:cNvPr id="46106" name="Line 31"/>
            <p:cNvSpPr/>
            <p:nvPr/>
          </p:nvSpPr>
          <p:spPr>
            <a:xfrm>
              <a:off x="5280"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6107" name="Text Box 32"/>
            <p:cNvSpPr txBox="1"/>
            <p:nvPr/>
          </p:nvSpPr>
          <p:spPr>
            <a:xfrm>
              <a:off x="5226" y="2598"/>
              <a:ext cx="275" cy="25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000" b="1" dirty="0">
                  <a:solidFill>
                    <a:srgbClr val="008080"/>
                  </a:solidFill>
                  <a:latin typeface="Times New Roman" panose="02020603050405020304" pitchFamily="18" charset="0"/>
                  <a:ea typeface="宋体" panose="02010600030101010101" pitchFamily="2" charset="-122"/>
                </a:rPr>
                <a:t>∧</a:t>
              </a:r>
              <a:endParaRPr lang="zh-CN" altLang="en-US" sz="2000" b="1" dirty="0">
                <a:solidFill>
                  <a:srgbClr val="008080"/>
                </a:solidFill>
                <a:latin typeface="Times New Roman" panose="02020603050405020304" pitchFamily="18" charset="0"/>
                <a:ea typeface="宋体" panose="02010600030101010101" pitchFamily="2" charset="-122"/>
              </a:endParaRPr>
            </a:p>
          </p:txBody>
        </p:sp>
        <p:sp>
          <p:nvSpPr>
            <p:cNvPr id="46108" name="Line 33"/>
            <p:cNvSpPr/>
            <p:nvPr/>
          </p:nvSpPr>
          <p:spPr>
            <a:xfrm>
              <a:off x="4608"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9" name="Group 34"/>
          <p:cNvGrpSpPr/>
          <p:nvPr/>
        </p:nvGrpSpPr>
        <p:grpSpPr>
          <a:xfrm>
            <a:off x="2124075" y="2821940"/>
            <a:ext cx="438150" cy="990600"/>
            <a:chOff x="1212" y="2880"/>
            <a:chExt cx="276" cy="624"/>
          </a:xfrm>
        </p:grpSpPr>
        <p:sp>
          <p:nvSpPr>
            <p:cNvPr id="46103" name="Line 35"/>
            <p:cNvSpPr/>
            <p:nvPr/>
          </p:nvSpPr>
          <p:spPr>
            <a:xfrm>
              <a:off x="1248" y="2880"/>
              <a:ext cx="0" cy="624"/>
            </a:xfrm>
            <a:prstGeom prst="line">
              <a:avLst/>
            </a:prstGeom>
            <a:ln w="31750" cap="flat" cmpd="sng">
              <a:solidFill>
                <a:srgbClr val="990000"/>
              </a:solidFill>
              <a:prstDash val="solid"/>
              <a:headEnd type="triangle" w="med" len="lg"/>
              <a:tailEnd type="none" w="med" len="med"/>
            </a:ln>
          </p:spPr>
          <p:txBody>
            <a:bodyPr/>
            <a:lstStyle/>
            <a:p>
              <a:endParaRPr lang="zh-CN" altLang="en-US"/>
            </a:p>
          </p:txBody>
        </p:sp>
        <p:sp>
          <p:nvSpPr>
            <p:cNvPr id="46104" name="Text Box 36"/>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600" b="1" dirty="0">
                  <a:solidFill>
                    <a:srgbClr val="990000"/>
                  </a:solidFill>
                  <a:latin typeface="Times New Roman" panose="02020603050405020304" pitchFamily="18" charset="0"/>
                  <a:ea typeface="宋体" panose="02010600030101010101" pitchFamily="2" charset="-122"/>
                </a:rPr>
                <a:t>p</a:t>
              </a:r>
              <a:endParaRPr lang="en-US" altLang="zh-CN" sz="3600" dirty="0">
                <a:latin typeface="Times New Roman" panose="02020603050405020304" pitchFamily="18" charset="0"/>
                <a:ea typeface="宋体" panose="02010600030101010101" pitchFamily="2" charset="-122"/>
              </a:endParaRPr>
            </a:p>
          </p:txBody>
        </p:sp>
      </p:grpSp>
      <p:grpSp>
        <p:nvGrpSpPr>
          <p:cNvPr id="10" name="Group 37"/>
          <p:cNvGrpSpPr/>
          <p:nvPr/>
        </p:nvGrpSpPr>
        <p:grpSpPr>
          <a:xfrm>
            <a:off x="3340100" y="2821940"/>
            <a:ext cx="438150" cy="990600"/>
            <a:chOff x="1212" y="2880"/>
            <a:chExt cx="276" cy="624"/>
          </a:xfrm>
        </p:grpSpPr>
        <p:sp>
          <p:nvSpPr>
            <p:cNvPr id="46101" name="Line 38"/>
            <p:cNvSpPr/>
            <p:nvPr/>
          </p:nvSpPr>
          <p:spPr>
            <a:xfrm>
              <a:off x="1248" y="2880"/>
              <a:ext cx="0" cy="624"/>
            </a:xfrm>
            <a:prstGeom prst="line">
              <a:avLst/>
            </a:prstGeom>
            <a:ln w="31750" cap="flat" cmpd="sng">
              <a:solidFill>
                <a:srgbClr val="990000"/>
              </a:solidFill>
              <a:prstDash val="solid"/>
              <a:headEnd type="triangle" w="med" len="lg"/>
              <a:tailEnd type="none" w="med" len="med"/>
            </a:ln>
          </p:spPr>
          <p:txBody>
            <a:bodyPr/>
            <a:lstStyle/>
            <a:p>
              <a:endParaRPr lang="zh-CN" altLang="en-US"/>
            </a:p>
          </p:txBody>
        </p:sp>
        <p:sp>
          <p:nvSpPr>
            <p:cNvPr id="46102" name="Text Box 39"/>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600" b="1" dirty="0">
                  <a:solidFill>
                    <a:srgbClr val="990000"/>
                  </a:solidFill>
                  <a:latin typeface="Times New Roman" panose="02020603050405020304" pitchFamily="18" charset="0"/>
                  <a:ea typeface="宋体" panose="02010600030101010101" pitchFamily="2" charset="-122"/>
                </a:rPr>
                <a:t>p</a:t>
              </a:r>
              <a:endParaRPr lang="en-US" altLang="zh-CN" sz="3600" dirty="0">
                <a:latin typeface="Times New Roman" panose="02020603050405020304" pitchFamily="18" charset="0"/>
                <a:ea typeface="宋体" panose="02010600030101010101" pitchFamily="2" charset="-122"/>
              </a:endParaRPr>
            </a:p>
          </p:txBody>
        </p:sp>
      </p:grpSp>
      <p:grpSp>
        <p:nvGrpSpPr>
          <p:cNvPr id="11" name="Group 40"/>
          <p:cNvGrpSpPr/>
          <p:nvPr/>
        </p:nvGrpSpPr>
        <p:grpSpPr>
          <a:xfrm>
            <a:off x="4578350" y="2821940"/>
            <a:ext cx="438150" cy="990600"/>
            <a:chOff x="1212" y="2880"/>
            <a:chExt cx="276" cy="624"/>
          </a:xfrm>
        </p:grpSpPr>
        <p:sp>
          <p:nvSpPr>
            <p:cNvPr id="46099" name="Line 41"/>
            <p:cNvSpPr/>
            <p:nvPr/>
          </p:nvSpPr>
          <p:spPr>
            <a:xfrm>
              <a:off x="1248" y="2880"/>
              <a:ext cx="0" cy="624"/>
            </a:xfrm>
            <a:prstGeom prst="line">
              <a:avLst/>
            </a:prstGeom>
            <a:ln w="31750" cap="flat" cmpd="sng">
              <a:solidFill>
                <a:srgbClr val="990000"/>
              </a:solidFill>
              <a:prstDash val="solid"/>
              <a:headEnd type="triangle" w="med" len="lg"/>
              <a:tailEnd type="none" w="med" len="med"/>
            </a:ln>
          </p:spPr>
          <p:txBody>
            <a:bodyPr/>
            <a:lstStyle/>
            <a:p>
              <a:endParaRPr lang="zh-CN" altLang="en-US"/>
            </a:p>
          </p:txBody>
        </p:sp>
        <p:sp>
          <p:nvSpPr>
            <p:cNvPr id="46100" name="Text Box 42"/>
            <p:cNvSpPr txBox="1"/>
            <p:nvPr/>
          </p:nvSpPr>
          <p:spPr>
            <a:xfrm>
              <a:off x="1212" y="3052"/>
              <a:ext cx="276" cy="40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600" b="1" dirty="0">
                  <a:solidFill>
                    <a:srgbClr val="990000"/>
                  </a:solidFill>
                  <a:latin typeface="Times New Roman" panose="02020603050405020304" pitchFamily="18" charset="0"/>
                  <a:ea typeface="宋体" panose="02010600030101010101" pitchFamily="2" charset="-122"/>
                </a:rPr>
                <a:t>p</a:t>
              </a:r>
              <a:endParaRPr lang="en-US" altLang="zh-CN" sz="3600" dirty="0">
                <a:latin typeface="Times New Roman" panose="02020603050405020304" pitchFamily="18" charset="0"/>
                <a:ea typeface="宋体" panose="02010600030101010101" pitchFamily="2" charset="-122"/>
              </a:endParaRPr>
            </a:p>
          </p:txBody>
        </p:sp>
      </p:grpSp>
      <p:sp>
        <p:nvSpPr>
          <p:cNvPr id="85035" name="Text Box 43"/>
          <p:cNvSpPr txBox="1"/>
          <p:nvPr/>
        </p:nvSpPr>
        <p:spPr>
          <a:xfrm>
            <a:off x="514350" y="3035935"/>
            <a:ext cx="336550" cy="6413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600" b="1" dirty="0">
                <a:solidFill>
                  <a:srgbClr val="FF0000"/>
                </a:solidFill>
                <a:latin typeface="Times New Roman" panose="02020603050405020304" pitchFamily="18" charset="0"/>
                <a:ea typeface="宋体" panose="02010600030101010101" pitchFamily="2" charset="-122"/>
              </a:rPr>
              <a:t>j</a:t>
            </a:r>
            <a:endParaRPr lang="en-US" altLang="zh-CN" sz="3600" dirty="0">
              <a:latin typeface="Times New Roman" panose="02020603050405020304" pitchFamily="18" charset="0"/>
              <a:ea typeface="宋体" panose="02010600030101010101" pitchFamily="2" charset="-122"/>
            </a:endParaRPr>
          </a:p>
        </p:txBody>
      </p:sp>
      <p:sp>
        <p:nvSpPr>
          <p:cNvPr id="85036" name="Text Box 44"/>
          <p:cNvSpPr txBox="1"/>
          <p:nvPr/>
        </p:nvSpPr>
        <p:spPr>
          <a:xfrm>
            <a:off x="971550" y="3070860"/>
            <a:ext cx="641350" cy="650875"/>
          </a:xfrm>
          <a:prstGeom prst="rect">
            <a:avLst/>
          </a:prstGeom>
          <a:solidFill>
            <a:srgbClr val="FFFF99">
              <a:alpha val="50195"/>
            </a:srgbClr>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zh-CN" altLang="en-US" sz="3600" b="1" dirty="0">
                <a:solidFill>
                  <a:srgbClr val="660033"/>
                </a:solidFill>
                <a:latin typeface="Times New Roman" panose="02020603050405020304" pitchFamily="18" charset="0"/>
                <a:ea typeface="宋体" panose="02010600030101010101" pitchFamily="2" charset="-122"/>
              </a:rPr>
              <a:t>1</a:t>
            </a:r>
            <a:endParaRPr lang="zh-CN" altLang="en-US" sz="3600" dirty="0">
              <a:latin typeface="Times New Roman" panose="02020603050405020304" pitchFamily="18" charset="0"/>
              <a:ea typeface="宋体" panose="02010600030101010101" pitchFamily="2" charset="-122"/>
            </a:endParaRPr>
          </a:p>
        </p:txBody>
      </p:sp>
      <p:sp>
        <p:nvSpPr>
          <p:cNvPr id="85037" name="Text Box 45"/>
          <p:cNvSpPr txBox="1"/>
          <p:nvPr/>
        </p:nvSpPr>
        <p:spPr>
          <a:xfrm>
            <a:off x="971550" y="3070860"/>
            <a:ext cx="641350" cy="65087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zh-CN" altLang="en-US" sz="3600" b="1" dirty="0">
                <a:solidFill>
                  <a:srgbClr val="660033"/>
                </a:solidFill>
                <a:latin typeface="Times New Roman" panose="02020603050405020304" pitchFamily="18" charset="0"/>
                <a:ea typeface="宋体" panose="02010600030101010101" pitchFamily="2" charset="-122"/>
              </a:rPr>
              <a:t>2</a:t>
            </a:r>
            <a:endParaRPr lang="zh-CN" altLang="en-US" sz="3600" dirty="0">
              <a:latin typeface="Times New Roman" panose="02020603050405020304" pitchFamily="18" charset="0"/>
              <a:ea typeface="宋体" panose="02010600030101010101" pitchFamily="2" charset="-122"/>
            </a:endParaRPr>
          </a:p>
        </p:txBody>
      </p:sp>
      <p:sp>
        <p:nvSpPr>
          <p:cNvPr id="85038" name="Text Box 46"/>
          <p:cNvSpPr txBox="1"/>
          <p:nvPr/>
        </p:nvSpPr>
        <p:spPr>
          <a:xfrm>
            <a:off x="971550" y="3070860"/>
            <a:ext cx="641350" cy="646113"/>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zh-CN" altLang="en-US" sz="3600" b="1" dirty="0">
                <a:solidFill>
                  <a:srgbClr val="660033"/>
                </a:solidFill>
                <a:latin typeface="Times New Roman" panose="02020603050405020304" pitchFamily="18" charset="0"/>
                <a:ea typeface="宋体" panose="02010600030101010101" pitchFamily="2" charset="-122"/>
              </a:rPr>
              <a:t>3</a:t>
            </a:r>
            <a:endParaRPr lang="zh-CN" altLang="en-US" sz="3600" b="1" dirty="0">
              <a:solidFill>
                <a:srgbClr val="660033"/>
              </a:solidFill>
              <a:latin typeface="Times New Roman" panose="02020603050405020304" pitchFamily="18" charset="0"/>
              <a:ea typeface="宋体" panose="02010600030101010101" pitchFamily="2" charset="-122"/>
            </a:endParaRPr>
          </a:p>
        </p:txBody>
      </p:sp>
      <p:sp>
        <p:nvSpPr>
          <p:cNvPr id="85041" name="Text Box 49"/>
          <p:cNvSpPr txBox="1"/>
          <p:nvPr/>
        </p:nvSpPr>
        <p:spPr>
          <a:xfrm>
            <a:off x="2628900" y="1604963"/>
            <a:ext cx="3455988"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zh-CN" altLang="en-US" dirty="0">
                <a:latin typeface="Times New Roman" panose="02020603050405020304" pitchFamily="18" charset="0"/>
              </a:rPr>
              <a:t>获得第</a:t>
            </a:r>
            <a:r>
              <a:rPr lang="en-US" altLang="zh-CN" dirty="0">
                <a:latin typeface="Times New Roman" panose="02020603050405020304" pitchFamily="18" charset="0"/>
              </a:rPr>
              <a:t>3</a:t>
            </a:r>
            <a:r>
              <a:rPr lang="zh-CN" altLang="en-US" dirty="0">
                <a:latin typeface="Times New Roman" panose="02020603050405020304" pitchFamily="18" charset="0"/>
              </a:rPr>
              <a:t>个结点的过程</a:t>
            </a:r>
            <a:endParaRPr lang="zh-CN" altLang="en-US" dirty="0">
              <a:latin typeface="Times New Roman" panose="02020603050405020304" pitchFamily="18" charset="0"/>
            </a:endParaRPr>
          </a:p>
        </p:txBody>
      </p:sp>
      <p:grpSp>
        <p:nvGrpSpPr>
          <p:cNvPr id="21" name="组合 20"/>
          <p:cNvGrpSpPr/>
          <p:nvPr/>
        </p:nvGrpSpPr>
        <p:grpSpPr>
          <a:xfrm>
            <a:off x="210185" y="3822700"/>
            <a:ext cx="8757920" cy="2776220"/>
            <a:chOff x="331" y="5794"/>
            <a:chExt cx="13792" cy="4372"/>
          </a:xfrm>
        </p:grpSpPr>
        <p:sp>
          <p:nvSpPr>
            <p:cNvPr id="77" name="Rectangle 4"/>
            <p:cNvSpPr>
              <a:spLocks noChangeArrowheads="1"/>
            </p:cNvSpPr>
            <p:nvPr>
              <p:custDataLst>
                <p:tags r:id="rId1"/>
              </p:custDataLst>
            </p:nvPr>
          </p:nvSpPr>
          <p:spPr bwMode="auto">
            <a:xfrm>
              <a:off x="348" y="6578"/>
              <a:ext cx="13775" cy="3588"/>
            </a:xfrm>
            <a:prstGeom prst="rect">
              <a:avLst/>
            </a:prstGeom>
            <a:solidFill>
              <a:srgbClr val="EAEAEA"/>
            </a:solidFill>
            <a:ln>
              <a:noFill/>
            </a:ln>
          </p:spPr>
          <p:txBody>
            <a:bodyPr anchor="ctr">
              <a:spAutoFit/>
            </a:bodyPr>
            <a:lstStyle>
              <a:lvl1pPr indent="25908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259080" algn="l" defTabSz="914400" rtl="0" eaLnBrk="0" fontAlgn="base" latinLnBrk="0" hangingPunct="0">
                <a:lnSpc>
                  <a:spcPct val="130000"/>
                </a:lnSpc>
                <a:spcBef>
                  <a:spcPct val="2000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从第</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个结点（</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L-&gt;next</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）顺链扫描，用指针</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指向当前扫描到的结点，</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初值</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 = L-&gt;next</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259080" algn="l" defTabSz="914400" rtl="0" eaLnBrk="0" fontAlgn="base" latinLnBrk="0" hangingPunct="0">
                <a:lnSpc>
                  <a:spcPct val="130000"/>
                </a:lnSpc>
                <a:spcBef>
                  <a:spcPct val="20000"/>
                </a:spcBef>
                <a:spcAft>
                  <a:spcPct val="0"/>
                </a:spcAft>
                <a:buClrTx/>
                <a:buSzTx/>
                <a:buFont typeface="Wingdings" panose="05000000000000000000" pitchFamily="2" charset="2"/>
                <a:buChar char="ü"/>
                <a:defRPr/>
              </a:pPr>
              <a:r>
                <a:rPr kumimoji="0"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j</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做计数器，累计当前扫描过的结点数，</a:t>
              </a:r>
              <a:r>
                <a:rPr kumimoji="0"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j</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初值为</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259080" algn="l" defTabSz="914400" rtl="0" eaLnBrk="0" fontAlgn="base" latinLnBrk="0" hangingPunct="0">
                <a:lnSpc>
                  <a:spcPct val="130000"/>
                </a:lnSpc>
                <a:spcBef>
                  <a:spcPct val="2000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当</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指向扫描到的下一结点时，计数器</a:t>
              </a:r>
              <a:r>
                <a:rPr kumimoji="0"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j</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加</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259080" algn="l" defTabSz="914400" rtl="0" eaLnBrk="0" fontAlgn="base" latinLnBrk="0" hangingPunct="0">
                <a:lnSpc>
                  <a:spcPct val="130000"/>
                </a:lnSpc>
                <a:spcBef>
                  <a:spcPct val="2000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当</a:t>
              </a:r>
              <a:r>
                <a:rPr kumimoji="0"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j </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时，</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所指的结点就是要找的第</a:t>
              </a:r>
              <a:r>
                <a:rPr kumimoji="0"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个结点。</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8" name="Rectangle 5"/>
            <p:cNvSpPr>
              <a:spLocks noChangeArrowheads="1"/>
            </p:cNvSpPr>
            <p:nvPr>
              <p:custDataLst>
                <p:tags r:id="rId2"/>
              </p:custDataLst>
            </p:nvPr>
          </p:nvSpPr>
          <p:spPr bwMode="auto">
            <a:xfrm>
              <a:off x="331" y="5794"/>
              <a:ext cx="13793" cy="697"/>
            </a:xfrm>
            <a:prstGeom prst="roundRect">
              <a:avLst/>
            </a:prstGeom>
            <a:solidFill>
              <a:srgbClr val="6C4C8F">
                <a:lumMod val="60000"/>
                <a:lumOff val="40000"/>
              </a:srgbClr>
            </a:solidFill>
            <a:ln>
              <a:noFill/>
            </a:ln>
          </p:spPr>
          <p:txBody>
            <a:bodyPr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zh-CN" altLang="en-US" sz="20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算法步骤</a:t>
              </a:r>
              <a:r>
                <a:rPr kumimoji="0" lang="en-US" altLang="zh-CN" sz="20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en-US" altLang="zh-CN" sz="2000" b="0" i="0" u="none" strike="noStrike" kern="1200" cap="none" spc="0" normalizeH="0" baseline="0" noProof="0" dirty="0">
                <a:ln>
                  <a:noFill/>
                </a:ln>
                <a:solidFill>
                  <a:srgbClr val="FEFFF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85041"/>
                                        </p:tgtEl>
                                        <p:attrNameLst>
                                          <p:attrName>style.visibility</p:attrName>
                                        </p:attrNameLst>
                                      </p:cBhvr>
                                      <p:to>
                                        <p:strVal val="visible"/>
                                      </p:to>
                                    </p:set>
                                    <p:animEffect transition="in" filter="blinds(horizontal)">
                                      <p:cBhvr>
                                        <p:cTn id="35" dur="500"/>
                                        <p:tgtEl>
                                          <p:spTgt spid="850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5035"/>
                                        </p:tgtEl>
                                        <p:attrNameLst>
                                          <p:attrName>style.visibility</p:attrName>
                                        </p:attrNameLst>
                                      </p:cBhvr>
                                      <p:to>
                                        <p:strVal val="visible"/>
                                      </p:to>
                                    </p:set>
                                    <p:animEffect transition="in" filter="wipe(left)">
                                      <p:cBhvr>
                                        <p:cTn id="45" dur="500"/>
                                        <p:tgtEl>
                                          <p:spTgt spid="85035"/>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85036"/>
                                        </p:tgtEl>
                                        <p:attrNameLst>
                                          <p:attrName>style.visibility</p:attrName>
                                        </p:attrNameLst>
                                      </p:cBhvr>
                                      <p:to>
                                        <p:strVal val="visible"/>
                                      </p:to>
                                    </p:set>
                                    <p:animEffect transition="in" filter="wipe(left)">
                                      <p:cBhvr>
                                        <p:cTn id="49" dur="500"/>
                                        <p:tgtEl>
                                          <p:spTgt spid="8503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85037"/>
                                        </p:tgtEl>
                                        <p:attrNameLst>
                                          <p:attrName>style.visibility</p:attrName>
                                        </p:attrNameLst>
                                      </p:cBhvr>
                                      <p:to>
                                        <p:strVal val="visible"/>
                                      </p:to>
                                    </p:set>
                                    <p:animEffect transition="in" filter="wipe(left)">
                                      <p:cBhvr>
                                        <p:cTn id="61" dur="500"/>
                                        <p:tgtEl>
                                          <p:spTgt spid="8503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10"/>
                                        </p:tgtEl>
                                        <p:attrNameLst>
                                          <p:attrName>style.visibility</p:attrName>
                                        </p:attrNameLst>
                                      </p:cBhvr>
                                      <p:to>
                                        <p:strVal val="hidden"/>
                                      </p:to>
                                    </p:set>
                                  </p:childTnLst>
                                </p:cTn>
                              </p:par>
                            </p:childTnLst>
                          </p:cTn>
                        </p:par>
                        <p:par>
                          <p:cTn id="66" fill="hold">
                            <p:stCondLst>
                              <p:cond delay="0"/>
                            </p:stCondLst>
                            <p:childTnLst>
                              <p:par>
                                <p:cTn id="67" presetID="22" presetClass="entr" presetSubtype="8" fill="hold"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85038"/>
                                        </p:tgtEl>
                                        <p:attrNameLst>
                                          <p:attrName>style.visibility</p:attrName>
                                        </p:attrNameLst>
                                      </p:cBhvr>
                                      <p:to>
                                        <p:strVal val="visible"/>
                                      </p:to>
                                    </p:set>
                                    <p:animEffect transition="in" filter="wipe(left)">
                                      <p:cBhvr>
                                        <p:cTn id="73" dur="500"/>
                                        <p:tgtEl>
                                          <p:spTgt spid="8503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up)">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35" grpId="0"/>
      <p:bldP spid="85036" grpId="0" bldLvl="0" animBg="1"/>
      <p:bldP spid="85037" grpId="0" bldLvl="0" animBg="1"/>
      <p:bldP spid="85038" grpId="0" bldLvl="0" animBg="1"/>
      <p:bldP spid="850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87043" name="Rectangle 3"/>
          <p:cNvSpPr>
            <a:spLocks noGrp="1"/>
          </p:cNvSpPr>
          <p:nvPr>
            <p:ph idx="1"/>
          </p:nvPr>
        </p:nvSpPr>
        <p:spPr>
          <a:xfrm>
            <a:off x="107950" y="1052513"/>
            <a:ext cx="8856663" cy="5616575"/>
          </a:xfrm>
        </p:spPr>
        <p:txBody>
          <a:bodyPr vert="horz" wrap="square" lIns="91440" tIns="45720" rIns="91440" bIns="45720" anchor="t" anchorCtr="0"/>
          <a:lstStyle/>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Status GetElem(LinkList L, int i, ElemType &amp;e) {</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kern="1200" dirty="0">
                <a:latin typeface="Times New Roman" panose="02020603050405020304" pitchFamily="18" charset="0"/>
                <a:ea typeface="宋体" panose="02010600030101010101" pitchFamily="2" charset="-122"/>
                <a:cs typeface="+mn-cs"/>
              </a:rPr>
              <a:t>//L</a:t>
            </a:r>
            <a:r>
              <a:rPr lang="zh-CN" altLang="en-US" kern="1200" dirty="0">
                <a:latin typeface="Times New Roman" panose="02020603050405020304" pitchFamily="18" charset="0"/>
                <a:ea typeface="宋体" panose="02010600030101010101" pitchFamily="2" charset="-122"/>
                <a:cs typeface="+mn-cs"/>
              </a:rPr>
              <a:t>是带头结点的链表的头指针，以</a:t>
            </a:r>
            <a:r>
              <a:rPr lang="en-US" altLang="zh-CN" kern="1200" dirty="0">
                <a:latin typeface="Times New Roman" panose="02020603050405020304" pitchFamily="18" charset="0"/>
                <a:ea typeface="宋体" panose="02010600030101010101" pitchFamily="2" charset="-122"/>
                <a:cs typeface="+mn-cs"/>
              </a:rPr>
              <a:t>e</a:t>
            </a:r>
            <a:r>
              <a:rPr lang="zh-CN" altLang="en-US" kern="1200" dirty="0">
                <a:latin typeface="Times New Roman" panose="02020603050405020304" pitchFamily="18" charset="0"/>
                <a:ea typeface="宋体" panose="02010600030101010101" pitchFamily="2" charset="-122"/>
                <a:cs typeface="+mn-cs"/>
              </a:rPr>
              <a:t>返回第 </a:t>
            </a:r>
            <a:r>
              <a:rPr lang="en-US" altLang="zh-CN" kern="1200" dirty="0">
                <a:latin typeface="Times New Roman" panose="02020603050405020304" pitchFamily="18" charset="0"/>
                <a:ea typeface="宋体" panose="02010600030101010101" pitchFamily="2" charset="-122"/>
                <a:cs typeface="+mn-cs"/>
              </a:rPr>
              <a:t>i </a:t>
            </a:r>
            <a:r>
              <a:rPr lang="zh-CN" altLang="en-US" kern="1200" dirty="0">
                <a:latin typeface="Times New Roman" panose="02020603050405020304" pitchFamily="18" charset="0"/>
                <a:ea typeface="宋体" panose="02010600030101010101" pitchFamily="2" charset="-122"/>
                <a:cs typeface="+mn-cs"/>
              </a:rPr>
              <a:t>个元素</a:t>
            </a:r>
            <a:endParaRPr lang="zh-CN" altLang="en-US" kern="1200" dirty="0">
              <a:latin typeface="Times New Roman" panose="02020603050405020304" pitchFamily="18" charset="0"/>
              <a:ea typeface="宋体" panose="02010600030101010101" pitchFamily="2" charset="-122"/>
              <a:cs typeface="+mn-cs"/>
            </a:endParaRPr>
          </a:p>
          <a:p>
            <a:pPr eaLnBrk="1" hangingPunct="1">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p = L-&gt;next;  </a:t>
            </a:r>
            <a:endParaRPr lang="en-US" altLang="zh-CN" b="1" kern="1200" dirty="0">
              <a:latin typeface="Times New Roman" panose="02020603050405020304" pitchFamily="18" charset="0"/>
              <a:ea typeface="宋体" panose="02010600030101010101" pitchFamily="2" charset="-122"/>
              <a:cs typeface="+mn-cs"/>
            </a:endParaRPr>
          </a:p>
          <a:p>
            <a:pPr eaLnBrk="1" hangingPunct="1">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j = 1;  		 </a:t>
            </a:r>
            <a:r>
              <a:rPr lang="en-US" altLang="zh-CN" kern="1200" dirty="0">
                <a:latin typeface="Times New Roman" panose="02020603050405020304" pitchFamily="18" charset="0"/>
                <a:ea typeface="宋体" panose="02010600030101010101" pitchFamily="2" charset="-122"/>
                <a:cs typeface="+mn-cs"/>
              </a:rPr>
              <a:t>//p</a:t>
            </a:r>
            <a:r>
              <a:rPr lang="zh-CN" altLang="en-US" kern="1200" dirty="0">
                <a:latin typeface="Times New Roman" panose="02020603050405020304" pitchFamily="18" charset="0"/>
                <a:ea typeface="宋体" panose="02010600030101010101" pitchFamily="2" charset="-122"/>
                <a:cs typeface="+mn-cs"/>
              </a:rPr>
              <a:t>指向第一个结点，</a:t>
            </a:r>
            <a:r>
              <a:rPr lang="en-US" altLang="zh-CN" kern="1200" dirty="0">
                <a:latin typeface="Times New Roman" panose="02020603050405020304" pitchFamily="18" charset="0"/>
                <a:ea typeface="宋体" panose="02010600030101010101" pitchFamily="2" charset="-122"/>
                <a:cs typeface="+mn-cs"/>
              </a:rPr>
              <a:t>j</a:t>
            </a:r>
            <a:r>
              <a:rPr lang="zh-CN" altLang="en-US" kern="1200" dirty="0">
                <a:latin typeface="Times New Roman" panose="02020603050405020304" pitchFamily="18" charset="0"/>
                <a:ea typeface="宋体" panose="02010600030101010101" pitchFamily="2" charset="-122"/>
                <a:cs typeface="+mn-cs"/>
              </a:rPr>
              <a:t>为计数器</a:t>
            </a:r>
            <a:endParaRPr lang="zh-CN" altLang="en-US"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while (p &amp;&amp; j&lt;i)  </a:t>
            </a:r>
            <a:r>
              <a:rPr lang="en-US" altLang="zh-CN" sz="2000" kern="1200" dirty="0">
                <a:latin typeface="Times New Roman" panose="02020603050405020304" pitchFamily="18" charset="0"/>
                <a:ea typeface="宋体" panose="02010600030101010101" pitchFamily="2" charset="-122"/>
                <a:cs typeface="+mn-cs"/>
              </a:rPr>
              <a:t>{//</a:t>
            </a:r>
            <a:r>
              <a:rPr lang="zh-CN" altLang="en-US" sz="2000" kern="1200" dirty="0">
                <a:latin typeface="Times New Roman" panose="02020603050405020304" pitchFamily="18" charset="0"/>
                <a:ea typeface="宋体" panose="02010600030101010101" pitchFamily="2" charset="-122"/>
                <a:cs typeface="+mn-cs"/>
              </a:rPr>
              <a:t>顺指针向后查找，直到</a:t>
            </a:r>
            <a:r>
              <a:rPr lang="en-US" altLang="zh-CN" sz="2000" kern="1200" dirty="0">
                <a:latin typeface="Times New Roman" panose="02020603050405020304" pitchFamily="18" charset="0"/>
                <a:ea typeface="宋体" panose="02010600030101010101" pitchFamily="2" charset="-122"/>
                <a:cs typeface="+mn-cs"/>
              </a:rPr>
              <a:t>p</a:t>
            </a:r>
            <a:r>
              <a:rPr lang="zh-CN" altLang="en-US" sz="2000" kern="1200" dirty="0">
                <a:latin typeface="Times New Roman" panose="02020603050405020304" pitchFamily="18" charset="0"/>
                <a:ea typeface="宋体" panose="02010600030101010101" pitchFamily="2" charset="-122"/>
                <a:cs typeface="+mn-cs"/>
              </a:rPr>
              <a:t>指向第</a:t>
            </a:r>
            <a:r>
              <a:rPr lang="en-US" altLang="zh-CN" sz="2000" kern="1200" dirty="0">
                <a:latin typeface="Times New Roman" panose="02020603050405020304" pitchFamily="18" charset="0"/>
                <a:ea typeface="宋体" panose="02010600030101010101" pitchFamily="2" charset="-122"/>
                <a:cs typeface="+mn-cs"/>
              </a:rPr>
              <a:t>i</a:t>
            </a:r>
            <a:r>
              <a:rPr lang="zh-CN" altLang="en-US" sz="2000" kern="1200" dirty="0">
                <a:latin typeface="Times New Roman" panose="02020603050405020304" pitchFamily="18" charset="0"/>
                <a:ea typeface="宋体" panose="02010600030101010101" pitchFamily="2" charset="-122"/>
                <a:cs typeface="+mn-cs"/>
              </a:rPr>
              <a:t>个元素或</a:t>
            </a:r>
            <a:r>
              <a:rPr lang="en-US" altLang="zh-CN" sz="2000" kern="1200" dirty="0">
                <a:latin typeface="Times New Roman" panose="02020603050405020304" pitchFamily="18" charset="0"/>
                <a:ea typeface="宋体" panose="02010600030101010101" pitchFamily="2" charset="-122"/>
                <a:cs typeface="+mn-cs"/>
              </a:rPr>
              <a:t>p</a:t>
            </a:r>
            <a:r>
              <a:rPr lang="zh-CN" altLang="en-US" sz="2000" kern="1200" dirty="0">
                <a:latin typeface="Times New Roman" panose="02020603050405020304" pitchFamily="18" charset="0"/>
                <a:ea typeface="宋体" panose="02010600030101010101" pitchFamily="2" charset="-122"/>
                <a:cs typeface="+mn-cs"/>
              </a:rPr>
              <a:t>为空</a:t>
            </a:r>
            <a:endParaRPr lang="en-US" altLang="zh-CN" sz="2000"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p = p-&gt;next; </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solidFill>
                  <a:srgbClr val="FF0909"/>
                </a:solidFill>
                <a:latin typeface="Times New Roman" panose="02020603050405020304" pitchFamily="18" charset="0"/>
                <a:ea typeface="宋体" panose="02010600030101010101" pitchFamily="2" charset="-122"/>
                <a:cs typeface="+mn-cs"/>
              </a:rPr>
              <a:t>		j++;</a:t>
            </a:r>
            <a:r>
              <a:rPr lang="en-US" altLang="zh-CN" b="1" kern="1200" dirty="0">
                <a:latin typeface="Times New Roman" panose="02020603050405020304" pitchFamily="18" charset="0"/>
                <a:ea typeface="宋体" panose="02010600030101010101" pitchFamily="2" charset="-122"/>
                <a:cs typeface="+mn-cs"/>
              </a:rPr>
              <a:t>  </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        </a:t>
            </a:r>
            <a:endParaRPr lang="zh-CN" altLang="en-US"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if ( !p || j&gt;i )  return ERROR;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第 </a:t>
            </a:r>
            <a:r>
              <a:rPr lang="en-US" altLang="zh-CN" kern="1200" dirty="0">
                <a:latin typeface="Times New Roman" panose="02020603050405020304" pitchFamily="18" charset="0"/>
                <a:ea typeface="宋体" panose="02010600030101010101" pitchFamily="2" charset="-122"/>
                <a:cs typeface="+mn-cs"/>
              </a:rPr>
              <a:t>i </a:t>
            </a:r>
            <a:r>
              <a:rPr lang="zh-CN" altLang="en-US" kern="1200" dirty="0">
                <a:latin typeface="Times New Roman" panose="02020603050405020304" pitchFamily="18" charset="0"/>
                <a:ea typeface="宋体" panose="02010600030101010101" pitchFamily="2" charset="-122"/>
                <a:cs typeface="+mn-cs"/>
              </a:rPr>
              <a:t>个元素不存在</a:t>
            </a:r>
            <a:endParaRPr lang="zh-CN" altLang="en-US"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e = p-&gt;data;</a:t>
            </a:r>
            <a:r>
              <a:rPr lang="en-US" altLang="zh-CN" b="1" kern="1200" dirty="0">
                <a:latin typeface="Times New Roman" panose="02020603050405020304" pitchFamily="18" charset="0"/>
                <a:ea typeface="宋体" panose="02010600030101010101" pitchFamily="2" charset="-122"/>
                <a:cs typeface="+mn-cs"/>
              </a:rPr>
              <a:t>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取得第 </a:t>
            </a:r>
            <a:r>
              <a:rPr lang="en-US" altLang="zh-CN" kern="1200" dirty="0">
                <a:latin typeface="Times New Roman" panose="02020603050405020304" pitchFamily="18" charset="0"/>
                <a:ea typeface="宋体" panose="02010600030101010101" pitchFamily="2" charset="-122"/>
                <a:cs typeface="+mn-cs"/>
              </a:rPr>
              <a:t>i </a:t>
            </a:r>
            <a:r>
              <a:rPr lang="zh-CN" altLang="en-US" kern="1200" dirty="0">
                <a:latin typeface="Times New Roman" panose="02020603050405020304" pitchFamily="18" charset="0"/>
                <a:ea typeface="宋体" panose="02010600030101010101" pitchFamily="2" charset="-122"/>
                <a:cs typeface="+mn-cs"/>
              </a:rPr>
              <a:t>个元素</a:t>
            </a:r>
            <a:endParaRPr lang="zh-CN" altLang="en-US"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return OK;</a:t>
            </a:r>
            <a:endParaRPr lang="zh-CN" altLang="en-US"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a:t>
            </a:r>
            <a:endParaRPr lang="en-US" altLang="zh-CN" b="1" kern="1200" dirty="0">
              <a:latin typeface="Times New Roman" panose="02020603050405020304" pitchFamily="18" charset="0"/>
              <a:ea typeface="宋体" panose="02010600030101010101" pitchFamily="2" charset="-122"/>
              <a:cs typeface="+mn-cs"/>
            </a:endParaRPr>
          </a:p>
        </p:txBody>
      </p:sp>
      <p:sp>
        <p:nvSpPr>
          <p:cNvPr id="87044" name="Text Box 4"/>
          <p:cNvSpPr txBox="1"/>
          <p:nvPr/>
        </p:nvSpPr>
        <p:spPr>
          <a:xfrm>
            <a:off x="5051425" y="5805488"/>
            <a:ext cx="3424238" cy="46196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dirty="0">
                <a:latin typeface="Times New Roman" panose="02020603050405020304" pitchFamily="18" charset="0"/>
                <a:ea typeface="隶书" panose="02010509060101010101" pitchFamily="49" charset="-122"/>
              </a:rPr>
              <a:t>算法的时间复杂度</a:t>
            </a:r>
            <a:r>
              <a:rPr lang="zh-CN" altLang="en-US" dirty="0">
                <a:latin typeface="Times New Roman" panose="02020603050405020304" pitchFamily="18" charset="0"/>
                <a:ea typeface="宋体" panose="02010600030101010101" pitchFamily="2" charset="-122"/>
              </a:rPr>
              <a:t>: </a:t>
            </a:r>
            <a:r>
              <a:rPr lang="en-US" altLang="zh-CN" b="1" dirty="0">
                <a:solidFill>
                  <a:srgbClr val="FF0909"/>
                </a:solidFill>
                <a:latin typeface="Times New Roman" panose="02020603050405020304" pitchFamily="18" charset="0"/>
                <a:ea typeface="宋体" panose="02010600030101010101" pitchFamily="2" charset="-122"/>
              </a:rPr>
              <a:t>O(n)</a:t>
            </a:r>
            <a:endParaRPr lang="zh-CN" altLang="en-US" b="1" dirty="0">
              <a:solidFill>
                <a:srgbClr val="FF0909"/>
              </a:solidFill>
              <a:latin typeface="Times New Roman" panose="02020603050405020304" pitchFamily="18" charset="0"/>
              <a:ea typeface="宋体" panose="02010600030101010101" pitchFamily="2" charset="-122"/>
            </a:endParaRPr>
          </a:p>
        </p:txBody>
      </p:sp>
      <p:grpSp>
        <p:nvGrpSpPr>
          <p:cNvPr id="2" name="组合 2"/>
          <p:cNvGrpSpPr/>
          <p:nvPr/>
        </p:nvGrpSpPr>
        <p:grpSpPr>
          <a:xfrm>
            <a:off x="2838450" y="4941888"/>
            <a:ext cx="5694363" cy="1306512"/>
            <a:chOff x="2179614" y="5103039"/>
            <a:chExt cx="5693933" cy="1307841"/>
          </a:xfrm>
        </p:grpSpPr>
        <p:grpSp>
          <p:nvGrpSpPr>
            <p:cNvPr id="47110" name="组合 1"/>
            <p:cNvGrpSpPr/>
            <p:nvPr/>
          </p:nvGrpSpPr>
          <p:grpSpPr>
            <a:xfrm>
              <a:off x="2340448" y="5103039"/>
              <a:ext cx="5533099" cy="1307841"/>
              <a:chOff x="2340448" y="5103039"/>
              <a:chExt cx="5533099" cy="1307841"/>
            </a:xfrm>
          </p:grpSpPr>
          <p:grpSp>
            <p:nvGrpSpPr>
              <p:cNvPr id="47112" name="Group 4"/>
              <p:cNvGrpSpPr/>
              <p:nvPr/>
            </p:nvGrpSpPr>
            <p:grpSpPr>
              <a:xfrm>
                <a:off x="2340448" y="5156948"/>
                <a:ext cx="615951" cy="792165"/>
                <a:chOff x="476" y="2631"/>
                <a:chExt cx="388" cy="499"/>
              </a:xfrm>
            </p:grpSpPr>
            <p:sp>
              <p:nvSpPr>
                <p:cNvPr id="47136" name="Rectangle 5"/>
                <p:cNvSpPr/>
                <p:nvPr/>
              </p:nvSpPr>
              <p:spPr>
                <a:xfrm>
                  <a:off x="686" y="2631"/>
                  <a:ext cx="178" cy="249"/>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600" dirty="0">
                    <a:latin typeface="Times New Roman" panose="02020603050405020304" pitchFamily="18" charset="0"/>
                    <a:ea typeface="宋体" panose="02010600030101010101" pitchFamily="2" charset="-122"/>
                  </a:endParaRPr>
                </a:p>
              </p:txBody>
            </p:sp>
            <p:sp>
              <p:nvSpPr>
                <p:cNvPr id="47137" name="Text Box 7"/>
                <p:cNvSpPr txBox="1"/>
                <p:nvPr/>
              </p:nvSpPr>
              <p:spPr>
                <a:xfrm>
                  <a:off x="476" y="2839"/>
                  <a:ext cx="246"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000099"/>
                      </a:solidFill>
                      <a:latin typeface="Times New Roman" panose="02020603050405020304" pitchFamily="18" charset="0"/>
                      <a:ea typeface="宋体" panose="02010600030101010101" pitchFamily="2" charset="-122"/>
                    </a:rPr>
                    <a:t>L</a:t>
                  </a:r>
                  <a:endParaRPr lang="en-US" altLang="zh-CN" dirty="0">
                    <a:latin typeface="Times New Roman" panose="02020603050405020304" pitchFamily="18" charset="0"/>
                    <a:ea typeface="宋体" panose="02010600030101010101" pitchFamily="2" charset="-122"/>
                  </a:endParaRPr>
                </a:p>
              </p:txBody>
            </p:sp>
          </p:grpSp>
          <p:grpSp>
            <p:nvGrpSpPr>
              <p:cNvPr id="47113" name="Group 9"/>
              <p:cNvGrpSpPr/>
              <p:nvPr/>
            </p:nvGrpSpPr>
            <p:grpSpPr>
              <a:xfrm>
                <a:off x="2803995" y="5157126"/>
                <a:ext cx="1219200" cy="395101"/>
                <a:chOff x="768" y="2544"/>
                <a:chExt cx="768" cy="336"/>
              </a:xfrm>
            </p:grpSpPr>
            <p:sp>
              <p:nvSpPr>
                <p:cNvPr id="47133" name="Rectangle 10"/>
                <p:cNvSpPr/>
                <p:nvPr/>
              </p:nvSpPr>
              <p:spPr>
                <a:xfrm>
                  <a:off x="1056" y="2544"/>
                  <a:ext cx="480"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21</a:t>
                  </a:r>
                  <a:endParaRPr lang="zh-CN" altLang="en-US" sz="3600" dirty="0">
                    <a:latin typeface="Times New Roman" panose="02020603050405020304" pitchFamily="18" charset="0"/>
                    <a:ea typeface="宋体" panose="02010600030101010101" pitchFamily="2" charset="-122"/>
                  </a:endParaRPr>
                </a:p>
              </p:txBody>
            </p:sp>
            <p:sp>
              <p:nvSpPr>
                <p:cNvPr id="47134" name="Line 11"/>
                <p:cNvSpPr/>
                <p:nvPr/>
              </p:nvSpPr>
              <p:spPr>
                <a:xfrm>
                  <a:off x="1383"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7135" name="Line 12"/>
                <p:cNvSpPr/>
                <p:nvPr/>
              </p:nvSpPr>
              <p:spPr>
                <a:xfrm>
                  <a:off x="768"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7114" name="Group 13"/>
              <p:cNvGrpSpPr/>
              <p:nvPr/>
            </p:nvGrpSpPr>
            <p:grpSpPr>
              <a:xfrm>
                <a:off x="4023195" y="5157126"/>
                <a:ext cx="1219200" cy="395090"/>
                <a:chOff x="1536" y="2544"/>
                <a:chExt cx="768" cy="336"/>
              </a:xfrm>
            </p:grpSpPr>
            <p:sp>
              <p:nvSpPr>
                <p:cNvPr id="47130" name="Rectangle 14"/>
                <p:cNvSpPr/>
                <p:nvPr/>
              </p:nvSpPr>
              <p:spPr>
                <a:xfrm>
                  <a:off x="1824" y="2544"/>
                  <a:ext cx="480"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18</a:t>
                  </a:r>
                  <a:endParaRPr lang="zh-CN" altLang="en-US" sz="3600" dirty="0">
                    <a:latin typeface="Times New Roman" panose="02020603050405020304" pitchFamily="18" charset="0"/>
                    <a:ea typeface="宋体" panose="02010600030101010101" pitchFamily="2" charset="-122"/>
                  </a:endParaRPr>
                </a:p>
              </p:txBody>
            </p:sp>
            <p:sp>
              <p:nvSpPr>
                <p:cNvPr id="47131" name="Line 15"/>
                <p:cNvSpPr/>
                <p:nvPr/>
              </p:nvSpPr>
              <p:spPr>
                <a:xfrm>
                  <a:off x="2154"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7132" name="Line 16"/>
                <p:cNvSpPr/>
                <p:nvPr/>
              </p:nvSpPr>
              <p:spPr>
                <a:xfrm>
                  <a:off x="1536"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7115" name="Group 17"/>
              <p:cNvGrpSpPr/>
              <p:nvPr/>
            </p:nvGrpSpPr>
            <p:grpSpPr>
              <a:xfrm>
                <a:off x="5242395" y="5157126"/>
                <a:ext cx="1212850" cy="395090"/>
                <a:chOff x="2304" y="2544"/>
                <a:chExt cx="764" cy="336"/>
              </a:xfrm>
            </p:grpSpPr>
            <p:sp>
              <p:nvSpPr>
                <p:cNvPr id="47127" name="Rectangle 18"/>
                <p:cNvSpPr/>
                <p:nvPr/>
              </p:nvSpPr>
              <p:spPr>
                <a:xfrm>
                  <a:off x="2592" y="2544"/>
                  <a:ext cx="4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30</a:t>
                  </a:r>
                  <a:endParaRPr lang="zh-CN" altLang="en-US" sz="3600" dirty="0">
                    <a:latin typeface="Times New Roman" panose="02020603050405020304" pitchFamily="18" charset="0"/>
                    <a:ea typeface="宋体" panose="02010600030101010101" pitchFamily="2" charset="-122"/>
                  </a:endParaRPr>
                </a:p>
              </p:txBody>
            </p:sp>
            <p:sp>
              <p:nvSpPr>
                <p:cNvPr id="47128" name="Line 19"/>
                <p:cNvSpPr/>
                <p:nvPr/>
              </p:nvSpPr>
              <p:spPr>
                <a:xfrm>
                  <a:off x="2970"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7129" name="Line 20"/>
                <p:cNvSpPr/>
                <p:nvPr/>
              </p:nvSpPr>
              <p:spPr>
                <a:xfrm>
                  <a:off x="2304"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7116" name="Group 29"/>
              <p:cNvGrpSpPr/>
              <p:nvPr/>
            </p:nvGrpSpPr>
            <p:grpSpPr>
              <a:xfrm>
                <a:off x="6524171" y="5103039"/>
                <a:ext cx="1349376" cy="449180"/>
                <a:chOff x="4608" y="2498"/>
                <a:chExt cx="850" cy="382"/>
              </a:xfrm>
            </p:grpSpPr>
            <p:sp>
              <p:nvSpPr>
                <p:cNvPr id="47123" name="Rectangle 30"/>
                <p:cNvSpPr/>
                <p:nvPr/>
              </p:nvSpPr>
              <p:spPr>
                <a:xfrm>
                  <a:off x="4896" y="2544"/>
                  <a:ext cx="504"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56</a:t>
                  </a:r>
                  <a:endParaRPr lang="zh-CN" altLang="en-US" sz="3600" dirty="0">
                    <a:latin typeface="Times New Roman" panose="02020603050405020304" pitchFamily="18" charset="0"/>
                    <a:ea typeface="宋体" panose="02010600030101010101" pitchFamily="2" charset="-122"/>
                  </a:endParaRPr>
                </a:p>
              </p:txBody>
            </p:sp>
            <p:sp>
              <p:nvSpPr>
                <p:cNvPr id="47124" name="Line 31"/>
                <p:cNvSpPr/>
                <p:nvPr/>
              </p:nvSpPr>
              <p:spPr>
                <a:xfrm>
                  <a:off x="5193"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7125" name="Text Box 32"/>
                <p:cNvSpPr txBox="1"/>
                <p:nvPr/>
              </p:nvSpPr>
              <p:spPr>
                <a:xfrm>
                  <a:off x="5147" y="2498"/>
                  <a:ext cx="311"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a:t>
                  </a:r>
                  <a:endParaRPr lang="zh-CN" altLang="en-US" sz="3200" dirty="0">
                    <a:latin typeface="Times New Roman" panose="02020603050405020304" pitchFamily="18" charset="0"/>
                    <a:ea typeface="宋体" panose="02010600030101010101" pitchFamily="2" charset="-122"/>
                  </a:endParaRPr>
                </a:p>
              </p:txBody>
            </p:sp>
            <p:sp>
              <p:nvSpPr>
                <p:cNvPr id="47126" name="Line 33"/>
                <p:cNvSpPr/>
                <p:nvPr/>
              </p:nvSpPr>
              <p:spPr>
                <a:xfrm>
                  <a:off x="4608"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7117" name="Group 34"/>
              <p:cNvGrpSpPr/>
              <p:nvPr/>
            </p:nvGrpSpPr>
            <p:grpSpPr>
              <a:xfrm>
                <a:off x="3550121" y="5445857"/>
                <a:ext cx="374650" cy="461963"/>
                <a:chOff x="1248" y="2765"/>
                <a:chExt cx="236" cy="291"/>
              </a:xfrm>
            </p:grpSpPr>
            <p:sp>
              <p:nvSpPr>
                <p:cNvPr id="47121" name="Line 35"/>
                <p:cNvSpPr/>
                <p:nvPr/>
              </p:nvSpPr>
              <p:spPr>
                <a:xfrm>
                  <a:off x="1248" y="2855"/>
                  <a:ext cx="0" cy="176"/>
                </a:xfrm>
                <a:prstGeom prst="line">
                  <a:avLst/>
                </a:prstGeom>
                <a:ln w="31750" cap="flat" cmpd="sng">
                  <a:solidFill>
                    <a:srgbClr val="990000"/>
                  </a:solidFill>
                  <a:prstDash val="solid"/>
                  <a:headEnd type="triangle" w="med" len="lg"/>
                  <a:tailEnd type="none" w="med" len="med"/>
                </a:ln>
              </p:spPr>
              <p:txBody>
                <a:bodyPr/>
                <a:lstStyle/>
                <a:p>
                  <a:endParaRPr lang="zh-CN" altLang="en-US"/>
                </a:p>
              </p:txBody>
            </p:sp>
            <p:sp>
              <p:nvSpPr>
                <p:cNvPr id="47122" name="Text Box 36"/>
                <p:cNvSpPr txBox="1"/>
                <p:nvPr/>
              </p:nvSpPr>
              <p:spPr>
                <a:xfrm>
                  <a:off x="1260" y="2765"/>
                  <a:ext cx="224"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990000"/>
                      </a:solidFill>
                      <a:latin typeface="Times New Roman" panose="02020603050405020304" pitchFamily="18" charset="0"/>
                      <a:ea typeface="宋体" panose="02010600030101010101" pitchFamily="2" charset="-122"/>
                    </a:rPr>
                    <a:t>p</a:t>
                  </a:r>
                  <a:endParaRPr lang="en-US" altLang="zh-CN" dirty="0">
                    <a:latin typeface="Times New Roman" panose="02020603050405020304" pitchFamily="18" charset="0"/>
                    <a:ea typeface="宋体" panose="02010600030101010101" pitchFamily="2" charset="-122"/>
                  </a:endParaRPr>
                </a:p>
              </p:txBody>
            </p:sp>
          </p:grpSp>
          <p:grpSp>
            <p:nvGrpSpPr>
              <p:cNvPr id="47118" name="组合 27"/>
              <p:cNvGrpSpPr/>
              <p:nvPr/>
            </p:nvGrpSpPr>
            <p:grpSpPr>
              <a:xfrm>
                <a:off x="3349381" y="5949215"/>
                <a:ext cx="575390" cy="461665"/>
                <a:chOff x="1907704" y="3975447"/>
                <a:chExt cx="575390" cy="461665"/>
              </a:xfrm>
            </p:grpSpPr>
            <p:sp>
              <p:nvSpPr>
                <p:cNvPr id="47119" name="Text Box 43"/>
                <p:cNvSpPr txBox="1"/>
                <p:nvPr/>
              </p:nvSpPr>
              <p:spPr>
                <a:xfrm>
                  <a:off x="1907704" y="3975447"/>
                  <a:ext cx="287258" cy="46166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FF0000"/>
                      </a:solidFill>
                      <a:latin typeface="Times New Roman" panose="02020603050405020304" pitchFamily="18" charset="0"/>
                      <a:ea typeface="宋体" panose="02010600030101010101" pitchFamily="2" charset="-122"/>
                    </a:rPr>
                    <a:t>j</a:t>
                  </a:r>
                  <a:endParaRPr lang="en-US" altLang="zh-CN" dirty="0">
                    <a:latin typeface="Times New Roman" panose="02020603050405020304" pitchFamily="18" charset="0"/>
                    <a:ea typeface="宋体" panose="02010600030101010101" pitchFamily="2" charset="-122"/>
                  </a:endParaRPr>
                </a:p>
              </p:txBody>
            </p:sp>
            <p:sp>
              <p:nvSpPr>
                <p:cNvPr id="47120" name="Text Box 46"/>
                <p:cNvSpPr txBox="1"/>
                <p:nvPr/>
              </p:nvSpPr>
              <p:spPr>
                <a:xfrm>
                  <a:off x="2194962" y="3975447"/>
                  <a:ext cx="288132" cy="46166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en-US" altLang="zh-CN" b="1" dirty="0">
                      <a:solidFill>
                        <a:srgbClr val="660033"/>
                      </a:solidFill>
                      <a:latin typeface="Times New Roman" panose="02020603050405020304" pitchFamily="18" charset="0"/>
                      <a:ea typeface="宋体" panose="02010600030101010101" pitchFamily="2" charset="-122"/>
                    </a:rPr>
                    <a:t>1</a:t>
                  </a:r>
                  <a:endParaRPr lang="zh-CN" altLang="en-US" dirty="0">
                    <a:latin typeface="Times New Roman" panose="02020603050405020304" pitchFamily="18" charset="0"/>
                    <a:ea typeface="宋体" panose="02010600030101010101" pitchFamily="2" charset="-122"/>
                  </a:endParaRPr>
                </a:p>
              </p:txBody>
            </p:sp>
          </p:grpSp>
        </p:grpSp>
        <p:sp>
          <p:nvSpPr>
            <p:cNvPr id="47111" name="Rectangle 5"/>
            <p:cNvSpPr/>
            <p:nvPr/>
          </p:nvSpPr>
          <p:spPr>
            <a:xfrm>
              <a:off x="2179614" y="5157192"/>
              <a:ext cx="498599" cy="395289"/>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600"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7" dur="500"/>
                                        <p:tgtEl>
                                          <p:spTgt spid="87043">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11" dur="500"/>
                                        <p:tgtEl>
                                          <p:spTgt spid="8704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16" dur="500"/>
                                        <p:tgtEl>
                                          <p:spTgt spid="87043">
                                            <p:txEl>
                                              <p:pRg st="4" end="4"/>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87043">
                                            <p:txEl>
                                              <p:pRg st="7" end="7"/>
                                            </p:txEl>
                                          </p:spTgt>
                                        </p:tgtEl>
                                        <p:attrNameLst>
                                          <p:attrName>style.visibility</p:attrName>
                                        </p:attrNameLst>
                                      </p:cBhvr>
                                      <p:to>
                                        <p:strVal val="visible"/>
                                      </p:to>
                                    </p:set>
                                    <p:animEffect transition="in" filter="blinds(horizontal)">
                                      <p:cBhvr>
                                        <p:cTn id="20" dur="500"/>
                                        <p:tgtEl>
                                          <p:spTgt spid="8704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25" dur="500"/>
                                        <p:tgtEl>
                                          <p:spTgt spid="87043">
                                            <p:txEl>
                                              <p:pRg st="5" end="5"/>
                                            </p:txEl>
                                          </p:spTgt>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87043">
                                            <p:txEl>
                                              <p:pRg st="6" end="6"/>
                                            </p:txEl>
                                          </p:spTgt>
                                        </p:tgtEl>
                                        <p:attrNameLst>
                                          <p:attrName>style.visibility</p:attrName>
                                        </p:attrNameLst>
                                      </p:cBhvr>
                                      <p:to>
                                        <p:strVal val="visible"/>
                                      </p:to>
                                    </p:set>
                                    <p:animEffect transition="in" filter="blinds(horizontal)">
                                      <p:cBhvr>
                                        <p:cTn id="29" dur="500"/>
                                        <p:tgtEl>
                                          <p:spTgt spid="870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7043">
                                            <p:txEl>
                                              <p:pRg st="8" end="8"/>
                                            </p:txEl>
                                          </p:spTgt>
                                        </p:tgtEl>
                                        <p:attrNameLst>
                                          <p:attrName>style.visibility</p:attrName>
                                        </p:attrNameLst>
                                      </p:cBhvr>
                                      <p:to>
                                        <p:strVal val="visible"/>
                                      </p:to>
                                    </p:set>
                                    <p:animEffect transition="in" filter="blinds(horizontal)">
                                      <p:cBhvr>
                                        <p:cTn id="34" dur="500"/>
                                        <p:tgtEl>
                                          <p:spTgt spid="8704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7043">
                                            <p:txEl>
                                              <p:pRg st="9" end="9"/>
                                            </p:txEl>
                                          </p:spTgt>
                                        </p:tgtEl>
                                        <p:attrNameLst>
                                          <p:attrName>style.visibility</p:attrName>
                                        </p:attrNameLst>
                                      </p:cBhvr>
                                      <p:to>
                                        <p:strVal val="visible"/>
                                      </p:to>
                                    </p:set>
                                    <p:animEffect transition="in" filter="blinds(horizontal)">
                                      <p:cBhvr>
                                        <p:cTn id="39" dur="500"/>
                                        <p:tgtEl>
                                          <p:spTgt spid="8704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7044"/>
                                        </p:tgtEl>
                                        <p:attrNameLst>
                                          <p:attrName>style.visibility</p:attrName>
                                        </p:attrNameLst>
                                      </p:cBhvr>
                                      <p:to>
                                        <p:strVal val="visible"/>
                                      </p:to>
                                    </p:set>
                                    <p:animEffect transition="in" filter="blinds(horizontal)">
                                      <p:cBhvr>
                                        <p:cTn id="49"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88067" name="Rectangle 3"/>
          <p:cNvSpPr>
            <a:spLocks noGrp="1"/>
          </p:cNvSpPr>
          <p:nvPr>
            <p:ph idx="1"/>
          </p:nvPr>
        </p:nvSpPr>
        <p:spPr>
          <a:xfrm>
            <a:off x="107950" y="1052513"/>
            <a:ext cx="8856663" cy="5616575"/>
          </a:xfrm>
        </p:spPr>
        <p:txBody>
          <a:bodyPr vert="horz" wrap="square" lIns="91440" tIns="45720" rIns="91440" bIns="45720" anchor="t" anchorCtr="0"/>
          <a:lstStyle/>
          <a:p>
            <a:r>
              <a:rPr lang="en-US" altLang="zh-CN" b="1" kern="1200" dirty="0">
                <a:latin typeface="Times New Roman" panose="02020603050405020304" pitchFamily="18" charset="0"/>
                <a:ea typeface="+mn-ea"/>
                <a:cs typeface="+mn-cs"/>
              </a:rPr>
              <a:t>ListInsert(&amp;L, i, e)</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zh-CN" altLang="en-US" kern="1200" dirty="0">
                <a:latin typeface="Times New Roman" panose="02020603050405020304" pitchFamily="18" charset="0"/>
                <a:ea typeface="+mn-ea"/>
                <a:cs typeface="+mn-cs"/>
              </a:rPr>
              <a:t>有序对 &lt;</a:t>
            </a:r>
            <a:r>
              <a:rPr lang="en-US" altLang="zh-CN" kern="1200" dirty="0">
                <a:latin typeface="Times New Roman" panose="02020603050405020304" pitchFamily="18" charset="0"/>
                <a:ea typeface="+mn-ea"/>
                <a:cs typeface="+mn-cs"/>
              </a:rPr>
              <a:t>ai-1, ai&gt;</a:t>
            </a:r>
            <a:r>
              <a:rPr lang="zh-CN" altLang="en-US" kern="1200" dirty="0">
                <a:latin typeface="Times New Roman" panose="02020603050405020304" pitchFamily="18" charset="0"/>
                <a:ea typeface="+mn-ea"/>
                <a:cs typeface="+mn-cs"/>
              </a:rPr>
              <a:t>改变为</a:t>
            </a:r>
            <a:endParaRPr lang="zh-CN" altLang="en-US" kern="1200" dirty="0">
              <a:latin typeface="Times New Roman" panose="02020603050405020304" pitchFamily="18" charset="0"/>
              <a:ea typeface="+mn-ea"/>
              <a:cs typeface="+mn-cs"/>
            </a:endParaRPr>
          </a:p>
          <a:p>
            <a:pPr lvl="1">
              <a:buFont typeface="Wingdings" panose="05000000000000000000" pitchFamily="2" charset="2"/>
              <a:buNone/>
            </a:pPr>
            <a:r>
              <a:rPr lang="zh-CN" altLang="en-US" kern="1200" dirty="0">
                <a:latin typeface="Times New Roman" panose="02020603050405020304" pitchFamily="18" charset="0"/>
                <a:ea typeface="+mn-ea"/>
                <a:cs typeface="+mn-cs"/>
              </a:rPr>
              <a:t>	         &lt;</a:t>
            </a:r>
            <a:r>
              <a:rPr lang="en-US" altLang="zh-CN" kern="1200" dirty="0">
                <a:latin typeface="Times New Roman" panose="02020603050405020304" pitchFamily="18" charset="0"/>
                <a:ea typeface="+mn-ea"/>
                <a:cs typeface="+mn-cs"/>
              </a:rPr>
              <a:t>ai-1, e&gt; </a:t>
            </a:r>
            <a:r>
              <a:rPr lang="zh-CN" altLang="en-US" kern="1200" dirty="0">
                <a:latin typeface="Times New Roman" panose="02020603050405020304" pitchFamily="18" charset="0"/>
                <a:ea typeface="+mn-ea"/>
                <a:cs typeface="+mn-cs"/>
              </a:rPr>
              <a:t>和 &lt;</a:t>
            </a:r>
            <a:r>
              <a:rPr lang="en-US" altLang="zh-CN" kern="1200" dirty="0">
                <a:latin typeface="Times New Roman" panose="02020603050405020304" pitchFamily="18" charset="0"/>
                <a:ea typeface="+mn-ea"/>
                <a:cs typeface="+mn-cs"/>
              </a:rPr>
              <a:t>e, ai&gt;</a:t>
            </a:r>
            <a:endParaRPr lang="en-US" altLang="zh-CN" kern="1200" dirty="0">
              <a:latin typeface="Times New Roman" panose="02020603050405020304" pitchFamily="18" charset="0"/>
              <a:ea typeface="+mn-ea"/>
              <a:cs typeface="+mn-cs"/>
            </a:endParaRPr>
          </a:p>
        </p:txBody>
      </p:sp>
      <p:grpSp>
        <p:nvGrpSpPr>
          <p:cNvPr id="2" name="Group 4"/>
          <p:cNvGrpSpPr/>
          <p:nvPr/>
        </p:nvGrpSpPr>
        <p:grpSpPr>
          <a:xfrm>
            <a:off x="3937000" y="4284663"/>
            <a:ext cx="1066800" cy="609600"/>
            <a:chOff x="2544" y="3600"/>
            <a:chExt cx="672" cy="384"/>
          </a:xfrm>
        </p:grpSpPr>
        <p:sp>
          <p:nvSpPr>
            <p:cNvPr id="48150" name="Rectangle 5"/>
            <p:cNvSpPr/>
            <p:nvPr/>
          </p:nvSpPr>
          <p:spPr>
            <a:xfrm>
              <a:off x="2544" y="3600"/>
              <a:ext cx="672" cy="384"/>
            </a:xfrm>
            <a:prstGeom prst="rect">
              <a:avLst/>
            </a:prstGeom>
            <a:solidFill>
              <a:srgbClr val="FFCC99">
                <a:alpha val="50195"/>
              </a:srgbClr>
            </a:solidFill>
            <a:ln w="254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3600" b="1" dirty="0">
                  <a:solidFill>
                    <a:srgbClr val="990000"/>
                  </a:solidFill>
                  <a:latin typeface="Times New Roman" panose="02020603050405020304" pitchFamily="18" charset="0"/>
                  <a:ea typeface="宋体" panose="02010600030101010101" pitchFamily="2" charset="-122"/>
                </a:rPr>
                <a:t> </a:t>
              </a:r>
              <a:r>
                <a:rPr lang="en-US" altLang="zh-CN" sz="3600" b="1" dirty="0">
                  <a:solidFill>
                    <a:srgbClr val="990000"/>
                  </a:solidFill>
                  <a:latin typeface="Times New Roman" panose="02020603050405020304" pitchFamily="18" charset="0"/>
                  <a:ea typeface="宋体" panose="02010600030101010101" pitchFamily="2" charset="-122"/>
                </a:rPr>
                <a:t>e</a:t>
              </a:r>
              <a:endParaRPr lang="en-US" altLang="zh-CN" sz="3600" dirty="0">
                <a:latin typeface="Times New Roman" panose="02020603050405020304" pitchFamily="18" charset="0"/>
                <a:ea typeface="宋体" panose="02010600030101010101" pitchFamily="2" charset="-122"/>
              </a:endParaRPr>
            </a:p>
          </p:txBody>
        </p:sp>
        <p:sp>
          <p:nvSpPr>
            <p:cNvPr id="48151" name="Line 6"/>
            <p:cNvSpPr/>
            <p:nvPr/>
          </p:nvSpPr>
          <p:spPr>
            <a:xfrm>
              <a:off x="3024" y="3600"/>
              <a:ext cx="0" cy="384"/>
            </a:xfrm>
            <a:prstGeom prst="line">
              <a:avLst/>
            </a:prstGeom>
            <a:ln w="25400" cap="flat" cmpd="sng">
              <a:solidFill>
                <a:srgbClr val="993300"/>
              </a:solidFill>
              <a:prstDash val="solid"/>
              <a:headEnd type="none" w="med" len="med"/>
              <a:tailEnd type="none" w="med" len="med"/>
            </a:ln>
          </p:spPr>
          <p:txBody>
            <a:bodyPr/>
            <a:lstStyle/>
            <a:p>
              <a:endParaRPr lang="zh-CN" altLang="en-US"/>
            </a:p>
          </p:txBody>
        </p:sp>
      </p:grpSp>
      <p:grpSp>
        <p:nvGrpSpPr>
          <p:cNvPr id="3" name="Group 7"/>
          <p:cNvGrpSpPr/>
          <p:nvPr/>
        </p:nvGrpSpPr>
        <p:grpSpPr>
          <a:xfrm>
            <a:off x="755650" y="2878138"/>
            <a:ext cx="1981200" cy="609600"/>
            <a:chOff x="864" y="2784"/>
            <a:chExt cx="1248" cy="384"/>
          </a:xfrm>
        </p:grpSpPr>
        <p:sp>
          <p:nvSpPr>
            <p:cNvPr id="48147" name="Rectangle 8"/>
            <p:cNvSpPr/>
            <p:nvPr/>
          </p:nvSpPr>
          <p:spPr>
            <a:xfrm>
              <a:off x="1440" y="2784"/>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200" b="1" dirty="0">
                  <a:solidFill>
                    <a:srgbClr val="000099"/>
                  </a:solidFill>
                  <a:latin typeface="Times New Roman" panose="02020603050405020304" pitchFamily="18" charset="0"/>
                  <a:ea typeface="宋体" panose="02010600030101010101" pitchFamily="2" charset="-122"/>
                </a:rPr>
                <a:t>a</a:t>
              </a:r>
              <a:r>
                <a:rPr lang="en-US" altLang="zh-CN" sz="3200" b="1" baseline="-25000" dirty="0">
                  <a:solidFill>
                    <a:srgbClr val="000099"/>
                  </a:solidFill>
                  <a:latin typeface="Times New Roman" panose="02020603050405020304" pitchFamily="18" charset="0"/>
                  <a:ea typeface="宋体" panose="02010600030101010101" pitchFamily="2" charset="-122"/>
                </a:rPr>
                <a:t>i-1</a:t>
              </a:r>
              <a:endParaRPr lang="en-US" altLang="zh-CN" sz="3200" dirty="0">
                <a:latin typeface="Times New Roman" panose="02020603050405020304" pitchFamily="18" charset="0"/>
                <a:ea typeface="宋体" panose="02010600030101010101" pitchFamily="2" charset="-122"/>
              </a:endParaRPr>
            </a:p>
          </p:txBody>
        </p:sp>
        <p:sp>
          <p:nvSpPr>
            <p:cNvPr id="48148" name="Line 9"/>
            <p:cNvSpPr/>
            <p:nvPr/>
          </p:nvSpPr>
          <p:spPr>
            <a:xfrm>
              <a:off x="1920" y="2784"/>
              <a:ext cx="0" cy="384"/>
            </a:xfrm>
            <a:prstGeom prst="line">
              <a:avLst/>
            </a:prstGeom>
            <a:ln w="9525" cap="flat" cmpd="sng">
              <a:solidFill>
                <a:srgbClr val="000099"/>
              </a:solidFill>
              <a:prstDash val="solid"/>
              <a:headEnd type="none" w="med" len="med"/>
              <a:tailEnd type="none" w="med" len="med"/>
            </a:ln>
          </p:spPr>
          <p:txBody>
            <a:bodyPr/>
            <a:lstStyle/>
            <a:p>
              <a:endParaRPr lang="zh-CN" altLang="en-US"/>
            </a:p>
          </p:txBody>
        </p:sp>
        <p:sp>
          <p:nvSpPr>
            <p:cNvPr id="48149" name="Line 10"/>
            <p:cNvSpPr/>
            <p:nvPr/>
          </p:nvSpPr>
          <p:spPr>
            <a:xfrm>
              <a:off x="864" y="2976"/>
              <a:ext cx="576" cy="0"/>
            </a:xfrm>
            <a:prstGeom prst="line">
              <a:avLst/>
            </a:prstGeom>
            <a:ln w="31750" cap="flat" cmpd="sng">
              <a:solidFill>
                <a:srgbClr val="000080"/>
              </a:solidFill>
              <a:prstDash val="solid"/>
              <a:headEnd type="oval" w="sm" len="sm"/>
              <a:tailEnd type="triangle" w="med" len="lg"/>
            </a:ln>
          </p:spPr>
          <p:txBody>
            <a:bodyPr/>
            <a:lstStyle/>
            <a:p>
              <a:endParaRPr lang="zh-CN" altLang="en-US"/>
            </a:p>
          </p:txBody>
        </p:sp>
      </p:grpSp>
      <p:sp>
        <p:nvSpPr>
          <p:cNvPr id="88078" name="Line 14"/>
          <p:cNvSpPr/>
          <p:nvPr/>
        </p:nvSpPr>
        <p:spPr>
          <a:xfrm>
            <a:off x="2771775" y="3236913"/>
            <a:ext cx="2133600" cy="0"/>
          </a:xfrm>
          <a:prstGeom prst="line">
            <a:avLst/>
          </a:prstGeom>
          <a:ln w="31750" cap="flat" cmpd="sng">
            <a:solidFill>
              <a:srgbClr val="000080"/>
            </a:solidFill>
            <a:prstDash val="solid"/>
            <a:headEnd type="oval" w="sm" len="sm"/>
            <a:tailEnd type="triangle" w="med" len="lg"/>
          </a:ln>
        </p:spPr>
        <p:txBody>
          <a:bodyPr/>
          <a:lstStyle/>
          <a:p>
            <a:endParaRPr lang="zh-CN" altLang="en-US"/>
          </a:p>
        </p:txBody>
      </p:sp>
      <p:grpSp>
        <p:nvGrpSpPr>
          <p:cNvPr id="4" name="Group 28"/>
          <p:cNvGrpSpPr/>
          <p:nvPr/>
        </p:nvGrpSpPr>
        <p:grpSpPr>
          <a:xfrm>
            <a:off x="4932363" y="2844800"/>
            <a:ext cx="1752600" cy="609600"/>
            <a:chOff x="3590" y="1640"/>
            <a:chExt cx="1104" cy="384"/>
          </a:xfrm>
        </p:grpSpPr>
        <p:sp>
          <p:nvSpPr>
            <p:cNvPr id="48144" name="Rectangle 12"/>
            <p:cNvSpPr/>
            <p:nvPr/>
          </p:nvSpPr>
          <p:spPr>
            <a:xfrm>
              <a:off x="3590" y="1640"/>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200" b="1" dirty="0">
                  <a:solidFill>
                    <a:srgbClr val="000099"/>
                  </a:solidFill>
                  <a:latin typeface="Times New Roman" panose="02020603050405020304" pitchFamily="18" charset="0"/>
                  <a:ea typeface="宋体" panose="02010600030101010101" pitchFamily="2" charset="-122"/>
                </a:rPr>
                <a:t>  a</a:t>
              </a:r>
              <a:r>
                <a:rPr lang="en-US" altLang="zh-CN" sz="3200" b="1" baseline="-25000" dirty="0">
                  <a:solidFill>
                    <a:srgbClr val="000099"/>
                  </a:solidFill>
                  <a:latin typeface="Times New Roman" panose="02020603050405020304" pitchFamily="18" charset="0"/>
                  <a:ea typeface="宋体" panose="02010600030101010101" pitchFamily="2" charset="-122"/>
                </a:rPr>
                <a:t>i</a:t>
              </a:r>
              <a:endParaRPr lang="en-US" altLang="zh-CN" sz="3200" dirty="0">
                <a:latin typeface="Times New Roman" panose="02020603050405020304" pitchFamily="18" charset="0"/>
                <a:ea typeface="宋体" panose="02010600030101010101" pitchFamily="2" charset="-122"/>
              </a:endParaRPr>
            </a:p>
          </p:txBody>
        </p:sp>
        <p:sp>
          <p:nvSpPr>
            <p:cNvPr id="48145" name="Line 13"/>
            <p:cNvSpPr/>
            <p:nvPr/>
          </p:nvSpPr>
          <p:spPr>
            <a:xfrm>
              <a:off x="4070" y="1640"/>
              <a:ext cx="0" cy="384"/>
            </a:xfrm>
            <a:prstGeom prst="line">
              <a:avLst/>
            </a:prstGeom>
            <a:ln w="9525" cap="flat" cmpd="sng">
              <a:solidFill>
                <a:srgbClr val="000099"/>
              </a:solidFill>
              <a:prstDash val="solid"/>
              <a:headEnd type="none" w="med" len="med"/>
              <a:tailEnd type="none" w="med" len="med"/>
            </a:ln>
          </p:spPr>
          <p:txBody>
            <a:bodyPr/>
            <a:lstStyle/>
            <a:p>
              <a:endParaRPr lang="zh-CN" altLang="en-US"/>
            </a:p>
          </p:txBody>
        </p:sp>
        <p:sp>
          <p:nvSpPr>
            <p:cNvPr id="48146" name="Line 15"/>
            <p:cNvSpPr/>
            <p:nvPr/>
          </p:nvSpPr>
          <p:spPr>
            <a:xfrm>
              <a:off x="4166" y="1832"/>
              <a:ext cx="528" cy="0"/>
            </a:xfrm>
            <a:prstGeom prst="line">
              <a:avLst/>
            </a:prstGeom>
            <a:ln w="31750" cap="flat" cmpd="sng">
              <a:solidFill>
                <a:srgbClr val="000080"/>
              </a:solidFill>
              <a:prstDash val="solid"/>
              <a:headEnd type="oval" w="sm" len="sm"/>
              <a:tailEnd type="triangle" w="med" len="lg"/>
            </a:ln>
          </p:spPr>
          <p:txBody>
            <a:bodyPr/>
            <a:lstStyle/>
            <a:p>
              <a:endParaRPr lang="zh-CN" altLang="en-US"/>
            </a:p>
          </p:txBody>
        </p:sp>
      </p:grpSp>
      <p:cxnSp>
        <p:nvCxnSpPr>
          <p:cNvPr id="88084" name="AutoShape 20"/>
          <p:cNvCxnSpPr>
            <a:endCxn id="48150" idx="1"/>
          </p:cNvCxnSpPr>
          <p:nvPr/>
        </p:nvCxnSpPr>
        <p:spPr>
          <a:xfrm>
            <a:off x="2771775" y="3355975"/>
            <a:ext cx="1152525" cy="1233488"/>
          </a:xfrm>
          <a:prstGeom prst="bentConnector3">
            <a:avLst>
              <a:gd name="adj1" fmla="val 50551"/>
            </a:avLst>
          </a:prstGeom>
          <a:ln w="31750" cap="flat" cmpd="sng">
            <a:solidFill>
              <a:srgbClr val="008080"/>
            </a:solidFill>
            <a:prstDash val="solid"/>
            <a:miter/>
            <a:headEnd type="oval" w="sm" len="sm"/>
            <a:tailEnd type="triangle" w="med" len="lg"/>
          </a:ln>
        </p:spPr>
      </p:cxnSp>
      <p:cxnSp>
        <p:nvCxnSpPr>
          <p:cNvPr id="48137" name="AutoShape 21"/>
          <p:cNvCxnSpPr>
            <a:stCxn id="48150" idx="3"/>
            <a:endCxn id="48144" idx="2"/>
          </p:cNvCxnSpPr>
          <p:nvPr/>
        </p:nvCxnSpPr>
        <p:spPr>
          <a:xfrm flipV="1">
            <a:off x="5016500" y="3465513"/>
            <a:ext cx="449263" cy="1123950"/>
          </a:xfrm>
          <a:prstGeom prst="bentConnector2">
            <a:avLst/>
          </a:prstGeom>
          <a:ln w="31750" cap="flat" cmpd="sng">
            <a:solidFill>
              <a:srgbClr val="008080"/>
            </a:solidFill>
            <a:prstDash val="solid"/>
            <a:miter/>
            <a:headEnd type="oval" w="sm" len="sm"/>
            <a:tailEnd type="triangle" w="med" len="lg"/>
          </a:ln>
        </p:spPr>
      </p:cxnSp>
      <p:grpSp>
        <p:nvGrpSpPr>
          <p:cNvPr id="5" name="Group 25"/>
          <p:cNvGrpSpPr/>
          <p:nvPr/>
        </p:nvGrpSpPr>
        <p:grpSpPr>
          <a:xfrm>
            <a:off x="2552700" y="4508500"/>
            <a:ext cx="1371600" cy="457200"/>
            <a:chOff x="1247" y="2961"/>
            <a:chExt cx="864" cy="288"/>
          </a:xfrm>
        </p:grpSpPr>
        <p:sp>
          <p:nvSpPr>
            <p:cNvPr id="48142" name="AutoShape 22"/>
            <p:cNvSpPr/>
            <p:nvPr/>
          </p:nvSpPr>
          <p:spPr>
            <a:xfrm>
              <a:off x="1247" y="3009"/>
              <a:ext cx="864" cy="240"/>
            </a:xfrm>
            <a:prstGeom prst="rightArrowCallout">
              <a:avLst>
                <a:gd name="adj1" fmla="val 25000"/>
                <a:gd name="adj2" fmla="val 26666"/>
                <a:gd name="adj3" fmla="val 105000"/>
                <a:gd name="adj4" fmla="val 33333"/>
              </a:avLst>
            </a:prstGeom>
            <a:solidFill>
              <a:srgbClr val="FFFF99">
                <a:alpha val="50195"/>
              </a:srgbClr>
            </a:solidFill>
            <a:ln w="9525"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endParaRPr lang="en-US" altLang="zh-CN" sz="3000" dirty="0">
                <a:latin typeface="Times New Roman" panose="02020603050405020304" pitchFamily="18" charset="0"/>
                <a:ea typeface="宋体" panose="02010600030101010101" pitchFamily="2" charset="-122"/>
              </a:endParaRPr>
            </a:p>
          </p:txBody>
        </p:sp>
        <p:sp>
          <p:nvSpPr>
            <p:cNvPr id="48143" name="Text Box 24"/>
            <p:cNvSpPr txBox="1"/>
            <p:nvPr/>
          </p:nvSpPr>
          <p:spPr>
            <a:xfrm>
              <a:off x="1247" y="2961"/>
              <a:ext cx="318"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endParaRPr lang="en-US" altLang="zh-CN" b="1" dirty="0">
                <a:latin typeface="Times New Roman" panose="02020603050405020304" pitchFamily="18" charset="0"/>
                <a:ea typeface="宋体" panose="02010600030101010101" pitchFamily="2" charset="-122"/>
              </a:endParaRPr>
            </a:p>
          </p:txBody>
        </p:sp>
      </p:grpSp>
      <p:grpSp>
        <p:nvGrpSpPr>
          <p:cNvPr id="6" name="Group 27"/>
          <p:cNvGrpSpPr/>
          <p:nvPr/>
        </p:nvGrpSpPr>
        <p:grpSpPr>
          <a:xfrm>
            <a:off x="403225" y="2708275"/>
            <a:ext cx="1216025" cy="457200"/>
            <a:chOff x="158" y="2870"/>
            <a:chExt cx="766" cy="288"/>
          </a:xfrm>
        </p:grpSpPr>
        <p:sp>
          <p:nvSpPr>
            <p:cNvPr id="48140" name="AutoShape 23"/>
            <p:cNvSpPr/>
            <p:nvPr/>
          </p:nvSpPr>
          <p:spPr>
            <a:xfrm>
              <a:off x="204" y="2886"/>
              <a:ext cx="720" cy="240"/>
            </a:xfrm>
            <a:prstGeom prst="rightArrowCallout">
              <a:avLst>
                <a:gd name="adj1" fmla="val 25000"/>
                <a:gd name="adj2" fmla="val 25000"/>
                <a:gd name="adj3" fmla="val 50000"/>
                <a:gd name="adj4" fmla="val 36662"/>
              </a:avLst>
            </a:prstGeom>
            <a:solidFill>
              <a:srgbClr val="CCFFCC"/>
            </a:solidFill>
            <a:ln w="9525" cap="flat" cmpd="sng">
              <a:solidFill>
                <a:schemeClr val="tx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endParaRPr lang="en-US" altLang="zh-CN" sz="3000" dirty="0">
                <a:latin typeface="Times New Roman" panose="02020603050405020304" pitchFamily="18" charset="0"/>
                <a:ea typeface="宋体" panose="02010600030101010101" pitchFamily="2" charset="-122"/>
              </a:endParaRPr>
            </a:p>
          </p:txBody>
        </p:sp>
        <p:sp>
          <p:nvSpPr>
            <p:cNvPr id="48141" name="Text Box 26"/>
            <p:cNvSpPr txBox="1"/>
            <p:nvPr/>
          </p:nvSpPr>
          <p:spPr>
            <a:xfrm>
              <a:off x="158" y="2870"/>
              <a:ext cx="363"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Effect transition="in" filter="blinds(horizontal)">
                                      <p:cBhvr>
                                        <p:cTn id="7" dur="500"/>
                                        <p:tgtEl>
                                          <p:spTgt spid="88067">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11" dur="500"/>
                                        <p:tgtEl>
                                          <p:spTgt spid="8806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8078"/>
                                        </p:tgtEl>
                                        <p:attrNameLst>
                                          <p:attrName>style.visibility</p:attrName>
                                        </p:attrNameLst>
                                      </p:cBhvr>
                                      <p:to>
                                        <p:strVal val="visible"/>
                                      </p:to>
                                    </p:set>
                                    <p:animEffect transition="in" filter="wipe(left)">
                                      <p:cBhvr>
                                        <p:cTn id="20" dur="500"/>
                                        <p:tgtEl>
                                          <p:spTgt spid="88078"/>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8137"/>
                                        </p:tgtEl>
                                        <p:attrNameLst>
                                          <p:attrName>style.visibility</p:attrName>
                                        </p:attrNameLst>
                                      </p:cBhvr>
                                      <p:to>
                                        <p:strVal val="visible"/>
                                      </p:to>
                                    </p:set>
                                    <p:animEffect transition="in" filter="wipe(down)">
                                      <p:cBhvr>
                                        <p:cTn id="44" dur="500"/>
                                        <p:tgtEl>
                                          <p:spTgt spid="4813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2" fill="hold" nodeType="clickEffect">
                                  <p:stCondLst>
                                    <p:cond delay="0"/>
                                  </p:stCondLst>
                                  <p:childTnLst>
                                    <p:animEffect transition="out" filter="wipe(right)">
                                      <p:cBhvr>
                                        <p:cTn id="48" dur="500"/>
                                        <p:tgtEl>
                                          <p:spTgt spid="88078"/>
                                        </p:tgtEl>
                                      </p:cBhvr>
                                    </p:animEffect>
                                    <p:set>
                                      <p:cBhvr>
                                        <p:cTn id="49" dur="1" fill="hold">
                                          <p:stCondLst>
                                            <p:cond delay="499"/>
                                          </p:stCondLst>
                                        </p:cTn>
                                        <p:tgtEl>
                                          <p:spTgt spid="88078"/>
                                        </p:tgtEl>
                                        <p:attrNameLst>
                                          <p:attrName>style.visibility</p:attrName>
                                        </p:attrNameLst>
                                      </p:cBhvr>
                                      <p:to>
                                        <p:strVal val="hidden"/>
                                      </p:to>
                                    </p:se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88084"/>
                                        </p:tgtEl>
                                        <p:attrNameLst>
                                          <p:attrName>style.visibility</p:attrName>
                                        </p:attrNameLst>
                                      </p:cBhvr>
                                      <p:to>
                                        <p:strVal val="visible"/>
                                      </p:to>
                                    </p:set>
                                    <p:animEffect transition="in" filter="wipe(up)">
                                      <p:cBhvr>
                                        <p:cTn id="53" dur="500"/>
                                        <p:tgtEl>
                                          <p:spTgt spid="8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49155" name="Rectangle 3"/>
          <p:cNvSpPr>
            <a:spLocks noGrp="1"/>
          </p:cNvSpPr>
          <p:nvPr>
            <p:ph idx="1"/>
          </p:nvPr>
        </p:nvSpPr>
        <p:spPr>
          <a:xfrm>
            <a:off x="107950" y="1052513"/>
            <a:ext cx="8856663" cy="5616575"/>
          </a:xfrm>
        </p:spPr>
        <p:txBody>
          <a:bodyPr vert="horz" wrap="square" lIns="91440" tIns="45720" rIns="91440" bIns="45720" anchor="t" anchorCtr="0"/>
          <a:lstStyle/>
          <a:p>
            <a:pPr>
              <a:spcBef>
                <a:spcPct val="0"/>
              </a:spcBef>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 </a:t>
            </a:r>
            <a:r>
              <a:rPr lang="en-US" altLang="zh-CN" b="1" kern="1200" dirty="0">
                <a:latin typeface="Times New Roman" panose="02020603050405020304" pitchFamily="18" charset="0"/>
                <a:ea typeface="宋体" panose="02010600030101010101" pitchFamily="2" charset="-122"/>
                <a:cs typeface="+mn-cs"/>
              </a:rPr>
              <a:t>Status ListInsert(LinkList &amp;L, int i, ElemType e) {</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kern="1200" dirty="0">
                <a:latin typeface="Times New Roman" panose="02020603050405020304" pitchFamily="18" charset="0"/>
                <a:ea typeface="宋体" panose="02010600030101010101" pitchFamily="2" charset="-122"/>
                <a:cs typeface="+mn-cs"/>
              </a:rPr>
              <a:t>//L</a:t>
            </a:r>
            <a:r>
              <a:rPr lang="zh-CN" altLang="en-US" kern="1200" dirty="0">
                <a:latin typeface="Times New Roman" panose="02020603050405020304" pitchFamily="18" charset="0"/>
                <a:ea typeface="宋体" panose="02010600030101010101" pitchFamily="2" charset="-122"/>
                <a:cs typeface="+mn-cs"/>
              </a:rPr>
              <a:t>为头指针，在链表中第</a:t>
            </a:r>
            <a:r>
              <a:rPr lang="en-US" altLang="zh-CN" kern="1200" dirty="0">
                <a:latin typeface="Times New Roman" panose="02020603050405020304" pitchFamily="18" charset="0"/>
                <a:ea typeface="宋体" panose="02010600030101010101" pitchFamily="2" charset="-122"/>
                <a:cs typeface="+mn-cs"/>
              </a:rPr>
              <a:t>i</a:t>
            </a:r>
            <a:r>
              <a:rPr lang="zh-CN" altLang="en-US" kern="1200" dirty="0">
                <a:latin typeface="Times New Roman" panose="02020603050405020304" pitchFamily="18" charset="0"/>
                <a:ea typeface="宋体" panose="02010600030101010101" pitchFamily="2" charset="-122"/>
                <a:cs typeface="+mn-cs"/>
              </a:rPr>
              <a:t>个结点之前插入新的元素</a:t>
            </a:r>
            <a:r>
              <a:rPr lang="en-US" altLang="zh-CN" kern="1200" dirty="0">
                <a:latin typeface="Times New Roman" panose="02020603050405020304" pitchFamily="18" charset="0"/>
                <a:ea typeface="宋体" panose="02010600030101010101" pitchFamily="2" charset="-122"/>
                <a:cs typeface="+mn-cs"/>
              </a:rPr>
              <a:t>e</a:t>
            </a:r>
            <a:endParaRPr lang="en-US" altLang="zh-CN"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p = L;    </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j = 0;</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kern="1200" dirty="0">
                <a:latin typeface="Times New Roman" panose="02020603050405020304" pitchFamily="18" charset="0"/>
                <a:ea typeface="宋体" panose="02010600030101010101" pitchFamily="2" charset="-122"/>
                <a:cs typeface="+mn-cs"/>
              </a:rPr>
              <a:t>	//</a:t>
            </a:r>
            <a:r>
              <a:rPr lang="zh-CN" altLang="en-US" kern="1200" dirty="0">
                <a:latin typeface="Times New Roman" panose="02020603050405020304" pitchFamily="18" charset="0"/>
                <a:ea typeface="宋体" panose="02010600030101010101" pitchFamily="2" charset="-122"/>
                <a:cs typeface="+mn-cs"/>
              </a:rPr>
              <a:t>寻找第</a:t>
            </a:r>
            <a:r>
              <a:rPr lang="en-US" altLang="zh-CN" kern="1200" dirty="0">
                <a:latin typeface="Times New Roman" panose="02020603050405020304" pitchFamily="18" charset="0"/>
                <a:ea typeface="宋体" panose="02010600030101010101" pitchFamily="2" charset="-122"/>
                <a:cs typeface="+mn-cs"/>
              </a:rPr>
              <a:t>i-1</a:t>
            </a:r>
            <a:r>
              <a:rPr lang="zh-CN" altLang="en-US" kern="1200" dirty="0">
                <a:latin typeface="Times New Roman" panose="02020603050405020304" pitchFamily="18" charset="0"/>
                <a:ea typeface="宋体" panose="02010600030101010101" pitchFamily="2" charset="-122"/>
                <a:cs typeface="+mn-cs"/>
              </a:rPr>
              <a:t>个结点</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while (p &amp;&amp; j&lt;i-1)</a:t>
            </a:r>
            <a:r>
              <a:rPr lang="en-US" altLang="zh-CN" b="1" kern="1200" dirty="0">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a:t>
            </a:r>
            <a:r>
              <a:rPr lang="en-US" altLang="zh-CN" b="1" kern="1200" dirty="0">
                <a:latin typeface="Times New Roman" panose="02020603050405020304" pitchFamily="18" charset="0"/>
                <a:ea typeface="宋体" panose="02010600030101010101" pitchFamily="2" charset="-122"/>
                <a:cs typeface="+mn-cs"/>
              </a:rPr>
              <a:t>	</a:t>
            </a:r>
            <a:endParaRPr lang="en-US" altLang="zh-CN"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p = p-&gt;next;  </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solidFill>
                  <a:srgbClr val="FF0909"/>
                </a:solidFill>
                <a:latin typeface="Times New Roman" panose="02020603050405020304" pitchFamily="18" charset="0"/>
                <a:ea typeface="宋体" panose="02010600030101010101" pitchFamily="2" charset="-122"/>
                <a:cs typeface="+mn-cs"/>
              </a:rPr>
              <a:t>		j++; </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solidFill>
                  <a:srgbClr val="FF0909"/>
                </a:solidFill>
                <a:latin typeface="Times New Roman" panose="02020603050405020304" pitchFamily="18" charset="0"/>
                <a:ea typeface="宋体" panose="02010600030101010101" pitchFamily="2" charset="-122"/>
                <a:cs typeface="+mn-cs"/>
              </a:rPr>
              <a:t>	} </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if (!p || j &gt; i-1)</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return ERROR;      	</a:t>
            </a:r>
            <a:r>
              <a:rPr lang="en-US" altLang="zh-CN" kern="1200" dirty="0">
                <a:latin typeface="Times New Roman" panose="02020603050405020304" pitchFamily="18" charset="0"/>
                <a:ea typeface="宋体" panose="02010600030101010101" pitchFamily="2" charset="-122"/>
                <a:cs typeface="+mn-cs"/>
              </a:rPr>
              <a:t>//i</a:t>
            </a:r>
            <a:r>
              <a:rPr lang="zh-CN" altLang="en-US" kern="1200" dirty="0">
                <a:latin typeface="Times New Roman" panose="02020603050405020304" pitchFamily="18" charset="0"/>
                <a:ea typeface="宋体" panose="02010600030101010101" pitchFamily="2" charset="-122"/>
                <a:cs typeface="+mn-cs"/>
              </a:rPr>
              <a:t>大于表长或者小于1</a:t>
            </a:r>
            <a:r>
              <a:rPr lang="zh-CN" altLang="en-US"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a:p>
            <a:pPr eaLnBrk="1" hangingPunct="1">
              <a:spcBef>
                <a:spcPct val="0"/>
              </a:spcBef>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	</a:t>
            </a:r>
            <a:r>
              <a:rPr lang="zh-CN" altLang="en-US" b="1" kern="1200" dirty="0">
                <a:solidFill>
                  <a:schemeClr val="hlink"/>
                </a:solidFill>
                <a:latin typeface="Times New Roman" panose="02020603050405020304" pitchFamily="18" charset="0"/>
                <a:ea typeface="宋体" panose="02010600030101010101" pitchFamily="2" charset="-122"/>
                <a:cs typeface="+mn-cs"/>
              </a:rPr>
              <a:t>……</a:t>
            </a:r>
            <a:r>
              <a:rPr lang="en-US" altLang="zh-CN" kern="1200" dirty="0">
                <a:solidFill>
                  <a:schemeClr val="hlink"/>
                </a:solidFill>
                <a:latin typeface="Times New Roman" panose="02020603050405020304" pitchFamily="18" charset="0"/>
                <a:ea typeface="宋体" panose="02010600030101010101" pitchFamily="2" charset="-122"/>
                <a:cs typeface="+mn-cs"/>
              </a:rPr>
              <a:t>//</a:t>
            </a:r>
            <a:r>
              <a:rPr lang="zh-CN" altLang="en-US" kern="1200" dirty="0">
                <a:solidFill>
                  <a:schemeClr val="hlink"/>
                </a:solidFill>
                <a:latin typeface="Times New Roman" panose="02020603050405020304" pitchFamily="18" charset="0"/>
                <a:ea typeface="宋体" panose="02010600030101010101" pitchFamily="2" charset="-122"/>
                <a:cs typeface="+mn-cs"/>
              </a:rPr>
              <a:t>插入操作</a:t>
            </a:r>
            <a:endParaRPr lang="zh-CN" altLang="en-US" kern="1200" dirty="0">
              <a:solidFill>
                <a:schemeClr val="hlink"/>
              </a:solidFill>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mn-ea"/>
                <a:cs typeface="+mn-cs"/>
              </a:rPr>
              <a:t>	return OK;</a:t>
            </a:r>
            <a:endParaRPr lang="en-US" altLang="zh-CN" b="1" kern="1200" dirty="0">
              <a:latin typeface="Times New Roman" panose="02020603050405020304" pitchFamily="18" charset="0"/>
              <a:ea typeface="+mn-ea"/>
              <a:cs typeface="+mn-cs"/>
            </a:endParaRPr>
          </a:p>
          <a:p>
            <a:pPr eaLnBrk="1" hangingPunct="1">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a:t>
            </a:r>
            <a:endParaRPr lang="zh-CN" altLang="en-US" b="1" kern="1200" dirty="0">
              <a:latin typeface="Times New Roman" panose="02020603050405020304" pitchFamily="18" charset="0"/>
              <a:ea typeface="宋体" panose="02010600030101010101" pitchFamily="2" charset="-122"/>
              <a:cs typeface="+mn-cs"/>
            </a:endParaRPr>
          </a:p>
        </p:txBody>
      </p:sp>
      <p:sp>
        <p:nvSpPr>
          <p:cNvPr id="89093" name="Text Box 5"/>
          <p:cNvSpPr txBox="1"/>
          <p:nvPr/>
        </p:nvSpPr>
        <p:spPr>
          <a:xfrm>
            <a:off x="5108575" y="5949950"/>
            <a:ext cx="3424238"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dirty="0">
                <a:latin typeface="Times New Roman" panose="02020603050405020304" pitchFamily="18" charset="0"/>
                <a:ea typeface="隶书" panose="02010509060101010101" pitchFamily="49" charset="-122"/>
              </a:rPr>
              <a:t>算法的时间复杂度</a:t>
            </a:r>
            <a:r>
              <a:rPr lang="zh-CN" altLang="en-US" dirty="0">
                <a:latin typeface="Times New Roman" panose="02020603050405020304" pitchFamily="18" charset="0"/>
                <a:ea typeface="宋体" panose="02010600030101010101" pitchFamily="2" charset="-122"/>
              </a:rPr>
              <a:t>: </a:t>
            </a:r>
            <a:r>
              <a:rPr lang="en-US" altLang="zh-CN" b="1" dirty="0">
                <a:solidFill>
                  <a:srgbClr val="FF0909"/>
                </a:solidFill>
                <a:latin typeface="Times New Roman" panose="02020603050405020304" pitchFamily="18" charset="0"/>
                <a:ea typeface="宋体" panose="02010600030101010101" pitchFamily="2" charset="-122"/>
              </a:rPr>
              <a:t>O(n)</a:t>
            </a:r>
            <a:endParaRPr lang="zh-CN" altLang="en-US" b="1" dirty="0">
              <a:solidFill>
                <a:srgbClr val="FF0909"/>
              </a:solidFill>
              <a:latin typeface="Times New Roman" panose="02020603050405020304" pitchFamily="18" charset="0"/>
              <a:ea typeface="宋体" panose="02010600030101010101" pitchFamily="2" charset="-122"/>
            </a:endParaRPr>
          </a:p>
        </p:txBody>
      </p:sp>
      <p:grpSp>
        <p:nvGrpSpPr>
          <p:cNvPr id="2" name="组合 31"/>
          <p:cNvGrpSpPr/>
          <p:nvPr/>
        </p:nvGrpSpPr>
        <p:grpSpPr>
          <a:xfrm>
            <a:off x="3419475" y="2060575"/>
            <a:ext cx="5694363" cy="1614488"/>
            <a:chOff x="2179614" y="4742608"/>
            <a:chExt cx="5693936" cy="1614184"/>
          </a:xfrm>
        </p:grpSpPr>
        <p:grpSp>
          <p:nvGrpSpPr>
            <p:cNvPr id="49158" name="组合 32"/>
            <p:cNvGrpSpPr/>
            <p:nvPr/>
          </p:nvGrpSpPr>
          <p:grpSpPr>
            <a:xfrm>
              <a:off x="2256923" y="4742608"/>
              <a:ext cx="5616627" cy="1614184"/>
              <a:chOff x="2256923" y="4742608"/>
              <a:chExt cx="5616627" cy="1614184"/>
            </a:xfrm>
          </p:grpSpPr>
          <p:grpSp>
            <p:nvGrpSpPr>
              <p:cNvPr id="49160" name="Group 4"/>
              <p:cNvGrpSpPr/>
              <p:nvPr/>
            </p:nvGrpSpPr>
            <p:grpSpPr>
              <a:xfrm>
                <a:off x="2329336" y="4742608"/>
                <a:ext cx="627064" cy="809627"/>
                <a:chOff x="469" y="2370"/>
                <a:chExt cx="395" cy="510"/>
              </a:xfrm>
            </p:grpSpPr>
            <p:sp>
              <p:nvSpPr>
                <p:cNvPr id="49184" name="Rectangle 5"/>
                <p:cNvSpPr/>
                <p:nvPr/>
              </p:nvSpPr>
              <p:spPr>
                <a:xfrm>
                  <a:off x="686" y="2631"/>
                  <a:ext cx="178" cy="249"/>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600" dirty="0">
                    <a:latin typeface="Times New Roman" panose="02020603050405020304" pitchFamily="18" charset="0"/>
                    <a:ea typeface="宋体" panose="02010600030101010101" pitchFamily="2" charset="-122"/>
                  </a:endParaRPr>
                </a:p>
              </p:txBody>
            </p:sp>
            <p:sp>
              <p:nvSpPr>
                <p:cNvPr id="49185" name="Text Box 7"/>
                <p:cNvSpPr txBox="1"/>
                <p:nvPr/>
              </p:nvSpPr>
              <p:spPr>
                <a:xfrm>
                  <a:off x="469" y="2370"/>
                  <a:ext cx="246"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000099"/>
                      </a:solidFill>
                      <a:latin typeface="Times New Roman" panose="02020603050405020304" pitchFamily="18" charset="0"/>
                      <a:ea typeface="宋体" panose="02010600030101010101" pitchFamily="2" charset="-122"/>
                    </a:rPr>
                    <a:t>L</a:t>
                  </a:r>
                  <a:endParaRPr lang="en-US" altLang="zh-CN" dirty="0">
                    <a:latin typeface="Times New Roman" panose="02020603050405020304" pitchFamily="18" charset="0"/>
                    <a:ea typeface="宋体" panose="02010600030101010101" pitchFamily="2" charset="-122"/>
                  </a:endParaRPr>
                </a:p>
              </p:txBody>
            </p:sp>
          </p:grpSp>
          <p:grpSp>
            <p:nvGrpSpPr>
              <p:cNvPr id="49161" name="Group 9"/>
              <p:cNvGrpSpPr/>
              <p:nvPr/>
            </p:nvGrpSpPr>
            <p:grpSpPr>
              <a:xfrm>
                <a:off x="2803995" y="5157126"/>
                <a:ext cx="1219200" cy="395101"/>
                <a:chOff x="768" y="2544"/>
                <a:chExt cx="768" cy="336"/>
              </a:xfrm>
            </p:grpSpPr>
            <p:sp>
              <p:nvSpPr>
                <p:cNvPr id="49181" name="Rectangle 10"/>
                <p:cNvSpPr/>
                <p:nvPr/>
              </p:nvSpPr>
              <p:spPr>
                <a:xfrm>
                  <a:off x="1056" y="2544"/>
                  <a:ext cx="480"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21</a:t>
                  </a:r>
                  <a:endParaRPr lang="zh-CN" altLang="en-US" sz="3600" dirty="0">
                    <a:latin typeface="Times New Roman" panose="02020603050405020304" pitchFamily="18" charset="0"/>
                    <a:ea typeface="宋体" panose="02010600030101010101" pitchFamily="2" charset="-122"/>
                  </a:endParaRPr>
                </a:p>
              </p:txBody>
            </p:sp>
            <p:sp>
              <p:nvSpPr>
                <p:cNvPr id="49182" name="Line 11"/>
                <p:cNvSpPr/>
                <p:nvPr/>
              </p:nvSpPr>
              <p:spPr>
                <a:xfrm>
                  <a:off x="1383"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9183" name="Line 12"/>
                <p:cNvSpPr/>
                <p:nvPr/>
              </p:nvSpPr>
              <p:spPr>
                <a:xfrm>
                  <a:off x="768"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9162" name="Group 13"/>
              <p:cNvGrpSpPr/>
              <p:nvPr/>
            </p:nvGrpSpPr>
            <p:grpSpPr>
              <a:xfrm>
                <a:off x="4023195" y="5157126"/>
                <a:ext cx="1219200" cy="395090"/>
                <a:chOff x="1536" y="2544"/>
                <a:chExt cx="768" cy="336"/>
              </a:xfrm>
            </p:grpSpPr>
            <p:sp>
              <p:nvSpPr>
                <p:cNvPr id="49178" name="Rectangle 14"/>
                <p:cNvSpPr/>
                <p:nvPr/>
              </p:nvSpPr>
              <p:spPr>
                <a:xfrm>
                  <a:off x="1824" y="2544"/>
                  <a:ext cx="480"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18</a:t>
                  </a:r>
                  <a:endParaRPr lang="zh-CN" altLang="en-US" sz="3600" dirty="0">
                    <a:latin typeface="Times New Roman" panose="02020603050405020304" pitchFamily="18" charset="0"/>
                    <a:ea typeface="宋体" panose="02010600030101010101" pitchFamily="2" charset="-122"/>
                  </a:endParaRPr>
                </a:p>
              </p:txBody>
            </p:sp>
            <p:sp>
              <p:nvSpPr>
                <p:cNvPr id="49179" name="Line 15"/>
                <p:cNvSpPr/>
                <p:nvPr/>
              </p:nvSpPr>
              <p:spPr>
                <a:xfrm>
                  <a:off x="2154"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9180" name="Line 16"/>
                <p:cNvSpPr/>
                <p:nvPr/>
              </p:nvSpPr>
              <p:spPr>
                <a:xfrm>
                  <a:off x="1536"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9163" name="Group 17"/>
              <p:cNvGrpSpPr/>
              <p:nvPr/>
            </p:nvGrpSpPr>
            <p:grpSpPr>
              <a:xfrm>
                <a:off x="5242395" y="5157124"/>
                <a:ext cx="1212850" cy="402145"/>
                <a:chOff x="2304" y="2544"/>
                <a:chExt cx="764" cy="342"/>
              </a:xfrm>
            </p:grpSpPr>
            <p:sp>
              <p:nvSpPr>
                <p:cNvPr id="49175" name="Rectangle 18"/>
                <p:cNvSpPr/>
                <p:nvPr/>
              </p:nvSpPr>
              <p:spPr>
                <a:xfrm>
                  <a:off x="2592" y="2544"/>
                  <a:ext cx="4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30</a:t>
                  </a:r>
                  <a:endParaRPr lang="zh-CN" altLang="en-US" sz="3600" dirty="0">
                    <a:latin typeface="Times New Roman" panose="02020603050405020304" pitchFamily="18" charset="0"/>
                    <a:ea typeface="宋体" panose="02010600030101010101" pitchFamily="2" charset="-122"/>
                  </a:endParaRPr>
                </a:p>
              </p:txBody>
            </p:sp>
            <p:sp>
              <p:nvSpPr>
                <p:cNvPr id="49176" name="Line 19"/>
                <p:cNvSpPr/>
                <p:nvPr/>
              </p:nvSpPr>
              <p:spPr>
                <a:xfrm>
                  <a:off x="2915" y="2550"/>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9177" name="Line 20"/>
                <p:cNvSpPr/>
                <p:nvPr/>
              </p:nvSpPr>
              <p:spPr>
                <a:xfrm>
                  <a:off x="2304"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9164" name="Group 29"/>
              <p:cNvGrpSpPr/>
              <p:nvPr/>
            </p:nvGrpSpPr>
            <p:grpSpPr>
              <a:xfrm>
                <a:off x="6455911" y="5103039"/>
                <a:ext cx="1417639" cy="449180"/>
                <a:chOff x="4565" y="2498"/>
                <a:chExt cx="893" cy="382"/>
              </a:xfrm>
            </p:grpSpPr>
            <p:sp>
              <p:nvSpPr>
                <p:cNvPr id="49171" name="Rectangle 30"/>
                <p:cNvSpPr/>
                <p:nvPr/>
              </p:nvSpPr>
              <p:spPr>
                <a:xfrm>
                  <a:off x="4896" y="2544"/>
                  <a:ext cx="504"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56</a:t>
                  </a:r>
                  <a:endParaRPr lang="zh-CN" altLang="en-US" sz="3600" dirty="0">
                    <a:latin typeface="Times New Roman" panose="02020603050405020304" pitchFamily="18" charset="0"/>
                    <a:ea typeface="宋体" panose="02010600030101010101" pitchFamily="2" charset="-122"/>
                  </a:endParaRPr>
                </a:p>
              </p:txBody>
            </p:sp>
            <p:sp>
              <p:nvSpPr>
                <p:cNvPr id="49172" name="Line 31"/>
                <p:cNvSpPr/>
                <p:nvPr/>
              </p:nvSpPr>
              <p:spPr>
                <a:xfrm>
                  <a:off x="5193"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49173" name="Text Box 32"/>
                <p:cNvSpPr txBox="1"/>
                <p:nvPr/>
              </p:nvSpPr>
              <p:spPr>
                <a:xfrm>
                  <a:off x="5147" y="2498"/>
                  <a:ext cx="311"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a:t>
                  </a:r>
                  <a:endParaRPr lang="zh-CN" altLang="en-US" sz="3200" dirty="0">
                    <a:latin typeface="Times New Roman" panose="02020603050405020304" pitchFamily="18" charset="0"/>
                    <a:ea typeface="宋体" panose="02010600030101010101" pitchFamily="2" charset="-122"/>
                  </a:endParaRPr>
                </a:p>
              </p:txBody>
            </p:sp>
            <p:sp>
              <p:nvSpPr>
                <p:cNvPr id="49174" name="Line 33"/>
                <p:cNvSpPr/>
                <p:nvPr/>
              </p:nvSpPr>
              <p:spPr>
                <a:xfrm>
                  <a:off x="4565" y="2736"/>
                  <a:ext cx="331"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49165" name="Group 34"/>
              <p:cNvGrpSpPr/>
              <p:nvPr/>
            </p:nvGrpSpPr>
            <p:grpSpPr>
              <a:xfrm>
                <a:off x="2472209" y="5445857"/>
                <a:ext cx="500063" cy="461963"/>
                <a:chOff x="569" y="2765"/>
                <a:chExt cx="315" cy="291"/>
              </a:xfrm>
            </p:grpSpPr>
            <p:sp>
              <p:nvSpPr>
                <p:cNvPr id="49169" name="Line 35"/>
                <p:cNvSpPr/>
                <p:nvPr/>
              </p:nvSpPr>
              <p:spPr>
                <a:xfrm>
                  <a:off x="569" y="2855"/>
                  <a:ext cx="0" cy="176"/>
                </a:xfrm>
                <a:prstGeom prst="line">
                  <a:avLst/>
                </a:prstGeom>
                <a:ln w="31750" cap="flat" cmpd="sng">
                  <a:solidFill>
                    <a:srgbClr val="990000"/>
                  </a:solidFill>
                  <a:prstDash val="solid"/>
                  <a:headEnd type="triangle" w="med" len="lg"/>
                  <a:tailEnd type="none" w="med" len="med"/>
                </a:ln>
              </p:spPr>
              <p:txBody>
                <a:bodyPr/>
                <a:lstStyle/>
                <a:p>
                  <a:endParaRPr lang="zh-CN" altLang="en-US"/>
                </a:p>
              </p:txBody>
            </p:sp>
            <p:sp>
              <p:nvSpPr>
                <p:cNvPr id="49170" name="Text Box 36"/>
                <p:cNvSpPr txBox="1"/>
                <p:nvPr/>
              </p:nvSpPr>
              <p:spPr>
                <a:xfrm>
                  <a:off x="660" y="2765"/>
                  <a:ext cx="224"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990000"/>
                      </a:solidFill>
                      <a:latin typeface="Times New Roman" panose="02020603050405020304" pitchFamily="18" charset="0"/>
                      <a:ea typeface="宋体" panose="02010600030101010101" pitchFamily="2" charset="-122"/>
                    </a:rPr>
                    <a:t>p</a:t>
                  </a:r>
                  <a:endParaRPr lang="en-US" altLang="zh-CN" dirty="0">
                    <a:latin typeface="Times New Roman" panose="02020603050405020304" pitchFamily="18" charset="0"/>
                    <a:ea typeface="宋体" panose="02010600030101010101" pitchFamily="2" charset="-122"/>
                  </a:endParaRPr>
                </a:p>
              </p:txBody>
            </p:sp>
          </p:grpSp>
          <p:grpSp>
            <p:nvGrpSpPr>
              <p:cNvPr id="49166" name="组合 40"/>
              <p:cNvGrpSpPr/>
              <p:nvPr/>
            </p:nvGrpSpPr>
            <p:grpSpPr>
              <a:xfrm>
                <a:off x="2256923" y="5895127"/>
                <a:ext cx="576164" cy="461665"/>
                <a:chOff x="815246" y="3921359"/>
                <a:chExt cx="576164" cy="461665"/>
              </a:xfrm>
            </p:grpSpPr>
            <p:sp>
              <p:nvSpPr>
                <p:cNvPr id="49167" name="Text Box 43"/>
                <p:cNvSpPr txBox="1"/>
                <p:nvPr/>
              </p:nvSpPr>
              <p:spPr>
                <a:xfrm>
                  <a:off x="815246" y="3921359"/>
                  <a:ext cx="287258" cy="46166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FF0000"/>
                      </a:solidFill>
                      <a:latin typeface="Times New Roman" panose="02020603050405020304" pitchFamily="18" charset="0"/>
                      <a:ea typeface="宋体" panose="02010600030101010101" pitchFamily="2" charset="-122"/>
                    </a:rPr>
                    <a:t>j</a:t>
                  </a:r>
                  <a:endParaRPr lang="en-US" altLang="zh-CN" dirty="0">
                    <a:latin typeface="Times New Roman" panose="02020603050405020304" pitchFamily="18" charset="0"/>
                    <a:ea typeface="宋体" panose="02010600030101010101" pitchFamily="2" charset="-122"/>
                  </a:endParaRPr>
                </a:p>
              </p:txBody>
            </p:sp>
            <p:sp>
              <p:nvSpPr>
                <p:cNvPr id="49168" name="Text Box 46"/>
                <p:cNvSpPr txBox="1"/>
                <p:nvPr/>
              </p:nvSpPr>
              <p:spPr>
                <a:xfrm>
                  <a:off x="1103278" y="3921359"/>
                  <a:ext cx="288132" cy="46166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en-US" altLang="zh-CN" b="1" dirty="0">
                      <a:solidFill>
                        <a:srgbClr val="660033"/>
                      </a:solidFill>
                      <a:latin typeface="Times New Roman" panose="02020603050405020304" pitchFamily="18" charset="0"/>
                      <a:ea typeface="宋体" panose="02010600030101010101" pitchFamily="2" charset="-122"/>
                    </a:rPr>
                    <a:t>0</a:t>
                  </a:r>
                  <a:endParaRPr lang="zh-CN" altLang="en-US" dirty="0">
                    <a:latin typeface="Times New Roman" panose="02020603050405020304" pitchFamily="18" charset="0"/>
                    <a:ea typeface="宋体" panose="02010600030101010101" pitchFamily="2" charset="-122"/>
                  </a:endParaRPr>
                </a:p>
              </p:txBody>
            </p:sp>
          </p:grpSp>
        </p:grpSp>
        <p:sp>
          <p:nvSpPr>
            <p:cNvPr id="49159" name="Rectangle 5"/>
            <p:cNvSpPr/>
            <p:nvPr/>
          </p:nvSpPr>
          <p:spPr>
            <a:xfrm>
              <a:off x="2179614" y="5157192"/>
              <a:ext cx="498599" cy="395289"/>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600"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blinds(horizontal)">
                                      <p:cBhvr>
                                        <p:cTn id="12"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50179" name="Rectangle 3"/>
          <p:cNvSpPr>
            <a:spLocks noGrp="1"/>
          </p:cNvSpPr>
          <p:nvPr>
            <p:ph idx="1"/>
          </p:nvPr>
        </p:nvSpPr>
        <p:spPr>
          <a:xfrm>
            <a:off x="107950" y="1052513"/>
            <a:ext cx="8856663" cy="5616575"/>
          </a:xfrm>
        </p:spPr>
        <p:txBody>
          <a:bodyPr vert="horz" wrap="square" lIns="91440" tIns="45720" rIns="91440" bIns="45720" anchor="t" anchorCtr="0"/>
          <a:lstStyle/>
          <a:p>
            <a:pPr lvl="1">
              <a:buFont typeface="Wingdings" panose="05000000000000000000" pitchFamily="2" charset="2"/>
              <a:buNone/>
            </a:pPr>
            <a:r>
              <a:rPr lang="en-US" altLang="zh-CN" b="1" kern="1200" dirty="0">
                <a:latin typeface="Times New Roman" panose="02020603050405020304" pitchFamily="18" charset="0"/>
                <a:ea typeface="+mn-ea"/>
                <a:cs typeface="+mn-cs"/>
              </a:rPr>
              <a:t>s = new LNode; </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生成新结点</a:t>
            </a:r>
            <a:endParaRPr lang="zh-CN" altLang="en-US"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s-&gt;data = e; </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s-&gt;next = p-&gt;next;	</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结点</a:t>
            </a:r>
            <a:r>
              <a:rPr lang="en-US" altLang="zh-CN" kern="1200" dirty="0">
                <a:latin typeface="Times New Roman" panose="02020603050405020304" pitchFamily="18" charset="0"/>
                <a:ea typeface="+mn-ea"/>
                <a:cs typeface="+mn-cs"/>
              </a:rPr>
              <a:t>e</a:t>
            </a:r>
            <a:r>
              <a:rPr lang="zh-CN" altLang="en-US" kern="1200" dirty="0">
                <a:latin typeface="Times New Roman" panose="02020603050405020304" pitchFamily="18" charset="0"/>
                <a:ea typeface="+mn-ea"/>
                <a:cs typeface="+mn-cs"/>
              </a:rPr>
              <a:t>指向结点</a:t>
            </a:r>
            <a:r>
              <a:rPr lang="en-US" altLang="zh-CN" kern="1200" dirty="0">
                <a:latin typeface="Times New Roman" panose="02020603050405020304" pitchFamily="18" charset="0"/>
                <a:ea typeface="+mn-ea"/>
                <a:cs typeface="+mn-cs"/>
              </a:rPr>
              <a:t>ai</a:t>
            </a:r>
            <a:endParaRPr lang="en-US" altLang="zh-CN"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p-&gt;next = s; 		</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结点</a:t>
            </a:r>
            <a:r>
              <a:rPr lang="en-US" altLang="zh-CN" kern="1200" dirty="0">
                <a:latin typeface="Times New Roman" panose="02020603050405020304" pitchFamily="18" charset="0"/>
                <a:ea typeface="+mn-ea"/>
                <a:cs typeface="+mn-cs"/>
              </a:rPr>
              <a:t>ai-1</a:t>
            </a:r>
            <a:r>
              <a:rPr lang="zh-CN" altLang="en-US" kern="1200" dirty="0">
                <a:latin typeface="Times New Roman" panose="02020603050405020304" pitchFamily="18" charset="0"/>
                <a:ea typeface="+mn-ea"/>
                <a:cs typeface="+mn-cs"/>
              </a:rPr>
              <a:t>指向结点</a:t>
            </a:r>
            <a:r>
              <a:rPr lang="en-US" altLang="zh-CN" kern="1200" dirty="0">
                <a:latin typeface="Times New Roman" panose="02020603050405020304" pitchFamily="18" charset="0"/>
                <a:ea typeface="+mn-ea"/>
                <a:cs typeface="+mn-cs"/>
              </a:rPr>
              <a:t>e</a:t>
            </a:r>
            <a:endParaRPr lang="zh-CN" altLang="en-US" kern="1200" dirty="0">
              <a:latin typeface="Times New Roman" panose="02020603050405020304" pitchFamily="18" charset="0"/>
              <a:ea typeface="+mn-ea"/>
              <a:cs typeface="+mn-cs"/>
            </a:endParaRPr>
          </a:p>
        </p:txBody>
      </p:sp>
      <p:grpSp>
        <p:nvGrpSpPr>
          <p:cNvPr id="2" name="Group 30"/>
          <p:cNvGrpSpPr/>
          <p:nvPr/>
        </p:nvGrpSpPr>
        <p:grpSpPr>
          <a:xfrm>
            <a:off x="4433888" y="4581525"/>
            <a:ext cx="1066800" cy="609600"/>
            <a:chOff x="2793" y="2935"/>
            <a:chExt cx="672" cy="384"/>
          </a:xfrm>
        </p:grpSpPr>
        <p:sp>
          <p:nvSpPr>
            <p:cNvPr id="50203" name="Rectangle 5"/>
            <p:cNvSpPr/>
            <p:nvPr/>
          </p:nvSpPr>
          <p:spPr>
            <a:xfrm>
              <a:off x="2793" y="2935"/>
              <a:ext cx="672" cy="384"/>
            </a:xfrm>
            <a:prstGeom prst="rect">
              <a:avLst/>
            </a:prstGeom>
            <a:solidFill>
              <a:srgbClr val="FFCC99">
                <a:alpha val="50195"/>
              </a:srgbClr>
            </a:solidFill>
            <a:ln w="25400" cap="flat" cmpd="sng">
              <a:solidFill>
                <a:srgbClr val="9933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3600" b="1" dirty="0">
                  <a:solidFill>
                    <a:srgbClr val="990000"/>
                  </a:solidFill>
                  <a:latin typeface="Times New Roman" panose="02020603050405020304" pitchFamily="18" charset="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p:txBody>
        </p:sp>
        <p:sp>
          <p:nvSpPr>
            <p:cNvPr id="50204" name="Line 6"/>
            <p:cNvSpPr/>
            <p:nvPr/>
          </p:nvSpPr>
          <p:spPr>
            <a:xfrm>
              <a:off x="3273" y="2935"/>
              <a:ext cx="0" cy="384"/>
            </a:xfrm>
            <a:prstGeom prst="line">
              <a:avLst/>
            </a:prstGeom>
            <a:ln w="25400" cap="flat" cmpd="sng">
              <a:solidFill>
                <a:srgbClr val="993300"/>
              </a:solidFill>
              <a:prstDash val="solid"/>
              <a:headEnd type="none" w="med" len="med"/>
              <a:tailEnd type="none" w="med" len="med"/>
            </a:ln>
          </p:spPr>
          <p:txBody>
            <a:bodyPr/>
            <a:lstStyle/>
            <a:p>
              <a:endParaRPr lang="zh-CN" altLang="en-US"/>
            </a:p>
          </p:txBody>
        </p:sp>
      </p:grpSp>
      <p:grpSp>
        <p:nvGrpSpPr>
          <p:cNvPr id="50181" name="Group 7"/>
          <p:cNvGrpSpPr/>
          <p:nvPr/>
        </p:nvGrpSpPr>
        <p:grpSpPr>
          <a:xfrm>
            <a:off x="1252538" y="3252788"/>
            <a:ext cx="1981200" cy="609600"/>
            <a:chOff x="864" y="2784"/>
            <a:chExt cx="1248" cy="384"/>
          </a:xfrm>
        </p:grpSpPr>
        <p:sp>
          <p:nvSpPr>
            <p:cNvPr id="50200" name="Rectangle 8"/>
            <p:cNvSpPr/>
            <p:nvPr/>
          </p:nvSpPr>
          <p:spPr>
            <a:xfrm>
              <a:off x="1440" y="2784"/>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200" b="1" dirty="0">
                  <a:solidFill>
                    <a:srgbClr val="000099"/>
                  </a:solidFill>
                  <a:latin typeface="Times New Roman" panose="02020603050405020304" pitchFamily="18" charset="0"/>
                  <a:ea typeface="宋体" panose="02010600030101010101" pitchFamily="2" charset="-122"/>
                </a:rPr>
                <a:t>a</a:t>
              </a:r>
              <a:r>
                <a:rPr lang="en-US" altLang="zh-CN" sz="3200" b="1" baseline="-25000" dirty="0">
                  <a:solidFill>
                    <a:srgbClr val="000099"/>
                  </a:solidFill>
                  <a:latin typeface="Times New Roman" panose="02020603050405020304" pitchFamily="18" charset="0"/>
                  <a:ea typeface="宋体" panose="02010600030101010101" pitchFamily="2" charset="-122"/>
                </a:rPr>
                <a:t>i-1</a:t>
              </a:r>
              <a:endParaRPr lang="en-US" altLang="zh-CN" sz="3200" dirty="0">
                <a:latin typeface="Times New Roman" panose="02020603050405020304" pitchFamily="18" charset="0"/>
                <a:ea typeface="宋体" panose="02010600030101010101" pitchFamily="2" charset="-122"/>
              </a:endParaRPr>
            </a:p>
          </p:txBody>
        </p:sp>
        <p:sp>
          <p:nvSpPr>
            <p:cNvPr id="50201" name="Line 9"/>
            <p:cNvSpPr/>
            <p:nvPr/>
          </p:nvSpPr>
          <p:spPr>
            <a:xfrm>
              <a:off x="1920" y="2784"/>
              <a:ext cx="0" cy="384"/>
            </a:xfrm>
            <a:prstGeom prst="line">
              <a:avLst/>
            </a:prstGeom>
            <a:ln w="9525" cap="flat" cmpd="sng">
              <a:solidFill>
                <a:srgbClr val="000099"/>
              </a:solidFill>
              <a:prstDash val="solid"/>
              <a:headEnd type="none" w="med" len="med"/>
              <a:tailEnd type="none" w="med" len="med"/>
            </a:ln>
          </p:spPr>
          <p:txBody>
            <a:bodyPr/>
            <a:lstStyle/>
            <a:p>
              <a:endParaRPr lang="zh-CN" altLang="en-US"/>
            </a:p>
          </p:txBody>
        </p:sp>
        <p:sp>
          <p:nvSpPr>
            <p:cNvPr id="50202" name="Line 10"/>
            <p:cNvSpPr/>
            <p:nvPr/>
          </p:nvSpPr>
          <p:spPr>
            <a:xfrm>
              <a:off x="864" y="2976"/>
              <a:ext cx="576" cy="0"/>
            </a:xfrm>
            <a:prstGeom prst="line">
              <a:avLst/>
            </a:prstGeom>
            <a:ln w="31750" cap="flat" cmpd="sng">
              <a:solidFill>
                <a:srgbClr val="000080"/>
              </a:solidFill>
              <a:prstDash val="solid"/>
              <a:headEnd type="oval" w="sm" len="sm"/>
              <a:tailEnd type="triangle" w="med" len="lg"/>
            </a:ln>
          </p:spPr>
          <p:txBody>
            <a:bodyPr/>
            <a:lstStyle/>
            <a:p>
              <a:endParaRPr lang="zh-CN" altLang="en-US"/>
            </a:p>
          </p:txBody>
        </p:sp>
      </p:grpSp>
      <p:sp>
        <p:nvSpPr>
          <p:cNvPr id="90123" name="Line 11"/>
          <p:cNvSpPr>
            <a:spLocks noChangeShapeType="1"/>
          </p:cNvSpPr>
          <p:nvPr/>
        </p:nvSpPr>
        <p:spPr bwMode="auto">
          <a:xfrm>
            <a:off x="3268663" y="3611563"/>
            <a:ext cx="2133600" cy="0"/>
          </a:xfrm>
          <a:prstGeom prst="line">
            <a:avLst/>
          </a:prstGeom>
          <a:noFill/>
          <a:ln w="50800">
            <a:solidFill>
              <a:schemeClr val="accent1">
                <a:lumMod val="50000"/>
              </a:schemeClr>
            </a:solidFill>
            <a:round/>
            <a:headEnd type="oval" w="sm" len="sm"/>
            <a:tailEnd type="triangle" w="med" len="lg"/>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0183" name="Group 12"/>
          <p:cNvGrpSpPr/>
          <p:nvPr/>
        </p:nvGrpSpPr>
        <p:grpSpPr>
          <a:xfrm>
            <a:off x="5429250" y="3219450"/>
            <a:ext cx="1752600" cy="609600"/>
            <a:chOff x="3590" y="1640"/>
            <a:chExt cx="1104" cy="384"/>
          </a:xfrm>
        </p:grpSpPr>
        <p:sp>
          <p:nvSpPr>
            <p:cNvPr id="50197" name="Rectangle 13"/>
            <p:cNvSpPr/>
            <p:nvPr/>
          </p:nvSpPr>
          <p:spPr>
            <a:xfrm>
              <a:off x="3590" y="1640"/>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200" b="1" dirty="0">
                  <a:solidFill>
                    <a:srgbClr val="000099"/>
                  </a:solidFill>
                  <a:latin typeface="Times New Roman" panose="02020603050405020304" pitchFamily="18" charset="0"/>
                  <a:ea typeface="宋体" panose="02010600030101010101" pitchFamily="2" charset="-122"/>
                </a:rPr>
                <a:t>  a</a:t>
              </a:r>
              <a:r>
                <a:rPr lang="en-US" altLang="zh-CN" sz="3200" b="1" baseline="-25000" dirty="0">
                  <a:solidFill>
                    <a:srgbClr val="000099"/>
                  </a:solidFill>
                  <a:latin typeface="Times New Roman" panose="02020603050405020304" pitchFamily="18" charset="0"/>
                  <a:ea typeface="宋体" panose="02010600030101010101" pitchFamily="2" charset="-122"/>
                </a:rPr>
                <a:t>i</a:t>
              </a:r>
              <a:endParaRPr lang="en-US" altLang="zh-CN" sz="3200" dirty="0">
                <a:latin typeface="Times New Roman" panose="02020603050405020304" pitchFamily="18" charset="0"/>
                <a:ea typeface="宋体" panose="02010600030101010101" pitchFamily="2" charset="-122"/>
              </a:endParaRPr>
            </a:p>
          </p:txBody>
        </p:sp>
        <p:sp>
          <p:nvSpPr>
            <p:cNvPr id="50198" name="Line 14"/>
            <p:cNvSpPr/>
            <p:nvPr/>
          </p:nvSpPr>
          <p:spPr>
            <a:xfrm>
              <a:off x="4070" y="1640"/>
              <a:ext cx="0" cy="384"/>
            </a:xfrm>
            <a:prstGeom prst="line">
              <a:avLst/>
            </a:prstGeom>
            <a:ln w="9525" cap="flat" cmpd="sng">
              <a:solidFill>
                <a:srgbClr val="000099"/>
              </a:solidFill>
              <a:prstDash val="solid"/>
              <a:headEnd type="none" w="med" len="med"/>
              <a:tailEnd type="none" w="med" len="med"/>
            </a:ln>
          </p:spPr>
          <p:txBody>
            <a:bodyPr/>
            <a:lstStyle/>
            <a:p>
              <a:endParaRPr lang="zh-CN" altLang="en-US"/>
            </a:p>
          </p:txBody>
        </p:sp>
        <p:sp>
          <p:nvSpPr>
            <p:cNvPr id="50199" name="Line 15"/>
            <p:cNvSpPr/>
            <p:nvPr/>
          </p:nvSpPr>
          <p:spPr>
            <a:xfrm>
              <a:off x="4166" y="1832"/>
              <a:ext cx="528" cy="0"/>
            </a:xfrm>
            <a:prstGeom prst="line">
              <a:avLst/>
            </a:prstGeom>
            <a:ln w="31750" cap="flat" cmpd="sng">
              <a:solidFill>
                <a:srgbClr val="000080"/>
              </a:solidFill>
              <a:prstDash val="solid"/>
              <a:headEnd type="oval" w="sm" len="sm"/>
              <a:tailEnd type="triangle" w="med" len="lg"/>
            </a:ln>
          </p:spPr>
          <p:txBody>
            <a:bodyPr/>
            <a:lstStyle/>
            <a:p>
              <a:endParaRPr lang="zh-CN" altLang="en-US"/>
            </a:p>
          </p:txBody>
        </p:sp>
      </p:grpSp>
      <p:cxnSp>
        <p:nvCxnSpPr>
          <p:cNvPr id="90128" name="AutoShape 16"/>
          <p:cNvCxnSpPr/>
          <p:nvPr/>
        </p:nvCxnSpPr>
        <p:spPr>
          <a:xfrm>
            <a:off x="3268663" y="3730625"/>
            <a:ext cx="1165225" cy="993775"/>
          </a:xfrm>
          <a:prstGeom prst="bentConnector3">
            <a:avLst>
              <a:gd name="adj1" fmla="val 50000"/>
            </a:avLst>
          </a:prstGeom>
          <a:ln w="50800" cap="flat" cmpd="sng">
            <a:solidFill>
              <a:srgbClr val="0000CC"/>
            </a:solidFill>
            <a:prstDash val="solid"/>
            <a:miter/>
            <a:headEnd type="oval" w="sm" len="sm"/>
            <a:tailEnd type="triangle" w="med" len="lg"/>
          </a:ln>
        </p:spPr>
      </p:cxnSp>
      <p:cxnSp>
        <p:nvCxnSpPr>
          <p:cNvPr id="50185" name="AutoShape 17"/>
          <p:cNvCxnSpPr>
            <a:stCxn id="50203" idx="3"/>
            <a:endCxn id="50197" idx="2"/>
          </p:cNvCxnSpPr>
          <p:nvPr/>
        </p:nvCxnSpPr>
        <p:spPr>
          <a:xfrm flipV="1">
            <a:off x="5500688" y="3829050"/>
            <a:ext cx="461962" cy="1057275"/>
          </a:xfrm>
          <a:prstGeom prst="bentConnector2">
            <a:avLst/>
          </a:prstGeom>
          <a:ln w="50800" cap="flat" cmpd="sng">
            <a:solidFill>
              <a:srgbClr val="254061"/>
            </a:solidFill>
            <a:prstDash val="solid"/>
            <a:miter/>
            <a:headEnd type="oval" w="sm" len="sm"/>
            <a:tailEnd type="triangle" w="med" len="lg"/>
          </a:ln>
        </p:spPr>
      </p:cxnSp>
      <p:grpSp>
        <p:nvGrpSpPr>
          <p:cNvPr id="5" name="Group 18"/>
          <p:cNvGrpSpPr/>
          <p:nvPr/>
        </p:nvGrpSpPr>
        <p:grpSpPr>
          <a:xfrm>
            <a:off x="2987675" y="4797425"/>
            <a:ext cx="1371600" cy="457200"/>
            <a:chOff x="1247" y="2961"/>
            <a:chExt cx="864" cy="288"/>
          </a:xfrm>
        </p:grpSpPr>
        <p:sp>
          <p:nvSpPr>
            <p:cNvPr id="50195" name="AutoShape 19"/>
            <p:cNvSpPr/>
            <p:nvPr/>
          </p:nvSpPr>
          <p:spPr>
            <a:xfrm>
              <a:off x="1247" y="3009"/>
              <a:ext cx="864" cy="240"/>
            </a:xfrm>
            <a:prstGeom prst="rightArrowCallout">
              <a:avLst>
                <a:gd name="adj1" fmla="val 25000"/>
                <a:gd name="adj2" fmla="val 26666"/>
                <a:gd name="adj3" fmla="val 105000"/>
                <a:gd name="adj4" fmla="val 33333"/>
              </a:avLst>
            </a:prstGeom>
            <a:solidFill>
              <a:srgbClr val="FFFF99">
                <a:alpha val="50195"/>
              </a:srgbClr>
            </a:solidFill>
            <a:ln w="38100" cap="flat" cmpd="sng">
              <a:solidFill>
                <a:srgbClr val="0000CC"/>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endParaRPr lang="en-US" altLang="zh-CN" sz="3000" dirty="0">
                <a:latin typeface="Times New Roman" panose="02020603050405020304" pitchFamily="18" charset="0"/>
                <a:ea typeface="宋体" panose="02010600030101010101" pitchFamily="2" charset="-122"/>
              </a:endParaRPr>
            </a:p>
          </p:txBody>
        </p:sp>
        <p:sp>
          <p:nvSpPr>
            <p:cNvPr id="50196" name="Text Box 20"/>
            <p:cNvSpPr txBox="1"/>
            <p:nvPr/>
          </p:nvSpPr>
          <p:spPr>
            <a:xfrm>
              <a:off x="1247" y="2961"/>
              <a:ext cx="318"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endParaRPr lang="en-US" altLang="zh-CN" b="1" dirty="0">
                <a:latin typeface="Times New Roman" panose="02020603050405020304" pitchFamily="18" charset="0"/>
                <a:ea typeface="宋体" panose="02010600030101010101" pitchFamily="2" charset="-122"/>
              </a:endParaRPr>
            </a:p>
          </p:txBody>
        </p:sp>
      </p:grpSp>
      <p:grpSp>
        <p:nvGrpSpPr>
          <p:cNvPr id="50187" name="Group 21"/>
          <p:cNvGrpSpPr/>
          <p:nvPr/>
        </p:nvGrpSpPr>
        <p:grpSpPr>
          <a:xfrm>
            <a:off x="900113" y="3082925"/>
            <a:ext cx="1216025" cy="457200"/>
            <a:chOff x="158" y="2870"/>
            <a:chExt cx="766" cy="288"/>
          </a:xfrm>
        </p:grpSpPr>
        <p:sp>
          <p:nvSpPr>
            <p:cNvPr id="50193" name="AutoShape 22"/>
            <p:cNvSpPr/>
            <p:nvPr/>
          </p:nvSpPr>
          <p:spPr>
            <a:xfrm>
              <a:off x="204" y="2886"/>
              <a:ext cx="720" cy="240"/>
            </a:xfrm>
            <a:prstGeom prst="rightArrowCallout">
              <a:avLst>
                <a:gd name="adj1" fmla="val 25000"/>
                <a:gd name="adj2" fmla="val 25000"/>
                <a:gd name="adj3" fmla="val 50000"/>
                <a:gd name="adj4" fmla="val 36662"/>
              </a:avLst>
            </a:prstGeom>
            <a:solidFill>
              <a:srgbClr val="CCFFCC"/>
            </a:solidFill>
            <a:ln w="9525" cap="flat" cmpd="sng">
              <a:solidFill>
                <a:schemeClr val="tx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endParaRPr lang="en-US" altLang="zh-CN" sz="3000" dirty="0">
                <a:latin typeface="Times New Roman" panose="02020603050405020304" pitchFamily="18" charset="0"/>
                <a:ea typeface="宋体" panose="02010600030101010101" pitchFamily="2" charset="-122"/>
              </a:endParaRPr>
            </a:p>
          </p:txBody>
        </p:sp>
        <p:sp>
          <p:nvSpPr>
            <p:cNvPr id="50194" name="Text Box 23"/>
            <p:cNvSpPr txBox="1"/>
            <p:nvPr/>
          </p:nvSpPr>
          <p:spPr>
            <a:xfrm>
              <a:off x="158" y="2870"/>
              <a:ext cx="363"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grpSp>
      <p:sp>
        <p:nvSpPr>
          <p:cNvPr id="90136" name="Line 24"/>
          <p:cNvSpPr/>
          <p:nvPr/>
        </p:nvSpPr>
        <p:spPr>
          <a:xfrm>
            <a:off x="758825" y="2303463"/>
            <a:ext cx="2517775"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90137" name="Line 25"/>
          <p:cNvSpPr/>
          <p:nvPr/>
        </p:nvSpPr>
        <p:spPr>
          <a:xfrm>
            <a:off x="755650" y="2709863"/>
            <a:ext cx="1655763"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90139" name="Text Box 27"/>
          <p:cNvSpPr txBox="1"/>
          <p:nvPr/>
        </p:nvSpPr>
        <p:spPr>
          <a:xfrm>
            <a:off x="4429125" y="4646613"/>
            <a:ext cx="8636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ea typeface="宋体" panose="02010600030101010101" pitchFamily="2" charset="-122"/>
              </a:rPr>
              <a:t>e</a:t>
            </a:r>
            <a:endParaRPr lang="en-US" altLang="zh-CN" b="1" dirty="0">
              <a:ea typeface="宋体" panose="02010600030101010101" pitchFamily="2" charset="-122"/>
            </a:endParaRPr>
          </a:p>
        </p:txBody>
      </p:sp>
      <p:sp>
        <p:nvSpPr>
          <p:cNvPr id="90140" name="Line 28"/>
          <p:cNvSpPr/>
          <p:nvPr/>
        </p:nvSpPr>
        <p:spPr>
          <a:xfrm>
            <a:off x="755650" y="1485900"/>
            <a:ext cx="3695065" cy="635"/>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90141" name="Line 29"/>
          <p:cNvSpPr/>
          <p:nvPr/>
        </p:nvSpPr>
        <p:spPr>
          <a:xfrm>
            <a:off x="755650" y="1876425"/>
            <a:ext cx="1439863"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0140"/>
                                        </p:tgtEl>
                                        <p:attrNameLst>
                                          <p:attrName>style.visibility</p:attrName>
                                        </p:attrNameLst>
                                      </p:cBhvr>
                                      <p:to>
                                        <p:strVal val="visible"/>
                                      </p:to>
                                    </p:set>
                                    <p:anim calcmode="lin" valueType="num">
                                      <p:cBhvr>
                                        <p:cTn id="7" dur="500" fill="hold"/>
                                        <p:tgtEl>
                                          <p:spTgt spid="90140"/>
                                        </p:tgtEl>
                                        <p:attrNameLst>
                                          <p:attrName>ppt_x</p:attrName>
                                        </p:attrNameLst>
                                      </p:cBhvr>
                                      <p:tavLst>
                                        <p:tav tm="0">
                                          <p:val>
                                            <p:strVal val="#ppt_x-#ppt_w/2"/>
                                          </p:val>
                                        </p:tav>
                                        <p:tav tm="100000">
                                          <p:val>
                                            <p:strVal val="#ppt_x"/>
                                          </p:val>
                                        </p:tav>
                                      </p:tavLst>
                                    </p:anim>
                                    <p:anim calcmode="lin" valueType="num">
                                      <p:cBhvr>
                                        <p:cTn id="8" dur="500" fill="hold"/>
                                        <p:tgtEl>
                                          <p:spTgt spid="90140"/>
                                        </p:tgtEl>
                                        <p:attrNameLst>
                                          <p:attrName>ppt_y</p:attrName>
                                        </p:attrNameLst>
                                      </p:cBhvr>
                                      <p:tavLst>
                                        <p:tav tm="0">
                                          <p:val>
                                            <p:strVal val="#ppt_y"/>
                                          </p:val>
                                        </p:tav>
                                        <p:tav tm="100000">
                                          <p:val>
                                            <p:strVal val="#ppt_y"/>
                                          </p:val>
                                        </p:tav>
                                      </p:tavLst>
                                    </p:anim>
                                    <p:anim calcmode="lin" valueType="num">
                                      <p:cBhvr>
                                        <p:cTn id="9" dur="500" fill="hold"/>
                                        <p:tgtEl>
                                          <p:spTgt spid="90140"/>
                                        </p:tgtEl>
                                        <p:attrNameLst>
                                          <p:attrName>ppt_w</p:attrName>
                                        </p:attrNameLst>
                                      </p:cBhvr>
                                      <p:tavLst>
                                        <p:tav tm="0">
                                          <p:val>
                                            <p:fltVal val="0"/>
                                          </p:val>
                                        </p:tav>
                                        <p:tav tm="100000">
                                          <p:val>
                                            <p:strVal val="#ppt_w"/>
                                          </p:val>
                                        </p:tav>
                                      </p:tavLst>
                                    </p:anim>
                                    <p:anim calcmode="lin" valueType="num">
                                      <p:cBhvr>
                                        <p:cTn id="10" dur="500" fill="hold"/>
                                        <p:tgtEl>
                                          <p:spTgt spid="9014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nodeType="clickEffect">
                                  <p:stCondLst>
                                    <p:cond delay="0"/>
                                  </p:stCondLst>
                                  <p:childTnLst>
                                    <p:set>
                                      <p:cBhvr>
                                        <p:cTn id="23" dur="1" fill="hold">
                                          <p:stCondLst>
                                            <p:cond delay="0"/>
                                          </p:stCondLst>
                                        </p:cTn>
                                        <p:tgtEl>
                                          <p:spTgt spid="90141"/>
                                        </p:tgtEl>
                                        <p:attrNameLst>
                                          <p:attrName>style.visibility</p:attrName>
                                        </p:attrNameLst>
                                      </p:cBhvr>
                                      <p:to>
                                        <p:strVal val="visible"/>
                                      </p:to>
                                    </p:set>
                                    <p:anim calcmode="lin" valueType="num">
                                      <p:cBhvr>
                                        <p:cTn id="24" dur="500" fill="hold"/>
                                        <p:tgtEl>
                                          <p:spTgt spid="90141"/>
                                        </p:tgtEl>
                                        <p:attrNameLst>
                                          <p:attrName>ppt_x</p:attrName>
                                        </p:attrNameLst>
                                      </p:cBhvr>
                                      <p:tavLst>
                                        <p:tav tm="0">
                                          <p:val>
                                            <p:strVal val="#ppt_x-#ppt_w/2"/>
                                          </p:val>
                                        </p:tav>
                                        <p:tav tm="100000">
                                          <p:val>
                                            <p:strVal val="#ppt_x"/>
                                          </p:val>
                                        </p:tav>
                                      </p:tavLst>
                                    </p:anim>
                                    <p:anim calcmode="lin" valueType="num">
                                      <p:cBhvr>
                                        <p:cTn id="25" dur="500" fill="hold"/>
                                        <p:tgtEl>
                                          <p:spTgt spid="90141"/>
                                        </p:tgtEl>
                                        <p:attrNameLst>
                                          <p:attrName>ppt_y</p:attrName>
                                        </p:attrNameLst>
                                      </p:cBhvr>
                                      <p:tavLst>
                                        <p:tav tm="0">
                                          <p:val>
                                            <p:strVal val="#ppt_y"/>
                                          </p:val>
                                        </p:tav>
                                        <p:tav tm="100000">
                                          <p:val>
                                            <p:strVal val="#ppt_y"/>
                                          </p:val>
                                        </p:tav>
                                      </p:tavLst>
                                    </p:anim>
                                    <p:anim calcmode="lin" valueType="num">
                                      <p:cBhvr>
                                        <p:cTn id="26" dur="500" fill="hold"/>
                                        <p:tgtEl>
                                          <p:spTgt spid="90141"/>
                                        </p:tgtEl>
                                        <p:attrNameLst>
                                          <p:attrName>ppt_w</p:attrName>
                                        </p:attrNameLst>
                                      </p:cBhvr>
                                      <p:tavLst>
                                        <p:tav tm="0">
                                          <p:val>
                                            <p:fltVal val="0"/>
                                          </p:val>
                                        </p:tav>
                                        <p:tav tm="100000">
                                          <p:val>
                                            <p:strVal val="#ppt_w"/>
                                          </p:val>
                                        </p:tav>
                                      </p:tavLst>
                                    </p:anim>
                                    <p:anim calcmode="lin" valueType="num">
                                      <p:cBhvr>
                                        <p:cTn id="27" dur="500" fill="hold"/>
                                        <p:tgtEl>
                                          <p:spTgt spid="90141"/>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139"/>
                                        </p:tgtEl>
                                        <p:attrNameLst>
                                          <p:attrName>style.visibility</p:attrName>
                                        </p:attrNameLst>
                                      </p:cBhvr>
                                      <p:to>
                                        <p:strVal val="visible"/>
                                      </p:to>
                                    </p:set>
                                    <p:animEffect transition="in" filter="blinds(horizontal)">
                                      <p:cBhvr>
                                        <p:cTn id="32" dur="500"/>
                                        <p:tgtEl>
                                          <p:spTgt spid="90139"/>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stCondLst>
                                    <p:cond delay="0"/>
                                  </p:stCondLst>
                                  <p:childTnLst>
                                    <p:set>
                                      <p:cBhvr>
                                        <p:cTn id="36" dur="1" fill="hold">
                                          <p:stCondLst>
                                            <p:cond delay="0"/>
                                          </p:stCondLst>
                                        </p:cTn>
                                        <p:tgtEl>
                                          <p:spTgt spid="90136"/>
                                        </p:tgtEl>
                                        <p:attrNameLst>
                                          <p:attrName>style.visibility</p:attrName>
                                        </p:attrNameLst>
                                      </p:cBhvr>
                                      <p:to>
                                        <p:strVal val="visible"/>
                                      </p:to>
                                    </p:set>
                                    <p:anim calcmode="lin" valueType="num">
                                      <p:cBhvr>
                                        <p:cTn id="37" dur="500" fill="hold"/>
                                        <p:tgtEl>
                                          <p:spTgt spid="90136"/>
                                        </p:tgtEl>
                                        <p:attrNameLst>
                                          <p:attrName>ppt_x</p:attrName>
                                        </p:attrNameLst>
                                      </p:cBhvr>
                                      <p:tavLst>
                                        <p:tav tm="0">
                                          <p:val>
                                            <p:strVal val="#ppt_x-#ppt_w/2"/>
                                          </p:val>
                                        </p:tav>
                                        <p:tav tm="100000">
                                          <p:val>
                                            <p:strVal val="#ppt_x"/>
                                          </p:val>
                                        </p:tav>
                                      </p:tavLst>
                                    </p:anim>
                                    <p:anim calcmode="lin" valueType="num">
                                      <p:cBhvr>
                                        <p:cTn id="38" dur="500" fill="hold"/>
                                        <p:tgtEl>
                                          <p:spTgt spid="90136"/>
                                        </p:tgtEl>
                                        <p:attrNameLst>
                                          <p:attrName>ppt_y</p:attrName>
                                        </p:attrNameLst>
                                      </p:cBhvr>
                                      <p:tavLst>
                                        <p:tav tm="0">
                                          <p:val>
                                            <p:strVal val="#ppt_y"/>
                                          </p:val>
                                        </p:tav>
                                        <p:tav tm="100000">
                                          <p:val>
                                            <p:strVal val="#ppt_y"/>
                                          </p:val>
                                        </p:tav>
                                      </p:tavLst>
                                    </p:anim>
                                    <p:anim calcmode="lin" valueType="num">
                                      <p:cBhvr>
                                        <p:cTn id="39" dur="500" fill="hold"/>
                                        <p:tgtEl>
                                          <p:spTgt spid="90136"/>
                                        </p:tgtEl>
                                        <p:attrNameLst>
                                          <p:attrName>ppt_w</p:attrName>
                                        </p:attrNameLst>
                                      </p:cBhvr>
                                      <p:tavLst>
                                        <p:tav tm="0">
                                          <p:val>
                                            <p:fltVal val="0"/>
                                          </p:val>
                                        </p:tav>
                                        <p:tav tm="100000">
                                          <p:val>
                                            <p:strVal val="#ppt_w"/>
                                          </p:val>
                                        </p:tav>
                                      </p:tavLst>
                                    </p:anim>
                                    <p:anim calcmode="lin" valueType="num">
                                      <p:cBhvr>
                                        <p:cTn id="40" dur="500" fill="hold"/>
                                        <p:tgtEl>
                                          <p:spTgt spid="90136"/>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0185"/>
                                        </p:tgtEl>
                                        <p:attrNameLst>
                                          <p:attrName>style.visibility</p:attrName>
                                        </p:attrNameLst>
                                      </p:cBhvr>
                                      <p:to>
                                        <p:strVal val="visible"/>
                                      </p:to>
                                    </p:set>
                                    <p:animEffect transition="in" filter="wipe(down)">
                                      <p:cBhvr>
                                        <p:cTn id="45" dur="500"/>
                                        <p:tgtEl>
                                          <p:spTgt spid="50185"/>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nodeType="clickEffect">
                                  <p:stCondLst>
                                    <p:cond delay="0"/>
                                  </p:stCondLst>
                                  <p:childTnLst>
                                    <p:set>
                                      <p:cBhvr>
                                        <p:cTn id="49" dur="1" fill="hold">
                                          <p:stCondLst>
                                            <p:cond delay="0"/>
                                          </p:stCondLst>
                                        </p:cTn>
                                        <p:tgtEl>
                                          <p:spTgt spid="90137"/>
                                        </p:tgtEl>
                                        <p:attrNameLst>
                                          <p:attrName>style.visibility</p:attrName>
                                        </p:attrNameLst>
                                      </p:cBhvr>
                                      <p:to>
                                        <p:strVal val="visible"/>
                                      </p:to>
                                    </p:set>
                                    <p:anim calcmode="lin" valueType="num">
                                      <p:cBhvr>
                                        <p:cTn id="50" dur="500" fill="hold"/>
                                        <p:tgtEl>
                                          <p:spTgt spid="90137"/>
                                        </p:tgtEl>
                                        <p:attrNameLst>
                                          <p:attrName>ppt_x</p:attrName>
                                        </p:attrNameLst>
                                      </p:cBhvr>
                                      <p:tavLst>
                                        <p:tav tm="0">
                                          <p:val>
                                            <p:strVal val="#ppt_x-#ppt_w/2"/>
                                          </p:val>
                                        </p:tav>
                                        <p:tav tm="100000">
                                          <p:val>
                                            <p:strVal val="#ppt_x"/>
                                          </p:val>
                                        </p:tav>
                                      </p:tavLst>
                                    </p:anim>
                                    <p:anim calcmode="lin" valueType="num">
                                      <p:cBhvr>
                                        <p:cTn id="51" dur="500" fill="hold"/>
                                        <p:tgtEl>
                                          <p:spTgt spid="90137"/>
                                        </p:tgtEl>
                                        <p:attrNameLst>
                                          <p:attrName>ppt_y</p:attrName>
                                        </p:attrNameLst>
                                      </p:cBhvr>
                                      <p:tavLst>
                                        <p:tav tm="0">
                                          <p:val>
                                            <p:strVal val="#ppt_y"/>
                                          </p:val>
                                        </p:tav>
                                        <p:tav tm="100000">
                                          <p:val>
                                            <p:strVal val="#ppt_y"/>
                                          </p:val>
                                        </p:tav>
                                      </p:tavLst>
                                    </p:anim>
                                    <p:anim calcmode="lin" valueType="num">
                                      <p:cBhvr>
                                        <p:cTn id="52" dur="500" fill="hold"/>
                                        <p:tgtEl>
                                          <p:spTgt spid="90137"/>
                                        </p:tgtEl>
                                        <p:attrNameLst>
                                          <p:attrName>ppt_w</p:attrName>
                                        </p:attrNameLst>
                                      </p:cBhvr>
                                      <p:tavLst>
                                        <p:tav tm="0">
                                          <p:val>
                                            <p:fltVal val="0"/>
                                          </p:val>
                                        </p:tav>
                                        <p:tav tm="100000">
                                          <p:val>
                                            <p:strVal val="#ppt_w"/>
                                          </p:val>
                                        </p:tav>
                                      </p:tavLst>
                                    </p:anim>
                                    <p:anim calcmode="lin" valueType="num">
                                      <p:cBhvr>
                                        <p:cTn id="53" dur="500" fill="hold"/>
                                        <p:tgtEl>
                                          <p:spTgt spid="90137"/>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nodeType="clickEffect">
                                  <p:stCondLst>
                                    <p:cond delay="0"/>
                                  </p:stCondLst>
                                  <p:childTnLst>
                                    <p:animEffect transition="out" filter="wipe(right)">
                                      <p:cBhvr>
                                        <p:cTn id="57" dur="500"/>
                                        <p:tgtEl>
                                          <p:spTgt spid="90123"/>
                                        </p:tgtEl>
                                      </p:cBhvr>
                                    </p:animEffect>
                                    <p:set>
                                      <p:cBhvr>
                                        <p:cTn id="58" dur="1" fill="hold">
                                          <p:stCondLst>
                                            <p:cond delay="499"/>
                                          </p:stCondLst>
                                        </p:cTn>
                                        <p:tgtEl>
                                          <p:spTgt spid="90123"/>
                                        </p:tgtEl>
                                        <p:attrNameLst>
                                          <p:attrName>style.visibility</p:attrName>
                                        </p:attrNameLst>
                                      </p:cBhvr>
                                      <p:to>
                                        <p:strVal val="hidden"/>
                                      </p:to>
                                    </p:se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90128"/>
                                        </p:tgtEl>
                                        <p:attrNameLst>
                                          <p:attrName>style.visibility</p:attrName>
                                        </p:attrNameLst>
                                      </p:cBhvr>
                                      <p:to>
                                        <p:strVal val="visible"/>
                                      </p:to>
                                    </p:set>
                                    <p:animEffect transition="in" filter="wipe(up)">
                                      <p:cBhvr>
                                        <p:cTn id="62" dur="500"/>
                                        <p:tgtEl>
                                          <p:spTgt spid="90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91139" name="Rectangle 3"/>
          <p:cNvSpPr>
            <a:spLocks noGrp="1"/>
          </p:cNvSpPr>
          <p:nvPr>
            <p:ph idx="1"/>
          </p:nvPr>
        </p:nvSpPr>
        <p:spPr>
          <a:xfrm>
            <a:off x="107950" y="1052513"/>
            <a:ext cx="8856663" cy="5616575"/>
          </a:xfrm>
        </p:spPr>
        <p:txBody>
          <a:bodyPr vert="horz" wrap="square" lIns="91440" tIns="45720" rIns="91440" bIns="45720" anchor="t" anchorCtr="0"/>
          <a:lstStyle/>
          <a:p>
            <a:r>
              <a:rPr lang="en-US" altLang="zh-CN" b="1" kern="1200" dirty="0">
                <a:latin typeface="Times New Roman" panose="02020603050405020304" pitchFamily="18" charset="0"/>
                <a:ea typeface="+mn-ea"/>
                <a:cs typeface="+mn-cs"/>
              </a:rPr>
              <a:t>ListDelete (&amp;L, i)</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zh-CN" altLang="en-US" kern="1200" dirty="0">
                <a:latin typeface="Times New Roman" panose="02020603050405020304" pitchFamily="18" charset="0"/>
                <a:ea typeface="+mn-ea"/>
                <a:cs typeface="+mn-cs"/>
              </a:rPr>
              <a:t>有序对&lt;</a:t>
            </a:r>
            <a:r>
              <a:rPr lang="en-US" altLang="zh-CN" kern="1200" dirty="0">
                <a:latin typeface="Times New Roman" panose="02020603050405020304" pitchFamily="18" charset="0"/>
                <a:ea typeface="+mn-ea"/>
                <a:cs typeface="+mn-cs"/>
              </a:rPr>
              <a:t>ai-1, </a:t>
            </a:r>
            <a:r>
              <a:rPr lang="en-US" altLang="zh-CN" kern="1200" dirty="0">
                <a:solidFill>
                  <a:srgbClr val="FF0909"/>
                </a:solidFill>
                <a:latin typeface="Times New Roman" panose="02020603050405020304" pitchFamily="18" charset="0"/>
                <a:ea typeface="+mn-ea"/>
                <a:cs typeface="+mn-cs"/>
              </a:rPr>
              <a:t>ai</a:t>
            </a:r>
            <a:r>
              <a:rPr lang="en-US" altLang="zh-CN" kern="1200" dirty="0">
                <a:latin typeface="Times New Roman" panose="02020603050405020304" pitchFamily="18" charset="0"/>
                <a:ea typeface="+mn-ea"/>
                <a:cs typeface="+mn-cs"/>
              </a:rPr>
              <a:t>&gt; </a:t>
            </a:r>
            <a:r>
              <a:rPr lang="zh-CN" altLang="en-US" kern="1200" dirty="0">
                <a:latin typeface="Times New Roman" panose="02020603050405020304" pitchFamily="18" charset="0"/>
                <a:ea typeface="+mn-ea"/>
                <a:cs typeface="+mn-cs"/>
              </a:rPr>
              <a:t>和 &lt;</a:t>
            </a:r>
            <a:r>
              <a:rPr lang="en-US" altLang="zh-CN" kern="1200" dirty="0">
                <a:solidFill>
                  <a:srgbClr val="FF0909"/>
                </a:solidFill>
                <a:latin typeface="Times New Roman" panose="02020603050405020304" pitchFamily="18" charset="0"/>
                <a:ea typeface="+mn-ea"/>
                <a:cs typeface="+mn-cs"/>
              </a:rPr>
              <a:t>ai</a:t>
            </a:r>
            <a:r>
              <a:rPr lang="en-US" altLang="zh-CN" kern="1200" dirty="0">
                <a:latin typeface="Times New Roman" panose="02020603050405020304" pitchFamily="18" charset="0"/>
                <a:ea typeface="+mn-ea"/>
                <a:cs typeface="+mn-cs"/>
              </a:rPr>
              <a:t>, ai+1&gt;</a:t>
            </a:r>
            <a:r>
              <a:rPr lang="zh-CN" altLang="en-US" kern="1200" dirty="0">
                <a:latin typeface="Times New Roman" panose="02020603050405020304" pitchFamily="18" charset="0"/>
                <a:ea typeface="+mn-ea"/>
                <a:cs typeface="+mn-cs"/>
              </a:rPr>
              <a:t>改变为 </a:t>
            </a:r>
            <a:endParaRPr lang="en-US" altLang="zh-CN" kern="1200" dirty="0">
              <a:latin typeface="Times New Roman" panose="02020603050405020304" pitchFamily="18" charset="0"/>
              <a:ea typeface="+mn-ea"/>
              <a:cs typeface="+mn-cs"/>
            </a:endParaRPr>
          </a:p>
          <a:p>
            <a:pPr lvl="1">
              <a:buFont typeface="Wingdings" panose="05000000000000000000" pitchFamily="2" charset="2"/>
              <a:buNone/>
            </a:pPr>
            <a:r>
              <a:rPr lang="zh-CN" altLang="en-US" kern="1200" dirty="0">
                <a:latin typeface="Times New Roman" panose="02020603050405020304" pitchFamily="18" charset="0"/>
                <a:ea typeface="+mn-ea"/>
                <a:cs typeface="+mn-cs"/>
              </a:rPr>
              <a:t>		      &lt;</a:t>
            </a:r>
            <a:r>
              <a:rPr lang="en-US" altLang="zh-CN" kern="1200" dirty="0">
                <a:latin typeface="Times New Roman" panose="02020603050405020304" pitchFamily="18" charset="0"/>
                <a:ea typeface="+mn-ea"/>
                <a:cs typeface="+mn-cs"/>
              </a:rPr>
              <a:t>ai-1, ai+1&gt;</a:t>
            </a:r>
            <a:endParaRPr lang="en-US" altLang="zh-CN" kern="1200" dirty="0">
              <a:latin typeface="Times New Roman" panose="02020603050405020304" pitchFamily="18" charset="0"/>
              <a:ea typeface="+mn-ea"/>
              <a:cs typeface="+mn-cs"/>
            </a:endParaRPr>
          </a:p>
          <a:p>
            <a:endParaRPr lang="en-US" altLang="zh-CN" kern="1200" dirty="0">
              <a:latin typeface="Times New Roman" panose="02020603050405020304" pitchFamily="18" charset="0"/>
              <a:ea typeface="+mn-ea"/>
              <a:cs typeface="+mn-cs"/>
            </a:endParaRPr>
          </a:p>
        </p:txBody>
      </p:sp>
      <p:grpSp>
        <p:nvGrpSpPr>
          <p:cNvPr id="2" name="Group 24"/>
          <p:cNvGrpSpPr/>
          <p:nvPr/>
        </p:nvGrpSpPr>
        <p:grpSpPr>
          <a:xfrm>
            <a:off x="3649663" y="2924175"/>
            <a:ext cx="1066800" cy="609600"/>
            <a:chOff x="2299" y="1842"/>
            <a:chExt cx="672" cy="384"/>
          </a:xfrm>
        </p:grpSpPr>
        <p:sp>
          <p:nvSpPr>
            <p:cNvPr id="51217" name="Rectangle 9"/>
            <p:cNvSpPr/>
            <p:nvPr/>
          </p:nvSpPr>
          <p:spPr>
            <a:xfrm>
              <a:off x="2299" y="1842"/>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200" b="1" dirty="0">
                  <a:solidFill>
                    <a:srgbClr val="000099"/>
                  </a:solidFill>
                  <a:latin typeface="Times New Roman" panose="02020603050405020304" pitchFamily="18" charset="0"/>
                  <a:ea typeface="宋体" panose="02010600030101010101" pitchFamily="2" charset="-122"/>
                </a:rPr>
                <a:t> a</a:t>
              </a:r>
              <a:r>
                <a:rPr lang="en-US" altLang="zh-CN" sz="3200" b="1" baseline="-25000" dirty="0">
                  <a:solidFill>
                    <a:srgbClr val="000099"/>
                  </a:solidFill>
                  <a:latin typeface="Times New Roman" panose="02020603050405020304" pitchFamily="18" charset="0"/>
                  <a:ea typeface="宋体" panose="02010600030101010101" pitchFamily="2" charset="-122"/>
                </a:rPr>
                <a:t>i</a:t>
              </a:r>
              <a:endParaRPr lang="en-US" altLang="zh-CN" sz="3200" dirty="0">
                <a:latin typeface="Times New Roman" panose="02020603050405020304" pitchFamily="18" charset="0"/>
                <a:ea typeface="宋体" panose="02010600030101010101" pitchFamily="2" charset="-122"/>
              </a:endParaRPr>
            </a:p>
          </p:txBody>
        </p:sp>
        <p:sp>
          <p:nvSpPr>
            <p:cNvPr id="51218" name="Line 10"/>
            <p:cNvSpPr/>
            <p:nvPr/>
          </p:nvSpPr>
          <p:spPr>
            <a:xfrm>
              <a:off x="2779" y="1842"/>
              <a:ext cx="0" cy="384"/>
            </a:xfrm>
            <a:prstGeom prst="line">
              <a:avLst/>
            </a:prstGeom>
            <a:ln w="9525" cap="flat" cmpd="sng">
              <a:solidFill>
                <a:srgbClr val="000099"/>
              </a:solidFill>
              <a:prstDash val="solid"/>
              <a:headEnd type="none" w="med" len="med"/>
              <a:tailEnd type="none" w="med" len="med"/>
            </a:ln>
          </p:spPr>
          <p:txBody>
            <a:bodyPr/>
            <a:lstStyle/>
            <a:p>
              <a:endParaRPr lang="zh-CN" altLang="en-US"/>
            </a:p>
          </p:txBody>
        </p:sp>
      </p:grpSp>
      <p:sp>
        <p:nvSpPr>
          <p:cNvPr id="91151" name="Line 15"/>
          <p:cNvSpPr/>
          <p:nvPr/>
        </p:nvSpPr>
        <p:spPr>
          <a:xfrm>
            <a:off x="4548188" y="3213100"/>
            <a:ext cx="1066800" cy="0"/>
          </a:xfrm>
          <a:prstGeom prst="line">
            <a:avLst/>
          </a:prstGeom>
          <a:ln w="31750" cap="flat" cmpd="sng">
            <a:solidFill>
              <a:srgbClr val="0000FF"/>
            </a:solidFill>
            <a:prstDash val="solid"/>
            <a:headEnd type="oval" w="sm" len="sm"/>
            <a:tailEnd type="triangle" w="med" len="lg"/>
          </a:ln>
        </p:spPr>
        <p:txBody>
          <a:bodyPr/>
          <a:lstStyle/>
          <a:p>
            <a:endParaRPr lang="zh-CN" altLang="en-US"/>
          </a:p>
        </p:txBody>
      </p:sp>
      <p:grpSp>
        <p:nvGrpSpPr>
          <p:cNvPr id="3" name="Group 23"/>
          <p:cNvGrpSpPr/>
          <p:nvPr/>
        </p:nvGrpSpPr>
        <p:grpSpPr>
          <a:xfrm>
            <a:off x="5614988" y="2924175"/>
            <a:ext cx="1981200" cy="609600"/>
            <a:chOff x="3537" y="1842"/>
            <a:chExt cx="1248" cy="384"/>
          </a:xfrm>
        </p:grpSpPr>
        <p:sp>
          <p:nvSpPr>
            <p:cNvPr id="51214" name="Rectangle 13"/>
            <p:cNvSpPr/>
            <p:nvPr/>
          </p:nvSpPr>
          <p:spPr>
            <a:xfrm>
              <a:off x="3537" y="1842"/>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200" b="1" dirty="0">
                  <a:solidFill>
                    <a:srgbClr val="000099"/>
                  </a:solidFill>
                  <a:latin typeface="Times New Roman" panose="02020603050405020304" pitchFamily="18" charset="0"/>
                  <a:ea typeface="宋体" panose="02010600030101010101" pitchFamily="2" charset="-122"/>
                </a:rPr>
                <a:t>a</a:t>
              </a:r>
              <a:r>
                <a:rPr lang="en-US" altLang="zh-CN" sz="3200" b="1" baseline="-25000" dirty="0">
                  <a:solidFill>
                    <a:srgbClr val="000099"/>
                  </a:solidFill>
                  <a:latin typeface="Times New Roman" panose="02020603050405020304" pitchFamily="18" charset="0"/>
                  <a:ea typeface="宋体" panose="02010600030101010101" pitchFamily="2" charset="-122"/>
                </a:rPr>
                <a:t>i+1</a:t>
              </a:r>
              <a:endParaRPr lang="en-US" altLang="zh-CN" sz="3200" dirty="0">
                <a:latin typeface="Times New Roman" panose="02020603050405020304" pitchFamily="18" charset="0"/>
                <a:ea typeface="宋体" panose="02010600030101010101" pitchFamily="2" charset="-122"/>
              </a:endParaRPr>
            </a:p>
          </p:txBody>
        </p:sp>
        <p:sp>
          <p:nvSpPr>
            <p:cNvPr id="51215" name="Line 14"/>
            <p:cNvSpPr/>
            <p:nvPr/>
          </p:nvSpPr>
          <p:spPr>
            <a:xfrm>
              <a:off x="4017" y="1842"/>
              <a:ext cx="0" cy="384"/>
            </a:xfrm>
            <a:prstGeom prst="line">
              <a:avLst/>
            </a:prstGeom>
            <a:ln w="9525" cap="flat" cmpd="sng">
              <a:solidFill>
                <a:srgbClr val="000099"/>
              </a:solidFill>
              <a:prstDash val="solid"/>
              <a:headEnd type="none" w="med" len="med"/>
              <a:tailEnd type="none" w="med" len="med"/>
            </a:ln>
          </p:spPr>
          <p:txBody>
            <a:bodyPr/>
            <a:lstStyle/>
            <a:p>
              <a:endParaRPr lang="zh-CN" altLang="en-US"/>
            </a:p>
          </p:txBody>
        </p:sp>
        <p:sp>
          <p:nvSpPr>
            <p:cNvPr id="51216" name="Line 16"/>
            <p:cNvSpPr/>
            <p:nvPr/>
          </p:nvSpPr>
          <p:spPr>
            <a:xfrm>
              <a:off x="4113" y="2034"/>
              <a:ext cx="672" cy="0"/>
            </a:xfrm>
            <a:prstGeom prst="line">
              <a:avLst/>
            </a:prstGeom>
            <a:ln w="31750" cap="flat" cmpd="sng">
              <a:solidFill>
                <a:srgbClr val="0000FF"/>
              </a:solidFill>
              <a:prstDash val="solid"/>
              <a:headEnd type="oval" w="sm" len="sm"/>
              <a:tailEnd type="triangle" w="med" len="lg"/>
            </a:ln>
          </p:spPr>
          <p:txBody>
            <a:bodyPr/>
            <a:lstStyle/>
            <a:p>
              <a:endParaRPr lang="zh-CN" altLang="en-US"/>
            </a:p>
          </p:txBody>
        </p:sp>
      </p:grpSp>
      <p:grpSp>
        <p:nvGrpSpPr>
          <p:cNvPr id="4" name="Group 25"/>
          <p:cNvGrpSpPr/>
          <p:nvPr/>
        </p:nvGrpSpPr>
        <p:grpSpPr>
          <a:xfrm>
            <a:off x="661988" y="2924175"/>
            <a:ext cx="2057400" cy="609600"/>
            <a:chOff x="417" y="2275"/>
            <a:chExt cx="1296" cy="384"/>
          </a:xfrm>
        </p:grpSpPr>
        <p:sp>
          <p:nvSpPr>
            <p:cNvPr id="51210" name="Rectangle 5"/>
            <p:cNvSpPr/>
            <p:nvPr/>
          </p:nvSpPr>
          <p:spPr>
            <a:xfrm>
              <a:off x="1041" y="2275"/>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3600" b="1" dirty="0">
                  <a:solidFill>
                    <a:srgbClr val="000099"/>
                  </a:solidFill>
                  <a:latin typeface="Times New Roman" panose="02020603050405020304" pitchFamily="18" charset="0"/>
                  <a:ea typeface="宋体" panose="02010600030101010101" pitchFamily="2" charset="-122"/>
                </a:rPr>
                <a:t>a</a:t>
              </a:r>
              <a:r>
                <a:rPr lang="en-US" altLang="zh-CN" sz="3600" b="1" baseline="-25000" dirty="0">
                  <a:solidFill>
                    <a:srgbClr val="000099"/>
                  </a:solidFill>
                  <a:latin typeface="Times New Roman" panose="02020603050405020304" pitchFamily="18" charset="0"/>
                  <a:ea typeface="宋体" panose="02010600030101010101" pitchFamily="2" charset="-122"/>
                </a:rPr>
                <a:t>i-1</a:t>
              </a:r>
              <a:endParaRPr lang="en-US" altLang="zh-CN" sz="3600" dirty="0">
                <a:latin typeface="Times New Roman" panose="02020603050405020304" pitchFamily="18" charset="0"/>
                <a:ea typeface="宋体" panose="02010600030101010101" pitchFamily="2" charset="-122"/>
              </a:endParaRPr>
            </a:p>
          </p:txBody>
        </p:sp>
        <p:sp>
          <p:nvSpPr>
            <p:cNvPr id="51211" name="Line 6"/>
            <p:cNvSpPr/>
            <p:nvPr/>
          </p:nvSpPr>
          <p:spPr>
            <a:xfrm>
              <a:off x="1521" y="2275"/>
              <a:ext cx="0" cy="384"/>
            </a:xfrm>
            <a:prstGeom prst="line">
              <a:avLst/>
            </a:prstGeom>
            <a:ln w="9525" cap="flat" cmpd="sng">
              <a:solidFill>
                <a:srgbClr val="000099"/>
              </a:solidFill>
              <a:prstDash val="solid"/>
              <a:headEnd type="none" w="med" len="med"/>
              <a:tailEnd type="none" w="med" len="med"/>
            </a:ln>
          </p:spPr>
          <p:txBody>
            <a:bodyPr/>
            <a:lstStyle/>
            <a:p>
              <a:endParaRPr lang="zh-CN" altLang="en-US"/>
            </a:p>
          </p:txBody>
        </p:sp>
        <p:sp>
          <p:nvSpPr>
            <p:cNvPr id="51212" name="Line 7"/>
            <p:cNvSpPr/>
            <p:nvPr/>
          </p:nvSpPr>
          <p:spPr>
            <a:xfrm>
              <a:off x="417" y="2467"/>
              <a:ext cx="624" cy="0"/>
            </a:xfrm>
            <a:prstGeom prst="line">
              <a:avLst/>
            </a:prstGeom>
            <a:ln w="31750" cap="flat" cmpd="sng">
              <a:solidFill>
                <a:srgbClr val="0000FF"/>
              </a:solidFill>
              <a:prstDash val="solid"/>
              <a:headEnd type="oval" w="sm" len="sm"/>
              <a:tailEnd type="triangle" w="med" len="lg"/>
            </a:ln>
          </p:spPr>
          <p:txBody>
            <a:bodyPr/>
            <a:lstStyle/>
            <a:p>
              <a:endParaRPr lang="zh-CN" altLang="en-US"/>
            </a:p>
          </p:txBody>
        </p:sp>
        <p:sp>
          <p:nvSpPr>
            <p:cNvPr id="51213" name="Line 20"/>
            <p:cNvSpPr/>
            <p:nvPr/>
          </p:nvSpPr>
          <p:spPr>
            <a:xfrm>
              <a:off x="1521" y="2275"/>
              <a:ext cx="0" cy="384"/>
            </a:xfrm>
            <a:prstGeom prst="line">
              <a:avLst/>
            </a:prstGeom>
            <a:ln w="9525" cap="flat" cmpd="sng">
              <a:solidFill>
                <a:srgbClr val="000099"/>
              </a:solidFill>
              <a:prstDash val="solid"/>
              <a:headEnd type="none" w="med" len="med"/>
              <a:tailEnd type="none" w="med" len="med"/>
            </a:ln>
          </p:spPr>
          <p:txBody>
            <a:bodyPr/>
            <a:lstStyle/>
            <a:p>
              <a:endParaRPr lang="zh-CN" altLang="en-US"/>
            </a:p>
          </p:txBody>
        </p:sp>
      </p:grpSp>
      <p:cxnSp>
        <p:nvCxnSpPr>
          <p:cNvPr id="91157" name="AutoShape 21"/>
          <p:cNvCxnSpPr/>
          <p:nvPr/>
        </p:nvCxnSpPr>
        <p:spPr>
          <a:xfrm>
            <a:off x="2733675" y="3422650"/>
            <a:ext cx="3414713" cy="77788"/>
          </a:xfrm>
          <a:prstGeom prst="bentConnector4">
            <a:avLst>
              <a:gd name="adj1" fmla="val 9949"/>
              <a:gd name="adj2" fmla="val 836736"/>
            </a:avLst>
          </a:prstGeom>
          <a:ln w="31750" cap="flat" cmpd="sng">
            <a:solidFill>
              <a:srgbClr val="008080"/>
            </a:solidFill>
            <a:prstDash val="solid"/>
            <a:miter/>
            <a:headEnd type="oval" w="sm" len="med"/>
            <a:tailEnd type="triangle" w="med" len="lg"/>
          </a:ln>
        </p:spPr>
      </p:cxnSp>
      <p:sp>
        <p:nvSpPr>
          <p:cNvPr id="91147" name="Line 11"/>
          <p:cNvSpPr/>
          <p:nvPr/>
        </p:nvSpPr>
        <p:spPr>
          <a:xfrm>
            <a:off x="2582863" y="3213100"/>
            <a:ext cx="1066800" cy="0"/>
          </a:xfrm>
          <a:prstGeom prst="line">
            <a:avLst/>
          </a:prstGeom>
          <a:ln w="31750" cap="flat" cmpd="sng">
            <a:solidFill>
              <a:srgbClr val="0000FF"/>
            </a:solidFill>
            <a:prstDash val="solid"/>
            <a:headEnd type="oval" w="sm" len="sm"/>
            <a:tailEnd type="triangle" w="med" len="lg"/>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7" dur="500"/>
                                        <p:tgtEl>
                                          <p:spTgt spid="91139">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animEffect transition="in" filter="blinds(horizontal)">
                                      <p:cBhvr>
                                        <p:cTn id="11" dur="500"/>
                                        <p:tgtEl>
                                          <p:spTgt spid="9113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1147"/>
                                        </p:tgtEl>
                                        <p:attrNameLst>
                                          <p:attrName>style.visibility</p:attrName>
                                        </p:attrNameLst>
                                      </p:cBhvr>
                                      <p:to>
                                        <p:strVal val="visible"/>
                                      </p:to>
                                    </p:set>
                                    <p:animEffect transition="in" filter="wipe(left)">
                                      <p:cBhvr>
                                        <p:cTn id="20" dur="500"/>
                                        <p:tgtEl>
                                          <p:spTgt spid="9114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91151"/>
                                        </p:tgtEl>
                                        <p:attrNameLst>
                                          <p:attrName>style.visibility</p:attrName>
                                        </p:attrNameLst>
                                      </p:cBhvr>
                                      <p:to>
                                        <p:strVal val="visible"/>
                                      </p:to>
                                    </p:set>
                                    <p:animEffect transition="in" filter="wipe(left)">
                                      <p:cBhvr>
                                        <p:cTn id="28" dur="500"/>
                                        <p:tgtEl>
                                          <p:spTgt spid="91151"/>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nodeType="clickEffect">
                                  <p:stCondLst>
                                    <p:cond delay="0"/>
                                  </p:stCondLst>
                                  <p:childTnLst>
                                    <p:animEffect transition="out" filter="wipe(right)">
                                      <p:cBhvr>
                                        <p:cTn id="36" dur="500"/>
                                        <p:tgtEl>
                                          <p:spTgt spid="91147"/>
                                        </p:tgtEl>
                                      </p:cBhvr>
                                    </p:animEffect>
                                    <p:set>
                                      <p:cBhvr>
                                        <p:cTn id="37" dur="1" fill="hold">
                                          <p:stCondLst>
                                            <p:cond delay="499"/>
                                          </p:stCondLst>
                                        </p:cTn>
                                        <p:tgtEl>
                                          <p:spTgt spid="91147"/>
                                        </p:tgtEl>
                                        <p:attrNameLst>
                                          <p:attrName>style.visibility</p:attrName>
                                        </p:attrNameLst>
                                      </p:cBhvr>
                                      <p:to>
                                        <p:strVal val="hidden"/>
                                      </p:to>
                                    </p:se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1157"/>
                                        </p:tgtEl>
                                        <p:attrNameLst>
                                          <p:attrName>style.visibility</p:attrName>
                                        </p:attrNameLst>
                                      </p:cBhvr>
                                      <p:to>
                                        <p:strVal val="visible"/>
                                      </p:to>
                                    </p:set>
                                    <p:animEffect transition="in" filter="wipe(left)">
                                      <p:cBhvr>
                                        <p:cTn id="41" dur="500"/>
                                        <p:tgtEl>
                                          <p:spTgt spid="9115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nodeType="clickEffect">
                                  <p:stCondLst>
                                    <p:cond delay="0"/>
                                  </p:stCondLst>
                                  <p:childTnLst>
                                    <p:animEffect transition="out" filter="wipe(down)">
                                      <p:cBhvr>
                                        <p:cTn id="45" dur="500"/>
                                        <p:tgtEl>
                                          <p:spTgt spid="2"/>
                                        </p:tgtEl>
                                      </p:cBhvr>
                                    </p:animEffect>
                                    <p:set>
                                      <p:cBhvr>
                                        <p:cTn id="46" dur="1" fill="hold">
                                          <p:stCondLst>
                                            <p:cond delay="499"/>
                                          </p:stCondLst>
                                        </p:cTn>
                                        <p:tgtEl>
                                          <p:spTgt spid="2"/>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91151"/>
                                        </p:tgtEl>
                                      </p:cBhvr>
                                    </p:animEffect>
                                    <p:set>
                                      <p:cBhvr>
                                        <p:cTn id="49" dur="1" fill="hold">
                                          <p:stCondLst>
                                            <p:cond delay="499"/>
                                          </p:stCondLst>
                                        </p:cTn>
                                        <p:tgtEl>
                                          <p:spTgt spid="911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2163" name="Rectangle 3"/>
          <p:cNvSpPr>
            <a:spLocks noGrp="1"/>
          </p:cNvSpPr>
          <p:nvPr>
            <p:ph idx="1"/>
          </p:nvPr>
        </p:nvSpPr>
        <p:spPr>
          <a:xfrm>
            <a:off x="107950" y="1052513"/>
            <a:ext cx="8856663" cy="5616575"/>
          </a:xfrm>
        </p:spPr>
        <p:txBody>
          <a:bodyPr vert="horz" wrap="square" lIns="91440" tIns="45720" rIns="91440" bIns="45720" anchor="t" anchorCtr="0"/>
          <a:lstStyle/>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Status ListDelete(LinkList &amp;L, int i) {</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删除</a:t>
            </a:r>
            <a:r>
              <a:rPr lang="en-US" altLang="zh-CN" kern="1200" dirty="0">
                <a:latin typeface="Times New Roman" panose="02020603050405020304" pitchFamily="18" charset="0"/>
                <a:ea typeface="宋体" panose="02010600030101010101" pitchFamily="2" charset="-122"/>
                <a:cs typeface="+mn-cs"/>
              </a:rPr>
              <a:t>L</a:t>
            </a:r>
            <a:r>
              <a:rPr lang="zh-CN" altLang="en-US" kern="1200" dirty="0">
                <a:latin typeface="Times New Roman" panose="02020603050405020304" pitchFamily="18" charset="0"/>
                <a:ea typeface="宋体" panose="02010600030101010101" pitchFamily="2" charset="-122"/>
                <a:cs typeface="+mn-cs"/>
              </a:rPr>
              <a:t>为头指针的单链表中第</a:t>
            </a:r>
            <a:r>
              <a:rPr lang="en-US" altLang="zh-CN" kern="1200" dirty="0">
                <a:latin typeface="Times New Roman" panose="02020603050405020304" pitchFamily="18" charset="0"/>
                <a:ea typeface="宋体" panose="02010600030101010101" pitchFamily="2" charset="-122"/>
                <a:cs typeface="+mn-cs"/>
              </a:rPr>
              <a:t>i </a:t>
            </a:r>
            <a:r>
              <a:rPr lang="zh-CN" altLang="en-US" kern="1200" dirty="0">
                <a:latin typeface="Times New Roman" panose="02020603050405020304" pitchFamily="18" charset="0"/>
                <a:ea typeface="宋体" panose="02010600030101010101" pitchFamily="2" charset="-122"/>
                <a:cs typeface="+mn-cs"/>
              </a:rPr>
              <a:t>结点，</a:t>
            </a:r>
            <a:r>
              <a:rPr lang="en-US" altLang="zh-CN" kern="1200" dirty="0">
                <a:latin typeface="Times New Roman" panose="02020603050405020304" pitchFamily="18" charset="0"/>
                <a:ea typeface="宋体" panose="02010600030101010101" pitchFamily="2" charset="-122"/>
                <a:cs typeface="+mn-cs"/>
              </a:rPr>
              <a:t>e</a:t>
            </a:r>
            <a:r>
              <a:rPr lang="zh-CN" altLang="en-US" kern="1200" dirty="0">
                <a:latin typeface="Times New Roman" panose="02020603050405020304" pitchFamily="18" charset="0"/>
                <a:ea typeface="宋体" panose="02010600030101010101" pitchFamily="2" charset="-122"/>
                <a:cs typeface="+mn-cs"/>
              </a:rPr>
              <a:t>返回其值</a:t>
            </a:r>
            <a:endParaRPr lang="zh-CN" altLang="en-US"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p = L;    </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j = 0;</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000" kern="1200" dirty="0">
                <a:latin typeface="Times New Roman" panose="02020603050405020304" pitchFamily="18" charset="0"/>
                <a:ea typeface="宋体" panose="02010600030101010101" pitchFamily="2" charset="-122"/>
                <a:cs typeface="+mn-cs"/>
              </a:rPr>
              <a:t>	</a:t>
            </a:r>
            <a:r>
              <a:rPr lang="en-US" altLang="zh-CN" b="1" kern="1200" dirty="0">
                <a:solidFill>
                  <a:srgbClr val="FF0000"/>
                </a:solidFill>
                <a:latin typeface="Times New Roman" panose="02020603050405020304" pitchFamily="18" charset="0"/>
                <a:ea typeface="宋体" panose="02010600030101010101" pitchFamily="2" charset="-122"/>
                <a:cs typeface="+mn-cs"/>
              </a:rPr>
              <a:t>while (</a:t>
            </a:r>
            <a:r>
              <a:rPr lang="en-US" altLang="zh-CN" b="1" kern="1200" dirty="0">
                <a:solidFill>
                  <a:srgbClr val="0000CC"/>
                </a:solidFill>
                <a:latin typeface="Times New Roman" panose="02020603050405020304" pitchFamily="18" charset="0"/>
                <a:ea typeface="宋体" panose="02010600030101010101" pitchFamily="2" charset="-122"/>
                <a:cs typeface="+mn-cs"/>
              </a:rPr>
              <a:t>p-&gt;next</a:t>
            </a:r>
            <a:r>
              <a:rPr lang="en-US" altLang="zh-CN" b="1" kern="1200" dirty="0">
                <a:solidFill>
                  <a:srgbClr val="FF0000"/>
                </a:solidFill>
                <a:latin typeface="Times New Roman" panose="02020603050405020304" pitchFamily="18" charset="0"/>
                <a:ea typeface="宋体" panose="02010600030101010101" pitchFamily="2" charset="-122"/>
                <a:cs typeface="+mn-cs"/>
              </a:rPr>
              <a:t> &amp;&amp; j&lt;i-1) { </a:t>
            </a:r>
            <a:r>
              <a:rPr lang="en-US" altLang="zh-CN" sz="2000" kern="1200" dirty="0">
                <a:latin typeface="Times New Roman" panose="02020603050405020304" pitchFamily="18" charset="0"/>
                <a:ea typeface="宋体" panose="02010600030101010101" pitchFamily="2" charset="-122"/>
                <a:cs typeface="+mn-cs"/>
              </a:rPr>
              <a:t>//</a:t>
            </a:r>
            <a:r>
              <a:rPr lang="zh-CN" altLang="en-US" sz="2000" kern="1200" dirty="0">
                <a:latin typeface="Times New Roman" panose="02020603050405020304" pitchFamily="18" charset="0"/>
                <a:ea typeface="宋体" panose="02010600030101010101" pitchFamily="2" charset="-122"/>
                <a:cs typeface="+mn-cs"/>
              </a:rPr>
              <a:t>寻找第</a:t>
            </a:r>
            <a:r>
              <a:rPr lang="en-US" altLang="zh-CN" sz="2000" kern="1200" dirty="0">
                <a:latin typeface="Times New Roman" panose="02020603050405020304" pitchFamily="18" charset="0"/>
                <a:ea typeface="宋体" panose="02010600030101010101" pitchFamily="2" charset="-122"/>
                <a:cs typeface="+mn-cs"/>
              </a:rPr>
              <a:t>i</a:t>
            </a:r>
            <a:r>
              <a:rPr lang="zh-CN" altLang="en-US" sz="2000" kern="1200" dirty="0">
                <a:latin typeface="Times New Roman" panose="02020603050405020304" pitchFamily="18" charset="0"/>
                <a:ea typeface="宋体" panose="02010600030101010101" pitchFamily="2" charset="-122"/>
                <a:cs typeface="+mn-cs"/>
              </a:rPr>
              <a:t>个结点，令</a:t>
            </a:r>
            <a:r>
              <a:rPr lang="en-US" altLang="zh-CN" sz="2000" kern="1200" dirty="0">
                <a:latin typeface="Times New Roman" panose="02020603050405020304" pitchFamily="18" charset="0"/>
                <a:ea typeface="宋体" panose="02010600030101010101" pitchFamily="2" charset="-122"/>
                <a:cs typeface="+mn-cs"/>
              </a:rPr>
              <a:t>p</a:t>
            </a:r>
            <a:r>
              <a:rPr lang="zh-CN" altLang="en-US" sz="2000" kern="1200" dirty="0">
                <a:latin typeface="Times New Roman" panose="02020603050405020304" pitchFamily="18" charset="0"/>
                <a:ea typeface="宋体" panose="02010600030101010101" pitchFamily="2" charset="-122"/>
                <a:cs typeface="+mn-cs"/>
              </a:rPr>
              <a:t>指向其前趋</a:t>
            </a:r>
            <a:endParaRPr lang="en-US" altLang="zh-CN"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solidFill>
                  <a:srgbClr val="FF0000"/>
                </a:solidFill>
                <a:latin typeface="Times New Roman" panose="02020603050405020304" pitchFamily="18" charset="0"/>
                <a:ea typeface="宋体" panose="02010600030101010101" pitchFamily="2" charset="-122"/>
                <a:cs typeface="+mn-cs"/>
              </a:rPr>
              <a:t>		p = p-&gt;next;  </a:t>
            </a:r>
            <a:endParaRPr lang="en-US" altLang="zh-CN" b="1" kern="1200" dirty="0">
              <a:solidFill>
                <a:srgbClr val="FF0000"/>
              </a:solidFill>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solidFill>
                  <a:srgbClr val="FF0000"/>
                </a:solidFill>
                <a:latin typeface="Times New Roman" panose="02020603050405020304" pitchFamily="18" charset="0"/>
                <a:ea typeface="宋体" panose="02010600030101010101" pitchFamily="2" charset="-122"/>
                <a:cs typeface="+mn-cs"/>
              </a:rPr>
              <a:t>            j++;</a:t>
            </a:r>
            <a:endParaRPr lang="en-US" altLang="zh-CN" b="1" kern="1200" dirty="0">
              <a:solidFill>
                <a:srgbClr val="FF0000"/>
              </a:solidFill>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solidFill>
                  <a:srgbClr val="FF0000"/>
                </a:solidFill>
                <a:latin typeface="Times New Roman" panose="02020603050405020304" pitchFamily="18" charset="0"/>
                <a:ea typeface="宋体" panose="02010600030101010101" pitchFamily="2" charset="-122"/>
                <a:cs typeface="+mn-cs"/>
              </a:rPr>
              <a:t>	} </a:t>
            </a:r>
            <a:r>
              <a:rPr lang="en-US" altLang="zh-CN"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if  (!(</a:t>
            </a:r>
            <a:r>
              <a:rPr lang="en-US" altLang="zh-CN" b="1" kern="1200" dirty="0">
                <a:solidFill>
                  <a:srgbClr val="0000CC"/>
                </a:solidFill>
                <a:latin typeface="Times New Roman" panose="02020603050405020304" pitchFamily="18" charset="0"/>
                <a:ea typeface="宋体" panose="02010600030101010101" pitchFamily="2" charset="-122"/>
                <a:cs typeface="+mn-cs"/>
              </a:rPr>
              <a:t>p-&gt;next</a:t>
            </a:r>
            <a:r>
              <a:rPr lang="en-US" altLang="zh-CN" b="1" kern="1200" dirty="0">
                <a:latin typeface="Times New Roman" panose="02020603050405020304" pitchFamily="18" charset="0"/>
                <a:ea typeface="宋体" panose="02010600030101010101" pitchFamily="2" charset="-122"/>
                <a:cs typeface="+mn-cs"/>
              </a:rPr>
              <a:t>) || j &gt; i-1)  return ERROR;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删除位置不合理</a:t>
            </a:r>
            <a:endParaRPr lang="en-US" altLang="zh-CN"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solidFill>
                  <a:srgbClr val="9900CC"/>
                </a:solidFill>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q = p-&gt;next; 		</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solidFill>
                  <a:srgbClr val="FF0909"/>
                </a:solidFill>
                <a:latin typeface="Times New Roman" panose="02020603050405020304" pitchFamily="18" charset="0"/>
                <a:ea typeface="宋体" panose="02010600030101010101" pitchFamily="2" charset="-122"/>
                <a:cs typeface="+mn-cs"/>
              </a:rPr>
              <a:t>	p-&gt;next = q-&gt;next;</a:t>
            </a:r>
            <a:r>
              <a:rPr lang="en-US" altLang="zh-CN" b="1" kern="1200" dirty="0">
                <a:latin typeface="Times New Roman" panose="02020603050405020304" pitchFamily="18" charset="0"/>
                <a:ea typeface="宋体" panose="02010600030101010101" pitchFamily="2" charset="-122"/>
                <a:cs typeface="+mn-cs"/>
              </a:rPr>
              <a:t>  	</a:t>
            </a:r>
            <a:endParaRPr lang="zh-CN" altLang="en-US"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delete q;</a:t>
            </a:r>
            <a:r>
              <a:rPr lang="en-US" altLang="zh-CN" kern="1200" dirty="0">
                <a:latin typeface="Times New Roman" panose="02020603050405020304" pitchFamily="18" charset="0"/>
                <a:ea typeface="宋体" panose="02010600030101010101" pitchFamily="2" charset="-122"/>
                <a:cs typeface="+mn-cs"/>
              </a:rPr>
              <a:t> //</a:t>
            </a:r>
            <a:r>
              <a:rPr lang="zh-CN" altLang="en-US" kern="1200" dirty="0">
                <a:latin typeface="Times New Roman" panose="02020603050405020304" pitchFamily="18" charset="0"/>
                <a:ea typeface="宋体" panose="02010600030101010101" pitchFamily="2" charset="-122"/>
                <a:cs typeface="+mn-cs"/>
              </a:rPr>
              <a:t>释放结点</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return OK;</a:t>
            </a:r>
            <a:endParaRPr lang="zh-CN" altLang="en-US"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a:t>
            </a:r>
            <a:endParaRPr lang="en-US" altLang="zh-CN"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endParaRPr lang="zh-CN" altLang="en-US" kern="1200" dirty="0">
              <a:latin typeface="Times New Roman" panose="02020603050405020304" pitchFamily="18" charset="0"/>
              <a:ea typeface="宋体" panose="02010600030101010101" pitchFamily="2" charset="-122"/>
              <a:cs typeface="+mn-cs"/>
            </a:endParaRPr>
          </a:p>
        </p:txBody>
      </p:sp>
      <p:sp>
        <p:nvSpPr>
          <p:cNvPr id="31" name="Text Box 4"/>
          <p:cNvSpPr txBox="1"/>
          <p:nvPr/>
        </p:nvSpPr>
        <p:spPr>
          <a:xfrm>
            <a:off x="5395913" y="6064250"/>
            <a:ext cx="3424237"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dirty="0">
                <a:latin typeface="Times New Roman" panose="02020603050405020304" pitchFamily="18" charset="0"/>
                <a:ea typeface="隶书" panose="02010509060101010101" pitchFamily="49" charset="-122"/>
              </a:rPr>
              <a:t>算法的时间复杂度</a:t>
            </a:r>
            <a:r>
              <a:rPr lang="zh-CN" altLang="en-US" dirty="0">
                <a:latin typeface="Times New Roman" panose="02020603050405020304" pitchFamily="18" charset="0"/>
                <a:ea typeface="宋体" panose="02010600030101010101" pitchFamily="2" charset="-122"/>
              </a:rPr>
              <a:t>: </a:t>
            </a:r>
            <a:r>
              <a:rPr lang="en-US" altLang="zh-CN" b="1" dirty="0">
                <a:solidFill>
                  <a:srgbClr val="FF0909"/>
                </a:solidFill>
                <a:latin typeface="Times New Roman" panose="02020603050405020304" pitchFamily="18" charset="0"/>
                <a:ea typeface="宋体" panose="02010600030101010101" pitchFamily="2" charset="-122"/>
              </a:rPr>
              <a:t>O(n)</a:t>
            </a:r>
            <a:endParaRPr lang="zh-CN" altLang="en-US" b="1" dirty="0">
              <a:solidFill>
                <a:srgbClr val="FF0909"/>
              </a:solidFill>
              <a:latin typeface="Times New Roman" panose="02020603050405020304" pitchFamily="18" charset="0"/>
              <a:ea typeface="宋体" panose="02010600030101010101" pitchFamily="2" charset="-122"/>
            </a:endParaRPr>
          </a:p>
        </p:txBody>
      </p:sp>
      <p:grpSp>
        <p:nvGrpSpPr>
          <p:cNvPr id="2" name="组合 34"/>
          <p:cNvGrpSpPr/>
          <p:nvPr/>
        </p:nvGrpSpPr>
        <p:grpSpPr>
          <a:xfrm>
            <a:off x="3348038" y="4551363"/>
            <a:ext cx="5694362" cy="1614487"/>
            <a:chOff x="2179614" y="4742608"/>
            <a:chExt cx="5693933" cy="1614184"/>
          </a:xfrm>
        </p:grpSpPr>
        <p:grpSp>
          <p:nvGrpSpPr>
            <p:cNvPr id="52230" name="组合 35"/>
            <p:cNvGrpSpPr/>
            <p:nvPr/>
          </p:nvGrpSpPr>
          <p:grpSpPr>
            <a:xfrm>
              <a:off x="2256923" y="4742608"/>
              <a:ext cx="5616624" cy="1614184"/>
              <a:chOff x="2256923" y="4742608"/>
              <a:chExt cx="5616624" cy="1614184"/>
            </a:xfrm>
          </p:grpSpPr>
          <p:grpSp>
            <p:nvGrpSpPr>
              <p:cNvPr id="52232" name="Group 4"/>
              <p:cNvGrpSpPr/>
              <p:nvPr/>
            </p:nvGrpSpPr>
            <p:grpSpPr>
              <a:xfrm>
                <a:off x="2329336" y="4742608"/>
                <a:ext cx="627064" cy="809627"/>
                <a:chOff x="469" y="2370"/>
                <a:chExt cx="395" cy="510"/>
              </a:xfrm>
            </p:grpSpPr>
            <p:sp>
              <p:nvSpPr>
                <p:cNvPr id="52256" name="Rectangle 5"/>
                <p:cNvSpPr/>
                <p:nvPr/>
              </p:nvSpPr>
              <p:spPr>
                <a:xfrm>
                  <a:off x="686" y="2631"/>
                  <a:ext cx="178" cy="249"/>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600" dirty="0">
                    <a:latin typeface="Times New Roman" panose="02020603050405020304" pitchFamily="18" charset="0"/>
                    <a:ea typeface="宋体" panose="02010600030101010101" pitchFamily="2" charset="-122"/>
                  </a:endParaRPr>
                </a:p>
              </p:txBody>
            </p:sp>
            <p:sp>
              <p:nvSpPr>
                <p:cNvPr id="52257" name="Text Box 7"/>
                <p:cNvSpPr txBox="1"/>
                <p:nvPr/>
              </p:nvSpPr>
              <p:spPr>
                <a:xfrm>
                  <a:off x="469" y="2370"/>
                  <a:ext cx="246"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000099"/>
                      </a:solidFill>
                      <a:latin typeface="Times New Roman" panose="02020603050405020304" pitchFamily="18" charset="0"/>
                      <a:ea typeface="宋体" panose="02010600030101010101" pitchFamily="2" charset="-122"/>
                    </a:rPr>
                    <a:t>L</a:t>
                  </a:r>
                  <a:endParaRPr lang="en-US" altLang="zh-CN" dirty="0">
                    <a:latin typeface="Times New Roman" panose="02020603050405020304" pitchFamily="18" charset="0"/>
                    <a:ea typeface="宋体" panose="02010600030101010101" pitchFamily="2" charset="-122"/>
                  </a:endParaRPr>
                </a:p>
              </p:txBody>
            </p:sp>
          </p:grpSp>
          <p:grpSp>
            <p:nvGrpSpPr>
              <p:cNvPr id="52233" name="Group 9"/>
              <p:cNvGrpSpPr/>
              <p:nvPr/>
            </p:nvGrpSpPr>
            <p:grpSpPr>
              <a:xfrm>
                <a:off x="2803995" y="5157126"/>
                <a:ext cx="1219200" cy="395101"/>
                <a:chOff x="768" y="2544"/>
                <a:chExt cx="768" cy="336"/>
              </a:xfrm>
            </p:grpSpPr>
            <p:sp>
              <p:nvSpPr>
                <p:cNvPr id="52253" name="Rectangle 10"/>
                <p:cNvSpPr/>
                <p:nvPr/>
              </p:nvSpPr>
              <p:spPr>
                <a:xfrm>
                  <a:off x="1056" y="2544"/>
                  <a:ext cx="480"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21</a:t>
                  </a:r>
                  <a:endParaRPr lang="zh-CN" altLang="en-US" sz="3600" dirty="0">
                    <a:latin typeface="Times New Roman" panose="02020603050405020304" pitchFamily="18" charset="0"/>
                    <a:ea typeface="宋体" panose="02010600030101010101" pitchFamily="2" charset="-122"/>
                  </a:endParaRPr>
                </a:p>
              </p:txBody>
            </p:sp>
            <p:sp>
              <p:nvSpPr>
                <p:cNvPr id="52254" name="Line 11"/>
                <p:cNvSpPr/>
                <p:nvPr/>
              </p:nvSpPr>
              <p:spPr>
                <a:xfrm>
                  <a:off x="1383"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52255" name="Line 12"/>
                <p:cNvSpPr/>
                <p:nvPr/>
              </p:nvSpPr>
              <p:spPr>
                <a:xfrm>
                  <a:off x="768"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52234" name="Group 13"/>
              <p:cNvGrpSpPr/>
              <p:nvPr/>
            </p:nvGrpSpPr>
            <p:grpSpPr>
              <a:xfrm>
                <a:off x="4023195" y="5157126"/>
                <a:ext cx="1219200" cy="395090"/>
                <a:chOff x="1536" y="2544"/>
                <a:chExt cx="768" cy="336"/>
              </a:xfrm>
            </p:grpSpPr>
            <p:sp>
              <p:nvSpPr>
                <p:cNvPr id="52250" name="Rectangle 14"/>
                <p:cNvSpPr/>
                <p:nvPr/>
              </p:nvSpPr>
              <p:spPr>
                <a:xfrm>
                  <a:off x="1824" y="2544"/>
                  <a:ext cx="480"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18</a:t>
                  </a:r>
                  <a:endParaRPr lang="zh-CN" altLang="en-US" sz="3600" dirty="0">
                    <a:latin typeface="Times New Roman" panose="02020603050405020304" pitchFamily="18" charset="0"/>
                    <a:ea typeface="宋体" panose="02010600030101010101" pitchFamily="2" charset="-122"/>
                  </a:endParaRPr>
                </a:p>
              </p:txBody>
            </p:sp>
            <p:sp>
              <p:nvSpPr>
                <p:cNvPr id="52251" name="Line 15"/>
                <p:cNvSpPr/>
                <p:nvPr/>
              </p:nvSpPr>
              <p:spPr>
                <a:xfrm>
                  <a:off x="2154"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52252" name="Line 16"/>
                <p:cNvSpPr/>
                <p:nvPr/>
              </p:nvSpPr>
              <p:spPr>
                <a:xfrm>
                  <a:off x="1536"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52235" name="Group 17"/>
              <p:cNvGrpSpPr/>
              <p:nvPr/>
            </p:nvGrpSpPr>
            <p:grpSpPr>
              <a:xfrm>
                <a:off x="5242395" y="5157126"/>
                <a:ext cx="1212850" cy="395090"/>
                <a:chOff x="2304" y="2544"/>
                <a:chExt cx="764" cy="336"/>
              </a:xfrm>
            </p:grpSpPr>
            <p:sp>
              <p:nvSpPr>
                <p:cNvPr id="52247" name="Rectangle 18"/>
                <p:cNvSpPr/>
                <p:nvPr/>
              </p:nvSpPr>
              <p:spPr>
                <a:xfrm>
                  <a:off x="2592" y="2544"/>
                  <a:ext cx="4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30</a:t>
                  </a:r>
                  <a:endParaRPr lang="zh-CN" altLang="en-US" sz="3600" dirty="0">
                    <a:latin typeface="Times New Roman" panose="02020603050405020304" pitchFamily="18" charset="0"/>
                    <a:ea typeface="宋体" panose="02010600030101010101" pitchFamily="2" charset="-122"/>
                  </a:endParaRPr>
                </a:p>
              </p:txBody>
            </p:sp>
            <p:sp>
              <p:nvSpPr>
                <p:cNvPr id="52248" name="Line 19"/>
                <p:cNvSpPr/>
                <p:nvPr/>
              </p:nvSpPr>
              <p:spPr>
                <a:xfrm>
                  <a:off x="2970"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52249" name="Line 20"/>
                <p:cNvSpPr/>
                <p:nvPr/>
              </p:nvSpPr>
              <p:spPr>
                <a:xfrm>
                  <a:off x="2304"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52236" name="Group 29"/>
              <p:cNvGrpSpPr/>
              <p:nvPr/>
            </p:nvGrpSpPr>
            <p:grpSpPr>
              <a:xfrm>
                <a:off x="6524171" y="5103039"/>
                <a:ext cx="1349376" cy="449180"/>
                <a:chOff x="4608" y="2498"/>
                <a:chExt cx="850" cy="382"/>
              </a:xfrm>
            </p:grpSpPr>
            <p:sp>
              <p:nvSpPr>
                <p:cNvPr id="52243" name="Rectangle 30"/>
                <p:cNvSpPr/>
                <p:nvPr/>
              </p:nvSpPr>
              <p:spPr>
                <a:xfrm>
                  <a:off x="4896" y="2544"/>
                  <a:ext cx="504"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56</a:t>
                  </a:r>
                  <a:endParaRPr lang="zh-CN" altLang="en-US" sz="3600" dirty="0">
                    <a:latin typeface="Times New Roman" panose="02020603050405020304" pitchFamily="18" charset="0"/>
                    <a:ea typeface="宋体" panose="02010600030101010101" pitchFamily="2" charset="-122"/>
                  </a:endParaRPr>
                </a:p>
              </p:txBody>
            </p:sp>
            <p:sp>
              <p:nvSpPr>
                <p:cNvPr id="52244" name="Line 31"/>
                <p:cNvSpPr/>
                <p:nvPr/>
              </p:nvSpPr>
              <p:spPr>
                <a:xfrm>
                  <a:off x="5193" y="254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52245" name="Text Box 32"/>
                <p:cNvSpPr txBox="1"/>
                <p:nvPr/>
              </p:nvSpPr>
              <p:spPr>
                <a:xfrm>
                  <a:off x="5147" y="2498"/>
                  <a:ext cx="311"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008080"/>
                      </a:solidFill>
                      <a:latin typeface="Times New Roman" panose="02020603050405020304" pitchFamily="18" charset="0"/>
                      <a:ea typeface="宋体" panose="02010600030101010101" pitchFamily="2" charset="-122"/>
                    </a:rPr>
                    <a:t>∧</a:t>
                  </a:r>
                  <a:endParaRPr lang="zh-CN" altLang="en-US" sz="3200" dirty="0">
                    <a:latin typeface="Times New Roman" panose="02020603050405020304" pitchFamily="18" charset="0"/>
                    <a:ea typeface="宋体" panose="02010600030101010101" pitchFamily="2" charset="-122"/>
                  </a:endParaRPr>
                </a:p>
              </p:txBody>
            </p:sp>
            <p:sp>
              <p:nvSpPr>
                <p:cNvPr id="52246" name="Line 33"/>
                <p:cNvSpPr/>
                <p:nvPr/>
              </p:nvSpPr>
              <p:spPr>
                <a:xfrm>
                  <a:off x="4608" y="2736"/>
                  <a:ext cx="288"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grpSp>
            <p:nvGrpSpPr>
              <p:cNvPr id="52237" name="Group 34"/>
              <p:cNvGrpSpPr/>
              <p:nvPr/>
            </p:nvGrpSpPr>
            <p:grpSpPr>
              <a:xfrm>
                <a:off x="2472209" y="5445857"/>
                <a:ext cx="500063" cy="461963"/>
                <a:chOff x="569" y="2765"/>
                <a:chExt cx="315" cy="291"/>
              </a:xfrm>
            </p:grpSpPr>
            <p:sp>
              <p:nvSpPr>
                <p:cNvPr id="52241" name="Line 35"/>
                <p:cNvSpPr/>
                <p:nvPr/>
              </p:nvSpPr>
              <p:spPr>
                <a:xfrm>
                  <a:off x="569" y="2855"/>
                  <a:ext cx="0" cy="176"/>
                </a:xfrm>
                <a:prstGeom prst="line">
                  <a:avLst/>
                </a:prstGeom>
                <a:ln w="31750" cap="flat" cmpd="sng">
                  <a:solidFill>
                    <a:srgbClr val="990000"/>
                  </a:solidFill>
                  <a:prstDash val="solid"/>
                  <a:headEnd type="triangle" w="med" len="lg"/>
                  <a:tailEnd type="none" w="med" len="med"/>
                </a:ln>
              </p:spPr>
              <p:txBody>
                <a:bodyPr/>
                <a:lstStyle/>
                <a:p>
                  <a:endParaRPr lang="zh-CN" altLang="en-US"/>
                </a:p>
              </p:txBody>
            </p:sp>
            <p:sp>
              <p:nvSpPr>
                <p:cNvPr id="52242" name="Text Box 36"/>
                <p:cNvSpPr txBox="1"/>
                <p:nvPr/>
              </p:nvSpPr>
              <p:spPr>
                <a:xfrm>
                  <a:off x="660" y="2765"/>
                  <a:ext cx="224"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990000"/>
                      </a:solidFill>
                      <a:latin typeface="Times New Roman" panose="02020603050405020304" pitchFamily="18" charset="0"/>
                      <a:ea typeface="宋体" panose="02010600030101010101" pitchFamily="2" charset="-122"/>
                    </a:rPr>
                    <a:t>p</a:t>
                  </a:r>
                  <a:endParaRPr lang="en-US" altLang="zh-CN" dirty="0">
                    <a:latin typeface="Times New Roman" panose="02020603050405020304" pitchFamily="18" charset="0"/>
                    <a:ea typeface="宋体" panose="02010600030101010101" pitchFamily="2" charset="-122"/>
                  </a:endParaRPr>
                </a:p>
              </p:txBody>
            </p:sp>
          </p:grpSp>
          <p:grpSp>
            <p:nvGrpSpPr>
              <p:cNvPr id="52238" name="组合 43"/>
              <p:cNvGrpSpPr/>
              <p:nvPr/>
            </p:nvGrpSpPr>
            <p:grpSpPr>
              <a:xfrm>
                <a:off x="2256923" y="5895127"/>
                <a:ext cx="576164" cy="461665"/>
                <a:chOff x="815246" y="3921359"/>
                <a:chExt cx="576164" cy="461665"/>
              </a:xfrm>
            </p:grpSpPr>
            <p:sp>
              <p:nvSpPr>
                <p:cNvPr id="52239" name="Text Box 43"/>
                <p:cNvSpPr txBox="1"/>
                <p:nvPr/>
              </p:nvSpPr>
              <p:spPr>
                <a:xfrm>
                  <a:off x="815246" y="3921359"/>
                  <a:ext cx="287258" cy="46166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rgbClr val="FF0000"/>
                      </a:solidFill>
                      <a:latin typeface="Times New Roman" panose="02020603050405020304" pitchFamily="18" charset="0"/>
                      <a:ea typeface="宋体" panose="02010600030101010101" pitchFamily="2" charset="-122"/>
                    </a:rPr>
                    <a:t>j</a:t>
                  </a:r>
                  <a:endParaRPr lang="en-US" altLang="zh-CN" dirty="0">
                    <a:latin typeface="Times New Roman" panose="02020603050405020304" pitchFamily="18" charset="0"/>
                    <a:ea typeface="宋体" panose="02010600030101010101" pitchFamily="2" charset="-122"/>
                  </a:endParaRPr>
                </a:p>
              </p:txBody>
            </p:sp>
            <p:sp>
              <p:nvSpPr>
                <p:cNvPr id="52240" name="Text Box 46"/>
                <p:cNvSpPr txBox="1"/>
                <p:nvPr/>
              </p:nvSpPr>
              <p:spPr>
                <a:xfrm>
                  <a:off x="1103278" y="3921359"/>
                  <a:ext cx="288132" cy="461665"/>
                </a:xfrm>
                <a:prstGeom prst="rect">
                  <a:avLst/>
                </a:prstGeom>
                <a:solidFill>
                  <a:srgbClr val="FFFF99"/>
                </a:solidFill>
                <a:ln w="9525" cap="flat" cmpd="sng">
                  <a:solidFill>
                    <a:srgbClr val="99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en-US" altLang="zh-CN" b="1" dirty="0">
                      <a:solidFill>
                        <a:srgbClr val="660033"/>
                      </a:solidFill>
                      <a:latin typeface="Times New Roman" panose="02020603050405020304" pitchFamily="18" charset="0"/>
                      <a:ea typeface="宋体" panose="02010600030101010101" pitchFamily="2" charset="-122"/>
                    </a:rPr>
                    <a:t>0</a:t>
                  </a:r>
                  <a:endParaRPr lang="zh-CN" altLang="en-US" dirty="0">
                    <a:latin typeface="Times New Roman" panose="02020603050405020304" pitchFamily="18" charset="0"/>
                    <a:ea typeface="宋体" panose="02010600030101010101" pitchFamily="2" charset="-122"/>
                  </a:endParaRPr>
                </a:p>
              </p:txBody>
            </p:sp>
          </p:grpSp>
        </p:grpSp>
        <p:sp>
          <p:nvSpPr>
            <p:cNvPr id="52231" name="Rectangle 5"/>
            <p:cNvSpPr/>
            <p:nvPr/>
          </p:nvSpPr>
          <p:spPr>
            <a:xfrm>
              <a:off x="2179614" y="5157192"/>
              <a:ext cx="498599" cy="395289"/>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3600"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63">
                                            <p:txEl>
                                              <p:pRg st="4" end="4"/>
                                            </p:txEl>
                                          </p:spTgt>
                                        </p:tgtEl>
                                        <p:attrNameLst>
                                          <p:attrName>style.visibility</p:attrName>
                                        </p:attrNameLst>
                                      </p:cBhvr>
                                      <p:to>
                                        <p:strVal val="visible"/>
                                      </p:to>
                                    </p:set>
                                    <p:animEffect transition="in" filter="wipe(down)">
                                      <p:cBhvr>
                                        <p:cTn id="7" dur="500"/>
                                        <p:tgtEl>
                                          <p:spTgt spid="9216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2163">
                                            <p:txEl>
                                              <p:pRg st="5" end="5"/>
                                            </p:txEl>
                                          </p:spTgt>
                                        </p:tgtEl>
                                        <p:attrNameLst>
                                          <p:attrName>style.visibility</p:attrName>
                                        </p:attrNameLst>
                                      </p:cBhvr>
                                      <p:to>
                                        <p:strVal val="visible"/>
                                      </p:to>
                                    </p:set>
                                    <p:animEffect transition="in" filter="wipe(down)">
                                      <p:cBhvr>
                                        <p:cTn id="10" dur="500"/>
                                        <p:tgtEl>
                                          <p:spTgt spid="92163">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2163">
                                            <p:txEl>
                                              <p:pRg st="6" end="6"/>
                                            </p:txEl>
                                          </p:spTgt>
                                        </p:tgtEl>
                                        <p:attrNameLst>
                                          <p:attrName>style.visibility</p:attrName>
                                        </p:attrNameLst>
                                      </p:cBhvr>
                                      <p:to>
                                        <p:strVal val="visible"/>
                                      </p:to>
                                    </p:set>
                                    <p:animEffect transition="in" filter="wipe(down)">
                                      <p:cBhvr>
                                        <p:cTn id="13" dur="500"/>
                                        <p:tgtEl>
                                          <p:spTgt spid="92163">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2163">
                                            <p:txEl>
                                              <p:pRg st="7" end="7"/>
                                            </p:txEl>
                                          </p:spTgt>
                                        </p:tgtEl>
                                        <p:attrNameLst>
                                          <p:attrName>style.visibility</p:attrName>
                                        </p:attrNameLst>
                                      </p:cBhvr>
                                      <p:to>
                                        <p:strVal val="visible"/>
                                      </p:to>
                                    </p:set>
                                    <p:animEffect transition="in" filter="wipe(down)">
                                      <p:cBhvr>
                                        <p:cTn id="16" dur="500"/>
                                        <p:tgtEl>
                                          <p:spTgt spid="92163">
                                            <p:txEl>
                                              <p:pRg st="7" end="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92163">
                                            <p:txEl>
                                              <p:pRg st="8" end="8"/>
                                            </p:txEl>
                                          </p:spTgt>
                                        </p:tgtEl>
                                        <p:attrNameLst>
                                          <p:attrName>style.visibility</p:attrName>
                                        </p:attrNameLst>
                                      </p:cBhvr>
                                      <p:to>
                                        <p:strVal val="visible"/>
                                      </p:to>
                                    </p:set>
                                    <p:animEffect transition="in" filter="wipe(down)">
                                      <p:cBhvr>
                                        <p:cTn id="19" dur="500"/>
                                        <p:tgtEl>
                                          <p:spTgt spid="92163">
                                            <p:txEl>
                                              <p:pRg st="8" end="8"/>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92163">
                                            <p:txEl>
                                              <p:pRg st="9" end="9"/>
                                            </p:txEl>
                                          </p:spTgt>
                                        </p:tgtEl>
                                        <p:attrNameLst>
                                          <p:attrName>style.visibility</p:attrName>
                                        </p:attrNameLst>
                                      </p:cBhvr>
                                      <p:to>
                                        <p:strVal val="visible"/>
                                      </p:to>
                                    </p:set>
                                    <p:animEffect transition="in" filter="wipe(down)">
                                      <p:cBhvr>
                                        <p:cTn id="22" dur="500"/>
                                        <p:tgtEl>
                                          <p:spTgt spid="92163">
                                            <p:txEl>
                                              <p:pRg st="9" end="9"/>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92163">
                                            <p:txEl>
                                              <p:pRg st="10" end="10"/>
                                            </p:txEl>
                                          </p:spTgt>
                                        </p:tgtEl>
                                        <p:attrNameLst>
                                          <p:attrName>style.visibility</p:attrName>
                                        </p:attrNameLst>
                                      </p:cBhvr>
                                      <p:to>
                                        <p:strVal val="visible"/>
                                      </p:to>
                                    </p:set>
                                    <p:animEffect transition="in" filter="wipe(down)">
                                      <p:cBhvr>
                                        <p:cTn id="25" dur="500"/>
                                        <p:tgtEl>
                                          <p:spTgt spid="92163">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ppt_x</p:attrName>
                                        </p:attrNameLst>
                                      </p:cBhvr>
                                      <p:tavLst>
                                        <p:tav tm="0">
                                          <p:val>
                                            <p:strVal val="#ppt_x"/>
                                          </p:val>
                                        </p:tav>
                                        <p:tav tm="100000">
                                          <p:val>
                                            <p:strVal val="#ppt_x"/>
                                          </p:val>
                                        </p:tav>
                                      </p:tavLst>
                                    </p:anim>
                                    <p:anim calcmode="lin" valueType="num">
                                      <p:cBhvr>
                                        <p:cTn id="3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53251" name="Rectangle 3"/>
          <p:cNvSpPr>
            <a:spLocks noGrp="1"/>
          </p:cNvSpPr>
          <p:nvPr>
            <p:ph idx="1"/>
          </p:nvPr>
        </p:nvSpPr>
        <p:spPr>
          <a:xfrm>
            <a:off x="107950" y="1052513"/>
            <a:ext cx="8856663" cy="5616575"/>
          </a:xfrm>
        </p:spPr>
        <p:txBody>
          <a:bodyPr vert="horz" wrap="square" lIns="91440" tIns="45720" rIns="91440" bIns="45720" anchor="t" anchorCtr="0"/>
          <a:lstStyle/>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void ClearList(LinkList &amp;L) {</a:t>
            </a:r>
            <a:r>
              <a:rPr lang="en-US" altLang="zh-CN" kern="1200" dirty="0">
                <a:latin typeface="Times New Roman" panose="02020603050405020304" pitchFamily="18" charset="0"/>
                <a:ea typeface="宋体" panose="02010600030101010101" pitchFamily="2" charset="-122"/>
                <a:cs typeface="+mn-cs"/>
              </a:rPr>
              <a:t>  //</a:t>
            </a:r>
            <a:r>
              <a:rPr lang="zh-CN" altLang="zh-CN" kern="1200" dirty="0">
                <a:latin typeface="Times New Roman" panose="02020603050405020304" pitchFamily="18" charset="0"/>
                <a:ea typeface="宋体" panose="02010600030101010101" pitchFamily="2" charset="-122"/>
                <a:cs typeface="+mn-cs"/>
              </a:rPr>
              <a:t>将单链表重新置为一个空表</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kern="1200" dirty="0">
                <a:latin typeface="Times New Roman" panose="02020603050405020304" pitchFamily="18" charset="0"/>
                <a:ea typeface="宋体" panose="02010600030101010101" pitchFamily="2" charset="-122"/>
                <a:cs typeface="+mn-cs"/>
              </a:rPr>
              <a:t>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每次删除第一个结点，直到删完</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b="1" kern="1200" dirty="0">
                <a:solidFill>
                  <a:schemeClr val="bg1">
                    <a:lumMod val="75000"/>
                  </a:schemeClr>
                </a:solidFill>
                <a:latin typeface="Times New Roman" panose="02020603050405020304" pitchFamily="18" charset="0"/>
                <a:ea typeface="宋体" panose="02010600030101010101" pitchFamily="2" charset="-122"/>
                <a:cs typeface="+mn-cs"/>
              </a:rPr>
              <a:t>while (L-&gt;next){</a:t>
            </a:r>
            <a:endParaRPr lang="en-US" altLang="zh-CN" b="1" kern="1200" dirty="0">
              <a:solidFill>
                <a:schemeClr val="bg1">
                  <a:lumMod val="75000"/>
                </a:schemeClr>
              </a:solidFill>
              <a:latin typeface="Times New Roman" panose="02020603050405020304" pitchFamily="18" charset="0"/>
              <a:ea typeface="宋体" panose="02010600030101010101" pitchFamily="2" charset="-122"/>
              <a:cs typeface="+mn-cs"/>
            </a:endParaRPr>
          </a:p>
          <a:p>
            <a:pPr lvl="1">
              <a:buFont typeface="Wingdings" panose="05000000000000000000" pitchFamily="2" charset="2"/>
              <a:buNone/>
            </a:pPr>
            <a:r>
              <a:rPr lang="en-US" altLang="zh-CN" b="1" kern="1200" dirty="0">
                <a:solidFill>
                  <a:schemeClr val="bg1">
                    <a:lumMod val="75000"/>
                  </a:schemeClr>
                </a:solidFill>
                <a:latin typeface="Times New Roman" panose="02020603050405020304" pitchFamily="18" charset="0"/>
                <a:ea typeface="+mn-ea"/>
                <a:cs typeface="+mn-cs"/>
              </a:rPr>
              <a:t>		p=L-&gt;next;    </a:t>
            </a:r>
            <a:endParaRPr lang="en-US" altLang="zh-CN" b="1" kern="1200" dirty="0">
              <a:solidFill>
                <a:schemeClr val="bg1">
                  <a:lumMod val="75000"/>
                </a:schemeClr>
              </a:solidFill>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solidFill>
                  <a:schemeClr val="bg1">
                    <a:lumMod val="75000"/>
                  </a:schemeClr>
                </a:solidFill>
                <a:latin typeface="Times New Roman" panose="02020603050405020304" pitchFamily="18" charset="0"/>
                <a:ea typeface="+mn-ea"/>
                <a:cs typeface="+mn-cs"/>
              </a:rPr>
              <a:t>		L-&gt;next=p-&gt;next;</a:t>
            </a:r>
            <a:endParaRPr lang="en-US" altLang="zh-CN" b="1" kern="1200" dirty="0">
              <a:solidFill>
                <a:schemeClr val="bg1">
                  <a:lumMod val="75000"/>
                </a:schemeClr>
              </a:solidFill>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solidFill>
                  <a:schemeClr val="bg1">
                    <a:lumMod val="75000"/>
                  </a:schemeClr>
                </a:solidFill>
                <a:latin typeface="Times New Roman" panose="02020603050405020304" pitchFamily="18" charset="0"/>
                <a:ea typeface="+mn-ea"/>
                <a:cs typeface="+mn-cs"/>
              </a:rPr>
              <a:t>		delete p;</a:t>
            </a:r>
            <a:endParaRPr lang="en-US" altLang="zh-CN" b="1" kern="1200" dirty="0">
              <a:solidFill>
                <a:schemeClr val="bg1">
                  <a:lumMod val="75000"/>
                </a:schemeClr>
              </a:solidFill>
              <a:latin typeface="Times New Roman" panose="02020603050405020304" pitchFamily="18" charset="0"/>
              <a:ea typeface="+mn-ea"/>
              <a:cs typeface="+mn-cs"/>
            </a:endParaRPr>
          </a:p>
          <a:p>
            <a:pPr>
              <a:buFont typeface="Wingdings" panose="05000000000000000000" pitchFamily="2" charset="2"/>
              <a:buNone/>
            </a:pPr>
            <a:r>
              <a:rPr lang="en-US" altLang="zh-CN" b="1" kern="1200" dirty="0">
                <a:solidFill>
                  <a:schemeClr val="bg1">
                    <a:lumMod val="75000"/>
                  </a:schemeClr>
                </a:solidFill>
                <a:latin typeface="Times New Roman" panose="02020603050405020304" pitchFamily="18" charset="0"/>
                <a:ea typeface="宋体" panose="02010600030101010101" pitchFamily="2" charset="-122"/>
                <a:cs typeface="+mn-cs"/>
              </a:rPr>
              <a:t>	}</a:t>
            </a:r>
            <a:endParaRPr lang="en-US" altLang="zh-CN" b="1" kern="1200" dirty="0">
              <a:solidFill>
                <a:schemeClr val="bg1">
                  <a:lumMod val="75000"/>
                </a:schemeClr>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a:t>
            </a:r>
            <a:endParaRPr lang="zh-CN" altLang="en-US" b="1" kern="1200" dirty="0">
              <a:latin typeface="Times New Roman" panose="02020603050405020304" pitchFamily="18" charset="0"/>
              <a:ea typeface="宋体" panose="02010600030101010101" pitchFamily="2" charset="-122"/>
              <a:cs typeface="+mn-cs"/>
            </a:endParaRPr>
          </a:p>
        </p:txBody>
      </p:sp>
      <p:grpSp>
        <p:nvGrpSpPr>
          <p:cNvPr id="2" name="Group 79"/>
          <p:cNvGrpSpPr/>
          <p:nvPr/>
        </p:nvGrpSpPr>
        <p:grpSpPr>
          <a:xfrm>
            <a:off x="2613025" y="4527550"/>
            <a:ext cx="914400" cy="533400"/>
            <a:chOff x="1283" y="2432"/>
            <a:chExt cx="576" cy="336"/>
          </a:xfrm>
        </p:grpSpPr>
        <p:sp>
          <p:nvSpPr>
            <p:cNvPr id="53283" name="Rectangle 5"/>
            <p:cNvSpPr/>
            <p:nvPr/>
          </p:nvSpPr>
          <p:spPr>
            <a:xfrm>
              <a:off x="1283" y="2432"/>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sz="2800" dirty="0">
                <a:latin typeface="Times New Roman" panose="02020603050405020304" pitchFamily="18" charset="0"/>
                <a:ea typeface="宋体" panose="02010600030101010101" pitchFamily="2" charset="-122"/>
              </a:endParaRPr>
            </a:p>
          </p:txBody>
        </p:sp>
        <p:sp>
          <p:nvSpPr>
            <p:cNvPr id="53284" name="Line 6"/>
            <p:cNvSpPr/>
            <p:nvPr/>
          </p:nvSpPr>
          <p:spPr>
            <a:xfrm>
              <a:off x="1667" y="2432"/>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grpSp>
      <p:sp>
        <p:nvSpPr>
          <p:cNvPr id="93191" name="Text Box 7"/>
          <p:cNvSpPr txBox="1"/>
          <p:nvPr/>
        </p:nvSpPr>
        <p:spPr>
          <a:xfrm>
            <a:off x="1558925" y="4556125"/>
            <a:ext cx="420688" cy="5191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800" b="1" dirty="0">
                <a:solidFill>
                  <a:srgbClr val="000099"/>
                </a:solidFill>
                <a:latin typeface="Times New Roman" panose="02020603050405020304" pitchFamily="18" charset="0"/>
                <a:ea typeface="宋体" panose="02010600030101010101" pitchFamily="2" charset="-122"/>
              </a:rPr>
              <a:t>L</a:t>
            </a:r>
            <a:endParaRPr lang="en-US" altLang="zh-CN" sz="2800" dirty="0">
              <a:latin typeface="Times New Roman" panose="02020603050405020304" pitchFamily="18" charset="0"/>
              <a:ea typeface="宋体" panose="02010600030101010101" pitchFamily="2" charset="-122"/>
            </a:endParaRPr>
          </a:p>
        </p:txBody>
      </p:sp>
      <p:grpSp>
        <p:nvGrpSpPr>
          <p:cNvPr id="3" name="Group 78"/>
          <p:cNvGrpSpPr/>
          <p:nvPr/>
        </p:nvGrpSpPr>
        <p:grpSpPr>
          <a:xfrm>
            <a:off x="3832225" y="4527550"/>
            <a:ext cx="914400" cy="533400"/>
            <a:chOff x="2051" y="2414"/>
            <a:chExt cx="576" cy="336"/>
          </a:xfrm>
        </p:grpSpPr>
        <p:sp>
          <p:nvSpPr>
            <p:cNvPr id="53281" name="Rectangle 10"/>
            <p:cNvSpPr/>
            <p:nvPr/>
          </p:nvSpPr>
          <p:spPr>
            <a:xfrm>
              <a:off x="2051" y="2414"/>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21</a:t>
              </a:r>
              <a:endParaRPr lang="zh-CN" altLang="en-US" sz="2800" dirty="0">
                <a:latin typeface="Times New Roman" panose="02020603050405020304" pitchFamily="18" charset="0"/>
                <a:ea typeface="宋体" panose="02010600030101010101" pitchFamily="2" charset="-122"/>
              </a:endParaRPr>
            </a:p>
          </p:txBody>
        </p:sp>
        <p:sp>
          <p:nvSpPr>
            <p:cNvPr id="53282" name="Line 11"/>
            <p:cNvSpPr/>
            <p:nvPr/>
          </p:nvSpPr>
          <p:spPr>
            <a:xfrm>
              <a:off x="2435" y="2414"/>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grpSp>
      <p:sp>
        <p:nvSpPr>
          <p:cNvPr id="93196" name="Line 12"/>
          <p:cNvSpPr/>
          <p:nvPr/>
        </p:nvSpPr>
        <p:spPr>
          <a:xfrm>
            <a:off x="3375025" y="4832350"/>
            <a:ext cx="457200"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nvGrpSpPr>
          <p:cNvPr id="4" name="Group 77"/>
          <p:cNvGrpSpPr/>
          <p:nvPr/>
        </p:nvGrpSpPr>
        <p:grpSpPr>
          <a:xfrm>
            <a:off x="5240338" y="4556125"/>
            <a:ext cx="914400" cy="533400"/>
            <a:chOff x="2938" y="2432"/>
            <a:chExt cx="576" cy="336"/>
          </a:xfrm>
        </p:grpSpPr>
        <p:sp>
          <p:nvSpPr>
            <p:cNvPr id="53279" name="Rectangle 26"/>
            <p:cNvSpPr/>
            <p:nvPr/>
          </p:nvSpPr>
          <p:spPr>
            <a:xfrm>
              <a:off x="2938" y="2432"/>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42</a:t>
              </a:r>
              <a:endParaRPr lang="zh-CN" altLang="en-US" sz="2800" dirty="0">
                <a:latin typeface="Times New Roman" panose="02020603050405020304" pitchFamily="18" charset="0"/>
                <a:ea typeface="宋体" panose="02010600030101010101" pitchFamily="2" charset="-122"/>
              </a:endParaRPr>
            </a:p>
          </p:txBody>
        </p:sp>
        <p:sp>
          <p:nvSpPr>
            <p:cNvPr id="53280" name="Line 27"/>
            <p:cNvSpPr/>
            <p:nvPr/>
          </p:nvSpPr>
          <p:spPr>
            <a:xfrm>
              <a:off x="3322" y="2432"/>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grpSp>
      <p:sp>
        <p:nvSpPr>
          <p:cNvPr id="93212" name="Line 28"/>
          <p:cNvSpPr/>
          <p:nvPr/>
        </p:nvSpPr>
        <p:spPr>
          <a:xfrm>
            <a:off x="4783138" y="4845050"/>
            <a:ext cx="457200"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grpSp>
        <p:nvGrpSpPr>
          <p:cNvPr id="5" name="Group 76"/>
          <p:cNvGrpSpPr/>
          <p:nvPr/>
        </p:nvGrpSpPr>
        <p:grpSpPr>
          <a:xfrm>
            <a:off x="6459538" y="4556125"/>
            <a:ext cx="1065212" cy="533400"/>
            <a:chOff x="3706" y="2432"/>
            <a:chExt cx="671" cy="336"/>
          </a:xfrm>
        </p:grpSpPr>
        <p:sp>
          <p:nvSpPr>
            <p:cNvPr id="53276" name="Rectangle 30"/>
            <p:cNvSpPr/>
            <p:nvPr/>
          </p:nvSpPr>
          <p:spPr>
            <a:xfrm>
              <a:off x="3706" y="2432"/>
              <a:ext cx="576" cy="336"/>
            </a:xfrm>
            <a:prstGeom prst="rect">
              <a:avLst/>
            </a:prstGeom>
            <a:solidFill>
              <a:srgbClr val="CCFFFF">
                <a:alpha val="50195"/>
              </a:srgbClr>
            </a:solidFill>
            <a:ln w="25400" cap="flat" cmpd="sng">
              <a:solidFill>
                <a:srgbClr val="00808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56</a:t>
              </a:r>
              <a:endParaRPr lang="zh-CN" altLang="en-US" sz="2800" dirty="0">
                <a:latin typeface="Times New Roman" panose="02020603050405020304" pitchFamily="18" charset="0"/>
                <a:ea typeface="宋体" panose="02010600030101010101" pitchFamily="2" charset="-122"/>
              </a:endParaRPr>
            </a:p>
          </p:txBody>
        </p:sp>
        <p:sp>
          <p:nvSpPr>
            <p:cNvPr id="53277" name="Line 31"/>
            <p:cNvSpPr/>
            <p:nvPr/>
          </p:nvSpPr>
          <p:spPr>
            <a:xfrm>
              <a:off x="4090" y="2432"/>
              <a:ext cx="0" cy="336"/>
            </a:xfrm>
            <a:prstGeom prst="line">
              <a:avLst/>
            </a:prstGeom>
            <a:ln w="9525" cap="flat" cmpd="sng">
              <a:solidFill>
                <a:srgbClr val="008080"/>
              </a:solidFill>
              <a:prstDash val="solid"/>
              <a:headEnd type="none" w="med" len="med"/>
              <a:tailEnd type="none" w="med" len="med"/>
            </a:ln>
          </p:spPr>
          <p:txBody>
            <a:bodyPr/>
            <a:lstStyle/>
            <a:p>
              <a:endParaRPr lang="zh-CN" altLang="en-US"/>
            </a:p>
          </p:txBody>
        </p:sp>
        <p:sp>
          <p:nvSpPr>
            <p:cNvPr id="53278" name="Text Box 32"/>
            <p:cNvSpPr txBox="1"/>
            <p:nvPr/>
          </p:nvSpPr>
          <p:spPr>
            <a:xfrm>
              <a:off x="4036" y="2441"/>
              <a:ext cx="341" cy="32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2800" b="1" dirty="0">
                  <a:solidFill>
                    <a:srgbClr val="008080"/>
                  </a:solidFill>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grpSp>
      <p:sp>
        <p:nvSpPr>
          <p:cNvPr id="93217" name="Line 33"/>
          <p:cNvSpPr/>
          <p:nvPr/>
        </p:nvSpPr>
        <p:spPr>
          <a:xfrm>
            <a:off x="6002338" y="4860925"/>
            <a:ext cx="457200" cy="0"/>
          </a:xfrm>
          <a:prstGeom prst="line">
            <a:avLst/>
          </a:prstGeom>
          <a:ln w="25400" cap="flat" cmpd="sng">
            <a:solidFill>
              <a:srgbClr val="008080"/>
            </a:solidFill>
            <a:prstDash val="solid"/>
            <a:headEnd type="oval" w="sm" len="sm"/>
            <a:tailEnd type="triangle" w="med" len="lg"/>
          </a:ln>
        </p:spPr>
        <p:txBody>
          <a:bodyPr/>
          <a:lstStyle/>
          <a:p>
            <a:endParaRPr lang="zh-CN" altLang="en-US"/>
          </a:p>
        </p:txBody>
      </p:sp>
      <p:sp>
        <p:nvSpPr>
          <p:cNvPr id="93218" name="Line 34"/>
          <p:cNvSpPr/>
          <p:nvPr/>
        </p:nvSpPr>
        <p:spPr>
          <a:xfrm>
            <a:off x="2122488" y="4845050"/>
            <a:ext cx="504825" cy="0"/>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grpSp>
        <p:nvGrpSpPr>
          <p:cNvPr id="6" name="Group 39"/>
          <p:cNvGrpSpPr/>
          <p:nvPr/>
        </p:nvGrpSpPr>
        <p:grpSpPr>
          <a:xfrm>
            <a:off x="4140200" y="5132388"/>
            <a:ext cx="503238" cy="673100"/>
            <a:chOff x="2245" y="2795"/>
            <a:chExt cx="317" cy="424"/>
          </a:xfrm>
        </p:grpSpPr>
        <p:sp>
          <p:nvSpPr>
            <p:cNvPr id="53274" name="Line 37"/>
            <p:cNvSpPr/>
            <p:nvPr/>
          </p:nvSpPr>
          <p:spPr>
            <a:xfrm flipV="1">
              <a:off x="2290" y="2795"/>
              <a:ext cx="0" cy="363"/>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3275" name="Text Box 38"/>
            <p:cNvSpPr txBox="1"/>
            <p:nvPr/>
          </p:nvSpPr>
          <p:spPr>
            <a:xfrm>
              <a:off x="2245" y="2931"/>
              <a:ext cx="31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grpSp>
      <p:grpSp>
        <p:nvGrpSpPr>
          <p:cNvPr id="7" name="Group 40"/>
          <p:cNvGrpSpPr/>
          <p:nvPr/>
        </p:nvGrpSpPr>
        <p:grpSpPr>
          <a:xfrm>
            <a:off x="5581650" y="5132388"/>
            <a:ext cx="503238" cy="673100"/>
            <a:chOff x="2245" y="2795"/>
            <a:chExt cx="317" cy="424"/>
          </a:xfrm>
        </p:grpSpPr>
        <p:sp>
          <p:nvSpPr>
            <p:cNvPr id="53272" name="Line 41"/>
            <p:cNvSpPr/>
            <p:nvPr/>
          </p:nvSpPr>
          <p:spPr>
            <a:xfrm flipV="1">
              <a:off x="2290" y="2795"/>
              <a:ext cx="0" cy="363"/>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3273" name="Text Box 42"/>
            <p:cNvSpPr txBox="1"/>
            <p:nvPr/>
          </p:nvSpPr>
          <p:spPr>
            <a:xfrm>
              <a:off x="2245" y="2931"/>
              <a:ext cx="31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grpSp>
      <p:grpSp>
        <p:nvGrpSpPr>
          <p:cNvPr id="8" name="Group 70"/>
          <p:cNvGrpSpPr/>
          <p:nvPr/>
        </p:nvGrpSpPr>
        <p:grpSpPr>
          <a:xfrm>
            <a:off x="6948488" y="5132388"/>
            <a:ext cx="503237" cy="673100"/>
            <a:chOff x="2245" y="2795"/>
            <a:chExt cx="317" cy="424"/>
          </a:xfrm>
        </p:grpSpPr>
        <p:sp>
          <p:nvSpPr>
            <p:cNvPr id="53270" name="Line 71"/>
            <p:cNvSpPr/>
            <p:nvPr/>
          </p:nvSpPr>
          <p:spPr>
            <a:xfrm flipV="1">
              <a:off x="2290" y="2795"/>
              <a:ext cx="0" cy="363"/>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3271" name="Text Box 72"/>
            <p:cNvSpPr txBox="1"/>
            <p:nvPr/>
          </p:nvSpPr>
          <p:spPr>
            <a:xfrm>
              <a:off x="2245" y="2931"/>
              <a:ext cx="317"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grpSp>
      <p:cxnSp>
        <p:nvCxnSpPr>
          <p:cNvPr id="93266" name="AutoShape 82"/>
          <p:cNvCxnSpPr/>
          <p:nvPr/>
        </p:nvCxnSpPr>
        <p:spPr>
          <a:xfrm rot="5400000" flipV="1">
            <a:off x="4865688" y="2605088"/>
            <a:ext cx="28575" cy="3844925"/>
          </a:xfrm>
          <a:prstGeom prst="bentConnector3">
            <a:avLst>
              <a:gd name="adj1" fmla="val -1827778"/>
            </a:avLst>
          </a:prstGeom>
          <a:ln w="31750" cap="flat" cmpd="sng">
            <a:solidFill>
              <a:srgbClr val="008080"/>
            </a:solidFill>
            <a:prstDash val="solid"/>
            <a:miter/>
            <a:headEnd type="oval" w="sm" len="med"/>
            <a:tailEnd type="triangle" w="med" len="lg"/>
          </a:ln>
        </p:spPr>
      </p:cxnSp>
      <p:cxnSp>
        <p:nvCxnSpPr>
          <p:cNvPr id="93267" name="AutoShape 83"/>
          <p:cNvCxnSpPr>
            <a:stCxn id="53283" idx="0"/>
            <a:endCxn id="53279" idx="0"/>
          </p:cNvCxnSpPr>
          <p:nvPr/>
        </p:nvCxnSpPr>
        <p:spPr>
          <a:xfrm rot="5400000" flipV="1">
            <a:off x="4351338" y="3197225"/>
            <a:ext cx="28575" cy="2627313"/>
          </a:xfrm>
          <a:prstGeom prst="bentConnector3">
            <a:avLst>
              <a:gd name="adj1" fmla="val -755556"/>
            </a:avLst>
          </a:prstGeom>
          <a:ln w="31750" cap="flat" cmpd="sng">
            <a:solidFill>
              <a:srgbClr val="008080"/>
            </a:solidFill>
            <a:prstDash val="solid"/>
            <a:miter/>
            <a:headEnd type="oval" w="sm" len="med"/>
            <a:tailEnd type="triangle" w="med" len="lg"/>
          </a:ln>
        </p:spPr>
      </p:cxnSp>
      <p:grpSp>
        <p:nvGrpSpPr>
          <p:cNvPr id="9" name="Group 87"/>
          <p:cNvGrpSpPr/>
          <p:nvPr/>
        </p:nvGrpSpPr>
        <p:grpSpPr>
          <a:xfrm>
            <a:off x="7112000" y="4699000"/>
            <a:ext cx="274638" cy="288925"/>
            <a:chOff x="4113" y="2523"/>
            <a:chExt cx="173" cy="182"/>
          </a:xfrm>
        </p:grpSpPr>
        <p:sp>
          <p:nvSpPr>
            <p:cNvPr id="53268" name="Line 85"/>
            <p:cNvSpPr/>
            <p:nvPr/>
          </p:nvSpPr>
          <p:spPr>
            <a:xfrm>
              <a:off x="4198" y="2523"/>
              <a:ext cx="88" cy="166"/>
            </a:xfrm>
            <a:prstGeom prst="line">
              <a:avLst/>
            </a:prstGeom>
            <a:ln w="28575" cap="flat" cmpd="sng">
              <a:solidFill>
                <a:srgbClr val="FF0909"/>
              </a:solidFill>
              <a:prstDash val="solid"/>
              <a:headEnd type="none" w="med" len="med"/>
              <a:tailEnd type="none" w="med" len="med"/>
            </a:ln>
          </p:spPr>
          <p:txBody>
            <a:bodyPr/>
            <a:lstStyle/>
            <a:p>
              <a:endParaRPr lang="zh-CN" altLang="en-US"/>
            </a:p>
          </p:txBody>
        </p:sp>
        <p:sp>
          <p:nvSpPr>
            <p:cNvPr id="53269" name="Line 86"/>
            <p:cNvSpPr/>
            <p:nvPr/>
          </p:nvSpPr>
          <p:spPr>
            <a:xfrm flipV="1">
              <a:off x="4113" y="2523"/>
              <a:ext cx="90" cy="182"/>
            </a:xfrm>
            <a:prstGeom prst="line">
              <a:avLst/>
            </a:prstGeom>
            <a:ln w="28575" cap="flat" cmpd="sng">
              <a:solidFill>
                <a:srgbClr val="FF0909"/>
              </a:solidFill>
              <a:prstDash val="solid"/>
              <a:headEnd type="none" w="med" len="med"/>
              <a:tailEnd type="none" w="med" len="med"/>
            </a:ln>
          </p:spPr>
          <p:txBody>
            <a:bodyPr/>
            <a:lstStyle/>
            <a:p>
              <a:endParaRPr lang="zh-CN" altLang="en-US"/>
            </a:p>
          </p:txBody>
        </p:sp>
      </p:grpSp>
      <p:sp>
        <p:nvSpPr>
          <p:cNvPr id="93272" name="Text Box 88"/>
          <p:cNvSpPr txBox="1"/>
          <p:nvPr/>
        </p:nvSpPr>
        <p:spPr>
          <a:xfrm>
            <a:off x="2987675" y="3284538"/>
            <a:ext cx="3455988"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zh-CN" altLang="en-US" dirty="0">
                <a:latin typeface="Times New Roman" panose="02020603050405020304" pitchFamily="18" charset="0"/>
              </a:rPr>
              <a:t>清空</a:t>
            </a:r>
            <a:r>
              <a:rPr lang="en-US" altLang="zh-CN" dirty="0">
                <a:latin typeface="Times New Roman" panose="02020603050405020304" pitchFamily="18" charset="0"/>
              </a:rPr>
              <a:t>3</a:t>
            </a:r>
            <a:r>
              <a:rPr lang="zh-CN" altLang="en-US" dirty="0">
                <a:latin typeface="Times New Roman" panose="02020603050405020304" pitchFamily="18" charset="0"/>
              </a:rPr>
              <a:t>个结点的过程</a:t>
            </a:r>
            <a:endParaRPr lang="zh-CN" altLang="en-US"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272"/>
                                        </p:tgtEl>
                                        <p:attrNameLst>
                                          <p:attrName>style.visibility</p:attrName>
                                        </p:attrNameLst>
                                      </p:cBhvr>
                                      <p:to>
                                        <p:strVal val="visible"/>
                                      </p:to>
                                    </p:set>
                                    <p:animEffect transition="in" filter="blinds(horizontal)">
                                      <p:cBhvr>
                                        <p:cTn id="7" dur="500"/>
                                        <p:tgtEl>
                                          <p:spTgt spid="932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91"/>
                                        </p:tgtEl>
                                        <p:attrNameLst>
                                          <p:attrName>style.visibility</p:attrName>
                                        </p:attrNameLst>
                                      </p:cBhvr>
                                      <p:to>
                                        <p:strVal val="visible"/>
                                      </p:to>
                                    </p:set>
                                    <p:animEffect transition="in" filter="wipe(left)">
                                      <p:cBhvr>
                                        <p:cTn id="12" dur="500"/>
                                        <p:tgtEl>
                                          <p:spTgt spid="9319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3218"/>
                                        </p:tgtEl>
                                        <p:attrNameLst>
                                          <p:attrName>style.visibility</p:attrName>
                                        </p:attrNameLst>
                                      </p:cBhvr>
                                      <p:to>
                                        <p:strVal val="visible"/>
                                      </p:to>
                                    </p:set>
                                    <p:animEffect transition="in" filter="wipe(left)">
                                      <p:cBhvr>
                                        <p:cTn id="16" dur="500"/>
                                        <p:tgtEl>
                                          <p:spTgt spid="9321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3196"/>
                                        </p:tgtEl>
                                        <p:attrNameLst>
                                          <p:attrName>style.visibility</p:attrName>
                                        </p:attrNameLst>
                                      </p:cBhvr>
                                      <p:to>
                                        <p:strVal val="visible"/>
                                      </p:to>
                                    </p:set>
                                    <p:animEffect transition="in" filter="wipe(left)">
                                      <p:cBhvr>
                                        <p:cTn id="24" dur="500"/>
                                        <p:tgtEl>
                                          <p:spTgt spid="9319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93212"/>
                                        </p:tgtEl>
                                        <p:attrNameLst>
                                          <p:attrName>style.visibility</p:attrName>
                                        </p:attrNameLst>
                                      </p:cBhvr>
                                      <p:to>
                                        <p:strVal val="visible"/>
                                      </p:to>
                                    </p:set>
                                    <p:animEffect transition="in" filter="wipe(left)">
                                      <p:cBhvr>
                                        <p:cTn id="32" dur="500"/>
                                        <p:tgtEl>
                                          <p:spTgt spid="93212"/>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93217"/>
                                        </p:tgtEl>
                                        <p:attrNameLst>
                                          <p:attrName>style.visibility</p:attrName>
                                        </p:attrNameLst>
                                      </p:cBhvr>
                                      <p:to>
                                        <p:strVal val="visible"/>
                                      </p:to>
                                    </p:set>
                                    <p:animEffect transition="in" filter="wipe(left)">
                                      <p:cBhvr>
                                        <p:cTn id="40" dur="500"/>
                                        <p:tgtEl>
                                          <p:spTgt spid="93217"/>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mph" presetSubtype="0" fill="hold" nodeType="clickEffect">
                                  <p:stCondLst>
                                    <p:cond delay="0"/>
                                  </p:stCondLst>
                                  <p:childTnLst>
                                    <p:animScale>
                                      <p:cBhvr>
                                        <p:cTn id="53" dur="3000" fill="hold"/>
                                        <p:tgtEl>
                                          <p:spTgt spid="93212"/>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nodeType="clickEffect">
                                  <p:stCondLst>
                                    <p:cond delay="0"/>
                                  </p:stCondLst>
                                  <p:childTnLst>
                                    <p:animEffect transition="out" filter="wipe(right)">
                                      <p:cBhvr>
                                        <p:cTn id="57" dur="500"/>
                                        <p:tgtEl>
                                          <p:spTgt spid="93196"/>
                                        </p:tgtEl>
                                      </p:cBhvr>
                                    </p:animEffect>
                                    <p:set>
                                      <p:cBhvr>
                                        <p:cTn id="58" dur="1" fill="hold">
                                          <p:stCondLst>
                                            <p:cond delay="499"/>
                                          </p:stCondLst>
                                        </p:cTn>
                                        <p:tgtEl>
                                          <p:spTgt spid="93196"/>
                                        </p:tgtEl>
                                        <p:attrNameLst>
                                          <p:attrName>style.visibility</p:attrName>
                                        </p:attrNameLst>
                                      </p:cBhvr>
                                      <p:to>
                                        <p:strVal val="hidden"/>
                                      </p:to>
                                    </p:se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93267"/>
                                        </p:tgtEl>
                                        <p:attrNameLst>
                                          <p:attrName>style.visibility</p:attrName>
                                        </p:attrNameLst>
                                      </p:cBhvr>
                                      <p:to>
                                        <p:strVal val="visible"/>
                                      </p:to>
                                    </p:set>
                                    <p:animEffect transition="in" filter="wipe(left)">
                                      <p:cBhvr>
                                        <p:cTn id="62" dur="500"/>
                                        <p:tgtEl>
                                          <p:spTgt spid="9326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3"/>
                                        </p:tgtEl>
                                      </p:cBhvr>
                                    </p:animEffect>
                                    <p:set>
                                      <p:cBhvr>
                                        <p:cTn id="67" dur="1" fill="hold">
                                          <p:stCondLst>
                                            <p:cond delay="499"/>
                                          </p:stCondLst>
                                        </p:cTn>
                                        <p:tgtEl>
                                          <p:spTgt spid="3"/>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93212"/>
                                        </p:tgtEl>
                                      </p:cBhvr>
                                    </p:animEffect>
                                    <p:set>
                                      <p:cBhvr>
                                        <p:cTn id="70" dur="1" fill="hold">
                                          <p:stCondLst>
                                            <p:cond delay="499"/>
                                          </p:stCondLst>
                                        </p:cTn>
                                        <p:tgtEl>
                                          <p:spTgt spid="93212"/>
                                        </p:tgtEl>
                                        <p:attrNameLst>
                                          <p:attrName>style.visibility</p:attrName>
                                        </p:attrNameLst>
                                      </p:cBhvr>
                                      <p:to>
                                        <p:strVal val="hidden"/>
                                      </p:to>
                                    </p:set>
                                  </p:childTnLst>
                                </p:cTn>
                              </p:par>
                            </p:childTnLst>
                          </p:cTn>
                        </p:par>
                        <p:par>
                          <p:cTn id="71" fill="hold">
                            <p:stCondLst>
                              <p:cond delay="500"/>
                            </p:stCondLst>
                            <p:childTnLst>
                              <p:par>
                                <p:cTn id="72" presetID="22" presetClass="exit" presetSubtype="4" fill="hold" nodeType="afterEffect">
                                  <p:stCondLst>
                                    <p:cond delay="0"/>
                                  </p:stCondLst>
                                  <p:childTnLst>
                                    <p:animEffect transition="out" filter="wipe(down)">
                                      <p:cBhvr>
                                        <p:cTn id="73" dur="500"/>
                                        <p:tgtEl>
                                          <p:spTgt spid="6"/>
                                        </p:tgtEl>
                                      </p:cBhvr>
                                    </p:animEffect>
                                    <p:set>
                                      <p:cBhvr>
                                        <p:cTn id="74" dur="1" fill="hold">
                                          <p:stCondLst>
                                            <p:cond delay="499"/>
                                          </p:stCondLst>
                                        </p:cTn>
                                        <p:tgtEl>
                                          <p:spTgt spid="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down)">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6" presetClass="emph" presetSubtype="0" fill="hold" nodeType="clickEffect">
                                  <p:stCondLst>
                                    <p:cond delay="0"/>
                                  </p:stCondLst>
                                  <p:childTnLst>
                                    <p:animScale>
                                      <p:cBhvr>
                                        <p:cTn id="83" dur="3000" fill="hold"/>
                                        <p:tgtEl>
                                          <p:spTgt spid="93217"/>
                                        </p:tgtEl>
                                      </p:cBhvr>
                                      <p:by x="150000" y="150000"/>
                                    </p:animScale>
                                  </p:childTnLst>
                                </p:cTn>
                              </p:par>
                            </p:childTnLst>
                          </p:cTn>
                        </p:par>
                      </p:childTnLst>
                    </p:cTn>
                  </p:par>
                  <p:par>
                    <p:cTn id="84" fill="hold">
                      <p:stCondLst>
                        <p:cond delay="indefinite"/>
                      </p:stCondLst>
                      <p:childTnLst>
                        <p:par>
                          <p:cTn id="85" fill="hold">
                            <p:stCondLst>
                              <p:cond delay="0"/>
                            </p:stCondLst>
                            <p:childTnLst>
                              <p:par>
                                <p:cTn id="86" presetID="22" presetClass="exit" presetSubtype="2" fill="hold" nodeType="clickEffect">
                                  <p:stCondLst>
                                    <p:cond delay="0"/>
                                  </p:stCondLst>
                                  <p:childTnLst>
                                    <p:animEffect transition="out" filter="wipe(right)">
                                      <p:cBhvr>
                                        <p:cTn id="87" dur="500"/>
                                        <p:tgtEl>
                                          <p:spTgt spid="93267"/>
                                        </p:tgtEl>
                                      </p:cBhvr>
                                    </p:animEffect>
                                    <p:set>
                                      <p:cBhvr>
                                        <p:cTn id="88" dur="1" fill="hold">
                                          <p:stCondLst>
                                            <p:cond delay="499"/>
                                          </p:stCondLst>
                                        </p:cTn>
                                        <p:tgtEl>
                                          <p:spTgt spid="93267"/>
                                        </p:tgtEl>
                                        <p:attrNameLst>
                                          <p:attrName>style.visibility</p:attrName>
                                        </p:attrNameLst>
                                      </p:cBhvr>
                                      <p:to>
                                        <p:strVal val="hidden"/>
                                      </p:to>
                                    </p:set>
                                  </p:childTnLst>
                                </p:cTn>
                              </p:par>
                            </p:childTnLst>
                          </p:cTn>
                        </p:par>
                        <p:par>
                          <p:cTn id="89" fill="hold">
                            <p:stCondLst>
                              <p:cond delay="500"/>
                            </p:stCondLst>
                            <p:childTnLst>
                              <p:par>
                                <p:cTn id="90" presetID="22" presetClass="entr" presetSubtype="8" fill="hold" nodeType="afterEffect">
                                  <p:stCondLst>
                                    <p:cond delay="0"/>
                                  </p:stCondLst>
                                  <p:childTnLst>
                                    <p:set>
                                      <p:cBhvr>
                                        <p:cTn id="91" dur="1" fill="hold">
                                          <p:stCondLst>
                                            <p:cond delay="0"/>
                                          </p:stCondLst>
                                        </p:cTn>
                                        <p:tgtEl>
                                          <p:spTgt spid="93266"/>
                                        </p:tgtEl>
                                        <p:attrNameLst>
                                          <p:attrName>style.visibility</p:attrName>
                                        </p:attrNameLst>
                                      </p:cBhvr>
                                      <p:to>
                                        <p:strVal val="visible"/>
                                      </p:to>
                                    </p:set>
                                    <p:animEffect transition="in" filter="wipe(left)">
                                      <p:cBhvr>
                                        <p:cTn id="92" dur="500"/>
                                        <p:tgtEl>
                                          <p:spTgt spid="932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nodeType="clickEffect">
                                  <p:stCondLst>
                                    <p:cond delay="0"/>
                                  </p:stCondLst>
                                  <p:childTnLst>
                                    <p:animEffect transition="out" filter="wipe(down)">
                                      <p:cBhvr>
                                        <p:cTn id="96" dur="500"/>
                                        <p:tgtEl>
                                          <p:spTgt spid="4"/>
                                        </p:tgtEl>
                                      </p:cBhvr>
                                    </p:animEffect>
                                    <p:set>
                                      <p:cBhvr>
                                        <p:cTn id="97" dur="1" fill="hold">
                                          <p:stCondLst>
                                            <p:cond delay="499"/>
                                          </p:stCondLst>
                                        </p:cTn>
                                        <p:tgtEl>
                                          <p:spTgt spid="4"/>
                                        </p:tgtEl>
                                        <p:attrNameLst>
                                          <p:attrName>style.visibility</p:attrName>
                                        </p:attrNameLst>
                                      </p:cBhvr>
                                      <p:to>
                                        <p:strVal val="hidden"/>
                                      </p:to>
                                    </p:set>
                                  </p:childTnLst>
                                </p:cTn>
                              </p:par>
                              <p:par>
                                <p:cTn id="98" presetID="22" presetClass="exit" presetSubtype="4" fill="hold" nodeType="withEffect">
                                  <p:stCondLst>
                                    <p:cond delay="0"/>
                                  </p:stCondLst>
                                  <p:childTnLst>
                                    <p:animEffect transition="out" filter="wipe(down)">
                                      <p:cBhvr>
                                        <p:cTn id="99" dur="500"/>
                                        <p:tgtEl>
                                          <p:spTgt spid="93217"/>
                                        </p:tgtEl>
                                      </p:cBhvr>
                                    </p:animEffect>
                                    <p:set>
                                      <p:cBhvr>
                                        <p:cTn id="100" dur="1" fill="hold">
                                          <p:stCondLst>
                                            <p:cond delay="499"/>
                                          </p:stCondLst>
                                        </p:cTn>
                                        <p:tgtEl>
                                          <p:spTgt spid="93217"/>
                                        </p:tgtEl>
                                        <p:attrNameLst>
                                          <p:attrName>style.visibility</p:attrName>
                                        </p:attrNameLst>
                                      </p:cBhvr>
                                      <p:to>
                                        <p:strVal val="hidden"/>
                                      </p:to>
                                    </p:set>
                                  </p:childTnLst>
                                </p:cTn>
                              </p:par>
                            </p:childTnLst>
                          </p:cTn>
                        </p:par>
                        <p:par>
                          <p:cTn id="101" fill="hold">
                            <p:stCondLst>
                              <p:cond delay="500"/>
                            </p:stCondLst>
                            <p:childTnLst>
                              <p:par>
                                <p:cTn id="102" presetID="22" presetClass="exit" presetSubtype="4" fill="hold" nodeType="afterEffect">
                                  <p:stCondLst>
                                    <p:cond delay="0"/>
                                  </p:stCondLst>
                                  <p:childTnLst>
                                    <p:animEffect transition="out" filter="wipe(down)">
                                      <p:cBhvr>
                                        <p:cTn id="103" dur="500"/>
                                        <p:tgtEl>
                                          <p:spTgt spid="7"/>
                                        </p:tgtEl>
                                      </p:cBhvr>
                                    </p:animEffect>
                                    <p:set>
                                      <p:cBhvr>
                                        <p:cTn id="104" dur="1" fill="hold">
                                          <p:stCondLst>
                                            <p:cond delay="499"/>
                                          </p:stCondLst>
                                        </p:cTn>
                                        <p:tgtEl>
                                          <p:spTgt spid="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down)">
                                      <p:cBhvr>
                                        <p:cTn id="109" dur="500"/>
                                        <p:tgtEl>
                                          <p:spTgt spid="8"/>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9"/>
                                        </p:tgtEl>
                                        <p:attrNameLst>
                                          <p:attrName>style.visibility</p:attrName>
                                        </p:attrNameLst>
                                      </p:cBhvr>
                                      <p:to>
                                        <p:strVal val="visible"/>
                                      </p:to>
                                    </p:set>
                                    <p:animEffect transition="in" filter="blinds(horizontal)">
                                      <p:cBhvr>
                                        <p:cTn id="114" dur="500"/>
                                        <p:tgtEl>
                                          <p:spTgt spid="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xit" presetSubtype="2" fill="hold" nodeType="clickEffect">
                                  <p:stCondLst>
                                    <p:cond delay="0"/>
                                  </p:stCondLst>
                                  <p:childTnLst>
                                    <p:animEffect transition="out" filter="wipe(right)">
                                      <p:cBhvr>
                                        <p:cTn id="118" dur="500"/>
                                        <p:tgtEl>
                                          <p:spTgt spid="93266"/>
                                        </p:tgtEl>
                                      </p:cBhvr>
                                    </p:animEffect>
                                    <p:set>
                                      <p:cBhvr>
                                        <p:cTn id="119" dur="1" fill="hold">
                                          <p:stCondLst>
                                            <p:cond delay="499"/>
                                          </p:stCondLst>
                                        </p:cTn>
                                        <p:tgtEl>
                                          <p:spTgt spid="93266"/>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5" presetClass="path" presetSubtype="0" accel="50000" decel="50000" fill="hold" nodeType="clickEffect">
                                  <p:stCondLst>
                                    <p:cond delay="0"/>
                                  </p:stCondLst>
                                  <p:childTnLst>
                                    <p:animMotion origin="layout" path="M 2.5E-6 0.00023 L -0.41875 0.00023 " pathEditMode="relative" rAng="0" ptsTypes="AA">
                                      <p:cBhvr>
                                        <p:cTn id="123" dur="2000" fill="hold"/>
                                        <p:tgtEl>
                                          <p:spTgt spid="9"/>
                                        </p:tgtEl>
                                        <p:attrNameLst>
                                          <p:attrName>ppt_x</p:attrName>
                                          <p:attrName>ppt_y</p:attrName>
                                        </p:attrNameLst>
                                      </p:cBhvr>
                                      <p:rCtr x="-20900" y="0"/>
                                    </p:animMotion>
                                  </p:childTnLst>
                                </p:cTn>
                              </p:par>
                            </p:childTnLst>
                          </p:cTn>
                        </p:par>
                      </p:childTnLst>
                    </p:cTn>
                  </p:par>
                  <p:par>
                    <p:cTn id="124" fill="hold">
                      <p:stCondLst>
                        <p:cond delay="indefinite"/>
                      </p:stCondLst>
                      <p:childTnLst>
                        <p:par>
                          <p:cTn id="125" fill="hold">
                            <p:stCondLst>
                              <p:cond delay="0"/>
                            </p:stCondLst>
                            <p:childTnLst>
                              <p:par>
                                <p:cTn id="126" presetID="22" presetClass="exit" presetSubtype="4" fill="hold" nodeType="clickEffect">
                                  <p:stCondLst>
                                    <p:cond delay="0"/>
                                  </p:stCondLst>
                                  <p:childTnLst>
                                    <p:animEffect transition="out" filter="wipe(down)">
                                      <p:cBhvr>
                                        <p:cTn id="127" dur="500"/>
                                        <p:tgtEl>
                                          <p:spTgt spid="5"/>
                                        </p:tgtEl>
                                      </p:cBhvr>
                                    </p:animEffect>
                                    <p:set>
                                      <p:cBhvr>
                                        <p:cTn id="128" dur="1" fill="hold">
                                          <p:stCondLst>
                                            <p:cond delay="499"/>
                                          </p:stCondLst>
                                        </p:cTn>
                                        <p:tgtEl>
                                          <p:spTgt spid="5"/>
                                        </p:tgtEl>
                                        <p:attrNameLst>
                                          <p:attrName>style.visibility</p:attrName>
                                        </p:attrNameLst>
                                      </p:cBhvr>
                                      <p:to>
                                        <p:strVal val="hidden"/>
                                      </p:to>
                                    </p:set>
                                  </p:childTnLst>
                                </p:cTn>
                              </p:par>
                            </p:childTnLst>
                          </p:cTn>
                        </p:par>
                        <p:par>
                          <p:cTn id="129" fill="hold">
                            <p:stCondLst>
                              <p:cond delay="500"/>
                            </p:stCondLst>
                            <p:childTnLst>
                              <p:par>
                                <p:cTn id="130" presetID="22" presetClass="exit" presetSubtype="4" fill="hold" nodeType="afterEffect">
                                  <p:stCondLst>
                                    <p:cond delay="0"/>
                                  </p:stCondLst>
                                  <p:childTnLst>
                                    <p:animEffect transition="out" filter="wipe(down)">
                                      <p:cBhvr>
                                        <p:cTn id="131" dur="500"/>
                                        <p:tgtEl>
                                          <p:spTgt spid="8"/>
                                        </p:tgtEl>
                                      </p:cBhvr>
                                    </p:animEffect>
                                    <p:set>
                                      <p:cBhvr>
                                        <p:cTn id="132" dur="1" fill="hold">
                                          <p:stCondLst>
                                            <p:cond delay="499"/>
                                          </p:stCondLst>
                                        </p:cTn>
                                        <p:tgtEl>
                                          <p:spTgt spid="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2" fill="hold" nodeType="clickEffect">
                                  <p:stCondLst>
                                    <p:cond delay="0"/>
                                  </p:stCondLst>
                                  <p:childTnLst>
                                    <p:animClr clrSpc="rgb" dir="cw">
                                      <p:cBhvr override="childStyle">
                                        <p:cTn id="136" dur="500" fill="hold"/>
                                        <p:tgtEl>
                                          <p:spTgt spid="53251">
                                            <p:txEl>
                                              <p:pRg st="2" end="2"/>
                                            </p:txEl>
                                          </p:spTgt>
                                        </p:tgtEl>
                                        <p:attrNameLst>
                                          <p:attrName>style.color</p:attrName>
                                        </p:attrNameLst>
                                      </p:cBhvr>
                                      <p:to>
                                        <a:schemeClr val="accent2"/>
                                      </p:to>
                                    </p:animClr>
                                  </p:childTnLst>
                                </p:cTn>
                              </p:par>
                              <p:par>
                                <p:cTn id="137" presetID="3" presetClass="emph" presetSubtype="2" fill="hold" nodeType="withEffect">
                                  <p:stCondLst>
                                    <p:cond delay="0"/>
                                  </p:stCondLst>
                                  <p:childTnLst>
                                    <p:animClr clrSpc="rgb" dir="cw">
                                      <p:cBhvr override="childStyle">
                                        <p:cTn id="138" dur="500" fill="hold"/>
                                        <p:tgtEl>
                                          <p:spTgt spid="53251">
                                            <p:txEl>
                                              <p:pRg st="3" end="3"/>
                                            </p:txEl>
                                          </p:spTgt>
                                        </p:tgtEl>
                                        <p:attrNameLst>
                                          <p:attrName>style.color</p:attrName>
                                        </p:attrNameLst>
                                      </p:cBhvr>
                                      <p:to>
                                        <a:schemeClr val="accent2"/>
                                      </p:to>
                                    </p:animClr>
                                  </p:childTnLst>
                                </p:cTn>
                              </p:par>
                              <p:par>
                                <p:cTn id="139" presetID="3" presetClass="emph" presetSubtype="2" fill="hold" nodeType="withEffect">
                                  <p:stCondLst>
                                    <p:cond delay="0"/>
                                  </p:stCondLst>
                                  <p:childTnLst>
                                    <p:animClr clrSpc="rgb" dir="cw">
                                      <p:cBhvr override="childStyle">
                                        <p:cTn id="140" dur="500" fill="hold"/>
                                        <p:tgtEl>
                                          <p:spTgt spid="53251">
                                            <p:txEl>
                                              <p:pRg st="4" end="4"/>
                                            </p:txEl>
                                          </p:spTgt>
                                        </p:tgtEl>
                                        <p:attrNameLst>
                                          <p:attrName>style.color</p:attrName>
                                        </p:attrNameLst>
                                      </p:cBhvr>
                                      <p:to>
                                        <a:schemeClr val="accent2"/>
                                      </p:to>
                                    </p:animClr>
                                  </p:childTnLst>
                                </p:cTn>
                              </p:par>
                              <p:par>
                                <p:cTn id="141" presetID="3" presetClass="emph" presetSubtype="2" fill="hold" nodeType="withEffect">
                                  <p:stCondLst>
                                    <p:cond delay="0"/>
                                  </p:stCondLst>
                                  <p:childTnLst>
                                    <p:animClr clrSpc="rgb" dir="cw">
                                      <p:cBhvr override="childStyle">
                                        <p:cTn id="142" dur="500" fill="hold"/>
                                        <p:tgtEl>
                                          <p:spTgt spid="53251">
                                            <p:txEl>
                                              <p:pRg st="5" end="5"/>
                                            </p:txEl>
                                          </p:spTgt>
                                        </p:tgtEl>
                                        <p:attrNameLst>
                                          <p:attrName>style.color</p:attrName>
                                        </p:attrNameLst>
                                      </p:cBhvr>
                                      <p:to>
                                        <a:schemeClr val="accent2"/>
                                      </p:to>
                                    </p:animClr>
                                  </p:childTnLst>
                                </p:cTn>
                              </p:par>
                              <p:par>
                                <p:cTn id="143" presetID="3" presetClass="emph" presetSubtype="2" fill="hold" nodeType="withEffect">
                                  <p:stCondLst>
                                    <p:cond delay="0"/>
                                  </p:stCondLst>
                                  <p:childTnLst>
                                    <p:animClr clrSpc="rgb" dir="cw">
                                      <p:cBhvr override="childStyle">
                                        <p:cTn id="144" dur="500" fill="hold"/>
                                        <p:tgtEl>
                                          <p:spTgt spid="53251">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p:bldP spid="9327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sym typeface="+mn-ea"/>
            </a:endParaRPr>
          </a:p>
        </p:txBody>
      </p:sp>
      <p:sp>
        <p:nvSpPr>
          <p:cNvPr id="54275" name="Rectangle 3"/>
          <p:cNvSpPr>
            <a:spLocks noGrp="1"/>
          </p:cNvSpPr>
          <p:nvPr>
            <p:ph idx="1"/>
          </p:nvPr>
        </p:nvSpPr>
        <p:spPr>
          <a:xfrm>
            <a:off x="107950" y="1052513"/>
            <a:ext cx="8856663" cy="5616575"/>
          </a:xfrm>
        </p:spPr>
        <p:txBody>
          <a:bodyPr vert="horz" wrap="square" lIns="91440" tIns="45720" rIns="91440" bIns="45720" anchor="t" anchorCtr="0"/>
          <a:lstStyle/>
          <a:p>
            <a:endParaRPr lang="zh-CN" altLang="en-US" kern="1200" dirty="0">
              <a:latin typeface="Arial" panose="020B0604020202020204" pitchFamily="34" charset="0"/>
              <a:ea typeface="+mn-ea"/>
              <a:cs typeface="+mn-cs"/>
            </a:endParaRPr>
          </a:p>
          <a:p>
            <a:endParaRPr lang="en-US" altLang="zh-CN" kern="1200" dirty="0">
              <a:latin typeface="Arial" panose="020B0604020202020204" pitchFamily="34" charset="0"/>
              <a:ea typeface="+mn-ea"/>
              <a:cs typeface="+mn-cs"/>
            </a:endParaRPr>
          </a:p>
        </p:txBody>
      </p:sp>
      <p:sp>
        <p:nvSpPr>
          <p:cNvPr id="149551" name="AutoShape 47"/>
          <p:cNvSpPr/>
          <p:nvPr/>
        </p:nvSpPr>
        <p:spPr>
          <a:xfrm>
            <a:off x="1619250" y="1196975"/>
            <a:ext cx="5113338" cy="1728788"/>
          </a:xfrm>
          <a:prstGeom prst="cloudCallout">
            <a:avLst>
              <a:gd name="adj1" fmla="val 43106"/>
              <a:gd name="adj2" fmla="val 43847"/>
            </a:avLst>
          </a:prstGeom>
          <a:solidFill>
            <a:srgbClr val="99FF99"/>
          </a:solidFill>
          <a:ln w="12700"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zh-CN" altLang="en-US" dirty="0"/>
              <a:t>如何创建一个单链表？</a:t>
            </a:r>
            <a:endParaRPr lang="en-US" altLang="zh-CN" dirty="0"/>
          </a:p>
        </p:txBody>
      </p:sp>
      <p:sp>
        <p:nvSpPr>
          <p:cNvPr id="54277" name="WordArt 48"/>
          <p:cNvSpPr>
            <a:spLocks noTextEdit="1"/>
          </p:cNvSpPr>
          <p:nvPr/>
        </p:nvSpPr>
        <p:spPr>
          <a:xfrm>
            <a:off x="3708400" y="3068638"/>
            <a:ext cx="1081088" cy="1366837"/>
          </a:xfrm>
          <a:prstGeom prst="rect">
            <a:avLst/>
          </a:prstGeom>
        </p:spPr>
        <p:txBody>
          <a:bodyPr wrap="none" fromWordArt="1">
            <a:prstTxWarp prst="textPlain">
              <a:avLst>
                <a:gd name="adj" fmla="val 50921"/>
              </a:avLst>
            </a:prstTxWarp>
            <a:normAutofit/>
          </a:bodyPr>
          <a:lstStyle/>
          <a:p>
            <a:pPr algn="ctr"/>
            <a:r>
              <a:rPr lang="zh-CN" altLang="en-US" sz="3600" b="1">
                <a:ln w="12700" cap="flat" cmpd="sng">
                  <a:solidFill>
                    <a:srgbClr val="FFFF66"/>
                  </a:solidFill>
                  <a:prstDash val="solid"/>
                  <a:headEnd type="none" w="med" len="med"/>
                  <a:tailEnd type="none" w="med" len="med"/>
                </a:ln>
                <a:solidFill>
                  <a:srgbClr val="00FF00">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rPr>
              <a:t>？</a:t>
            </a:r>
            <a:endParaRPr lang="zh-CN" altLang="en-US" sz="3600" b="1">
              <a:ln w="12700" cap="flat" cmpd="sng">
                <a:solidFill>
                  <a:srgbClr val="FFFF66"/>
                </a:solidFill>
                <a:prstDash val="solid"/>
                <a:headEnd type="none" w="med" len="med"/>
                <a:tailEnd type="none" w="med" len="med"/>
              </a:ln>
              <a:solidFill>
                <a:srgbClr val="00FF00">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270339" name="Text Box 3"/>
          <p:cNvSpPr txBox="1"/>
          <p:nvPr/>
        </p:nvSpPr>
        <p:spPr>
          <a:xfrm>
            <a:off x="682625" y="4581525"/>
            <a:ext cx="7777163" cy="104933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lnSpc>
                <a:spcPct val="130000"/>
              </a:lnSpc>
              <a:spcBef>
                <a:spcPct val="0"/>
              </a:spcBef>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链表是一个动态的结构，它不需要预先分配空间，因此生成链表的过程是一个结点“</a:t>
            </a:r>
            <a:r>
              <a:rPr lang="zh-CN" altLang="en-US" dirty="0">
                <a:solidFill>
                  <a:srgbClr val="FF0000"/>
                </a:solidFill>
                <a:latin typeface="微软雅黑" panose="020B0503020204020204" pitchFamily="34" charset="-122"/>
                <a:ea typeface="微软雅黑" panose="020B0503020204020204" pitchFamily="34" charset="-122"/>
              </a:rPr>
              <a:t>逐个插入</a:t>
            </a:r>
            <a:r>
              <a:rPr lang="zh-CN" altLang="en-US" dirty="0">
                <a:latin typeface="微软雅黑" panose="020B0503020204020204" pitchFamily="34" charset="-122"/>
                <a:ea typeface="微软雅黑" panose="020B0503020204020204" pitchFamily="34" charset="-122"/>
              </a:rPr>
              <a:t>” 的过程。</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49551"/>
                                        </p:tgtEl>
                                        <p:attrNameLst>
                                          <p:attrName>style.visibility</p:attrName>
                                        </p:attrNameLst>
                                      </p:cBhvr>
                                      <p:to>
                                        <p:strVal val="visible"/>
                                      </p:to>
                                    </p:set>
                                    <p:animEffect transition="in" filter="box(out)">
                                      <p:cBhvr>
                                        <p:cTn id="7" dur="500"/>
                                        <p:tgtEl>
                                          <p:spTgt spid="14955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277"/>
                                        </p:tgtEl>
                                        <p:attrNameLst>
                                          <p:attrName>style.visibility</p:attrName>
                                        </p:attrNameLst>
                                      </p:cBhvr>
                                      <p:to>
                                        <p:strVal val="visible"/>
                                      </p:to>
                                    </p:set>
                                    <p:animEffect transition="in" filter="wipe(up)">
                                      <p:cBhvr>
                                        <p:cTn id="11" dur="500"/>
                                        <p:tgtEl>
                                          <p:spTgt spid="5427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270339"/>
                                        </p:tgtEl>
                                        <p:attrNameLst>
                                          <p:attrName>style.visibility</p:attrName>
                                        </p:attrNameLst>
                                      </p:cBhvr>
                                      <p:to>
                                        <p:strVal val="visible"/>
                                      </p:to>
                                    </p:set>
                                    <p:animEffect transition="in" filter="slide(fromBottom)">
                                      <p:cBhvr>
                                        <p:cTn id="16" dur="500"/>
                                        <p:tgtEl>
                                          <p:spTgt spid="270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51" grpId="0" bldLvl="0" animBg="1"/>
      <p:bldP spid="2703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5299"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Arial" panose="020B0604020202020204" pitchFamily="34" charset="0"/>
                <a:ea typeface="+mn-ea"/>
                <a:cs typeface="+mn-cs"/>
              </a:rPr>
              <a:t>前插法创建表示图</a:t>
            </a:r>
            <a:endParaRPr lang="en-US" altLang="zh-CN" kern="1200" dirty="0">
              <a:latin typeface="Arial" panose="020B0604020202020204" pitchFamily="34" charset="0"/>
              <a:ea typeface="+mn-ea"/>
              <a:cs typeface="+mn-cs"/>
            </a:endParaRPr>
          </a:p>
        </p:txBody>
      </p:sp>
      <p:graphicFrame>
        <p:nvGraphicFramePr>
          <p:cNvPr id="122885" name="Object 6"/>
          <p:cNvGraphicFramePr/>
          <p:nvPr>
            <p:custDataLst>
              <p:tags r:id="rId1"/>
            </p:custDataLst>
          </p:nvPr>
        </p:nvGraphicFramePr>
        <p:xfrm>
          <a:off x="467043" y="1557020"/>
          <a:ext cx="7991475" cy="3022600"/>
        </p:xfrm>
        <a:graphic>
          <a:graphicData uri="http://schemas.openxmlformats.org/presentationml/2006/ole">
            <mc:AlternateContent xmlns:mc="http://schemas.openxmlformats.org/markup-compatibility/2006">
              <mc:Choice xmlns:v="urn:schemas-microsoft-com:vml" Requires="v">
                <p:oleObj spid="_x0000_s3086" name="" r:id="rId2" imgW="4641850" imgH="1751330" progId="Word.Picture.8">
                  <p:embed/>
                </p:oleObj>
              </mc:Choice>
              <mc:Fallback>
                <p:oleObj name="" r:id="rId2" imgW="4641850" imgH="1751330" progId="Word.Picture.8">
                  <p:embed/>
                  <p:pic>
                    <p:nvPicPr>
                      <p:cNvPr id="0" name="图片 3081"/>
                      <p:cNvPicPr/>
                      <p:nvPr/>
                    </p:nvPicPr>
                    <p:blipFill>
                      <a:blip r:embed="rId3"/>
                      <a:stretch>
                        <a:fillRect/>
                      </a:stretch>
                    </p:blipFill>
                    <p:spPr>
                      <a:xfrm>
                        <a:off x="467043" y="1557020"/>
                        <a:ext cx="7991475" cy="3022600"/>
                      </a:xfrm>
                      <a:prstGeom prst="rect">
                        <a:avLst/>
                      </a:prstGeom>
                      <a:noFill/>
                      <a:ln w="38100">
                        <a:noFill/>
                        <a:miter/>
                      </a:ln>
                    </p:spPr>
                  </p:pic>
                </p:oleObj>
              </mc:Fallback>
            </mc:AlternateContent>
          </a:graphicData>
        </a:graphic>
      </p:graphicFrame>
      <p:sp>
        <p:nvSpPr>
          <p:cNvPr id="117762" name="Rectangle 4"/>
          <p:cNvSpPr>
            <a:spLocks noRot="1" noChangeArrowheads="1"/>
          </p:cNvSpPr>
          <p:nvPr>
            <p:custDataLst>
              <p:tags r:id="rId4"/>
            </p:custDataLst>
          </p:nvPr>
        </p:nvSpPr>
        <p:spPr bwMode="auto">
          <a:xfrm>
            <a:off x="358775" y="4754245"/>
            <a:ext cx="84963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a:lnSpc>
                <a:spcPct val="100000"/>
              </a:lnSpc>
              <a:spcBef>
                <a:spcPts val="0"/>
              </a:spcBef>
              <a:spcAft>
                <a:spcPct val="0"/>
              </a:spcAft>
              <a:buClr>
                <a:srgbClr val="FF7C80"/>
              </a:buClr>
              <a:buSzPct val="50000"/>
              <a:buFont typeface="Wingdings" panose="05000000000000000000" pitchFamily="2" charset="2"/>
              <a:buChar char="n"/>
              <a:defRPr/>
            </a:pPr>
            <a:r>
              <a:rPr kumimoji="0" lang="zh-CN" altLang="en-US" sz="2400" b="0" i="0" u="none" strike="noStrike" kern="1200" cap="none" spc="0" normalizeH="0" baseline="0" noProof="0" dirty="0">
                <a:ln>
                  <a:noFill/>
                </a:ln>
                <a:solidFill>
                  <a:srgbClr val="0000CC"/>
                </a:solidFill>
                <a:effectLst/>
                <a:uLnTx/>
                <a:uFillTx/>
                <a:latin typeface="微软雅黑" panose="020B0503020204020204" pitchFamily="34" charset="-122"/>
                <a:cs typeface="+mn-ea"/>
                <a:sym typeface="+mn-lt"/>
              </a:rPr>
              <a:t>从一个空表开始，重复读入数据：</a:t>
            </a:r>
            <a:endParaRPr kumimoji="0" lang="zh-CN" altLang="en-US" sz="2400" b="0" i="0" u="none" strike="noStrike" kern="1200" cap="none" spc="0" normalizeH="0" baseline="0" noProof="0" dirty="0">
              <a:ln>
                <a:noFill/>
              </a:ln>
              <a:solidFill>
                <a:srgbClr val="0000CC"/>
              </a:solidFill>
              <a:effectLst/>
              <a:uLnTx/>
              <a:uFillTx/>
              <a:latin typeface="微软雅黑" panose="020B0503020204020204" pitchFamily="34" charset="-122"/>
              <a:cs typeface="+mn-ea"/>
              <a:sym typeface="+mn-lt"/>
            </a:endParaRPr>
          </a:p>
          <a:p>
            <a:pPr marL="742950" marR="0" lvl="1" indent="-285750" algn="l" defTabSz="914400" rtl="0">
              <a:lnSpc>
                <a:spcPct val="100000"/>
              </a:lnSpc>
              <a:spcBef>
                <a:spcPts val="0"/>
              </a:spcBef>
              <a:spcAft>
                <a:spcPct val="0"/>
              </a:spcAft>
              <a:buClr>
                <a:srgbClr val="990033"/>
              </a:buClr>
              <a:buSzPct val="50000"/>
              <a:buFont typeface="Wingdings" panose="05000000000000000000" pitchFamily="2" charset="2"/>
              <a:buChar char="u"/>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cs typeface="+mn-ea"/>
                <a:sym typeface="+mn-lt"/>
              </a:rPr>
              <a:t>生成新结点</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cs typeface="+mn-ea"/>
              <a:sym typeface="+mn-lt"/>
            </a:endParaRPr>
          </a:p>
          <a:p>
            <a:pPr marL="742950" marR="0" lvl="1" indent="-285750" algn="l" defTabSz="914400" rtl="0">
              <a:lnSpc>
                <a:spcPct val="100000"/>
              </a:lnSpc>
              <a:spcBef>
                <a:spcPts val="0"/>
              </a:spcBef>
              <a:spcAft>
                <a:spcPct val="0"/>
              </a:spcAft>
              <a:buClr>
                <a:srgbClr val="990033"/>
              </a:buClr>
              <a:buSzPct val="50000"/>
              <a:buFont typeface="Wingdings" panose="05000000000000000000" pitchFamily="2" charset="2"/>
              <a:buChar char="u"/>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cs typeface="+mn-ea"/>
                <a:sym typeface="+mn-lt"/>
              </a:rPr>
              <a:t>将读入数据存放到新结点的数据域中</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cs typeface="+mn-ea"/>
              <a:sym typeface="+mn-lt"/>
            </a:endParaRPr>
          </a:p>
          <a:p>
            <a:pPr marL="742950" marR="0" lvl="1" indent="-285750" algn="l" defTabSz="914400" rtl="0">
              <a:lnSpc>
                <a:spcPct val="100000"/>
              </a:lnSpc>
              <a:spcBef>
                <a:spcPts val="0"/>
              </a:spcBef>
              <a:spcAft>
                <a:spcPct val="0"/>
              </a:spcAft>
              <a:buClr>
                <a:srgbClr val="990033"/>
              </a:buClr>
              <a:buSzPct val="50000"/>
              <a:buFont typeface="Wingdings" panose="05000000000000000000" pitchFamily="2" charset="2"/>
              <a:buChar char="u"/>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cs typeface="+mn-ea"/>
                <a:sym typeface="+mn-lt"/>
              </a:rPr>
              <a:t>将该新结点插入到链表的前端</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cs typeface="+mn-ea"/>
              <a:sym typeface="+mn-lt"/>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2.1</a:t>
            </a:r>
            <a:r>
              <a:rPr lang="zh-CN" altLang="en-US" b="0" kern="0" noProof="0">
                <a:ln>
                  <a:noFill/>
                </a:ln>
                <a:uLnTx/>
                <a:uFillTx/>
                <a:sym typeface="+mn-ea"/>
              </a:rPr>
              <a:t>线性表的定义和特点</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3315"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b="1" kern="1200" dirty="0">
                <a:solidFill>
                  <a:srgbClr val="C00000"/>
                </a:solidFill>
                <a:latin typeface="微软雅黑" panose="020B0503020204020204" pitchFamily="34" charset="-122"/>
                <a:ea typeface="微软雅黑" panose="020B0503020204020204" pitchFamily="34" charset="-122"/>
                <a:cs typeface="+mn-cs"/>
              </a:rPr>
              <a:t>线性表：</a:t>
            </a:r>
            <a:r>
              <a:rPr lang="zh-CN" altLang="en-US" b="1" kern="1200" dirty="0">
                <a:latin typeface="微软雅黑" panose="020B0503020204020204" pitchFamily="34" charset="-122"/>
                <a:ea typeface="微软雅黑" panose="020B0503020204020204" pitchFamily="34" charset="-122"/>
                <a:cs typeface="+mn-cs"/>
              </a:rPr>
              <a:t>数据元素的有限序列</a:t>
            </a:r>
            <a:endParaRPr lang="zh-CN" altLang="en-US" b="1" kern="1200" dirty="0">
              <a:latin typeface="微软雅黑" panose="020B0503020204020204" pitchFamily="34" charset="-122"/>
              <a:ea typeface="微软雅黑" panose="020B0503020204020204" pitchFamily="34" charset="-122"/>
              <a:cs typeface="+mn-cs"/>
            </a:endParaRPr>
          </a:p>
        </p:txBody>
      </p:sp>
      <p:sp>
        <p:nvSpPr>
          <p:cNvPr id="362534" name="Rectangle 38"/>
          <p:cNvSpPr/>
          <p:nvPr/>
        </p:nvSpPr>
        <p:spPr>
          <a:xfrm>
            <a:off x="685800" y="1736725"/>
            <a:ext cx="7924800" cy="90963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spcAft>
                <a:spcPct val="30000"/>
              </a:spcAft>
              <a:buNone/>
            </a:pP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a:t>
            </a:r>
            <a:r>
              <a:rPr lang="en-US" altLang="zh-CN" sz="3200" b="1" baseline="-30000" dirty="0">
                <a:latin typeface="Times New Roman" panose="02020603050405020304" pitchFamily="18" charset="0"/>
                <a:ea typeface="宋体" panose="02010600030101010101" pitchFamily="2" charset="-122"/>
              </a:rPr>
              <a:t>1</a:t>
            </a:r>
            <a:r>
              <a:rPr lang="en-US" altLang="zh-CN" sz="3200" b="1" dirty="0">
                <a:latin typeface="Times New Roman" panose="02020603050405020304" pitchFamily="18" charset="0"/>
                <a:ea typeface="宋体" panose="02010600030101010101" pitchFamily="2" charset="-122"/>
              </a:rPr>
              <a:t>, a</a:t>
            </a:r>
            <a:r>
              <a:rPr lang="en-US" altLang="zh-CN" sz="3200" b="1" baseline="-30000" dirty="0">
                <a:latin typeface="Times New Roman" panose="02020603050405020304" pitchFamily="18" charset="0"/>
                <a:ea typeface="宋体" panose="02010600030101010101" pitchFamily="2" charset="-122"/>
              </a:rPr>
              <a:t>2</a:t>
            </a:r>
            <a:r>
              <a:rPr lang="en-US" altLang="zh-CN" sz="3200" b="1" dirty="0">
                <a:latin typeface="Times New Roman" panose="02020603050405020304" pitchFamily="18" charset="0"/>
                <a:ea typeface="宋体" panose="02010600030101010101" pitchFamily="2" charset="-122"/>
              </a:rPr>
              <a:t>, … a</a:t>
            </a:r>
            <a:r>
              <a:rPr lang="en-US" altLang="zh-CN" sz="3200" b="1" baseline="-30000" dirty="0">
                <a:latin typeface="Times New Roman" panose="02020603050405020304" pitchFamily="18" charset="0"/>
                <a:ea typeface="宋体" panose="02010600030101010101" pitchFamily="2" charset="-122"/>
              </a:rPr>
              <a:t>i-1</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a:t>
            </a:r>
            <a:r>
              <a:rPr lang="en-US" altLang="zh-CN" sz="3200" b="1" baseline="-30000" dirty="0">
                <a:latin typeface="Times New Roman" panose="02020603050405020304" pitchFamily="18" charset="0"/>
                <a:ea typeface="宋体" panose="02010600030101010101" pitchFamily="2" charset="-122"/>
              </a:rPr>
              <a:t>i </a:t>
            </a:r>
            <a:r>
              <a:rPr lang="en-US" altLang="zh-CN" sz="3200" b="1" dirty="0">
                <a:latin typeface="Times New Roman" panose="02020603050405020304" pitchFamily="18" charset="0"/>
                <a:ea typeface="宋体" panose="02010600030101010101" pitchFamily="2" charset="-122"/>
              </a:rPr>
              <a:t>,  a</a:t>
            </a:r>
            <a:r>
              <a:rPr lang="en-US" altLang="zh-CN" sz="3200" b="1" baseline="-30000" dirty="0">
                <a:latin typeface="Times New Roman" panose="02020603050405020304" pitchFamily="18" charset="0"/>
                <a:ea typeface="宋体" panose="02010600030101010101" pitchFamily="2" charset="-122"/>
              </a:rPr>
              <a:t>i</a:t>
            </a:r>
            <a:r>
              <a:rPr lang="zh-CN" altLang="en-US" sz="3200" b="1" baseline="-30000" dirty="0">
                <a:latin typeface="Times New Roman" panose="02020603050405020304" pitchFamily="18" charset="0"/>
                <a:ea typeface="宋体" panose="02010600030101010101" pitchFamily="2" charset="-122"/>
              </a:rPr>
              <a:t>＋</a:t>
            </a:r>
            <a:r>
              <a:rPr lang="en-US" altLang="zh-CN" sz="3200" b="1" baseline="-30000" dirty="0">
                <a:latin typeface="Times New Roman" panose="02020603050405020304" pitchFamily="18" charset="0"/>
                <a:ea typeface="宋体" panose="02010600030101010101" pitchFamily="2" charset="-122"/>
              </a:rPr>
              <a:t>1</a:t>
            </a:r>
            <a:r>
              <a:rPr lang="en-US" altLang="zh-CN" sz="3200" b="1" dirty="0">
                <a:latin typeface="Times New Roman" panose="02020603050405020304" pitchFamily="18" charset="0"/>
                <a:ea typeface="宋体" panose="02010600030101010101" pitchFamily="2" charset="-122"/>
              </a:rPr>
              <a:t> ,…, a</a:t>
            </a:r>
            <a:r>
              <a:rPr lang="en-US" altLang="zh-CN" sz="3200" b="1" baseline="-30000" dirty="0">
                <a:latin typeface="Times New Roman" panose="02020603050405020304" pitchFamily="18" charset="0"/>
                <a:ea typeface="宋体" panose="02010600030101010101" pitchFamily="2" charset="-122"/>
              </a:rPr>
              <a:t>n</a:t>
            </a:r>
            <a:r>
              <a:rPr lang="zh-CN" altLang="en-US" sz="3200" b="1" dirty="0">
                <a:latin typeface="Times New Roman" panose="02020603050405020304" pitchFamily="18" charset="0"/>
                <a:ea typeface="宋体" panose="02010600030101010101" pitchFamily="2" charset="-122"/>
              </a:rPr>
              <a:t>）</a:t>
            </a:r>
            <a:endParaRPr lang="zh-CN" altLang="en-US" sz="3200" b="1" dirty="0">
              <a:latin typeface="Times New Roman" panose="02020603050405020304" pitchFamily="18" charset="0"/>
              <a:ea typeface="宋体" panose="02010600030101010101" pitchFamily="2" charset="-122"/>
            </a:endParaRPr>
          </a:p>
          <a:p>
            <a:pPr marL="0" lvl="0" indent="0" algn="ctr" eaLnBrk="1" hangingPunct="1">
              <a:spcBef>
                <a:spcPct val="50000"/>
              </a:spcBef>
              <a:spcAft>
                <a:spcPct val="30000"/>
              </a:spcAft>
              <a:buNone/>
            </a:pPr>
            <a:endParaRPr lang="en-US" altLang="zh-CN" sz="800" b="1" dirty="0">
              <a:latin typeface="Times New Roman" panose="02020603050405020304" pitchFamily="18" charset="0"/>
              <a:ea typeface="宋体" panose="02010600030101010101" pitchFamily="2" charset="-122"/>
            </a:endParaRPr>
          </a:p>
        </p:txBody>
      </p:sp>
      <p:sp>
        <p:nvSpPr>
          <p:cNvPr id="362537" name="Rectangle 41"/>
          <p:cNvSpPr/>
          <p:nvPr/>
        </p:nvSpPr>
        <p:spPr>
          <a:xfrm>
            <a:off x="3352800" y="5299075"/>
            <a:ext cx="3163888"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None/>
            </a:pPr>
            <a:r>
              <a:rPr lang="en-US" altLang="zh-CN" b="1" dirty="0">
                <a:latin typeface="Times New Roman" panose="02020603050405020304" pitchFamily="18" charset="0"/>
                <a:ea typeface="宋体" panose="02010600030101010101" pitchFamily="2" charset="-122"/>
              </a:rPr>
              <a:t>n=0</a:t>
            </a:r>
            <a:r>
              <a:rPr lang="zh-CN" altLang="en-US" b="1" dirty="0">
                <a:latin typeface="Times New Roman" panose="02020603050405020304" pitchFamily="18" charset="0"/>
                <a:ea typeface="宋体" panose="02010600030101010101" pitchFamily="2" charset="-122"/>
              </a:rPr>
              <a:t>时，称为空表</a:t>
            </a:r>
            <a:endParaRPr lang="zh-CN" altLang="en-US" b="1" dirty="0">
              <a:latin typeface="Times New Roman" panose="02020603050405020304" pitchFamily="18" charset="0"/>
              <a:ea typeface="宋体" panose="02010600030101010101" pitchFamily="2" charset="-122"/>
            </a:endParaRPr>
          </a:p>
        </p:txBody>
      </p:sp>
      <p:sp>
        <p:nvSpPr>
          <p:cNvPr id="362538" name="AutoShape 42"/>
          <p:cNvSpPr/>
          <p:nvPr/>
        </p:nvSpPr>
        <p:spPr>
          <a:xfrm rot="-5400000">
            <a:off x="4462463" y="-131762"/>
            <a:ext cx="361950" cy="5181600"/>
          </a:xfrm>
          <a:prstGeom prst="leftBrace">
            <a:avLst>
              <a:gd name="adj1" fmla="val 118569"/>
              <a:gd name="adj2" fmla="val 50000"/>
            </a:avLst>
          </a:prstGeom>
          <a:noFill/>
          <a:ln w="25400" cap="flat" cmpd="sng">
            <a:solidFill>
              <a:schemeClr val="accent1"/>
            </a:solidFill>
            <a:prstDash val="solid"/>
            <a:headEnd type="none" w="med" len="med"/>
            <a:tailEnd type="none" w="med" len="med"/>
          </a:ln>
        </p:spPr>
        <p:txBody>
          <a:bodyPr vert="eaVert"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宋体" panose="02010600030101010101" pitchFamily="2" charset="-122"/>
            </a:endParaRPr>
          </a:p>
        </p:txBody>
      </p:sp>
      <p:sp>
        <p:nvSpPr>
          <p:cNvPr id="362539" name="Rectangle 43"/>
          <p:cNvSpPr/>
          <p:nvPr/>
        </p:nvSpPr>
        <p:spPr>
          <a:xfrm>
            <a:off x="3924300" y="2708275"/>
            <a:ext cx="1689100"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None/>
            </a:pPr>
            <a:r>
              <a:rPr lang="zh-CN" altLang="en-US" sz="2000" b="1" dirty="0">
                <a:latin typeface="Times New Roman" panose="02020603050405020304" pitchFamily="18" charset="0"/>
                <a:ea typeface="宋体" panose="02010600030101010101" pitchFamily="2" charset="-122"/>
              </a:rPr>
              <a:t>数据元素</a:t>
            </a:r>
            <a:endParaRPr lang="zh-CN" altLang="en-US" sz="2000" b="1" dirty="0">
              <a:latin typeface="Times New Roman" panose="02020603050405020304" pitchFamily="18" charset="0"/>
              <a:ea typeface="宋体" panose="02010600030101010101" pitchFamily="2" charset="-122"/>
            </a:endParaRPr>
          </a:p>
        </p:txBody>
      </p:sp>
      <p:sp>
        <p:nvSpPr>
          <p:cNvPr id="362540" name="Line 44"/>
          <p:cNvSpPr/>
          <p:nvPr/>
        </p:nvSpPr>
        <p:spPr>
          <a:xfrm flipH="1">
            <a:off x="1619250" y="2276475"/>
            <a:ext cx="698500" cy="1223963"/>
          </a:xfrm>
          <a:prstGeom prst="line">
            <a:avLst/>
          </a:prstGeom>
          <a:ln w="34925" cap="flat" cmpd="sng">
            <a:solidFill>
              <a:srgbClr val="FF0000"/>
            </a:solidFill>
            <a:prstDash val="solid"/>
            <a:headEnd type="none" w="med" len="med"/>
            <a:tailEnd type="triangle" w="med" len="med"/>
          </a:ln>
        </p:spPr>
        <p:txBody>
          <a:bodyPr/>
          <a:lstStyle/>
          <a:p>
            <a:endParaRPr lang="zh-CN" altLang="en-US"/>
          </a:p>
        </p:txBody>
      </p:sp>
      <p:sp>
        <p:nvSpPr>
          <p:cNvPr id="362541" name="Rectangle 45"/>
          <p:cNvSpPr/>
          <p:nvPr/>
        </p:nvSpPr>
        <p:spPr>
          <a:xfrm>
            <a:off x="728663" y="3573463"/>
            <a:ext cx="168275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宋体" panose="02010600030101010101" pitchFamily="2" charset="-122"/>
              </a:rPr>
              <a:t>线性起点</a:t>
            </a:r>
            <a:endParaRPr lang="zh-CN" altLang="en-US" b="1" dirty="0">
              <a:latin typeface="Times New Roman" panose="02020603050405020304" pitchFamily="18" charset="0"/>
              <a:ea typeface="宋体" panose="02010600030101010101" pitchFamily="2" charset="-122"/>
            </a:endParaRPr>
          </a:p>
        </p:txBody>
      </p:sp>
      <p:sp>
        <p:nvSpPr>
          <p:cNvPr id="362542" name="Line 46"/>
          <p:cNvSpPr/>
          <p:nvPr/>
        </p:nvSpPr>
        <p:spPr>
          <a:xfrm>
            <a:off x="7092950" y="2419350"/>
            <a:ext cx="431800" cy="1154113"/>
          </a:xfrm>
          <a:prstGeom prst="line">
            <a:avLst/>
          </a:prstGeom>
          <a:ln w="34925" cap="flat" cmpd="sng">
            <a:solidFill>
              <a:srgbClr val="FF0000"/>
            </a:solidFill>
            <a:prstDash val="solid"/>
            <a:headEnd type="none" w="med" len="med"/>
            <a:tailEnd type="triangle" w="med" len="med"/>
          </a:ln>
        </p:spPr>
        <p:txBody>
          <a:bodyPr/>
          <a:lstStyle/>
          <a:p>
            <a:endParaRPr lang="zh-CN" altLang="en-US"/>
          </a:p>
        </p:txBody>
      </p:sp>
      <p:sp>
        <p:nvSpPr>
          <p:cNvPr id="362543" name="Rectangle 47"/>
          <p:cNvSpPr/>
          <p:nvPr/>
        </p:nvSpPr>
        <p:spPr>
          <a:xfrm>
            <a:off x="2570163" y="3514725"/>
            <a:ext cx="2054225" cy="5191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None/>
            </a:pPr>
            <a:r>
              <a:rPr lang="en-US" altLang="zh-CN" sz="2800" b="1" dirty="0">
                <a:latin typeface="Times New Roman" panose="02020603050405020304" pitchFamily="18" charset="0"/>
                <a:ea typeface="宋体" panose="02010600030101010101" pitchFamily="2" charset="-122"/>
              </a:rPr>
              <a:t>a</a:t>
            </a:r>
            <a:r>
              <a:rPr lang="en-US" altLang="zh-CN" sz="2800" b="1" baseline="-30000" dirty="0">
                <a:latin typeface="Times New Roman" panose="02020603050405020304" pitchFamily="18" charset="0"/>
                <a:ea typeface="宋体" panose="02010600030101010101" pitchFamily="2" charset="-122"/>
              </a:rPr>
              <a:t>i</a:t>
            </a:r>
            <a:r>
              <a:rPr lang="zh-CN" altLang="en-US" b="1" dirty="0">
                <a:latin typeface="Times New Roman" panose="02020603050405020304" pitchFamily="18" charset="0"/>
                <a:ea typeface="宋体" panose="02010600030101010101" pitchFamily="2" charset="-122"/>
              </a:rPr>
              <a:t>的直接前趋</a:t>
            </a:r>
            <a:endParaRPr lang="zh-CN" altLang="en-US" b="1" dirty="0">
              <a:latin typeface="Times New Roman" panose="02020603050405020304" pitchFamily="18" charset="0"/>
              <a:ea typeface="宋体" panose="02010600030101010101" pitchFamily="2" charset="-122"/>
            </a:endParaRPr>
          </a:p>
        </p:txBody>
      </p:sp>
      <p:sp>
        <p:nvSpPr>
          <p:cNvPr id="362544" name="Rectangle 48"/>
          <p:cNvSpPr/>
          <p:nvPr/>
        </p:nvSpPr>
        <p:spPr>
          <a:xfrm>
            <a:off x="4572000" y="3500438"/>
            <a:ext cx="2151063" cy="5191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None/>
            </a:pPr>
            <a:r>
              <a:rPr lang="en-US" altLang="zh-CN" sz="2800" b="1" dirty="0">
                <a:latin typeface="Times New Roman" panose="02020603050405020304" pitchFamily="18" charset="0"/>
                <a:ea typeface="宋体" panose="02010600030101010101" pitchFamily="2" charset="-122"/>
              </a:rPr>
              <a:t>a</a:t>
            </a:r>
            <a:r>
              <a:rPr lang="en-US" altLang="zh-CN" sz="2800" b="1" baseline="-30000" dirty="0">
                <a:latin typeface="Times New Roman" panose="02020603050405020304" pitchFamily="18" charset="0"/>
                <a:ea typeface="宋体" panose="02010600030101010101" pitchFamily="2" charset="-122"/>
              </a:rPr>
              <a:t>i</a:t>
            </a:r>
            <a:r>
              <a:rPr lang="zh-CN" altLang="en-US" b="1" dirty="0">
                <a:latin typeface="Times New Roman" panose="02020603050405020304" pitchFamily="18" charset="0"/>
                <a:ea typeface="宋体" panose="02010600030101010101" pitchFamily="2" charset="-122"/>
              </a:rPr>
              <a:t>的直接后继</a:t>
            </a:r>
            <a:endParaRPr lang="zh-CN" altLang="en-US" b="1" dirty="0">
              <a:latin typeface="Times New Roman" panose="02020603050405020304" pitchFamily="18" charset="0"/>
              <a:ea typeface="宋体" panose="02010600030101010101" pitchFamily="2" charset="-122"/>
            </a:endParaRPr>
          </a:p>
        </p:txBody>
      </p:sp>
      <p:sp>
        <p:nvSpPr>
          <p:cNvPr id="362545" name="Line 49"/>
          <p:cNvSpPr/>
          <p:nvPr/>
        </p:nvSpPr>
        <p:spPr>
          <a:xfrm>
            <a:off x="3886200" y="2422525"/>
            <a:ext cx="0" cy="1143000"/>
          </a:xfrm>
          <a:prstGeom prst="line">
            <a:avLst/>
          </a:prstGeom>
          <a:ln w="34925" cap="flat" cmpd="sng">
            <a:solidFill>
              <a:srgbClr val="FF0000"/>
            </a:solidFill>
            <a:prstDash val="solid"/>
            <a:headEnd type="none" w="med" len="med"/>
            <a:tailEnd type="triangle" w="med" len="med"/>
          </a:ln>
        </p:spPr>
        <p:txBody>
          <a:bodyPr/>
          <a:lstStyle/>
          <a:p>
            <a:endParaRPr lang="zh-CN" altLang="en-US"/>
          </a:p>
        </p:txBody>
      </p:sp>
      <p:sp>
        <p:nvSpPr>
          <p:cNvPr id="362546" name="Line 50"/>
          <p:cNvSpPr/>
          <p:nvPr/>
        </p:nvSpPr>
        <p:spPr>
          <a:xfrm flipH="1">
            <a:off x="5580063" y="2492375"/>
            <a:ext cx="0" cy="1066800"/>
          </a:xfrm>
          <a:prstGeom prst="line">
            <a:avLst/>
          </a:prstGeom>
          <a:ln w="34925" cap="flat" cmpd="sng">
            <a:solidFill>
              <a:srgbClr val="FF0000"/>
            </a:solidFill>
            <a:prstDash val="solid"/>
            <a:headEnd type="none" w="med" len="med"/>
            <a:tailEnd type="triangle" w="med" len="med"/>
          </a:ln>
        </p:spPr>
        <p:txBody>
          <a:bodyPr/>
          <a:lstStyle/>
          <a:p>
            <a:endParaRPr lang="zh-CN" altLang="en-US"/>
          </a:p>
        </p:txBody>
      </p:sp>
      <p:sp>
        <p:nvSpPr>
          <p:cNvPr id="13327" name="AutoShape 51"/>
          <p:cNvSpPr/>
          <p:nvPr/>
        </p:nvSpPr>
        <p:spPr>
          <a:xfrm flipV="1">
            <a:off x="274638" y="4221163"/>
            <a:ext cx="3217862" cy="792162"/>
          </a:xfrm>
          <a:prstGeom prst="wedgeRoundRectCallout">
            <a:avLst>
              <a:gd name="adj1" fmla="val 85722"/>
              <a:gd name="adj2" fmla="val 268718"/>
              <a:gd name="adj3" fmla="val 16667"/>
            </a:avLst>
          </a:prstGeom>
          <a:solidFill>
            <a:srgbClr val="D9D9D9"/>
          </a:solidFill>
          <a:ln w="34925" cap="flat" cmpd="sng">
            <a:solidFill>
              <a:schemeClr val="hlink"/>
            </a:solidFill>
            <a:prstDash val="solid"/>
            <a:miter/>
            <a:headEnd type="none" w="med" len="med"/>
            <a:tailEnd type="none" w="med" len="med"/>
          </a:ln>
        </p:spPr>
        <p:txBody>
          <a:bodyPr rot="1080000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zh-CN" altLang="en-US" sz="2000" b="1" dirty="0">
                <a:latin typeface="Times New Roman" panose="02020603050405020304" pitchFamily="18" charset="0"/>
                <a:ea typeface="宋体" panose="02010600030101010101" pitchFamily="2" charset="-122"/>
              </a:rPr>
              <a:t>下标，是元素的序号，表示元素在表中的位置</a:t>
            </a:r>
            <a:endParaRPr lang="zh-CN" altLang="en-US" sz="2000" b="1" dirty="0">
              <a:latin typeface="Times New Roman" panose="02020603050405020304" pitchFamily="18" charset="0"/>
              <a:ea typeface="宋体" panose="02010600030101010101" pitchFamily="2" charset="-122"/>
            </a:endParaRPr>
          </a:p>
        </p:txBody>
      </p:sp>
      <p:sp>
        <p:nvSpPr>
          <p:cNvPr id="13328" name="AutoShape 52"/>
          <p:cNvSpPr/>
          <p:nvPr/>
        </p:nvSpPr>
        <p:spPr>
          <a:xfrm flipV="1">
            <a:off x="5613400" y="4437063"/>
            <a:ext cx="3136900" cy="469900"/>
          </a:xfrm>
          <a:prstGeom prst="wedgeRoundRectCallout">
            <a:avLst>
              <a:gd name="adj1" fmla="val -6204"/>
              <a:gd name="adj2" fmla="val 456079"/>
              <a:gd name="adj3" fmla="val 16667"/>
            </a:avLst>
          </a:prstGeom>
          <a:solidFill>
            <a:srgbClr val="D9D9D9"/>
          </a:solidFill>
          <a:ln w="34925" cap="flat" cmpd="sng">
            <a:solidFill>
              <a:schemeClr val="hlink"/>
            </a:solidFill>
            <a:prstDash val="solid"/>
            <a:miter/>
            <a:headEnd type="none" w="med" len="med"/>
            <a:tailEnd type="none" w="med" len="med"/>
          </a:ln>
        </p:spPr>
        <p:txBody>
          <a:bodyPr rot="1080000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None/>
            </a:pPr>
            <a:r>
              <a:rPr lang="en-US" altLang="zh-CN" sz="2000" b="1" dirty="0">
                <a:latin typeface="Times New Roman" panose="02020603050405020304" pitchFamily="18" charset="0"/>
                <a:ea typeface="宋体" panose="02010600030101010101" pitchFamily="2" charset="-122"/>
              </a:rPr>
              <a:t>n</a:t>
            </a:r>
            <a:r>
              <a:rPr lang="zh-CN" altLang="en-US" sz="2000" b="1" dirty="0">
                <a:latin typeface="Times New Roman" panose="02020603050405020304" pitchFamily="18" charset="0"/>
                <a:ea typeface="宋体" panose="02010600030101010101" pitchFamily="2" charset="-122"/>
              </a:rPr>
              <a:t>为元素总个数，即表长</a:t>
            </a:r>
            <a:endParaRPr lang="zh-CN" altLang="en-US" sz="2000" b="1" dirty="0">
              <a:latin typeface="Times New Roman" panose="02020603050405020304" pitchFamily="18" charset="0"/>
              <a:ea typeface="宋体" panose="02010600030101010101" pitchFamily="2" charset="-122"/>
            </a:endParaRPr>
          </a:p>
        </p:txBody>
      </p:sp>
      <p:sp>
        <p:nvSpPr>
          <p:cNvPr id="362550" name="Rectangle 54"/>
          <p:cNvSpPr/>
          <p:nvPr/>
        </p:nvSpPr>
        <p:spPr>
          <a:xfrm>
            <a:off x="6732588" y="3548063"/>
            <a:ext cx="168275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宋体" panose="02010600030101010101" pitchFamily="2" charset="-122"/>
              </a:rPr>
              <a:t>线性终点</a:t>
            </a:r>
            <a:endParaRPr lang="en-US" altLang="zh-CN" b="1" dirty="0">
              <a:latin typeface="Times New Roman" panose="02020603050405020304" pitchFamily="18" charset="0"/>
              <a:ea typeface="宋体" panose="02010600030101010101" pitchFamily="2" charset="-122"/>
            </a:endParaRPr>
          </a:p>
        </p:txBody>
      </p:sp>
      <p:sp>
        <p:nvSpPr>
          <p:cNvPr id="362551" name="Oval 55"/>
          <p:cNvSpPr/>
          <p:nvPr/>
        </p:nvSpPr>
        <p:spPr>
          <a:xfrm>
            <a:off x="4775200" y="2060575"/>
            <a:ext cx="228600" cy="381000"/>
          </a:xfrm>
          <a:prstGeom prst="ellipse">
            <a:avLst/>
          </a:prstGeom>
          <a:noFill/>
          <a:ln w="25400" cap="flat" cmpd="sng">
            <a:solidFill>
              <a:srgbClr val="00FF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宋体" panose="02010600030101010101" pitchFamily="2" charset="-122"/>
            </a:endParaRPr>
          </a:p>
        </p:txBody>
      </p:sp>
      <p:sp>
        <p:nvSpPr>
          <p:cNvPr id="362552" name="Oval 56"/>
          <p:cNvSpPr/>
          <p:nvPr/>
        </p:nvSpPr>
        <p:spPr>
          <a:xfrm>
            <a:off x="6948488" y="2060575"/>
            <a:ext cx="228600" cy="381000"/>
          </a:xfrm>
          <a:prstGeom prst="ellipse">
            <a:avLst/>
          </a:prstGeom>
          <a:noFill/>
          <a:ln w="25400" cap="flat" cmpd="sng">
            <a:solidFill>
              <a:srgbClr val="00FF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62534"/>
                                        </p:tgtEl>
                                        <p:attrNameLst>
                                          <p:attrName>style.visibility</p:attrName>
                                        </p:attrNameLst>
                                      </p:cBhvr>
                                      <p:to>
                                        <p:strVal val="visible"/>
                                      </p:to>
                                    </p:set>
                                    <p:animEffect transition="in" filter="strips(downRight)">
                                      <p:cBhvr>
                                        <p:cTn id="7" dur="500"/>
                                        <p:tgtEl>
                                          <p:spTgt spid="3625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6253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3625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2540"/>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625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62542"/>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3625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62545"/>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36254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362546"/>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3625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62551"/>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1000"/>
                                  </p:stCondLst>
                                  <p:childTnLst>
                                    <p:set>
                                      <p:cBhvr>
                                        <p:cTn id="49" dur="1" fill="hold">
                                          <p:stCondLst>
                                            <p:cond delay="499"/>
                                          </p:stCondLst>
                                        </p:cTn>
                                        <p:tgtEl>
                                          <p:spTgt spid="133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62552"/>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1000"/>
                                  </p:stCondLst>
                                  <p:childTnLst>
                                    <p:set>
                                      <p:cBhvr>
                                        <p:cTn id="56" dur="1" fill="hold">
                                          <p:stCondLst>
                                            <p:cond delay="499"/>
                                          </p:stCondLst>
                                        </p:cTn>
                                        <p:tgtEl>
                                          <p:spTgt spid="13328"/>
                                        </p:tgtEl>
                                        <p:attrNameLst>
                                          <p:attrName>style.visibility</p:attrName>
                                        </p:attrNameLst>
                                      </p:cBhvr>
                                      <p:to>
                                        <p:strVal val="visible"/>
                                      </p:to>
                                    </p:set>
                                  </p:childTnLst>
                                </p:cTn>
                              </p:par>
                            </p:childTnLst>
                          </p:cTn>
                        </p:par>
                        <p:par>
                          <p:cTn id="57" fill="hold">
                            <p:stCondLst>
                              <p:cond delay="2000"/>
                            </p:stCondLst>
                            <p:childTnLst>
                              <p:par>
                                <p:cTn id="58" presetID="18" presetClass="entr" presetSubtype="6" fill="hold" grpId="0" nodeType="afterEffect">
                                  <p:stCondLst>
                                    <p:cond delay="2000"/>
                                  </p:stCondLst>
                                  <p:childTnLst>
                                    <p:set>
                                      <p:cBhvr>
                                        <p:cTn id="59" dur="1" fill="hold">
                                          <p:stCondLst>
                                            <p:cond delay="0"/>
                                          </p:stCondLst>
                                        </p:cTn>
                                        <p:tgtEl>
                                          <p:spTgt spid="362537"/>
                                        </p:tgtEl>
                                        <p:attrNameLst>
                                          <p:attrName>style.visibility</p:attrName>
                                        </p:attrNameLst>
                                      </p:cBhvr>
                                      <p:to>
                                        <p:strVal val="visible"/>
                                      </p:to>
                                    </p:set>
                                    <p:animEffect transition="in" filter="strips(downRight)">
                                      <p:cBhvr>
                                        <p:cTn id="60" dur="500"/>
                                        <p:tgtEl>
                                          <p:spTgt spid="36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34" grpId="0"/>
      <p:bldP spid="362537" grpId="0"/>
      <p:bldP spid="362538" grpId="0" bldLvl="0" animBg="1"/>
      <p:bldP spid="362539" grpId="0"/>
      <p:bldP spid="362541" grpId="0"/>
      <p:bldP spid="362543" grpId="0"/>
      <p:bldP spid="362544" grpId="0"/>
      <p:bldP spid="13327" grpId="0" bldLvl="0" animBg="1"/>
      <p:bldP spid="13328" grpId="0" bldLvl="0" animBg="1"/>
      <p:bldP spid="362550" grpId="0"/>
      <p:bldP spid="362551" grpId="0" bldLvl="0" animBg="1"/>
      <p:bldP spid="362552"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6323" name="Rectangle 3"/>
          <p:cNvSpPr>
            <a:spLocks noGrp="1"/>
          </p:cNvSpPr>
          <p:nvPr>
            <p:ph idx="1"/>
          </p:nvPr>
        </p:nvSpPr>
        <p:spPr>
          <a:xfrm>
            <a:off x="107950" y="1052513"/>
            <a:ext cx="8856663" cy="5616575"/>
          </a:xfrm>
        </p:spPr>
        <p:txBody>
          <a:bodyPr vert="horz" wrap="square" lIns="91440" tIns="45720" rIns="91440" bIns="45720" anchor="t" anchorCtr="0"/>
          <a:lstStyle/>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void CreateList_H(LinkList &amp;L, int n) {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前插法</a:t>
            </a:r>
            <a:r>
              <a:rPr lang="en-US" altLang="zh-CN" kern="1200" dirty="0">
                <a:latin typeface="Times New Roman" panose="02020603050405020304" pitchFamily="18" charset="0"/>
                <a:ea typeface="宋体" panose="02010600030101010101" pitchFamily="2" charset="-122"/>
                <a:cs typeface="+mn-cs"/>
              </a:rPr>
              <a:t>(10, 20)</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sz="2000" kern="1200" dirty="0">
                <a:latin typeface="Times New Roman" panose="02020603050405020304" pitchFamily="18" charset="0"/>
                <a:ea typeface="宋体" panose="02010600030101010101" pitchFamily="2" charset="-122"/>
                <a:cs typeface="+mn-cs"/>
              </a:rPr>
              <a:t>//</a:t>
            </a:r>
            <a:r>
              <a:rPr lang="zh-CN" altLang="en-US" sz="2000" b="1" kern="1200" dirty="0">
                <a:solidFill>
                  <a:schemeClr val="hlink"/>
                </a:solidFill>
                <a:latin typeface="Times New Roman" panose="02020603050405020304" pitchFamily="18" charset="0"/>
                <a:ea typeface="宋体" panose="02010600030101010101" pitchFamily="2" charset="-122"/>
                <a:cs typeface="+mn-cs"/>
              </a:rPr>
              <a:t>逆序输入</a:t>
            </a:r>
            <a:r>
              <a:rPr lang="en-US" altLang="zh-CN" sz="2000" kern="1200" dirty="0">
                <a:latin typeface="Times New Roman" panose="02020603050405020304" pitchFamily="18" charset="0"/>
                <a:ea typeface="宋体" panose="02010600030101010101" pitchFamily="2" charset="-122"/>
                <a:cs typeface="+mn-cs"/>
              </a:rPr>
              <a:t>n</a:t>
            </a:r>
            <a:r>
              <a:rPr lang="zh-CN" altLang="en-US" sz="2000" kern="1200" dirty="0">
                <a:latin typeface="Times New Roman" panose="02020603050405020304" pitchFamily="18" charset="0"/>
                <a:ea typeface="宋体" panose="02010600030101010101" pitchFamily="2" charset="-122"/>
                <a:cs typeface="+mn-cs"/>
              </a:rPr>
              <a:t>个数据元素</a:t>
            </a:r>
            <a:r>
              <a:rPr lang="en-US" altLang="zh-CN" sz="2000" kern="1200" dirty="0">
                <a:latin typeface="Times New Roman" panose="02020603050405020304" pitchFamily="18" charset="0"/>
                <a:ea typeface="宋体" panose="02010600030101010101" pitchFamily="2" charset="-122"/>
                <a:cs typeface="+mn-cs"/>
              </a:rPr>
              <a:t>(a, b)</a:t>
            </a:r>
            <a:r>
              <a:rPr lang="zh-CN" altLang="en-US" sz="2000" kern="1200" dirty="0">
                <a:latin typeface="Times New Roman" panose="02020603050405020304" pitchFamily="18" charset="0"/>
                <a:ea typeface="宋体" panose="02010600030101010101" pitchFamily="2" charset="-122"/>
                <a:cs typeface="+mn-cs"/>
              </a:rPr>
              <a:t>，建立带头结点的单链表</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kern="1200" dirty="0">
                <a:latin typeface="Times New Roman" panose="02020603050405020304" pitchFamily="18" charset="0"/>
                <a:ea typeface="宋体" panose="02010600030101010101" pitchFamily="2" charset="-122"/>
                <a:cs typeface="+mn-cs"/>
              </a:rPr>
              <a:t>	</a:t>
            </a:r>
            <a:r>
              <a:rPr lang="en-US" altLang="zh-CN" sz="2000" kern="1200" dirty="0">
                <a:latin typeface="Times New Roman" panose="02020603050405020304" pitchFamily="18" charset="0"/>
                <a:ea typeface="宋体" panose="02010600030101010101" pitchFamily="2" charset="-122"/>
                <a:cs typeface="+mn-cs"/>
              </a:rPr>
              <a:t>//</a:t>
            </a:r>
            <a:r>
              <a:rPr lang="zh-CN" altLang="en-US" sz="2000" kern="1200" dirty="0">
                <a:latin typeface="Times New Roman" panose="02020603050405020304" pitchFamily="18" charset="0"/>
                <a:ea typeface="宋体" panose="02010600030101010101" pitchFamily="2" charset="-122"/>
                <a:cs typeface="+mn-cs"/>
              </a:rPr>
              <a:t>建立一个带头结点的单链表</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L = new LNode;</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L-&gt;next = NULL;	</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for (i=0; i&lt;n; i++)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solidFill>
                  <a:srgbClr val="FF0909"/>
                </a:solidFill>
                <a:latin typeface="Times New Roman" panose="02020603050405020304" pitchFamily="18" charset="0"/>
                <a:ea typeface="宋体" panose="02010600030101010101" pitchFamily="2" charset="-122"/>
                <a:cs typeface="+mn-cs"/>
              </a:rPr>
              <a:t>    		p = new LNode;</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solidFill>
                  <a:srgbClr val="FF0909"/>
                </a:solidFill>
                <a:latin typeface="Times New Roman" panose="02020603050405020304" pitchFamily="18" charset="0"/>
                <a:ea typeface="宋体" panose="02010600030101010101" pitchFamily="2" charset="-122"/>
                <a:cs typeface="+mn-cs"/>
              </a:rPr>
              <a:t>    		cin&gt;&gt;p-&gt;data;    </a:t>
            </a:r>
            <a:r>
              <a:rPr lang="en-US" altLang="zh-CN" kern="1200" dirty="0">
                <a:solidFill>
                  <a:srgbClr val="FF0909"/>
                </a:solidFill>
                <a:latin typeface="Times New Roman" panose="02020603050405020304" pitchFamily="18" charset="0"/>
                <a:ea typeface="宋体" panose="02010600030101010101" pitchFamily="2" charset="-122"/>
                <a:cs typeface="+mn-cs"/>
              </a:rPr>
              <a:t>//</a:t>
            </a:r>
            <a:r>
              <a:rPr lang="zh-CN" altLang="en-US" kern="1200" dirty="0">
                <a:solidFill>
                  <a:srgbClr val="FF0909"/>
                </a:solidFill>
                <a:latin typeface="Times New Roman" panose="02020603050405020304" pitchFamily="18" charset="0"/>
                <a:ea typeface="宋体" panose="02010600030101010101" pitchFamily="2" charset="-122"/>
                <a:cs typeface="+mn-cs"/>
              </a:rPr>
              <a:t>输入元素值</a:t>
            </a:r>
            <a:endParaRPr lang="zh-CN" altLang="en-US" kern="1200" dirty="0">
              <a:solidFill>
                <a:srgbClr val="FF0909"/>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solidFill>
                  <a:srgbClr val="FF0909"/>
                </a:solidFill>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p-&gt;next = L-&gt;next;</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solidFill>
                  <a:srgbClr val="FF0909"/>
                </a:solidFill>
                <a:latin typeface="Times New Roman" panose="02020603050405020304" pitchFamily="18" charset="0"/>
                <a:ea typeface="宋体" panose="02010600030101010101" pitchFamily="2" charset="-122"/>
                <a:cs typeface="+mn-cs"/>
              </a:rPr>
              <a:t>		L-&gt;next = p;  	      </a:t>
            </a:r>
            <a:r>
              <a:rPr lang="en-US" altLang="zh-CN" kern="1200" dirty="0">
                <a:solidFill>
                  <a:srgbClr val="FF0909"/>
                </a:solidFill>
                <a:latin typeface="Times New Roman" panose="02020603050405020304" pitchFamily="18" charset="0"/>
                <a:ea typeface="宋体" panose="02010600030101010101" pitchFamily="2" charset="-122"/>
                <a:cs typeface="+mn-cs"/>
              </a:rPr>
              <a:t>//</a:t>
            </a:r>
            <a:r>
              <a:rPr lang="zh-CN" altLang="en-US" kern="1200" dirty="0">
                <a:solidFill>
                  <a:srgbClr val="FF0909"/>
                </a:solidFill>
                <a:latin typeface="Times New Roman" panose="02020603050405020304" pitchFamily="18" charset="0"/>
                <a:ea typeface="宋体" panose="02010600030101010101" pitchFamily="2" charset="-122"/>
                <a:cs typeface="+mn-cs"/>
              </a:rPr>
              <a:t>插入</a:t>
            </a:r>
            <a:endParaRPr lang="zh-CN" altLang="en-US" kern="1200" dirty="0">
              <a:solidFill>
                <a:srgbClr val="FF0909"/>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solidFill>
                  <a:srgbClr val="FF0909"/>
                </a:solidFill>
                <a:latin typeface="Times New Roman" panose="02020603050405020304" pitchFamily="18" charset="0"/>
                <a:ea typeface="宋体" panose="02010600030101010101" pitchFamily="2" charset="-122"/>
                <a:cs typeface="+mn-cs"/>
              </a:rPr>
              <a:t>	</a:t>
            </a:r>
            <a:r>
              <a:rPr lang="zh-CN" altLang="en-US" b="1" kern="1200" dirty="0">
                <a:latin typeface="Times New Roman" panose="02020603050405020304" pitchFamily="18" charset="0"/>
                <a:ea typeface="宋体" panose="02010600030101010101" pitchFamily="2" charset="-122"/>
                <a:cs typeface="+mn-cs"/>
              </a:rPr>
              <a:t>}</a:t>
            </a:r>
            <a:endParaRPr lang="zh-CN" altLang="en-US"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a:t>
            </a:r>
            <a:endParaRPr lang="en-US" altLang="zh-CN" b="1" kern="1200" dirty="0">
              <a:latin typeface="Times New Roman" panose="02020603050405020304" pitchFamily="18" charset="0"/>
              <a:ea typeface="宋体" panose="02010600030101010101" pitchFamily="2" charset="-122"/>
              <a:cs typeface="+mn-cs"/>
            </a:endParaRPr>
          </a:p>
        </p:txBody>
      </p:sp>
      <p:sp>
        <p:nvSpPr>
          <p:cNvPr id="95236" name="Text Box 4"/>
          <p:cNvSpPr txBox="1"/>
          <p:nvPr/>
        </p:nvSpPr>
        <p:spPr>
          <a:xfrm>
            <a:off x="442913" y="5995988"/>
            <a:ext cx="3697287"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dirty="0">
                <a:latin typeface="Times New Roman" panose="02020603050405020304" pitchFamily="18" charset="0"/>
                <a:ea typeface="隶书" panose="02010509060101010101" pitchFamily="49" charset="-122"/>
              </a:rPr>
              <a:t>算法的时间复杂度</a:t>
            </a:r>
            <a:r>
              <a:rPr lang="zh-CN" altLang="en-US" dirty="0">
                <a:latin typeface="Times New Roman" panose="02020603050405020304" pitchFamily="18" charset="0"/>
                <a:ea typeface="宋体" panose="02010600030101010101" pitchFamily="2" charset="-122"/>
              </a:rPr>
              <a:t>为: </a:t>
            </a:r>
            <a:r>
              <a:rPr lang="en-US" altLang="zh-CN" b="1" dirty="0">
                <a:solidFill>
                  <a:srgbClr val="FF0909"/>
                </a:solidFill>
                <a:latin typeface="Times New Roman" panose="02020603050405020304" pitchFamily="18" charset="0"/>
                <a:ea typeface="宋体" panose="02010600030101010101" pitchFamily="2" charset="-122"/>
              </a:rPr>
              <a:t>O(n)</a:t>
            </a:r>
            <a:endParaRPr lang="zh-CN" altLang="en-US" b="1" dirty="0">
              <a:solidFill>
                <a:srgbClr val="FF0909"/>
              </a:solidFill>
              <a:latin typeface="Times New Roman" panose="02020603050405020304" pitchFamily="18" charset="0"/>
              <a:ea typeface="宋体" panose="02010600030101010101" pitchFamily="2" charset="-122"/>
            </a:endParaRPr>
          </a:p>
        </p:txBody>
      </p:sp>
      <p:grpSp>
        <p:nvGrpSpPr>
          <p:cNvPr id="2" name="Group 5"/>
          <p:cNvGrpSpPr/>
          <p:nvPr/>
        </p:nvGrpSpPr>
        <p:grpSpPr>
          <a:xfrm>
            <a:off x="5651500" y="4868863"/>
            <a:ext cx="360363" cy="461962"/>
            <a:chOff x="2017" y="3239"/>
            <a:chExt cx="227" cy="291"/>
          </a:xfrm>
        </p:grpSpPr>
        <p:sp>
          <p:nvSpPr>
            <p:cNvPr id="56353" name="Line 6"/>
            <p:cNvSpPr/>
            <p:nvPr/>
          </p:nvSpPr>
          <p:spPr>
            <a:xfrm>
              <a:off x="2017" y="3306"/>
              <a:ext cx="1" cy="181"/>
            </a:xfrm>
            <a:prstGeom prst="line">
              <a:avLst/>
            </a:prstGeom>
            <a:ln w="28575" cap="rnd" cmpd="sng">
              <a:solidFill>
                <a:schemeClr val="tx1"/>
              </a:solidFill>
              <a:prstDash val="solid"/>
              <a:headEnd type="none" w="med" len="med"/>
              <a:tailEnd type="triangle" w="med" len="med"/>
            </a:ln>
          </p:spPr>
          <p:txBody>
            <a:bodyPr/>
            <a:lstStyle/>
            <a:p>
              <a:endParaRPr lang="zh-CN" altLang="en-US"/>
            </a:p>
          </p:txBody>
        </p:sp>
        <p:sp>
          <p:nvSpPr>
            <p:cNvPr id="56354" name="Text Box 8"/>
            <p:cNvSpPr txBox="1"/>
            <p:nvPr/>
          </p:nvSpPr>
          <p:spPr>
            <a:xfrm>
              <a:off x="2052" y="3239"/>
              <a:ext cx="192" cy="29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b="1" dirty="0">
                  <a:latin typeface="Tahoma" panose="020B0604030504040204" pitchFamily="34" charset="0"/>
                  <a:ea typeface="宋体" panose="02010600030101010101" pitchFamily="2" charset="-122"/>
                </a:rPr>
                <a:t>L</a:t>
              </a:r>
              <a:endParaRPr lang="en-US" altLang="zh-CN" b="1" dirty="0">
                <a:latin typeface="Tahoma" panose="020B0604030504040204" pitchFamily="34" charset="0"/>
                <a:ea typeface="宋体" panose="02010600030101010101" pitchFamily="2" charset="-122"/>
              </a:endParaRPr>
            </a:p>
          </p:txBody>
        </p:sp>
      </p:grpSp>
      <p:grpSp>
        <p:nvGrpSpPr>
          <p:cNvPr id="3" name="Group 9"/>
          <p:cNvGrpSpPr/>
          <p:nvPr/>
        </p:nvGrpSpPr>
        <p:grpSpPr>
          <a:xfrm>
            <a:off x="5508625" y="5262563"/>
            <a:ext cx="838200" cy="457200"/>
            <a:chOff x="1927" y="3498"/>
            <a:chExt cx="528" cy="288"/>
          </a:xfrm>
        </p:grpSpPr>
        <p:sp>
          <p:nvSpPr>
            <p:cNvPr id="56351" name="Rectangle 10" descr="宽上对角线"/>
            <p:cNvSpPr/>
            <p:nvPr/>
          </p:nvSpPr>
          <p:spPr>
            <a:xfrm>
              <a:off x="1927" y="3498"/>
              <a:ext cx="336" cy="288"/>
            </a:xfrm>
            <a:prstGeom prst="rect">
              <a:avLst/>
            </a:prstGeom>
            <a:blipFill rotWithShape="0">
              <a:blip r:embed="rId1"/>
            </a:blip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6352" name="Rectangle 11"/>
            <p:cNvSpPr/>
            <p:nvPr/>
          </p:nvSpPr>
          <p:spPr>
            <a:xfrm>
              <a:off x="2263"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grpSp>
        <p:nvGrpSpPr>
          <p:cNvPr id="4" name="Group 12"/>
          <p:cNvGrpSpPr/>
          <p:nvPr/>
        </p:nvGrpSpPr>
        <p:grpSpPr>
          <a:xfrm>
            <a:off x="6923088" y="4373563"/>
            <a:ext cx="838200" cy="457200"/>
            <a:chOff x="3888" y="3498"/>
            <a:chExt cx="528" cy="288"/>
          </a:xfrm>
        </p:grpSpPr>
        <p:sp>
          <p:nvSpPr>
            <p:cNvPr id="56349" name="Rectangle 13"/>
            <p:cNvSpPr/>
            <p:nvPr/>
          </p:nvSpPr>
          <p:spPr>
            <a:xfrm>
              <a:off x="3888" y="3498"/>
              <a:ext cx="336"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6350" name="Rectangle 14"/>
            <p:cNvSpPr/>
            <p:nvPr/>
          </p:nvSpPr>
          <p:spPr>
            <a:xfrm>
              <a:off x="4224"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grpSp>
        <p:nvGrpSpPr>
          <p:cNvPr id="5" name="Group 15"/>
          <p:cNvGrpSpPr/>
          <p:nvPr/>
        </p:nvGrpSpPr>
        <p:grpSpPr>
          <a:xfrm>
            <a:off x="8075613" y="5262563"/>
            <a:ext cx="838200" cy="457200"/>
            <a:chOff x="2791" y="3498"/>
            <a:chExt cx="528" cy="288"/>
          </a:xfrm>
        </p:grpSpPr>
        <p:sp>
          <p:nvSpPr>
            <p:cNvPr id="56347" name="Rectangle 16"/>
            <p:cNvSpPr/>
            <p:nvPr/>
          </p:nvSpPr>
          <p:spPr>
            <a:xfrm>
              <a:off x="2791" y="3498"/>
              <a:ext cx="336"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6348" name="Rectangle 17"/>
            <p:cNvSpPr/>
            <p:nvPr/>
          </p:nvSpPr>
          <p:spPr>
            <a:xfrm>
              <a:off x="3127"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sp>
        <p:nvSpPr>
          <p:cNvPr id="95250" name="Line 18"/>
          <p:cNvSpPr/>
          <p:nvPr/>
        </p:nvSpPr>
        <p:spPr>
          <a:xfrm>
            <a:off x="6273800" y="5480050"/>
            <a:ext cx="1728788" cy="0"/>
          </a:xfrm>
          <a:prstGeom prst="line">
            <a:avLst/>
          </a:prstGeom>
          <a:ln w="28575" cap="flat" cmpd="sng">
            <a:solidFill>
              <a:schemeClr val="hlink"/>
            </a:solidFill>
            <a:prstDash val="solid"/>
            <a:miter/>
            <a:headEnd type="none" w="med" len="med"/>
            <a:tailEnd type="triangle" w="med" len="med"/>
          </a:ln>
        </p:spPr>
        <p:txBody>
          <a:bodyPr/>
          <a:lstStyle/>
          <a:p>
            <a:endParaRPr lang="zh-CN" altLang="en-US"/>
          </a:p>
        </p:txBody>
      </p:sp>
      <p:sp>
        <p:nvSpPr>
          <p:cNvPr id="95251" name="Line 19"/>
          <p:cNvSpPr/>
          <p:nvPr/>
        </p:nvSpPr>
        <p:spPr>
          <a:xfrm>
            <a:off x="7642225" y="4614863"/>
            <a:ext cx="647700" cy="647700"/>
          </a:xfrm>
          <a:prstGeom prst="line">
            <a:avLst/>
          </a:prstGeom>
          <a:ln w="28575" cap="flat" cmpd="sng">
            <a:solidFill>
              <a:schemeClr val="hlink"/>
            </a:solidFill>
            <a:prstDash val="solid"/>
            <a:miter/>
            <a:headEnd type="none" w="med" len="med"/>
            <a:tailEnd type="triangle" w="med" len="med"/>
          </a:ln>
        </p:spPr>
        <p:txBody>
          <a:bodyPr/>
          <a:lstStyle/>
          <a:p>
            <a:endParaRPr lang="zh-CN" altLang="en-US"/>
          </a:p>
        </p:txBody>
      </p:sp>
      <p:grpSp>
        <p:nvGrpSpPr>
          <p:cNvPr id="6" name="Group 23"/>
          <p:cNvGrpSpPr/>
          <p:nvPr/>
        </p:nvGrpSpPr>
        <p:grpSpPr>
          <a:xfrm>
            <a:off x="7034213" y="3573463"/>
            <a:ext cx="609600" cy="733425"/>
            <a:chOff x="3878" y="2976"/>
            <a:chExt cx="384" cy="462"/>
          </a:xfrm>
        </p:grpSpPr>
        <p:sp>
          <p:nvSpPr>
            <p:cNvPr id="56345" name="Line 24"/>
            <p:cNvSpPr/>
            <p:nvPr/>
          </p:nvSpPr>
          <p:spPr>
            <a:xfrm>
              <a:off x="3969" y="3249"/>
              <a:ext cx="0" cy="189"/>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6346" name="Text Box 25"/>
            <p:cNvSpPr txBox="1"/>
            <p:nvPr/>
          </p:nvSpPr>
          <p:spPr>
            <a:xfrm>
              <a:off x="3878" y="2976"/>
              <a:ext cx="384"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a:t>
              </a:r>
              <a:endParaRPr lang="en-US" altLang="zh-CN" sz="2200" b="1" dirty="0">
                <a:latin typeface="Tahoma" panose="020B0604030504040204" pitchFamily="34" charset="0"/>
                <a:ea typeface="宋体" panose="02010600030101010101" pitchFamily="2" charset="-122"/>
              </a:endParaRPr>
            </a:p>
          </p:txBody>
        </p:sp>
      </p:grpSp>
      <p:grpSp>
        <p:nvGrpSpPr>
          <p:cNvPr id="7" name="Group 26"/>
          <p:cNvGrpSpPr/>
          <p:nvPr/>
        </p:nvGrpSpPr>
        <p:grpSpPr>
          <a:xfrm>
            <a:off x="8304213" y="4495800"/>
            <a:ext cx="609600" cy="733425"/>
            <a:chOff x="3878" y="2976"/>
            <a:chExt cx="384" cy="462"/>
          </a:xfrm>
        </p:grpSpPr>
        <p:sp>
          <p:nvSpPr>
            <p:cNvPr id="56343" name="Line 27"/>
            <p:cNvSpPr/>
            <p:nvPr/>
          </p:nvSpPr>
          <p:spPr>
            <a:xfrm>
              <a:off x="3969" y="3249"/>
              <a:ext cx="0" cy="189"/>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6344" name="Text Box 28"/>
            <p:cNvSpPr txBox="1"/>
            <p:nvPr/>
          </p:nvSpPr>
          <p:spPr>
            <a:xfrm>
              <a:off x="3878" y="2976"/>
              <a:ext cx="384"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a:t>
              </a:r>
              <a:endParaRPr lang="en-US" altLang="zh-CN" sz="2200" b="1" dirty="0">
                <a:latin typeface="Tahoma" panose="020B0604030504040204" pitchFamily="34" charset="0"/>
                <a:ea typeface="宋体" panose="02010600030101010101" pitchFamily="2" charset="-122"/>
              </a:endParaRPr>
            </a:p>
          </p:txBody>
        </p:sp>
      </p:grpSp>
      <p:grpSp>
        <p:nvGrpSpPr>
          <p:cNvPr id="8" name="Group 35"/>
          <p:cNvGrpSpPr/>
          <p:nvPr/>
        </p:nvGrpSpPr>
        <p:grpSpPr>
          <a:xfrm>
            <a:off x="6073775" y="5407025"/>
            <a:ext cx="201613" cy="215900"/>
            <a:chOff x="4113" y="2523"/>
            <a:chExt cx="173" cy="182"/>
          </a:xfrm>
        </p:grpSpPr>
        <p:sp>
          <p:nvSpPr>
            <p:cNvPr id="56341" name="Line 36"/>
            <p:cNvSpPr/>
            <p:nvPr/>
          </p:nvSpPr>
          <p:spPr>
            <a:xfrm>
              <a:off x="4198" y="2523"/>
              <a:ext cx="88" cy="166"/>
            </a:xfrm>
            <a:prstGeom prst="line">
              <a:avLst/>
            </a:prstGeom>
            <a:ln w="28575" cap="flat" cmpd="sng">
              <a:solidFill>
                <a:srgbClr val="FF0909"/>
              </a:solidFill>
              <a:prstDash val="solid"/>
              <a:headEnd type="none" w="med" len="med"/>
              <a:tailEnd type="none" w="med" len="med"/>
            </a:ln>
          </p:spPr>
          <p:txBody>
            <a:bodyPr/>
            <a:lstStyle/>
            <a:p>
              <a:endParaRPr lang="zh-CN" altLang="en-US"/>
            </a:p>
          </p:txBody>
        </p:sp>
        <p:sp>
          <p:nvSpPr>
            <p:cNvPr id="56342" name="Line 37"/>
            <p:cNvSpPr/>
            <p:nvPr/>
          </p:nvSpPr>
          <p:spPr>
            <a:xfrm flipV="1">
              <a:off x="4113" y="2523"/>
              <a:ext cx="90" cy="182"/>
            </a:xfrm>
            <a:prstGeom prst="line">
              <a:avLst/>
            </a:prstGeom>
            <a:ln w="28575" cap="flat" cmpd="sng">
              <a:solidFill>
                <a:srgbClr val="FF0909"/>
              </a:solidFill>
              <a:prstDash val="solid"/>
              <a:headEnd type="none" w="med" len="med"/>
              <a:tailEnd type="none" w="med" len="med"/>
            </a:ln>
          </p:spPr>
          <p:txBody>
            <a:bodyPr/>
            <a:lstStyle/>
            <a:p>
              <a:endParaRPr lang="zh-CN" altLang="en-US"/>
            </a:p>
          </p:txBody>
        </p:sp>
      </p:grpSp>
      <p:sp>
        <p:nvSpPr>
          <p:cNvPr id="95270" name="Text Box 38"/>
          <p:cNvSpPr txBox="1"/>
          <p:nvPr/>
        </p:nvSpPr>
        <p:spPr>
          <a:xfrm>
            <a:off x="5942013" y="3116263"/>
            <a:ext cx="2951162"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zh-CN" altLang="en-US" dirty="0">
                <a:latin typeface="Times New Roman" panose="02020603050405020304" pitchFamily="18" charset="0"/>
              </a:rPr>
              <a:t>插入</a:t>
            </a:r>
            <a:r>
              <a:rPr lang="en-US" altLang="zh-CN" dirty="0">
                <a:latin typeface="Times New Roman" panose="02020603050405020304" pitchFamily="18" charset="0"/>
              </a:rPr>
              <a:t>2</a:t>
            </a:r>
            <a:r>
              <a:rPr lang="zh-CN" altLang="en-US" dirty="0">
                <a:latin typeface="Times New Roman" panose="02020603050405020304" pitchFamily="18" charset="0"/>
              </a:rPr>
              <a:t>个结点的过程</a:t>
            </a:r>
            <a:endParaRPr lang="zh-CN" altLang="en-US" dirty="0">
              <a:latin typeface="Times New Roman" panose="02020603050405020304" pitchFamily="18" charset="0"/>
            </a:endParaRPr>
          </a:p>
        </p:txBody>
      </p:sp>
      <p:grpSp>
        <p:nvGrpSpPr>
          <p:cNvPr id="9" name="Group 42"/>
          <p:cNvGrpSpPr/>
          <p:nvPr/>
        </p:nvGrpSpPr>
        <p:grpSpPr>
          <a:xfrm>
            <a:off x="8650288" y="5407025"/>
            <a:ext cx="201612" cy="215900"/>
            <a:chOff x="4113" y="2523"/>
            <a:chExt cx="173" cy="182"/>
          </a:xfrm>
        </p:grpSpPr>
        <p:sp>
          <p:nvSpPr>
            <p:cNvPr id="56339" name="Line 43"/>
            <p:cNvSpPr/>
            <p:nvPr/>
          </p:nvSpPr>
          <p:spPr>
            <a:xfrm>
              <a:off x="4198" y="2523"/>
              <a:ext cx="88" cy="166"/>
            </a:xfrm>
            <a:prstGeom prst="line">
              <a:avLst/>
            </a:prstGeom>
            <a:ln w="28575" cap="flat" cmpd="sng">
              <a:solidFill>
                <a:srgbClr val="FF0909"/>
              </a:solidFill>
              <a:prstDash val="solid"/>
              <a:headEnd type="none" w="med" len="med"/>
              <a:tailEnd type="none" w="med" len="med"/>
            </a:ln>
          </p:spPr>
          <p:txBody>
            <a:bodyPr/>
            <a:lstStyle/>
            <a:p>
              <a:endParaRPr lang="zh-CN" altLang="en-US"/>
            </a:p>
          </p:txBody>
        </p:sp>
        <p:sp>
          <p:nvSpPr>
            <p:cNvPr id="56340" name="Line 44"/>
            <p:cNvSpPr/>
            <p:nvPr/>
          </p:nvSpPr>
          <p:spPr>
            <a:xfrm flipV="1">
              <a:off x="4113" y="2523"/>
              <a:ext cx="90" cy="182"/>
            </a:xfrm>
            <a:prstGeom prst="line">
              <a:avLst/>
            </a:prstGeom>
            <a:ln w="28575" cap="flat" cmpd="sng">
              <a:solidFill>
                <a:srgbClr val="FF0909"/>
              </a:solidFill>
              <a:prstDash val="solid"/>
              <a:headEnd type="none" w="med" len="med"/>
              <a:tailEnd type="none" w="med" len="med"/>
            </a:ln>
          </p:spPr>
          <p:txBody>
            <a:bodyPr/>
            <a:lstStyle/>
            <a:p>
              <a:endParaRPr lang="zh-CN" altLang="en-US"/>
            </a:p>
          </p:txBody>
        </p:sp>
      </p:grpSp>
      <p:sp>
        <p:nvSpPr>
          <p:cNvPr id="95277" name="Text Box 45"/>
          <p:cNvSpPr txBox="1"/>
          <p:nvPr/>
        </p:nvSpPr>
        <p:spPr>
          <a:xfrm>
            <a:off x="8074025" y="5334000"/>
            <a:ext cx="576263" cy="3683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sz="1800" b="1" dirty="0">
                <a:solidFill>
                  <a:srgbClr val="FFFF00"/>
                </a:solidFill>
                <a:ea typeface="宋体" panose="02010600030101010101" pitchFamily="2" charset="-122"/>
              </a:rPr>
              <a:t>b</a:t>
            </a:r>
            <a:endParaRPr lang="en-US" altLang="zh-CN" sz="1800" b="1" dirty="0">
              <a:solidFill>
                <a:srgbClr val="FFFF00"/>
              </a:solidFill>
              <a:ea typeface="宋体" panose="02010600030101010101" pitchFamily="2" charset="-122"/>
            </a:endParaRPr>
          </a:p>
        </p:txBody>
      </p:sp>
      <p:sp>
        <p:nvSpPr>
          <p:cNvPr id="95278" name="Text Box 46"/>
          <p:cNvSpPr txBox="1"/>
          <p:nvPr/>
        </p:nvSpPr>
        <p:spPr>
          <a:xfrm>
            <a:off x="6921500" y="4445000"/>
            <a:ext cx="504825" cy="3683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sz="1800" b="1" dirty="0">
                <a:solidFill>
                  <a:srgbClr val="FFFF00"/>
                </a:solidFill>
                <a:ea typeface="宋体" panose="02010600030101010101" pitchFamily="2" charset="-122"/>
              </a:rPr>
              <a:t>a</a:t>
            </a:r>
            <a:endParaRPr lang="en-US" altLang="zh-CN" sz="1800" b="1" dirty="0">
              <a:solidFill>
                <a:srgbClr val="FFFF00"/>
              </a:solidFill>
              <a:ea typeface="宋体" panose="02010600030101010101" pitchFamily="2" charset="-122"/>
            </a:endParaRPr>
          </a:p>
        </p:txBody>
      </p:sp>
      <p:sp>
        <p:nvSpPr>
          <p:cNvPr id="95279" name="Line 47"/>
          <p:cNvSpPr/>
          <p:nvPr/>
        </p:nvSpPr>
        <p:spPr>
          <a:xfrm flipV="1">
            <a:off x="6202363" y="4614863"/>
            <a:ext cx="647700" cy="792162"/>
          </a:xfrm>
          <a:prstGeom prst="line">
            <a:avLst/>
          </a:prstGeom>
          <a:ln w="28575" cap="flat" cmpd="sng">
            <a:solidFill>
              <a:schemeClr val="hlink"/>
            </a:solidFill>
            <a:prstDash val="solid"/>
            <a:miter/>
            <a:headEnd type="none" w="med" len="med"/>
            <a:tailEnd type="triangl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blinds(horizontal)">
                                      <p:cBhvr>
                                        <p:cTn id="7" dur="500"/>
                                        <p:tgtEl>
                                          <p:spTgt spid="952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70"/>
                                        </p:tgtEl>
                                        <p:attrNameLst>
                                          <p:attrName>style.visibility</p:attrName>
                                        </p:attrNameLst>
                                      </p:cBhvr>
                                      <p:to>
                                        <p:strVal val="visible"/>
                                      </p:to>
                                    </p:set>
                                    <p:animEffect transition="in" filter="blinds(horizontal)">
                                      <p:cBhvr>
                                        <p:cTn id="12" dur="500"/>
                                        <p:tgtEl>
                                          <p:spTgt spid="952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5277"/>
                                        </p:tgtEl>
                                        <p:attrNameLst>
                                          <p:attrName>style.visibility</p:attrName>
                                        </p:attrNameLst>
                                      </p:cBhvr>
                                      <p:to>
                                        <p:strVal val="visible"/>
                                      </p:to>
                                    </p:set>
                                    <p:animEffect transition="in" filter="blinds(horizontal)">
                                      <p:cBhvr>
                                        <p:cTn id="40" dur="500"/>
                                        <p:tgtEl>
                                          <p:spTgt spid="9527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5250"/>
                                        </p:tgtEl>
                                        <p:attrNameLst>
                                          <p:attrName>style.visibility</p:attrName>
                                        </p:attrNameLst>
                                      </p:cBhvr>
                                      <p:to>
                                        <p:strVal val="visible"/>
                                      </p:to>
                                    </p:set>
                                    <p:animEffect transition="in" filter="blinds(horizontal)">
                                      <p:cBhvr>
                                        <p:cTn id="50" dur="500"/>
                                        <p:tgtEl>
                                          <p:spTgt spid="95250"/>
                                        </p:tgtEl>
                                      </p:cBhvr>
                                    </p:animEffect>
                                  </p:childTnLst>
                                </p:cTn>
                              </p:par>
                            </p:childTnLst>
                          </p:cTn>
                        </p:par>
                        <p:par>
                          <p:cTn id="51" fill="hold">
                            <p:stCondLst>
                              <p:cond delay="500"/>
                            </p:stCondLst>
                            <p:childTnLst>
                              <p:par>
                                <p:cTn id="52" presetID="3" presetClass="exit" presetSubtype="10" fill="hold" nodeType="afterEffect">
                                  <p:stCondLst>
                                    <p:cond delay="0"/>
                                  </p:stCondLst>
                                  <p:childTnLst>
                                    <p:animEffect transition="out" filter="blinds(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nodeType="clickEffect">
                                  <p:stCondLst>
                                    <p:cond delay="0"/>
                                  </p:stCondLst>
                                  <p:childTnLst>
                                    <p:animEffect transition="out" filter="blinds(horizontal)">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linds(horizontal)">
                                      <p:cBhvr>
                                        <p:cTn id="63" dur="500"/>
                                        <p:tgtEl>
                                          <p:spTgt spid="4"/>
                                        </p:tgtEl>
                                      </p:cBhvr>
                                    </p:animEffect>
                                  </p:childTnLst>
                                </p:cTn>
                              </p:par>
                            </p:childTnLst>
                          </p:cTn>
                        </p:par>
                        <p:par>
                          <p:cTn id="64" fill="hold">
                            <p:stCondLst>
                              <p:cond delay="1000"/>
                            </p:stCondLst>
                            <p:childTnLst>
                              <p:par>
                                <p:cTn id="65" presetID="3" presetClass="entr" presetSubtype="1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linds(horizontal)">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5278"/>
                                        </p:tgtEl>
                                        <p:attrNameLst>
                                          <p:attrName>style.visibility</p:attrName>
                                        </p:attrNameLst>
                                      </p:cBhvr>
                                      <p:to>
                                        <p:strVal val="visible"/>
                                      </p:to>
                                    </p:set>
                                    <p:animEffect transition="in" filter="blinds(horizontal)">
                                      <p:cBhvr>
                                        <p:cTn id="72" dur="500"/>
                                        <p:tgtEl>
                                          <p:spTgt spid="9527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95251"/>
                                        </p:tgtEl>
                                        <p:attrNameLst>
                                          <p:attrName>style.visibility</p:attrName>
                                        </p:attrNameLst>
                                      </p:cBhvr>
                                      <p:to>
                                        <p:strVal val="visible"/>
                                      </p:to>
                                    </p:set>
                                    <p:animEffect transition="in" filter="blinds(horizontal)">
                                      <p:cBhvr>
                                        <p:cTn id="77" dur="500"/>
                                        <p:tgtEl>
                                          <p:spTgt spid="9525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nodeType="clickEffect">
                                  <p:stCondLst>
                                    <p:cond delay="0"/>
                                  </p:stCondLst>
                                  <p:childTnLst>
                                    <p:animEffect transition="out" filter="blinds(horizontal)">
                                      <p:cBhvr>
                                        <p:cTn id="81" dur="500"/>
                                        <p:tgtEl>
                                          <p:spTgt spid="95250"/>
                                        </p:tgtEl>
                                      </p:cBhvr>
                                    </p:animEffect>
                                    <p:set>
                                      <p:cBhvr>
                                        <p:cTn id="82" dur="1" fill="hold">
                                          <p:stCondLst>
                                            <p:cond delay="499"/>
                                          </p:stCondLst>
                                        </p:cTn>
                                        <p:tgtEl>
                                          <p:spTgt spid="95250"/>
                                        </p:tgtEl>
                                        <p:attrNameLst>
                                          <p:attrName>style.visibility</p:attrName>
                                        </p:attrNameLst>
                                      </p:cBhvr>
                                      <p:to>
                                        <p:strVal val="hidden"/>
                                      </p:to>
                                    </p:set>
                                  </p:childTnLst>
                                </p:cTn>
                              </p:par>
                            </p:childTnLst>
                          </p:cTn>
                        </p:par>
                        <p:par>
                          <p:cTn id="83" fill="hold">
                            <p:stCondLst>
                              <p:cond delay="500"/>
                            </p:stCondLst>
                            <p:childTnLst>
                              <p:par>
                                <p:cTn id="84" presetID="3" presetClass="entr" presetSubtype="10" fill="hold" nodeType="afterEffect">
                                  <p:stCondLst>
                                    <p:cond delay="0"/>
                                  </p:stCondLst>
                                  <p:childTnLst>
                                    <p:set>
                                      <p:cBhvr>
                                        <p:cTn id="85" dur="1" fill="hold">
                                          <p:stCondLst>
                                            <p:cond delay="0"/>
                                          </p:stCondLst>
                                        </p:cTn>
                                        <p:tgtEl>
                                          <p:spTgt spid="95279"/>
                                        </p:tgtEl>
                                        <p:attrNameLst>
                                          <p:attrName>style.visibility</p:attrName>
                                        </p:attrNameLst>
                                      </p:cBhvr>
                                      <p:to>
                                        <p:strVal val="visible"/>
                                      </p:to>
                                    </p:set>
                                    <p:animEffect transition="in" filter="blinds(horizontal)">
                                      <p:cBhvr>
                                        <p:cTn id="86" dur="500"/>
                                        <p:tgtEl>
                                          <p:spTgt spid="95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70" grpId="0"/>
      <p:bldP spid="95277" grpId="0"/>
      <p:bldP spid="9527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7347" name="Rectangle 3"/>
          <p:cNvSpPr>
            <a:spLocks noGrp="1"/>
          </p:cNvSpPr>
          <p:nvPr>
            <p:ph idx="1"/>
          </p:nvPr>
        </p:nvSpPr>
        <p:spPr>
          <a:xfrm>
            <a:off x="107950" y="1052513"/>
            <a:ext cx="8856663" cy="5616575"/>
          </a:xfrm>
        </p:spPr>
        <p:txBody>
          <a:bodyPr vert="horz" wrap="square" lIns="91440" tIns="45720" rIns="91440" bIns="45720" anchor="t" anchorCtr="0"/>
          <a:lstStyle/>
          <a:p>
            <a:pPr>
              <a:lnSpc>
                <a:spcPct val="100000"/>
              </a:lnSpc>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void CreateList_R(LinkList &amp;L, int n) {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后</a:t>
            </a:r>
            <a:r>
              <a:rPr lang="zh-CN" altLang="en-US" kern="1200" dirty="0">
                <a:latin typeface="Times New Roman" panose="02020603050405020304" pitchFamily="18" charset="0"/>
                <a:ea typeface="宋体" panose="02010600030101010101" pitchFamily="2" charset="-122"/>
                <a:cs typeface="+mn-cs"/>
              </a:rPr>
              <a:t>插法</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顺序输入</a:t>
            </a:r>
            <a:r>
              <a:rPr lang="zh-CN" altLang="en-US"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a:p>
            <a:pPr eaLnBrk="1" hangingPunct="1">
              <a:lnSpc>
                <a:spcPct val="100000"/>
              </a:lnSpc>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L = new LNode;</a:t>
            </a:r>
            <a:endParaRPr lang="en-US" altLang="zh-CN" b="1" kern="1200" dirty="0">
              <a:latin typeface="Times New Roman" panose="02020603050405020304" pitchFamily="18" charset="0"/>
              <a:ea typeface="宋体" panose="02010600030101010101" pitchFamily="2" charset="-122"/>
              <a:cs typeface="+mn-cs"/>
            </a:endParaRPr>
          </a:p>
          <a:p>
            <a:pPr indent="0" eaLnBrk="1" hangingPunct="1">
              <a:lnSpc>
                <a:spcPct val="100000"/>
              </a:lnSpc>
              <a:spcBef>
                <a:spcPct val="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L-&gt;next = NULL;</a:t>
            </a:r>
            <a:endParaRPr lang="en-US" altLang="zh-CN" b="1" kern="1200" dirty="0">
              <a:latin typeface="Times New Roman" panose="02020603050405020304" pitchFamily="18" charset="0"/>
              <a:ea typeface="宋体" panose="02010600030101010101" pitchFamily="2" charset="-122"/>
              <a:cs typeface="+mn-cs"/>
            </a:endParaRPr>
          </a:p>
          <a:p>
            <a:pPr eaLnBrk="1" hangingPunct="1">
              <a:lnSpc>
                <a:spcPct val="100000"/>
              </a:lnSpc>
              <a:spcBef>
                <a:spcPct val="0"/>
              </a:spcBef>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	</a:t>
            </a:r>
            <a:r>
              <a:rPr lang="en-US" altLang="zh-CN" b="1" kern="1200" dirty="0">
                <a:latin typeface="Times New Roman" panose="02020603050405020304" pitchFamily="18" charset="0"/>
                <a:ea typeface="宋体" panose="02010600030101010101" pitchFamily="2" charset="-122"/>
                <a:cs typeface="+mn-cs"/>
              </a:rPr>
              <a:t>last = L;</a:t>
            </a:r>
            <a:endParaRPr lang="en-US" altLang="zh-CN" b="1" kern="1200" dirty="0">
              <a:latin typeface="Times New Roman" panose="02020603050405020304" pitchFamily="18" charset="0"/>
              <a:ea typeface="宋体" panose="02010600030101010101" pitchFamily="2" charset="-122"/>
              <a:cs typeface="+mn-cs"/>
            </a:endParaRPr>
          </a:p>
          <a:p>
            <a:pPr>
              <a:lnSpc>
                <a:spcPct val="100000"/>
              </a:lnSpc>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for (i = 0; i&lt;n; i++) {</a:t>
            </a:r>
            <a:endParaRPr lang="en-US" altLang="zh-CN" b="1" kern="1200" dirty="0">
              <a:latin typeface="Times New Roman" panose="02020603050405020304" pitchFamily="18" charset="0"/>
              <a:ea typeface="宋体" panose="02010600030101010101" pitchFamily="2" charset="-122"/>
              <a:cs typeface="+mn-cs"/>
            </a:endParaRPr>
          </a:p>
          <a:p>
            <a:pPr indent="457200">
              <a:lnSpc>
                <a:spcPct val="100000"/>
              </a:lnSpc>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p = new LNode;</a:t>
            </a:r>
            <a:endParaRPr lang="en-US" altLang="zh-CN" b="1" kern="1200" dirty="0">
              <a:latin typeface="Times New Roman" panose="02020603050405020304" pitchFamily="18" charset="0"/>
              <a:ea typeface="宋体" panose="02010600030101010101" pitchFamily="2" charset="-122"/>
              <a:cs typeface="+mn-cs"/>
            </a:endParaRPr>
          </a:p>
          <a:p>
            <a:pPr indent="457200">
              <a:lnSpc>
                <a:spcPct val="100000"/>
              </a:lnSpc>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cin&gt;&gt;p-&gt;data; </a:t>
            </a:r>
            <a:endParaRPr lang="en-US" altLang="zh-CN" b="1" kern="1200" dirty="0">
              <a:latin typeface="Times New Roman" panose="02020603050405020304" pitchFamily="18" charset="0"/>
              <a:ea typeface="宋体" panose="02010600030101010101" pitchFamily="2" charset="-122"/>
              <a:cs typeface="+mn-cs"/>
            </a:endParaRPr>
          </a:p>
          <a:p>
            <a:pPr indent="457200">
              <a:lnSpc>
                <a:spcPct val="100000"/>
              </a:lnSpc>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p-&gt;next = NULL;</a:t>
            </a:r>
            <a:endParaRPr lang="en-US" altLang="zh-CN" b="1" kern="1200" dirty="0">
              <a:latin typeface="Times New Roman" panose="02020603050405020304" pitchFamily="18" charset="0"/>
              <a:ea typeface="宋体" panose="02010600030101010101" pitchFamily="2" charset="-122"/>
              <a:cs typeface="+mn-cs"/>
            </a:endParaRPr>
          </a:p>
          <a:p>
            <a:pPr indent="457200">
              <a:lnSpc>
                <a:spcPct val="100000"/>
              </a:lnSpc>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last-&gt;next = p;</a:t>
            </a:r>
            <a:endParaRPr lang="en-US" altLang="zh-CN" b="1" kern="1200" dirty="0">
              <a:latin typeface="Times New Roman" panose="02020603050405020304" pitchFamily="18" charset="0"/>
              <a:ea typeface="宋体" panose="02010600030101010101" pitchFamily="2" charset="-122"/>
              <a:cs typeface="+mn-cs"/>
            </a:endParaRPr>
          </a:p>
          <a:p>
            <a:pPr indent="457200">
              <a:lnSpc>
                <a:spcPct val="100000"/>
              </a:lnSpc>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last=p; </a:t>
            </a:r>
            <a:endParaRPr lang="zh-CN" altLang="en-US" kern="1200" dirty="0">
              <a:latin typeface="Times New Roman" panose="02020603050405020304" pitchFamily="18" charset="0"/>
              <a:ea typeface="宋体" panose="02010600030101010101" pitchFamily="2" charset="-122"/>
              <a:cs typeface="+mn-cs"/>
            </a:endParaRPr>
          </a:p>
          <a:p>
            <a:pPr>
              <a:lnSpc>
                <a:spcPct val="100000"/>
              </a:lnSpc>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a:p>
            <a:pPr>
              <a:lnSpc>
                <a:spcPct val="100000"/>
              </a:lnSpc>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a:t>
            </a:r>
            <a:endParaRPr lang="zh-CN" altLang="en-US" b="1" kern="1200" dirty="0">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8307" name="Rectangle 3"/>
          <p:cNvSpPr>
            <a:spLocks noGrp="1"/>
          </p:cNvSpPr>
          <p:nvPr>
            <p:ph idx="1"/>
          </p:nvPr>
        </p:nvSpPr>
        <p:spPr>
          <a:xfrm>
            <a:off x="107950" y="1052830"/>
            <a:ext cx="8856980" cy="753110"/>
          </a:xfrm>
        </p:spPr>
        <p:txBody>
          <a:bodyPr vert="horz" wrap="square" lIns="91440" tIns="45720" rIns="91440" bIns="45720" anchor="t" anchorCtr="0"/>
          <a:lstStyle/>
          <a:p>
            <a:r>
              <a:rPr lang="zh-CN" altLang="en-US" kern="1200" dirty="0">
                <a:latin typeface="Arial" panose="020B0604020202020204" pitchFamily="34" charset="0"/>
                <a:ea typeface="+mn-ea"/>
                <a:cs typeface="+mn-cs"/>
              </a:rPr>
              <a:t>线性链表（单链表）的特点</a:t>
            </a:r>
            <a:endParaRPr lang="en-US" altLang="zh-CN" kern="1200" dirty="0">
              <a:latin typeface="Arial" panose="020B0604020202020204" pitchFamily="34" charset="0"/>
              <a:ea typeface="+mn-ea"/>
              <a:cs typeface="+mn-cs"/>
            </a:endParaRPr>
          </a:p>
        </p:txBody>
      </p:sp>
      <p:sp>
        <p:nvSpPr>
          <p:cNvPr id="87042" name="Rectangle 5"/>
          <p:cNvSpPr>
            <a:spLocks noChangeArrowheads="1"/>
          </p:cNvSpPr>
          <p:nvPr>
            <p:custDataLst>
              <p:tags r:id="rId1"/>
            </p:custDataLst>
          </p:nvPr>
        </p:nvSpPr>
        <p:spPr bwMode="auto">
          <a:xfrm>
            <a:off x="884238" y="1542733"/>
            <a:ext cx="7686675"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结点在存储器中的位置是</a:t>
            </a:r>
            <a:r>
              <a:rPr kumimoji="0" lang="zh-CN" altLang="en-US" sz="2400" b="0" i="0" strike="noStrike" kern="1200" cap="none" spc="0" normalizeH="0" baseline="0" noProof="0" dirty="0">
                <a:ln>
                  <a:noFill/>
                </a:ln>
                <a:solidFill>
                  <a:srgbClr val="FF0000"/>
                </a:solidFill>
                <a:effectLst/>
                <a:uLnTx/>
                <a:uFillTx/>
                <a:latin typeface="+mn-lt"/>
                <a:ea typeface="+mn-ea"/>
                <a:cs typeface="+mn-ea"/>
                <a:sym typeface="+mn-lt"/>
              </a:rPr>
              <a:t>任意</a:t>
            </a:r>
            <a:r>
              <a:rPr kumimoji="0" lang="zh-CN" altLang="en-US" sz="2400" b="0" i="0" strike="noStrike" kern="1200" cap="none" spc="0" normalizeH="0" baseline="0" noProof="0" dirty="0">
                <a:ln>
                  <a:noFill/>
                </a:ln>
                <a:solidFill>
                  <a:schemeClr val="tx1"/>
                </a:solidFill>
                <a:effectLst/>
                <a:uLnTx/>
                <a:uFillTx/>
                <a:latin typeface="+mn-lt"/>
                <a:ea typeface="+mn-ea"/>
                <a:cs typeface="+mn-ea"/>
                <a:sym typeface="+mn-lt"/>
              </a:rPr>
              <a:t>的，即</a:t>
            </a:r>
            <a:r>
              <a:rPr kumimoji="0" lang="zh-CN" altLang="en-US" sz="2400" b="0" i="0" strike="noStrike" kern="1200" cap="none" spc="0" normalizeH="0" baseline="0" noProof="0" dirty="0">
                <a:ln>
                  <a:noFill/>
                </a:ln>
                <a:solidFill>
                  <a:srgbClr val="FF0000"/>
                </a:solidFill>
                <a:effectLst/>
                <a:uLnTx/>
                <a:uFillTx/>
                <a:latin typeface="+mn-lt"/>
                <a:ea typeface="+mn-ea"/>
                <a:cs typeface="+mn-ea"/>
                <a:sym typeface="+mn-lt"/>
              </a:rPr>
              <a:t>逻辑上相邻的数据元素在物理上不一定相邻</a:t>
            </a:r>
            <a:endParaRPr kumimoji="0" lang="zh-CN" altLang="en-US" sz="2400" b="0" i="0"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478216" name="Rectangle 8"/>
          <p:cNvSpPr>
            <a:spLocks noChangeArrowheads="1"/>
          </p:cNvSpPr>
          <p:nvPr>
            <p:custDataLst>
              <p:tags r:id="rId2"/>
            </p:custDataLst>
          </p:nvPr>
        </p:nvSpPr>
        <p:spPr bwMode="auto">
          <a:xfrm>
            <a:off x="849313" y="2621598"/>
            <a:ext cx="7756525"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访问时只能通过头指针进入链表，并通过每个结点的指针域向后扫描其余结点，所以寻找第一个结点和最后一个结点所花费的时间不等</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78218" name="Rectangle 10"/>
          <p:cNvSpPr>
            <a:spLocks noChangeArrowheads="1"/>
          </p:cNvSpPr>
          <p:nvPr>
            <p:custDataLst>
              <p:tags r:id="rId3"/>
            </p:custDataLst>
          </p:nvPr>
        </p:nvSpPr>
        <p:spPr bwMode="auto">
          <a:xfrm>
            <a:off x="575310" y="4220845"/>
            <a:ext cx="7962900" cy="527050"/>
          </a:xfrm>
          <a:prstGeom prst="rect">
            <a:avLst/>
          </a:prstGeom>
          <a:solidFill>
            <a:srgbClr val="9476B6"/>
          </a:solidFill>
          <a:ln>
            <a:noFill/>
          </a:ln>
        </p:spPr>
        <p:txBody>
          <a:bodyPr anchor="ct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这种存取元素的方法被称为</a:t>
            </a:r>
            <a:r>
              <a:rPr kumimoji="0" lang="zh-CN" altLang="en-US" sz="2400" b="0" i="0" u="none" strike="noStrike" kern="1200" cap="none" spc="0" normalizeH="0" baseline="0" noProof="0" dirty="0">
                <a:ln>
                  <a:noFill/>
                </a:ln>
                <a:solidFill>
                  <a:srgbClr val="FFFF00"/>
                </a:solidFill>
                <a:effectLst/>
                <a:uLnTx/>
                <a:uFillTx/>
                <a:latin typeface="+mn-lt"/>
                <a:ea typeface="+mn-ea"/>
                <a:cs typeface="+mn-ea"/>
                <a:sym typeface="+mn-lt"/>
              </a:rPr>
              <a:t>顺序存取法</a:t>
            </a:r>
            <a:endParaRPr kumimoji="0" lang="zh-CN" altLang="en-US" sz="2400" b="0" i="0" u="none" strike="noStrike" kern="1200" cap="none" spc="0" normalizeH="0" baseline="0" noProof="0" dirty="0">
              <a:ln>
                <a:noFill/>
              </a:ln>
              <a:solidFill>
                <a:srgbClr val="FFFF00"/>
              </a:solidFill>
              <a:effectLst/>
              <a:uLnTx/>
              <a:uFillTx/>
              <a:latin typeface="+mn-lt"/>
              <a:ea typeface="+mn-ea"/>
              <a:cs typeface="+mn-ea"/>
              <a:sym typeface="+mn-lt"/>
            </a:endParaRPr>
          </a:p>
        </p:txBody>
      </p:sp>
      <p:grpSp>
        <p:nvGrpSpPr>
          <p:cNvPr id="91142" name="组合 5"/>
          <p:cNvGrpSpPr/>
          <p:nvPr/>
        </p:nvGrpSpPr>
        <p:grpSpPr>
          <a:xfrm>
            <a:off x="501650" y="1585595"/>
            <a:ext cx="579438" cy="627063"/>
            <a:chOff x="6242320" y="1105727"/>
            <a:chExt cx="579005" cy="626656"/>
          </a:xfrm>
        </p:grpSpPr>
        <p:sp>
          <p:nvSpPr>
            <p:cNvPr id="91149" name="TextBox 6"/>
            <p:cNvSpPr txBox="1"/>
            <p:nvPr>
              <p:custDataLst>
                <p:tags r:id="rId4"/>
              </p:custDataLst>
            </p:nvPr>
          </p:nvSpPr>
          <p:spPr>
            <a:xfrm>
              <a:off x="6327224" y="1105727"/>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r>
                <a:rPr lang="en-US" altLang="zh-CN" sz="3200" dirty="0">
                  <a:solidFill>
                    <a:srgbClr val="FFB850"/>
                  </a:solidFill>
                  <a:latin typeface="Impact" panose="020B0806030902050204" pitchFamily="34" charset="0"/>
                </a:rPr>
                <a:t>01</a:t>
              </a:r>
              <a:endParaRPr lang="zh-CN" altLang="en-US" sz="3200" dirty="0">
                <a:solidFill>
                  <a:srgbClr val="FFB850"/>
                </a:solidFill>
                <a:latin typeface="微软雅黑" panose="020B0503020204020204" pitchFamily="34" charset="-122"/>
              </a:endParaRPr>
            </a:p>
          </p:txBody>
        </p:sp>
        <p:sp>
          <p:nvSpPr>
            <p:cNvPr id="91150" name="文本框 7"/>
            <p:cNvSpPr txBox="1"/>
            <p:nvPr>
              <p:custDataLst>
                <p:tags r:id="rId5"/>
              </p:custDataLst>
            </p:nvPr>
          </p:nvSpPr>
          <p:spPr>
            <a:xfrm>
              <a:off x="6242320" y="1516939"/>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buNone/>
              </a:pPr>
              <a:r>
                <a:rPr lang="en-US" altLang="zh-CN" sz="800" b="1" dirty="0">
                  <a:solidFill>
                    <a:srgbClr val="818181"/>
                  </a:solidFill>
                  <a:latin typeface="Leelawadee" panose="020B0502040204020203" pitchFamily="34" charset="-34"/>
                  <a:ea typeface="仿宋_GB2312" panose="02010609030101010101" pitchFamily="49" charset="-122"/>
                </a:rPr>
                <a:t>OPTION</a:t>
              </a:r>
              <a:endParaRPr lang="zh-CN" altLang="en-US" sz="800" b="1" dirty="0">
                <a:solidFill>
                  <a:srgbClr val="818181"/>
                </a:solidFill>
                <a:latin typeface="Leelawadee" panose="020B0502040204020203" pitchFamily="34" charset="-34"/>
                <a:ea typeface="仿宋_GB2312" panose="02010609030101010101" pitchFamily="49" charset="-122"/>
              </a:endParaRPr>
            </a:p>
          </p:txBody>
        </p:sp>
      </p:grpSp>
      <p:grpSp>
        <p:nvGrpSpPr>
          <p:cNvPr id="90119" name="组合 8"/>
          <p:cNvGrpSpPr/>
          <p:nvPr/>
        </p:nvGrpSpPr>
        <p:grpSpPr>
          <a:xfrm>
            <a:off x="490538" y="2720023"/>
            <a:ext cx="579437" cy="631825"/>
            <a:chOff x="6242320" y="2373233"/>
            <a:chExt cx="579005" cy="631762"/>
          </a:xfrm>
        </p:grpSpPr>
        <p:sp>
          <p:nvSpPr>
            <p:cNvPr id="91147" name="TextBox 6"/>
            <p:cNvSpPr txBox="1"/>
            <p:nvPr>
              <p:custDataLst>
                <p:tags r:id="rId6"/>
              </p:custDataLst>
            </p:nvPr>
          </p:nvSpPr>
          <p:spPr>
            <a:xfrm>
              <a:off x="6327224" y="2373233"/>
              <a:ext cx="448425" cy="492443"/>
            </a:xfrm>
            <a:prstGeom prst="rect">
              <a:avLst/>
            </a:prstGeom>
            <a:noFill/>
            <a:ln w="9525">
              <a:noFill/>
            </a:ln>
          </p:spPr>
          <p:txBody>
            <a:bodyPr lIns="0" tIns="0" rIns="0" bIns="0" anchor="ctr" anchorCtr="0">
              <a:spAutoFit/>
            </a:bodyPr>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r>
                <a:rPr lang="en-US" altLang="zh-CN" sz="3200" dirty="0">
                  <a:solidFill>
                    <a:srgbClr val="01ACBE"/>
                  </a:solidFill>
                  <a:latin typeface="Impact" panose="020B0806030902050204" pitchFamily="34" charset="0"/>
                </a:rPr>
                <a:t>02</a:t>
              </a:r>
              <a:endParaRPr lang="zh-CN" altLang="en-US" sz="3200" dirty="0">
                <a:solidFill>
                  <a:srgbClr val="01ACBE"/>
                </a:solidFill>
                <a:latin typeface="微软雅黑" panose="020B0503020204020204" pitchFamily="34" charset="-122"/>
              </a:endParaRPr>
            </a:p>
          </p:txBody>
        </p:sp>
        <p:sp>
          <p:nvSpPr>
            <p:cNvPr id="91148" name="文本框 10"/>
            <p:cNvSpPr txBox="1"/>
            <p:nvPr>
              <p:custDataLst>
                <p:tags r:id="rId7"/>
              </p:custDataLst>
            </p:nvPr>
          </p:nvSpPr>
          <p:spPr>
            <a:xfrm>
              <a:off x="6242320" y="2789551"/>
              <a:ext cx="579005" cy="215444"/>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buNone/>
              </a:pPr>
              <a:r>
                <a:rPr lang="en-US" altLang="zh-CN" sz="800" b="1" dirty="0">
                  <a:solidFill>
                    <a:srgbClr val="818181"/>
                  </a:solidFill>
                  <a:latin typeface="Leelawadee" panose="020B0502040204020203" pitchFamily="34" charset="-34"/>
                  <a:ea typeface="仿宋_GB2312" panose="02010609030101010101" pitchFamily="49" charset="-122"/>
                </a:rPr>
                <a:t>OPTION</a:t>
              </a:r>
              <a:endParaRPr lang="zh-CN" altLang="en-US" sz="800" b="1" dirty="0">
                <a:solidFill>
                  <a:srgbClr val="818181"/>
                </a:solidFill>
                <a:latin typeface="Leelawadee" panose="020B0502040204020203" pitchFamily="34" charset="-34"/>
                <a:ea typeface="仿宋_GB2312" panose="02010609030101010101"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box(in)">
                                      <p:cBhvr>
                                        <p:cTn id="7" dur="500"/>
                                        <p:tgtEl>
                                          <p:spTgt spid="478216"/>
                                        </p:tgtEl>
                                      </p:cBhvr>
                                    </p:animEffect>
                                  </p:childTnLst>
                                </p:cTn>
                              </p:par>
                              <p:par>
                                <p:cTn id="8" presetID="4" presetClass="entr" presetSubtype="16" fill="hold" nodeType="withEffect">
                                  <p:stCondLst>
                                    <p:cond delay="0"/>
                                  </p:stCondLst>
                                  <p:childTnLst>
                                    <p:set>
                                      <p:cBhvr>
                                        <p:cTn id="9" dur="1" fill="hold">
                                          <p:stCondLst>
                                            <p:cond delay="0"/>
                                          </p:stCondLst>
                                        </p:cTn>
                                        <p:tgtEl>
                                          <p:spTgt spid="90119"/>
                                        </p:tgtEl>
                                        <p:attrNameLst>
                                          <p:attrName>style.visibility</p:attrName>
                                        </p:attrNameLst>
                                      </p:cBhvr>
                                      <p:to>
                                        <p:strVal val="visible"/>
                                      </p:to>
                                    </p:set>
                                    <p:animEffect transition="in" filter="box(in)">
                                      <p:cBhvr>
                                        <p:cTn id="10" dur="500"/>
                                        <p:tgtEl>
                                          <p:spTgt spid="9011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78218"/>
                                        </p:tgtEl>
                                        <p:attrNameLst>
                                          <p:attrName>style.visibility</p:attrName>
                                        </p:attrNameLst>
                                      </p:cBhvr>
                                      <p:to>
                                        <p:strVal val="visible"/>
                                      </p:to>
                                    </p:set>
                                    <p:anim calcmode="lin" valueType="num">
                                      <p:cBhvr additive="base">
                                        <p:cTn id="15" dur="500" fill="hold"/>
                                        <p:tgtEl>
                                          <p:spTgt spid="478218"/>
                                        </p:tgtEl>
                                        <p:attrNameLst>
                                          <p:attrName>ppt_x</p:attrName>
                                        </p:attrNameLst>
                                      </p:cBhvr>
                                      <p:tavLst>
                                        <p:tav tm="0">
                                          <p:val>
                                            <p:strVal val="#ppt_x"/>
                                          </p:val>
                                        </p:tav>
                                        <p:tav tm="100000">
                                          <p:val>
                                            <p:strVal val="#ppt_x"/>
                                          </p:val>
                                        </p:tav>
                                      </p:tavLst>
                                    </p:anim>
                                    <p:anim calcmode="lin" valueType="num">
                                      <p:cBhvr additive="base">
                                        <p:cTn id="16" dur="500" fill="hold"/>
                                        <p:tgtEl>
                                          <p:spTgt spid="478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p:bldP spid="478218"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8307" name="Rectangle 3"/>
          <p:cNvSpPr>
            <a:spLocks noGrp="1"/>
          </p:cNvSpPr>
          <p:nvPr>
            <p:ph idx="1"/>
          </p:nvPr>
        </p:nvSpPr>
        <p:spPr>
          <a:xfrm>
            <a:off x="107950" y="1052830"/>
            <a:ext cx="8856980" cy="753110"/>
          </a:xfrm>
        </p:spPr>
        <p:txBody>
          <a:bodyPr vert="horz" wrap="square" lIns="91440" tIns="45720" rIns="91440" bIns="45720" anchor="t" anchorCtr="0"/>
          <a:lstStyle/>
          <a:p>
            <a:r>
              <a:rPr lang="zh-CN" altLang="en-US" kern="1200" dirty="0">
                <a:latin typeface="Arial" panose="020B0604020202020204" pitchFamily="34" charset="0"/>
                <a:ea typeface="+mn-ea"/>
                <a:cs typeface="+mn-cs"/>
              </a:rPr>
              <a:t>线性链表（单链表）的特点</a:t>
            </a:r>
            <a:endParaRPr lang="en-US" altLang="zh-CN" kern="1200" dirty="0">
              <a:latin typeface="Arial" panose="020B0604020202020204" pitchFamily="34" charset="0"/>
              <a:ea typeface="+mn-ea"/>
              <a:cs typeface="+mn-cs"/>
            </a:endParaRPr>
          </a:p>
        </p:txBody>
      </p:sp>
      <p:sp>
        <p:nvSpPr>
          <p:cNvPr id="92163" name="椭圆 9"/>
          <p:cNvSpPr/>
          <p:nvPr>
            <p:custDataLst>
              <p:tags r:id="rId1"/>
            </p:custDataLst>
          </p:nvPr>
        </p:nvSpPr>
        <p:spPr>
          <a:xfrm>
            <a:off x="900430" y="1526540"/>
            <a:ext cx="96520" cy="93980"/>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92167" name="椭圆 8"/>
          <p:cNvSpPr/>
          <p:nvPr>
            <p:custDataLst>
              <p:tags r:id="rId2"/>
            </p:custDataLst>
          </p:nvPr>
        </p:nvSpPr>
        <p:spPr>
          <a:xfrm>
            <a:off x="1437005" y="1537970"/>
            <a:ext cx="95250" cy="9461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92168" name="椭圆 11"/>
          <p:cNvSpPr/>
          <p:nvPr>
            <p:custDataLst>
              <p:tags r:id="rId3"/>
            </p:custDataLst>
          </p:nvPr>
        </p:nvSpPr>
        <p:spPr>
          <a:xfrm>
            <a:off x="301625" y="1525270"/>
            <a:ext cx="97155" cy="93980"/>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10" name="矩形 9"/>
          <p:cNvSpPr>
            <a:spLocks noChangeArrowheads="1"/>
          </p:cNvSpPr>
          <p:nvPr>
            <p:custDataLst>
              <p:tags r:id="rId4"/>
            </p:custDataLst>
          </p:nvPr>
        </p:nvSpPr>
        <p:spPr bwMode="auto">
          <a:xfrm>
            <a:off x="0" y="1636395"/>
            <a:ext cx="9144000" cy="173609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marL="0" marR="0" lvl="0" indent="0" algn="just" defTabSz="914400" rtl="0" eaLnBrk="1" fontAlgn="base" latinLnBrk="0" hangingPunct="1">
              <a:lnSpc>
                <a:spcPct val="130000"/>
              </a:lnSpc>
              <a:spcBef>
                <a:spcPts val="600"/>
              </a:spcBef>
              <a:spcAft>
                <a:spcPts val="600"/>
              </a:spcAft>
              <a:buClrTx/>
              <a:buSzTx/>
              <a:buFontTx/>
              <a:buNone/>
              <a:defRPr/>
            </a:pP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92170" name="圆角矩形 15"/>
          <p:cNvSpPr/>
          <p:nvPr>
            <p:custDataLst>
              <p:tags r:id="rId5"/>
            </p:custDataLst>
          </p:nvPr>
        </p:nvSpPr>
        <p:spPr>
          <a:xfrm>
            <a:off x="927100" y="1526540"/>
            <a:ext cx="494030" cy="1851025"/>
          </a:xfrm>
          <a:custGeom>
            <a:avLst/>
            <a:gdLst>
              <a:gd name="txL" fmla="*/ 0 w 738285"/>
              <a:gd name="txT" fmla="*/ 0 h 4248500"/>
              <a:gd name="txR" fmla="*/ 738285 w 738285"/>
              <a:gd name="txB" fmla="*/ 4248500 h 4248500"/>
            </a:gdLst>
            <a:ahLst/>
            <a:cxnLst>
              <a:cxn ang="0">
                <a:pos x="1614" y="5736"/>
              </a:cxn>
              <a:cxn ang="0">
                <a:pos x="223" y="1"/>
              </a:cxn>
              <a:cxn ang="0">
                <a:pos x="11273" y="1"/>
              </a:cxn>
              <a:cxn ang="0">
                <a:pos x="13205" y="4240"/>
              </a:cxn>
              <a:cxn ang="0">
                <a:pos x="13205" y="162511"/>
              </a:cxn>
              <a:cxn ang="0">
                <a:pos x="11273" y="166751"/>
              </a:cxn>
              <a:cxn ang="0">
                <a:pos x="649" y="166751"/>
              </a:cxn>
              <a:cxn ang="0">
                <a:pos x="1614" y="162511"/>
              </a:cxn>
              <a:cxn ang="0">
                <a:pos x="1614" y="5736"/>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C000">
              <a:alpha val="100000"/>
            </a:srgbClr>
          </a:solidFill>
          <a:ln w="9525">
            <a:noFill/>
          </a:ln>
        </p:spPr>
        <p:txBody>
          <a:bodyPr/>
          <a:lstStyle/>
          <a:p>
            <a:endParaRPr lang="zh-CN" altLang="en-US"/>
          </a:p>
        </p:txBody>
      </p:sp>
      <p:sp>
        <p:nvSpPr>
          <p:cNvPr id="92171" name="圆角矩形 15"/>
          <p:cNvSpPr/>
          <p:nvPr>
            <p:custDataLst>
              <p:tags r:id="rId6"/>
            </p:custDataLst>
          </p:nvPr>
        </p:nvSpPr>
        <p:spPr>
          <a:xfrm>
            <a:off x="332105" y="1522095"/>
            <a:ext cx="492125" cy="1851025"/>
          </a:xfrm>
          <a:custGeom>
            <a:avLst/>
            <a:gdLst>
              <a:gd name="txL" fmla="*/ 0 w 738285"/>
              <a:gd name="txT" fmla="*/ 0 h 4248500"/>
              <a:gd name="txR" fmla="*/ 738285 w 738285"/>
              <a:gd name="txB" fmla="*/ 4248500 h 4248500"/>
            </a:gdLst>
            <a:ahLst/>
            <a:cxnLst>
              <a:cxn ang="0">
                <a:pos x="1562" y="5736"/>
              </a:cxn>
              <a:cxn ang="0">
                <a:pos x="217" y="1"/>
              </a:cxn>
              <a:cxn ang="0">
                <a:pos x="10915" y="1"/>
              </a:cxn>
              <a:cxn ang="0">
                <a:pos x="12786" y="4240"/>
              </a:cxn>
              <a:cxn ang="0">
                <a:pos x="12786" y="162511"/>
              </a:cxn>
              <a:cxn ang="0">
                <a:pos x="10915" y="166751"/>
              </a:cxn>
              <a:cxn ang="0">
                <a:pos x="629" y="166751"/>
              </a:cxn>
              <a:cxn ang="0">
                <a:pos x="1562" y="162511"/>
              </a:cxn>
              <a:cxn ang="0">
                <a:pos x="1562" y="5736"/>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9476B6">
              <a:alpha val="100000"/>
            </a:srgbClr>
          </a:solidFill>
          <a:ln w="9525">
            <a:noFill/>
          </a:ln>
        </p:spPr>
        <p:txBody>
          <a:bodyPr/>
          <a:lstStyle/>
          <a:p>
            <a:endParaRPr lang="zh-CN" altLang="en-US"/>
          </a:p>
        </p:txBody>
      </p:sp>
      <p:sp>
        <p:nvSpPr>
          <p:cNvPr id="13" name="圆角矩形 15"/>
          <p:cNvSpPr>
            <a:spLocks noChangeArrowheads="1"/>
          </p:cNvSpPr>
          <p:nvPr>
            <p:custDataLst>
              <p:tags r:id="rId7"/>
            </p:custDataLst>
          </p:nvPr>
        </p:nvSpPr>
        <p:spPr bwMode="auto">
          <a:xfrm>
            <a:off x="1465580" y="1537970"/>
            <a:ext cx="492125" cy="1851025"/>
          </a:xfrm>
          <a:custGeom>
            <a:avLst/>
            <a:gdLst>
              <a:gd name="T0" fmla="*/ 26719 w 738285"/>
              <a:gd name="T1" fmla="*/ 55318 h 4248500"/>
              <a:gd name="T2" fmla="*/ 3700 w 738285"/>
              <a:gd name="T3" fmla="*/ 4 h 4248500"/>
              <a:gd name="T4" fmla="*/ 186673 w 738285"/>
              <a:gd name="T5" fmla="*/ 4 h 4248500"/>
              <a:gd name="T6" fmla="*/ 218664 w 738285"/>
              <a:gd name="T7" fmla="*/ 40895 h 4248500"/>
              <a:gd name="T8" fmla="*/ 218664 w 738285"/>
              <a:gd name="T9" fmla="*/ 1567472 h 4248500"/>
              <a:gd name="T10" fmla="*/ 186673 w 738285"/>
              <a:gd name="T11" fmla="*/ 1608364 h 4248500"/>
              <a:gd name="T12" fmla="*/ 10752 w 738285"/>
              <a:gd name="T13" fmla="*/ 1608364 h 4248500"/>
              <a:gd name="T14" fmla="*/ 26719 w 738285"/>
              <a:gd name="T15" fmla="*/ 1567472 h 4248500"/>
              <a:gd name="T16" fmla="*/ 26719 w 738285"/>
              <a:gd name="T17" fmla="*/ 55318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accent1">
              <a:lumMod val="60000"/>
              <a:lumOff val="40000"/>
            </a:schemeClr>
          </a:solidFill>
          <a:ln>
            <a:noFill/>
          </a:ln>
        </p:spPr>
        <p:txBody>
          <a:bodyPr vert="eaVert" lIns="7200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464901" name="Rectangle 5"/>
          <p:cNvSpPr>
            <a:spLocks noChangeArrowheads="1"/>
          </p:cNvSpPr>
          <p:nvPr>
            <p:custDataLst>
              <p:tags r:id="rId8"/>
            </p:custDataLst>
          </p:nvPr>
        </p:nvSpPr>
        <p:spPr bwMode="auto">
          <a:xfrm>
            <a:off x="2154555" y="1617980"/>
            <a:ext cx="67849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优点</a:t>
            </a:r>
            <a:endPar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a:p>
            <a:pPr marR="0" lvl="1"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时间：插入、删除等操作不必移动数据，只需修改链接指针，</a:t>
            </a: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修改效率较高</a:t>
            </a:r>
            <a:endPar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endParaRPr>
          </a:p>
          <a:p>
            <a:pPr lvl="1">
              <a:lnSpc>
                <a:spcPct val="100000"/>
              </a:lnSpc>
              <a:buFont typeface="Wingdings" panose="05000000000000000000" pitchFamily="2" charset="2"/>
              <a:buChar char="l"/>
              <a:defRPr/>
            </a:pPr>
            <a:r>
              <a:rPr lang="zh-CN" altLang="en-US" sz="2400" dirty="0">
                <a:cs typeface="+mn-ea"/>
                <a:sym typeface="+mn-lt"/>
              </a:rPr>
              <a:t>空间：数据元素的个数可以</a:t>
            </a:r>
            <a:r>
              <a:rPr lang="zh-CN" altLang="en-US" sz="2400" dirty="0">
                <a:solidFill>
                  <a:srgbClr val="FF0000"/>
                </a:solidFill>
                <a:cs typeface="+mn-ea"/>
                <a:sym typeface="+mn-lt"/>
              </a:rPr>
              <a:t>自由扩充</a:t>
            </a:r>
            <a:endParaRPr lang="zh-CN" altLang="en-US" sz="2400" dirty="0">
              <a:solidFill>
                <a:srgbClr val="FF0000"/>
              </a:solidFill>
              <a:cs typeface="+mn-ea"/>
              <a:sym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2164" name="椭圆 3"/>
          <p:cNvSpPr/>
          <p:nvPr>
            <p:custDataLst>
              <p:tags r:id="rId9"/>
            </p:custDataLst>
          </p:nvPr>
        </p:nvSpPr>
        <p:spPr>
          <a:xfrm>
            <a:off x="1440180" y="3305810"/>
            <a:ext cx="95250" cy="95250"/>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92165" name="椭圆 4"/>
          <p:cNvSpPr/>
          <p:nvPr>
            <p:custDataLst>
              <p:tags r:id="rId10"/>
            </p:custDataLst>
          </p:nvPr>
        </p:nvSpPr>
        <p:spPr>
          <a:xfrm>
            <a:off x="901700" y="3295015"/>
            <a:ext cx="97155" cy="9461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92166" name="椭圆 6"/>
          <p:cNvSpPr/>
          <p:nvPr>
            <p:custDataLst>
              <p:tags r:id="rId11"/>
            </p:custDataLst>
          </p:nvPr>
        </p:nvSpPr>
        <p:spPr>
          <a:xfrm>
            <a:off x="306705" y="3288665"/>
            <a:ext cx="95250" cy="93980"/>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2" name="椭圆 9"/>
          <p:cNvSpPr/>
          <p:nvPr>
            <p:custDataLst>
              <p:tags r:id="rId12"/>
            </p:custDataLst>
          </p:nvPr>
        </p:nvSpPr>
        <p:spPr>
          <a:xfrm>
            <a:off x="883920" y="3590925"/>
            <a:ext cx="96520" cy="93980"/>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3" name="椭圆 8"/>
          <p:cNvSpPr/>
          <p:nvPr>
            <p:custDataLst>
              <p:tags r:id="rId13"/>
            </p:custDataLst>
          </p:nvPr>
        </p:nvSpPr>
        <p:spPr>
          <a:xfrm>
            <a:off x="1420495" y="3602355"/>
            <a:ext cx="95250" cy="9461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4" name="椭圆 11"/>
          <p:cNvSpPr/>
          <p:nvPr>
            <p:custDataLst>
              <p:tags r:id="rId14"/>
            </p:custDataLst>
          </p:nvPr>
        </p:nvSpPr>
        <p:spPr>
          <a:xfrm>
            <a:off x="285115" y="3589655"/>
            <a:ext cx="97155" cy="93980"/>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5" name="矩形 4"/>
          <p:cNvSpPr>
            <a:spLocks noChangeArrowheads="1"/>
          </p:cNvSpPr>
          <p:nvPr>
            <p:custDataLst>
              <p:tags r:id="rId15"/>
            </p:custDataLst>
          </p:nvPr>
        </p:nvSpPr>
        <p:spPr bwMode="auto">
          <a:xfrm>
            <a:off x="-16510" y="3700780"/>
            <a:ext cx="9144000" cy="190119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marL="0" marR="0" lvl="0" indent="0" algn="just" defTabSz="914400" rtl="0" eaLnBrk="1" fontAlgn="base" latinLnBrk="0" hangingPunct="1">
              <a:lnSpc>
                <a:spcPct val="130000"/>
              </a:lnSpc>
              <a:spcBef>
                <a:spcPts val="600"/>
              </a:spcBef>
              <a:spcAft>
                <a:spcPts val="600"/>
              </a:spcAft>
              <a:buClrTx/>
              <a:buSzTx/>
              <a:buFontTx/>
              <a:buNone/>
              <a:defRPr/>
            </a:pP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6" name="圆角矩形 15"/>
          <p:cNvSpPr/>
          <p:nvPr>
            <p:custDataLst>
              <p:tags r:id="rId16"/>
            </p:custDataLst>
          </p:nvPr>
        </p:nvSpPr>
        <p:spPr>
          <a:xfrm>
            <a:off x="910590" y="3590925"/>
            <a:ext cx="494030" cy="2011680"/>
          </a:xfrm>
          <a:custGeom>
            <a:avLst/>
            <a:gdLst>
              <a:gd name="txL" fmla="*/ 0 w 738285"/>
              <a:gd name="txT" fmla="*/ 0 h 4248500"/>
              <a:gd name="txR" fmla="*/ 738285 w 738285"/>
              <a:gd name="txB" fmla="*/ 4248500 h 4248500"/>
            </a:gdLst>
            <a:ahLst/>
            <a:cxnLst>
              <a:cxn ang="0">
                <a:pos x="1614" y="5736"/>
              </a:cxn>
              <a:cxn ang="0">
                <a:pos x="223" y="1"/>
              </a:cxn>
              <a:cxn ang="0">
                <a:pos x="11273" y="1"/>
              </a:cxn>
              <a:cxn ang="0">
                <a:pos x="13205" y="4240"/>
              </a:cxn>
              <a:cxn ang="0">
                <a:pos x="13205" y="162511"/>
              </a:cxn>
              <a:cxn ang="0">
                <a:pos x="11273" y="166751"/>
              </a:cxn>
              <a:cxn ang="0">
                <a:pos x="649" y="166751"/>
              </a:cxn>
              <a:cxn ang="0">
                <a:pos x="1614" y="162511"/>
              </a:cxn>
              <a:cxn ang="0">
                <a:pos x="1614" y="5736"/>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FFC000">
              <a:alpha val="100000"/>
            </a:srgbClr>
          </a:solidFill>
          <a:ln w="9525">
            <a:noFill/>
          </a:ln>
        </p:spPr>
        <p:txBody>
          <a:bodyPr/>
          <a:lstStyle/>
          <a:p>
            <a:endParaRPr lang="zh-CN" altLang="en-US"/>
          </a:p>
        </p:txBody>
      </p:sp>
      <p:sp>
        <p:nvSpPr>
          <p:cNvPr id="7" name="圆角矩形 15"/>
          <p:cNvSpPr/>
          <p:nvPr>
            <p:custDataLst>
              <p:tags r:id="rId17"/>
            </p:custDataLst>
          </p:nvPr>
        </p:nvSpPr>
        <p:spPr>
          <a:xfrm>
            <a:off x="315595" y="3586480"/>
            <a:ext cx="492125" cy="2011680"/>
          </a:xfrm>
          <a:custGeom>
            <a:avLst/>
            <a:gdLst>
              <a:gd name="txL" fmla="*/ 0 w 738285"/>
              <a:gd name="txT" fmla="*/ 0 h 4248500"/>
              <a:gd name="txR" fmla="*/ 738285 w 738285"/>
              <a:gd name="txB" fmla="*/ 4248500 h 4248500"/>
            </a:gdLst>
            <a:ahLst/>
            <a:cxnLst>
              <a:cxn ang="0">
                <a:pos x="1562" y="5736"/>
              </a:cxn>
              <a:cxn ang="0">
                <a:pos x="217" y="1"/>
              </a:cxn>
              <a:cxn ang="0">
                <a:pos x="10915" y="1"/>
              </a:cxn>
              <a:cxn ang="0">
                <a:pos x="12786" y="4240"/>
              </a:cxn>
              <a:cxn ang="0">
                <a:pos x="12786" y="162511"/>
              </a:cxn>
              <a:cxn ang="0">
                <a:pos x="10915" y="166751"/>
              </a:cxn>
              <a:cxn ang="0">
                <a:pos x="629" y="166751"/>
              </a:cxn>
              <a:cxn ang="0">
                <a:pos x="1562" y="162511"/>
              </a:cxn>
              <a:cxn ang="0">
                <a:pos x="1562" y="5736"/>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9476B6">
              <a:alpha val="100000"/>
            </a:srgbClr>
          </a:solidFill>
          <a:ln w="9525">
            <a:noFill/>
          </a:ln>
        </p:spPr>
        <p:txBody>
          <a:bodyPr/>
          <a:lstStyle/>
          <a:p>
            <a:endParaRPr lang="zh-CN" altLang="en-US"/>
          </a:p>
        </p:txBody>
      </p:sp>
      <p:sp>
        <p:nvSpPr>
          <p:cNvPr id="8" name="圆角矩形 15"/>
          <p:cNvSpPr>
            <a:spLocks noChangeArrowheads="1"/>
          </p:cNvSpPr>
          <p:nvPr>
            <p:custDataLst>
              <p:tags r:id="rId18"/>
            </p:custDataLst>
          </p:nvPr>
        </p:nvSpPr>
        <p:spPr bwMode="auto">
          <a:xfrm>
            <a:off x="1449070" y="3602355"/>
            <a:ext cx="492125" cy="2011680"/>
          </a:xfrm>
          <a:custGeom>
            <a:avLst/>
            <a:gdLst>
              <a:gd name="T0" fmla="*/ 26719 w 738285"/>
              <a:gd name="T1" fmla="*/ 55318 h 4248500"/>
              <a:gd name="T2" fmla="*/ 3700 w 738285"/>
              <a:gd name="T3" fmla="*/ 4 h 4248500"/>
              <a:gd name="T4" fmla="*/ 186673 w 738285"/>
              <a:gd name="T5" fmla="*/ 4 h 4248500"/>
              <a:gd name="T6" fmla="*/ 218664 w 738285"/>
              <a:gd name="T7" fmla="*/ 40895 h 4248500"/>
              <a:gd name="T8" fmla="*/ 218664 w 738285"/>
              <a:gd name="T9" fmla="*/ 1567472 h 4248500"/>
              <a:gd name="T10" fmla="*/ 186673 w 738285"/>
              <a:gd name="T11" fmla="*/ 1608364 h 4248500"/>
              <a:gd name="T12" fmla="*/ 10752 w 738285"/>
              <a:gd name="T13" fmla="*/ 1608364 h 4248500"/>
              <a:gd name="T14" fmla="*/ 26719 w 738285"/>
              <a:gd name="T15" fmla="*/ 1567472 h 4248500"/>
              <a:gd name="T16" fmla="*/ 26719 w 738285"/>
              <a:gd name="T17" fmla="*/ 55318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accent1">
              <a:lumMod val="60000"/>
              <a:lumOff val="40000"/>
            </a:schemeClr>
          </a:solidFill>
          <a:ln>
            <a:noFill/>
          </a:ln>
        </p:spPr>
        <p:txBody>
          <a:bodyPr vert="eaVert" lIns="7200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11" name="椭圆 3"/>
          <p:cNvSpPr/>
          <p:nvPr>
            <p:custDataLst>
              <p:tags r:id="rId19"/>
            </p:custDataLst>
          </p:nvPr>
        </p:nvSpPr>
        <p:spPr>
          <a:xfrm>
            <a:off x="1423670" y="5585460"/>
            <a:ext cx="95250" cy="95250"/>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12" name="椭圆 4"/>
          <p:cNvSpPr/>
          <p:nvPr>
            <p:custDataLst>
              <p:tags r:id="rId20"/>
            </p:custDataLst>
          </p:nvPr>
        </p:nvSpPr>
        <p:spPr>
          <a:xfrm>
            <a:off x="885190" y="5574665"/>
            <a:ext cx="97155" cy="94615"/>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14" name="椭圆 6"/>
          <p:cNvSpPr/>
          <p:nvPr>
            <p:custDataLst>
              <p:tags r:id="rId21"/>
            </p:custDataLst>
          </p:nvPr>
        </p:nvSpPr>
        <p:spPr>
          <a:xfrm>
            <a:off x="290195" y="5568315"/>
            <a:ext cx="95250" cy="93980"/>
          </a:xfrm>
          <a:prstGeom prst="ellipse">
            <a:avLst/>
          </a:prstGeom>
          <a:solidFill>
            <a:srgbClr val="595959"/>
          </a:solidFill>
          <a:ln w="9525">
            <a:noFill/>
          </a:ln>
        </p:spPr>
        <p:txBody>
          <a:bodyPr anchor="ctr" anchorCtr="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eaLnBrk="1" hangingPunct="1">
              <a:lnSpc>
                <a:spcPct val="100000"/>
              </a:lnSpc>
            </a:pPr>
            <a:endParaRPr lang="zh-CN" altLang="en-US" sz="2800" dirty="0">
              <a:solidFill>
                <a:srgbClr val="FFFFFF"/>
              </a:solidFill>
              <a:latin typeface="Arial Narrow" panose="020B0606020202030204" pitchFamily="34" charset="0"/>
            </a:endParaRPr>
          </a:p>
        </p:txBody>
      </p:sp>
      <p:sp>
        <p:nvSpPr>
          <p:cNvPr id="482309" name="Rectangle 5"/>
          <p:cNvSpPr>
            <a:spLocks noChangeArrowheads="1"/>
          </p:cNvSpPr>
          <p:nvPr>
            <p:custDataLst>
              <p:tags r:id="rId22"/>
            </p:custDataLst>
          </p:nvPr>
        </p:nvSpPr>
        <p:spPr bwMode="auto">
          <a:xfrm>
            <a:off x="2169795" y="3574415"/>
            <a:ext cx="686879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30000"/>
              </a:lnSpc>
              <a:spcBef>
                <a:spcPts val="0"/>
              </a:spcBef>
              <a:spcAft>
                <a:spcPct val="0"/>
              </a:spcAft>
              <a:buClrTx/>
              <a:buSzTx/>
              <a:buFontTx/>
              <a:buNone/>
              <a:defRPr/>
            </a:pP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缺点</a:t>
            </a:r>
            <a:endPar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a:p>
            <a:pPr marL="800100" marR="0" lvl="1" indent="-342900" algn="l" defTabSz="914400" rtl="0" eaLnBrk="1" fontAlgn="base" latinLnBrk="0" hangingPunct="1">
              <a:lnSpc>
                <a:spcPct val="100000"/>
              </a:lnSpc>
              <a:spcBef>
                <a:spcPts val="0"/>
              </a:spcBef>
              <a:spcAft>
                <a:spcPct val="0"/>
              </a:spcAft>
              <a:buClr>
                <a:srgbClr val="FF3300"/>
              </a:buClr>
              <a:buSzTx/>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时间：存取效率不高，必须采用</a:t>
            </a: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顺序存取</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，即存取数据元素时，只能按链表的顺序进行访问</a:t>
            </a: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（顺藤摸瓜）</a:t>
            </a:r>
            <a:endPar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endParaRPr>
          </a:p>
          <a:p>
            <a:pPr marL="800100" lvl="1" indent="-342900" eaLnBrk="1" hangingPunct="1">
              <a:lnSpc>
                <a:spcPct val="100000"/>
              </a:lnSpc>
              <a:spcBef>
                <a:spcPts val="0"/>
              </a:spcBef>
              <a:buClr>
                <a:srgbClr val="FF3300"/>
              </a:buClr>
              <a:buFont typeface="Wingdings" panose="05000000000000000000" pitchFamily="2" charset="2"/>
              <a:buChar char="l"/>
              <a:defRPr/>
            </a:pPr>
            <a:r>
              <a:rPr lang="zh-CN" altLang="en-US" sz="2400" dirty="0">
                <a:cs typeface="+mn-ea"/>
                <a:sym typeface="+mn-lt"/>
              </a:rPr>
              <a:t>空间：存储密度小</a:t>
            </a:r>
            <a:endPar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901">
                                            <p:txEl>
                                              <p:pRg st="0" end="0"/>
                                            </p:txEl>
                                          </p:spTgt>
                                        </p:tgtEl>
                                        <p:attrNameLst>
                                          <p:attrName>style.visibility</p:attrName>
                                        </p:attrNameLst>
                                      </p:cBhvr>
                                      <p:to>
                                        <p:strVal val="visible"/>
                                      </p:to>
                                    </p:set>
                                    <p:anim calcmode="lin" valueType="num">
                                      <p:cBhvr additive="base">
                                        <p:cTn id="7" dur="500" fill="hold"/>
                                        <p:tgtEl>
                                          <p:spTgt spid="4649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49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4901">
                                            <p:txEl>
                                              <p:pRg st="1" end="1"/>
                                            </p:txEl>
                                          </p:spTgt>
                                        </p:tgtEl>
                                        <p:attrNameLst>
                                          <p:attrName>style.visibility</p:attrName>
                                        </p:attrNameLst>
                                      </p:cBhvr>
                                      <p:to>
                                        <p:strVal val="visible"/>
                                      </p:to>
                                    </p:set>
                                    <p:anim calcmode="lin" valueType="num">
                                      <p:cBhvr additive="base">
                                        <p:cTn id="13" dur="500" fill="hold"/>
                                        <p:tgtEl>
                                          <p:spTgt spid="4649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49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4901">
                                            <p:txEl>
                                              <p:pRg st="2" end="2"/>
                                            </p:txEl>
                                          </p:spTgt>
                                        </p:tgtEl>
                                        <p:attrNameLst>
                                          <p:attrName>style.visibility</p:attrName>
                                        </p:attrNameLst>
                                      </p:cBhvr>
                                      <p:to>
                                        <p:strVal val="visible"/>
                                      </p:to>
                                    </p:set>
                                    <p:anim calcmode="lin" valueType="num">
                                      <p:cBhvr additive="base">
                                        <p:cTn id="19" dur="500" fill="hold"/>
                                        <p:tgtEl>
                                          <p:spTgt spid="46490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490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2309">
                                            <p:txEl>
                                              <p:pRg st="0" end="0"/>
                                            </p:txEl>
                                          </p:spTgt>
                                        </p:tgtEl>
                                        <p:attrNameLst>
                                          <p:attrName>style.visibility</p:attrName>
                                        </p:attrNameLst>
                                      </p:cBhvr>
                                      <p:to>
                                        <p:strVal val="visible"/>
                                      </p:to>
                                    </p:set>
                                    <p:anim calcmode="lin" valueType="num">
                                      <p:cBhvr additive="base">
                                        <p:cTn id="25" dur="500" fill="hold"/>
                                        <p:tgtEl>
                                          <p:spTgt spid="48230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23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2309">
                                            <p:txEl>
                                              <p:pRg st="1" end="1"/>
                                            </p:txEl>
                                          </p:spTgt>
                                        </p:tgtEl>
                                        <p:attrNameLst>
                                          <p:attrName>style.visibility</p:attrName>
                                        </p:attrNameLst>
                                      </p:cBhvr>
                                      <p:to>
                                        <p:strVal val="visible"/>
                                      </p:to>
                                    </p:set>
                                    <p:anim calcmode="lin" valueType="num">
                                      <p:cBhvr additive="base">
                                        <p:cTn id="31" dur="500" fill="hold"/>
                                        <p:tgtEl>
                                          <p:spTgt spid="48230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23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2309">
                                            <p:txEl>
                                              <p:pRg st="2" end="2"/>
                                            </p:txEl>
                                          </p:spTgt>
                                        </p:tgtEl>
                                        <p:attrNameLst>
                                          <p:attrName>style.visibility</p:attrName>
                                        </p:attrNameLst>
                                      </p:cBhvr>
                                      <p:to>
                                        <p:strVal val="visible"/>
                                      </p:to>
                                    </p:set>
                                    <p:anim calcmode="lin" valueType="num">
                                      <p:cBhvr additive="base">
                                        <p:cTn id="37" dur="500" fill="hold"/>
                                        <p:tgtEl>
                                          <p:spTgt spid="482309">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230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bldLvl="2" build="p"/>
      <p:bldP spid="482309" grpId="0" bldLvl="2"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0419"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Arial" panose="020B0604020202020204" pitchFamily="34" charset="0"/>
                <a:ea typeface="+mn-ea"/>
                <a:cs typeface="+mn-cs"/>
              </a:rPr>
              <a:t>静态链表</a:t>
            </a:r>
            <a:endParaRPr lang="zh-CN" altLang="en-US" kern="1200" dirty="0">
              <a:latin typeface="Arial" panose="020B0604020202020204" pitchFamily="34" charset="0"/>
              <a:ea typeface="+mn-ea"/>
              <a:cs typeface="+mn-cs"/>
            </a:endParaRPr>
          </a:p>
          <a:p>
            <a:pPr lvl="1"/>
            <a:r>
              <a:rPr lang="zh-CN" altLang="en-US" kern="1200" dirty="0">
                <a:latin typeface="Arial" panose="020B0604020202020204" pitchFamily="34" charset="0"/>
                <a:ea typeface="+mn-ea"/>
                <a:cs typeface="+mn-cs"/>
              </a:rPr>
              <a:t>针对不设“指针” 的编程语言，用不连续的内存区域来描述线性表？用一维数组来表示这种情况下的链表。</a:t>
            </a:r>
            <a:endParaRPr lang="zh-CN" altLang="en-US" kern="1200" dirty="0">
              <a:latin typeface="Arial" panose="020B0604020202020204" pitchFamily="34" charset="0"/>
              <a:ea typeface="+mn-ea"/>
              <a:cs typeface="+mn-cs"/>
            </a:endParaRPr>
          </a:p>
          <a:p>
            <a:pPr lvl="1">
              <a:buFont typeface="Wingdings" panose="05000000000000000000" pitchFamily="2" charset="2"/>
              <a:buNone/>
            </a:pPr>
            <a:r>
              <a:rPr lang="zh-CN" altLang="en-US" b="1" kern="1200" dirty="0">
                <a:latin typeface="Times New Roman" panose="02020603050405020304" pitchFamily="18" charset="0"/>
                <a:ea typeface="+mn-ea"/>
                <a:cs typeface="+mn-cs"/>
              </a:rPr>
              <a:t>#</a:t>
            </a:r>
            <a:r>
              <a:rPr lang="en-US" altLang="zh-CN" b="1" kern="1200" dirty="0">
                <a:latin typeface="Times New Roman" panose="02020603050405020304" pitchFamily="18" charset="0"/>
                <a:ea typeface="+mn-ea"/>
                <a:cs typeface="+mn-cs"/>
              </a:rPr>
              <a:t>define  MAXSIZE 100    </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typedef struct{</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ElemType  data</a:t>
            </a:r>
            <a:r>
              <a:rPr lang="en-GB" altLang="zh-CN" b="1" kern="1200" dirty="0">
                <a:latin typeface="Times New Roman" panose="02020603050405020304" pitchFamily="18" charset="0"/>
                <a:ea typeface="+mn-ea"/>
                <a:cs typeface="+mn-cs"/>
              </a:rPr>
              <a:t>;	</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存储数据元素</a:t>
            </a:r>
            <a:endParaRPr lang="en-US" altLang="zh-CN"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int cur;			</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游标</a:t>
            </a:r>
            <a:endParaRPr lang="en-US" altLang="zh-CN"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}component,SLinkList[MAXSIZE]</a:t>
            </a:r>
            <a:r>
              <a:rPr lang="en-GB" altLang="zh-CN" b="1" kern="1200" dirty="0">
                <a:latin typeface="Times New Roman" panose="02020603050405020304" pitchFamily="18" charset="0"/>
                <a:ea typeface="+mn-ea"/>
                <a:cs typeface="+mn-cs"/>
              </a:rPr>
              <a:t>;</a:t>
            </a:r>
            <a:endParaRPr lang="en-GB" altLang="zh-CN" b="1" kern="1200" dirty="0">
              <a:latin typeface="Times New Roman" panose="02020603050405020304" pitchFamily="18" charset="0"/>
              <a:ea typeface="+mn-ea"/>
              <a:cs typeface="+mn-cs"/>
            </a:endParaRPr>
          </a:p>
          <a:p>
            <a:pPr lvl="1"/>
            <a:r>
              <a:rPr lang="zh-CN" altLang="en-US" kern="1200" dirty="0">
                <a:latin typeface="Arial" panose="020B0604020202020204" pitchFamily="34" charset="0"/>
                <a:ea typeface="+mn-ea"/>
                <a:cs typeface="+mn-cs"/>
              </a:rPr>
              <a:t>用数组的元素空间存储结点，用游标</a:t>
            </a:r>
            <a:r>
              <a:rPr lang="en-US" altLang="zh-CN" kern="1200" dirty="0">
                <a:solidFill>
                  <a:srgbClr val="FF0909"/>
                </a:solidFill>
                <a:latin typeface="Arial" panose="020B0604020202020204" pitchFamily="34" charset="0"/>
                <a:ea typeface="+mn-ea"/>
                <a:cs typeface="+mn-cs"/>
              </a:rPr>
              <a:t>cur</a:t>
            </a:r>
            <a:r>
              <a:rPr lang="zh-CN" altLang="en-US" kern="1200" dirty="0">
                <a:solidFill>
                  <a:srgbClr val="FF0909"/>
                </a:solidFill>
                <a:latin typeface="Arial" panose="020B0604020202020204" pitchFamily="34" charset="0"/>
                <a:ea typeface="+mn-ea"/>
                <a:cs typeface="+mn-cs"/>
              </a:rPr>
              <a:t>代替指针</a:t>
            </a:r>
            <a:r>
              <a:rPr lang="zh-CN" altLang="en-US" kern="1200" dirty="0">
                <a:latin typeface="Arial" panose="020B0604020202020204" pitchFamily="34" charset="0"/>
                <a:ea typeface="+mn-ea"/>
                <a:cs typeface="+mn-cs"/>
              </a:rPr>
              <a:t>指示结点在数组的</a:t>
            </a:r>
            <a:r>
              <a:rPr lang="zh-CN" altLang="en-US" kern="1200" dirty="0">
                <a:solidFill>
                  <a:srgbClr val="FF0000"/>
                </a:solidFill>
                <a:latin typeface="Arial" panose="020B0604020202020204" pitchFamily="34" charset="0"/>
                <a:ea typeface="+mn-ea"/>
                <a:cs typeface="+mn-cs"/>
              </a:rPr>
              <a:t>相对位置</a:t>
            </a:r>
            <a:r>
              <a:rPr lang="zh-CN" altLang="en-US" kern="1200" dirty="0">
                <a:latin typeface="Arial" panose="020B0604020202020204" pitchFamily="34" charset="0"/>
                <a:ea typeface="+mn-ea"/>
                <a:cs typeface="+mn-cs"/>
              </a:rPr>
              <a:t>。</a:t>
            </a:r>
            <a:endParaRPr lang="zh-CN" altLang="en-US" kern="1200" dirty="0">
              <a:latin typeface="Arial" panose="020B0604020202020204" pitchFamily="34" charset="0"/>
              <a:ea typeface="+mn-ea"/>
              <a:cs typeface="+mn-cs"/>
            </a:endParaRPr>
          </a:p>
          <a:p>
            <a:endParaRPr lang="en-US" altLang="zh-CN" kern="1200" dirty="0">
              <a:latin typeface="Arial" panose="020B0604020202020204" pitchFamily="34" charset="0"/>
              <a:ea typeface="+mn-ea"/>
              <a:cs typeface="+mn-cs"/>
            </a:endParaRP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单链表基本操作的实现</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9331"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Times New Roman" panose="02020603050405020304" pitchFamily="18" charset="0"/>
                <a:ea typeface="+mn-ea"/>
                <a:cs typeface="+mn-cs"/>
              </a:rPr>
              <a:t>在</a:t>
            </a:r>
            <a:r>
              <a:rPr lang="en-US" altLang="zh-CN" kern="1200" dirty="0">
                <a:latin typeface="Times New Roman" panose="02020603050405020304" pitchFamily="18" charset="0"/>
                <a:ea typeface="+mn-ea"/>
                <a:cs typeface="+mn-cs"/>
              </a:rPr>
              <a:t>Li</a:t>
            </a:r>
            <a:r>
              <a:rPr lang="zh-CN" altLang="en-US" kern="1200" dirty="0">
                <a:latin typeface="Times New Roman" panose="02020603050405020304" pitchFamily="18" charset="0"/>
                <a:ea typeface="+mn-ea"/>
                <a:cs typeface="+mn-cs"/>
              </a:rPr>
              <a:t>后插入</a:t>
            </a:r>
            <a:r>
              <a:rPr lang="en-US" altLang="zh-CN" kern="1200" dirty="0">
                <a:latin typeface="Times New Roman" panose="02020603050405020304" pitchFamily="18" charset="0"/>
                <a:ea typeface="+mn-ea"/>
                <a:cs typeface="+mn-cs"/>
              </a:rPr>
              <a:t>CHEN</a:t>
            </a:r>
            <a:endParaRPr lang="en-US" altLang="zh-CN" kern="1200" dirty="0">
              <a:latin typeface="Times New Roman" panose="02020603050405020304" pitchFamily="18" charset="0"/>
              <a:ea typeface="+mn-ea"/>
              <a:cs typeface="+mn-cs"/>
            </a:endParaRPr>
          </a:p>
          <a:p>
            <a:r>
              <a:rPr lang="zh-CN" altLang="en-US" kern="1200" dirty="0">
                <a:latin typeface="Times New Roman" panose="02020603050405020304" pitchFamily="18" charset="0"/>
                <a:ea typeface="+mn-ea"/>
                <a:cs typeface="+mn-cs"/>
              </a:rPr>
              <a:t>删除元素</a:t>
            </a:r>
            <a:r>
              <a:rPr lang="en-US" altLang="zh-CN" kern="1200" dirty="0">
                <a:latin typeface="Times New Roman" panose="02020603050405020304" pitchFamily="18" charset="0"/>
                <a:ea typeface="+mn-ea"/>
                <a:cs typeface="+mn-cs"/>
              </a:rPr>
              <a:t>ZHENG</a:t>
            </a:r>
            <a:endParaRPr lang="en-US" altLang="zh-CN" kern="1200" dirty="0">
              <a:latin typeface="Times New Roman" panose="02020603050405020304" pitchFamily="18" charset="0"/>
              <a:ea typeface="+mn-ea"/>
              <a:cs typeface="+mn-cs"/>
            </a:endParaRPr>
          </a:p>
        </p:txBody>
      </p:sp>
      <p:graphicFrame>
        <p:nvGraphicFramePr>
          <p:cNvPr id="99336" name="Group 8"/>
          <p:cNvGraphicFramePr>
            <a:graphicFrameLocks noGrp="1"/>
          </p:cNvGraphicFramePr>
          <p:nvPr/>
        </p:nvGraphicFramePr>
        <p:xfrm>
          <a:off x="3109913" y="1501775"/>
          <a:ext cx="2362200" cy="4697418"/>
        </p:xfrm>
        <a:graphic>
          <a:graphicData uri="http://schemas.openxmlformats.org/drawingml/2006/table">
            <a:tbl>
              <a:tblPr/>
              <a:tblGrid>
                <a:gridCol w="533400"/>
                <a:gridCol w="1371600"/>
                <a:gridCol w="457200"/>
              </a:tblGrid>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ZHAO</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QIAN</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SUN</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LI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ZHOU</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WU</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7</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7</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ZHENG</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WANG</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9</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99398" name="Group 70"/>
          <p:cNvGraphicFramePr>
            <a:graphicFrameLocks noGrp="1"/>
          </p:cNvGraphicFramePr>
          <p:nvPr/>
        </p:nvGraphicFramePr>
        <p:xfrm>
          <a:off x="5857875" y="1539875"/>
          <a:ext cx="2362200" cy="4697418"/>
        </p:xfrm>
        <a:graphic>
          <a:graphicData uri="http://schemas.openxmlformats.org/drawingml/2006/table">
            <a:tbl>
              <a:tblPr/>
              <a:tblGrid>
                <a:gridCol w="533400"/>
                <a:gridCol w="1371600"/>
                <a:gridCol w="457200"/>
              </a:tblGrid>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ZHAO</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QIAN</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SUN</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LI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ZHOU</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WU</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7</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7</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ZHENG</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WANG</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57150" marR="5715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9</a:t>
                      </a: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9460" name="Text Box 132"/>
          <p:cNvSpPr txBox="1"/>
          <p:nvPr/>
        </p:nvSpPr>
        <p:spPr>
          <a:xfrm>
            <a:off x="6421438" y="5373688"/>
            <a:ext cx="1296987"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CHEN</a:t>
            </a:r>
            <a:endParaRPr lang="en-US" altLang="zh-CN" b="1" dirty="0">
              <a:latin typeface="Times New Roman" panose="02020603050405020304" pitchFamily="18" charset="0"/>
              <a:ea typeface="宋体" panose="02010600030101010101" pitchFamily="2" charset="-122"/>
            </a:endParaRPr>
          </a:p>
        </p:txBody>
      </p:sp>
      <p:sp>
        <p:nvSpPr>
          <p:cNvPr id="99461" name="Rectangle 133"/>
          <p:cNvSpPr/>
          <p:nvPr/>
        </p:nvSpPr>
        <p:spPr>
          <a:xfrm>
            <a:off x="7743825" y="3252788"/>
            <a:ext cx="476250" cy="411162"/>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9</a:t>
            </a:r>
            <a:endParaRPr lang="en-US" altLang="zh-CN" b="1" dirty="0">
              <a:solidFill>
                <a:srgbClr val="FF0909"/>
              </a:solidFill>
              <a:latin typeface="Times New Roman" panose="02020603050405020304" pitchFamily="18" charset="0"/>
              <a:ea typeface="宋体" panose="02010600030101010101" pitchFamily="2" charset="-122"/>
            </a:endParaRPr>
          </a:p>
        </p:txBody>
      </p:sp>
      <p:sp>
        <p:nvSpPr>
          <p:cNvPr id="99462" name="Rectangle 134"/>
          <p:cNvSpPr/>
          <p:nvPr/>
        </p:nvSpPr>
        <p:spPr>
          <a:xfrm>
            <a:off x="7756525" y="5394325"/>
            <a:ext cx="476250" cy="411163"/>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5</a:t>
            </a:r>
            <a:endParaRPr lang="en-US" altLang="zh-CN" b="1" dirty="0">
              <a:solidFill>
                <a:srgbClr val="FF0909"/>
              </a:solidFill>
              <a:latin typeface="Times New Roman" panose="02020603050405020304" pitchFamily="18" charset="0"/>
              <a:ea typeface="宋体" panose="02010600030101010101" pitchFamily="2" charset="-122"/>
            </a:endParaRPr>
          </a:p>
        </p:txBody>
      </p:sp>
      <p:sp>
        <p:nvSpPr>
          <p:cNvPr id="99464" name="Rectangle 136"/>
          <p:cNvSpPr/>
          <p:nvPr/>
        </p:nvSpPr>
        <p:spPr>
          <a:xfrm>
            <a:off x="6372225" y="4508500"/>
            <a:ext cx="1871663" cy="433388"/>
          </a:xfrm>
          <a:prstGeom prst="rect">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99466" name="Rectangle 138"/>
          <p:cNvSpPr/>
          <p:nvPr/>
        </p:nvSpPr>
        <p:spPr>
          <a:xfrm>
            <a:off x="7789863" y="4132263"/>
            <a:ext cx="404812" cy="360362"/>
          </a:xfrm>
          <a:prstGeom prst="rect">
            <a:avLst/>
          </a:prstGeom>
          <a:solidFill>
            <a:srgbClr val="C0C0C0"/>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en-US" altLang="zh-CN" b="1" dirty="0">
              <a:solidFill>
                <a:srgbClr val="FF0909"/>
              </a:solidFill>
              <a:latin typeface="Times New Roman" panose="02020603050405020304" pitchFamily="18" charset="0"/>
              <a:ea typeface="宋体" panose="02010600030101010101" pitchFamily="2" charset="-122"/>
            </a:endParaRPr>
          </a:p>
        </p:txBody>
      </p:sp>
      <p:sp>
        <p:nvSpPr>
          <p:cNvPr id="99463" name="Rectangle 135"/>
          <p:cNvSpPr/>
          <p:nvPr/>
        </p:nvSpPr>
        <p:spPr>
          <a:xfrm>
            <a:off x="7753350" y="4516438"/>
            <a:ext cx="476250" cy="41116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0909"/>
                </a:solidFill>
                <a:latin typeface="Times New Roman" panose="02020603050405020304" pitchFamily="18" charset="0"/>
                <a:ea typeface="宋体" panose="02010600030101010101" pitchFamily="2" charset="-122"/>
              </a:rPr>
              <a:t>8</a:t>
            </a:r>
            <a:endParaRPr lang="en-US" altLang="zh-CN" b="1" dirty="0">
              <a:solidFill>
                <a:srgbClr val="FF0909"/>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9336"/>
                                        </p:tgtEl>
                                        <p:attrNameLst>
                                          <p:attrName>style.visibility</p:attrName>
                                        </p:attrNameLst>
                                      </p:cBhvr>
                                      <p:to>
                                        <p:strVal val="visible"/>
                                      </p:to>
                                    </p:set>
                                    <p:animEffect transition="in" filter="box(in)">
                                      <p:cBhvr>
                                        <p:cTn id="7" dur="500"/>
                                        <p:tgtEl>
                                          <p:spTgt spid="993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331">
                                            <p:txEl>
                                              <p:pRg st="0" end="0"/>
                                            </p:txEl>
                                          </p:spTgt>
                                        </p:tgtEl>
                                        <p:attrNameLst>
                                          <p:attrName>style.visibility</p:attrName>
                                        </p:attrNameLst>
                                      </p:cBhvr>
                                      <p:to>
                                        <p:strVal val="visible"/>
                                      </p:to>
                                    </p:set>
                                    <p:animEffect transition="in" filter="blinds(horizontal)">
                                      <p:cBhvr>
                                        <p:cTn id="12" dur="500"/>
                                        <p:tgtEl>
                                          <p:spTgt spid="993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9398"/>
                                        </p:tgtEl>
                                        <p:attrNameLst>
                                          <p:attrName>style.visibility</p:attrName>
                                        </p:attrNameLst>
                                      </p:cBhvr>
                                      <p:to>
                                        <p:strVal val="visible"/>
                                      </p:to>
                                    </p:set>
                                    <p:animEffect transition="in" filter="blinds(horizontal)">
                                      <p:cBhvr>
                                        <p:cTn id="17" dur="500"/>
                                        <p:tgtEl>
                                          <p:spTgt spid="993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9460"/>
                                        </p:tgtEl>
                                        <p:attrNameLst>
                                          <p:attrName>style.visibility</p:attrName>
                                        </p:attrNameLst>
                                      </p:cBhvr>
                                      <p:to>
                                        <p:strVal val="visible"/>
                                      </p:to>
                                    </p:set>
                                    <p:animEffect transition="in" filter="blinds(horizontal)">
                                      <p:cBhvr>
                                        <p:cTn id="22" dur="500"/>
                                        <p:tgtEl>
                                          <p:spTgt spid="994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9462"/>
                                        </p:tgtEl>
                                        <p:attrNameLst>
                                          <p:attrName>style.visibility</p:attrName>
                                        </p:attrNameLst>
                                      </p:cBhvr>
                                      <p:to>
                                        <p:strVal val="visible"/>
                                      </p:to>
                                    </p:set>
                                    <p:animEffect transition="in" filter="blinds(horizontal)">
                                      <p:cBhvr>
                                        <p:cTn id="27" dur="500"/>
                                        <p:tgtEl>
                                          <p:spTgt spid="994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9461"/>
                                        </p:tgtEl>
                                        <p:attrNameLst>
                                          <p:attrName>style.visibility</p:attrName>
                                        </p:attrNameLst>
                                      </p:cBhvr>
                                      <p:to>
                                        <p:strVal val="visible"/>
                                      </p:to>
                                    </p:set>
                                    <p:animEffect transition="in" filter="blinds(horizontal)">
                                      <p:cBhvr>
                                        <p:cTn id="32" dur="500"/>
                                        <p:tgtEl>
                                          <p:spTgt spid="9946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37" dur="500"/>
                                        <p:tgtEl>
                                          <p:spTgt spid="9933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9464"/>
                                        </p:tgtEl>
                                        <p:attrNameLst>
                                          <p:attrName>style.visibility</p:attrName>
                                        </p:attrNameLst>
                                      </p:cBhvr>
                                      <p:to>
                                        <p:strVal val="visible"/>
                                      </p:to>
                                    </p:set>
                                    <p:animEffect transition="in" filter="blinds(horizontal)">
                                      <p:cBhvr>
                                        <p:cTn id="42" dur="500"/>
                                        <p:tgtEl>
                                          <p:spTgt spid="9946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9463"/>
                                        </p:tgtEl>
                                        <p:attrNameLst>
                                          <p:attrName>style.visibility</p:attrName>
                                        </p:attrNameLst>
                                      </p:cBhvr>
                                      <p:to>
                                        <p:strVal val="visible"/>
                                      </p:to>
                                    </p:set>
                                    <p:animEffect transition="in" filter="blinds(horizontal)">
                                      <p:cBhvr>
                                        <p:cTn id="47" dur="500"/>
                                        <p:tgtEl>
                                          <p:spTgt spid="99463"/>
                                        </p:tgtEl>
                                      </p:cBhvr>
                                    </p:animEffect>
                                  </p:childTnLst>
                                </p:cTn>
                              </p:par>
                            </p:childTnLst>
                          </p:cTn>
                        </p:par>
                      </p:childTnLst>
                    </p:cTn>
                  </p:par>
                  <p:par>
                    <p:cTn id="48" fill="hold">
                      <p:stCondLst>
                        <p:cond delay="indefinite"/>
                      </p:stCondLst>
                      <p:childTnLst>
                        <p:par>
                          <p:cTn id="49" fill="hold">
                            <p:stCondLst>
                              <p:cond delay="0"/>
                            </p:stCondLst>
                            <p:childTnLst>
                              <p:par>
                                <p:cTn id="50" presetID="64" presetClass="path" presetSubtype="0" accel="50000" decel="50000" fill="hold" grpId="1" nodeType="clickEffect">
                                  <p:stCondLst>
                                    <p:cond delay="0"/>
                                  </p:stCondLst>
                                  <p:childTnLst>
                                    <p:animMotion origin="layout" path="M 2.22222E-6 4.07407E-6 L -0.00087 -0.06088 " pathEditMode="relative" rAng="0" ptsTypes="AA">
                                      <p:cBhvr>
                                        <p:cTn id="51" dur="2000" fill="hold"/>
                                        <p:tgtEl>
                                          <p:spTgt spid="99463"/>
                                        </p:tgtEl>
                                        <p:attrNameLst>
                                          <p:attrName>ppt_x</p:attrName>
                                          <p:attrName>ppt_y</p:attrName>
                                        </p:attrNameLst>
                                      </p:cBhvr>
                                      <p:rCtr x="-100" y="-3100"/>
                                    </p:animMotion>
                                  </p:childTnLst>
                                </p:cTn>
                              </p:par>
                              <p:par>
                                <p:cTn id="52" presetID="3" presetClass="entr" presetSubtype="10" fill="hold" grpId="0" nodeType="withEffect">
                                  <p:stCondLst>
                                    <p:cond delay="0"/>
                                  </p:stCondLst>
                                  <p:childTnLst>
                                    <p:set>
                                      <p:cBhvr>
                                        <p:cTn id="53" dur="1" fill="hold">
                                          <p:stCondLst>
                                            <p:cond delay="0"/>
                                          </p:stCondLst>
                                        </p:cTn>
                                        <p:tgtEl>
                                          <p:spTgt spid="99466"/>
                                        </p:tgtEl>
                                        <p:attrNameLst>
                                          <p:attrName>style.visibility</p:attrName>
                                        </p:attrNameLst>
                                      </p:cBhvr>
                                      <p:to>
                                        <p:strVal val="visible"/>
                                      </p:to>
                                    </p:set>
                                    <p:animEffect transition="in" filter="blinds(horizontal)">
                                      <p:cBhvr>
                                        <p:cTn id="54" dur="500"/>
                                        <p:tgtEl>
                                          <p:spTgt spid="99466"/>
                                        </p:tgtEl>
                                      </p:cBhvr>
                                    </p:animEffect>
                                  </p:childTnLst>
                                </p:cTn>
                              </p:par>
                              <p:par>
                                <p:cTn id="55" presetID="22" presetClass="entr" presetSubtype="4" fill="hold" grpId="1" nodeType="withEffect">
                                  <p:stCondLst>
                                    <p:cond delay="0"/>
                                  </p:stCondLst>
                                  <p:childTnLst>
                                    <p:set>
                                      <p:cBhvr>
                                        <p:cTn id="56" dur="1" fill="hold">
                                          <p:stCondLst>
                                            <p:cond delay="0"/>
                                          </p:stCondLst>
                                        </p:cTn>
                                        <p:tgtEl>
                                          <p:spTgt spid="99466"/>
                                        </p:tgtEl>
                                        <p:attrNameLst>
                                          <p:attrName>style.visibility</p:attrName>
                                        </p:attrNameLst>
                                      </p:cBhvr>
                                      <p:to>
                                        <p:strVal val="visible"/>
                                      </p:to>
                                    </p:set>
                                    <p:animEffect transition="in" filter="wipe(down)">
                                      <p:cBhvr>
                                        <p:cTn id="57" dur="500"/>
                                        <p:tgtEl>
                                          <p:spTgt spid="9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60" grpId="0"/>
      <p:bldP spid="99461" grpId="0" bldLvl="0" animBg="1"/>
      <p:bldP spid="99462" grpId="0" bldLvl="0" animBg="1"/>
      <p:bldP spid="99464" grpId="0" bldLvl="0" animBg="1"/>
      <p:bldP spid="99466" grpId="0" bldLvl="0" animBg="1"/>
      <p:bldP spid="99466" grpId="1" bldLvl="0" animBg="1"/>
      <p:bldP spid="99463" grpId="0" bldLvl="0" animBg="1"/>
      <p:bldP spid="99463" grpId="1"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循环链表</a:t>
            </a:r>
            <a:endParaRPr kumimoji="0" lang="zh-CN" altLang="en-US" sz="2000" b="0" i="0" u="none" strike="noStrike" kern="0" cap="none" spc="0" normalizeH="0" baseline="0" noProof="0">
              <a:ln>
                <a:noFill/>
              </a:ln>
              <a:solidFill>
                <a:srgbClr val="FF0909"/>
              </a:solidFill>
              <a:effectLst>
                <a:outerShdw blurRad="38100" dist="38100" dir="2700000" algn="tl">
                  <a:srgbClr val="C0C0C0"/>
                </a:outerShdw>
              </a:effectLst>
              <a:uLnTx/>
              <a:uFillTx/>
              <a:latin typeface="+mj-lt"/>
              <a:ea typeface="+mj-ea"/>
              <a:cs typeface="+mj-cs"/>
            </a:endParaRPr>
          </a:p>
        </p:txBody>
      </p:sp>
      <p:sp>
        <p:nvSpPr>
          <p:cNvPr id="62467"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Arial" panose="020B0604020202020204" pitchFamily="34" charset="0"/>
                <a:ea typeface="+mn-ea"/>
                <a:cs typeface="+mn-cs"/>
              </a:rPr>
              <a:t>循环链表：最后一个结点的指针域又</a:t>
            </a:r>
            <a:r>
              <a:rPr lang="zh-CN" altLang="en-US" kern="1200" dirty="0">
                <a:solidFill>
                  <a:srgbClr val="FF0909"/>
                </a:solidFill>
                <a:latin typeface="Arial" panose="020B0604020202020204" pitchFamily="34" charset="0"/>
                <a:ea typeface="+mn-ea"/>
                <a:cs typeface="+mn-cs"/>
              </a:rPr>
              <a:t>指回头结点</a:t>
            </a:r>
            <a:r>
              <a:rPr lang="zh-CN" altLang="en-US" kern="1200" dirty="0">
                <a:latin typeface="Arial" panose="020B0604020202020204" pitchFamily="34" charset="0"/>
                <a:ea typeface="+mn-ea"/>
                <a:cs typeface="+mn-cs"/>
              </a:rPr>
              <a:t>的链表</a:t>
            </a:r>
            <a:endParaRPr lang="en-US" altLang="zh-CN" kern="1200" dirty="0">
              <a:latin typeface="Arial" panose="020B0604020202020204" pitchFamily="34" charset="0"/>
              <a:ea typeface="+mn-ea"/>
              <a:cs typeface="+mn-cs"/>
            </a:endParaRPr>
          </a:p>
        </p:txBody>
      </p:sp>
      <p:sp>
        <p:nvSpPr>
          <p:cNvPr id="79911" name="Text Box 39"/>
          <p:cNvSpPr txBox="1"/>
          <p:nvPr/>
        </p:nvSpPr>
        <p:spPr>
          <a:xfrm>
            <a:off x="3916680" y="3934460"/>
            <a:ext cx="4534535" cy="1106805"/>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just" eaLnBrk="1" hangingPunct="1">
              <a:spcBef>
                <a:spcPct val="0"/>
              </a:spcBef>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和单链表的差别：判别链表最后一个结点的条件</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200" b="1" dirty="0">
                <a:solidFill>
                  <a:srgbClr val="FF0909"/>
                </a:solidFill>
                <a:latin typeface="微软雅黑" panose="020B0503020204020204" pitchFamily="34" charset="-122"/>
                <a:ea typeface="微软雅黑" panose="020B0503020204020204" pitchFamily="34" charset="-122"/>
                <a:cs typeface="微软雅黑" panose="020B0503020204020204" pitchFamily="34" charset="-122"/>
                <a:sym typeface="+mn-ea"/>
              </a:rPr>
              <a:t>后继是否为头结点</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不再是“后继是否为空”。</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 name="Group 7"/>
          <p:cNvGrpSpPr/>
          <p:nvPr/>
        </p:nvGrpSpPr>
        <p:grpSpPr>
          <a:xfrm>
            <a:off x="3700781" y="3269933"/>
            <a:ext cx="3448050" cy="517525"/>
            <a:chOff x="2278" y="3415"/>
            <a:chExt cx="2172" cy="326"/>
          </a:xfrm>
        </p:grpSpPr>
        <p:sp>
          <p:nvSpPr>
            <p:cNvPr id="8" name="Text Box 8"/>
            <p:cNvSpPr txBox="1">
              <a:spLocks noChangeArrowheads="1"/>
            </p:cNvSpPr>
            <p:nvPr>
              <p:custDataLst>
                <p:tags r:id="rId1"/>
              </p:custDataLst>
            </p:nvPr>
          </p:nvSpPr>
          <p:spPr bwMode="auto">
            <a:xfrm>
              <a:off x="3024" y="3415"/>
              <a:ext cx="1426" cy="326"/>
            </a:xfrm>
            <a:prstGeom prst="roundRect">
              <a:avLst/>
            </a:prstGeom>
            <a:solidFill>
              <a:srgbClr val="969696">
                <a:lumMod val="20000"/>
                <a:lumOff val="80000"/>
              </a:srgbClr>
            </a:solidFill>
            <a:ln w="9525">
              <a:noFill/>
              <a:miter lim="800000"/>
            </a:ln>
          </p:spPr>
          <p:txBody>
            <a:bodyPr wrap="square" anchor="ct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L-&gt;next=L</a:t>
              </a:r>
              <a:endParaRPr kumimoji="0"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 name="Line 9"/>
            <p:cNvSpPr>
              <a:spLocks noChangeShapeType="1"/>
            </p:cNvSpPr>
            <p:nvPr>
              <p:custDataLst>
                <p:tags r:id="rId2"/>
              </p:custDataLst>
            </p:nvPr>
          </p:nvSpPr>
          <p:spPr bwMode="auto">
            <a:xfrm flipH="1" flipV="1">
              <a:off x="2278" y="3592"/>
              <a:ext cx="783" cy="3"/>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10" name="Group 10"/>
          <p:cNvGrpSpPr/>
          <p:nvPr/>
        </p:nvGrpSpPr>
        <p:grpSpPr>
          <a:xfrm>
            <a:off x="616268" y="1645603"/>
            <a:ext cx="7620000" cy="1365250"/>
            <a:chOff x="432" y="436"/>
            <a:chExt cx="4800" cy="860"/>
          </a:xfrm>
        </p:grpSpPr>
        <p:grpSp>
          <p:nvGrpSpPr>
            <p:cNvPr id="11" name="Group 11"/>
            <p:cNvGrpSpPr/>
            <p:nvPr/>
          </p:nvGrpSpPr>
          <p:grpSpPr>
            <a:xfrm>
              <a:off x="432" y="436"/>
              <a:ext cx="4800" cy="860"/>
              <a:chOff x="432" y="1248"/>
              <a:chExt cx="4800" cy="860"/>
            </a:xfrm>
          </p:grpSpPr>
          <p:graphicFrame>
            <p:nvGraphicFramePr>
              <p:cNvPr id="12" name="Object 12"/>
              <p:cNvGraphicFramePr/>
              <p:nvPr>
                <p:custDataLst>
                  <p:tags r:id="rId3"/>
                </p:custDataLst>
              </p:nvPr>
            </p:nvGraphicFramePr>
            <p:xfrm>
              <a:off x="432" y="1248"/>
              <a:ext cx="4800" cy="561"/>
            </p:xfrm>
            <a:graphic>
              <a:graphicData uri="http://schemas.openxmlformats.org/presentationml/2006/ole">
                <mc:AlternateContent xmlns:mc="http://schemas.openxmlformats.org/markup-compatibility/2006">
                  <mc:Choice xmlns:v="urn:schemas-microsoft-com:vml" Requires="v">
                    <p:oleObj spid="_x0000_s13" name="" r:id="rId4" imgW="5096510" imgH="595630" progId="Visio.Drawing.11">
                      <p:embed/>
                    </p:oleObj>
                  </mc:Choice>
                  <mc:Fallback>
                    <p:oleObj name="" r:id="rId4" imgW="5096510" imgH="595630" progId="Visio.Drawing.11">
                      <p:embed/>
                      <p:pic>
                        <p:nvPicPr>
                          <p:cNvPr id="0" name="图片 3087"/>
                          <p:cNvPicPr/>
                          <p:nvPr/>
                        </p:nvPicPr>
                        <p:blipFill>
                          <a:blip r:embed="rId5"/>
                          <a:stretch>
                            <a:fillRect/>
                          </a:stretch>
                        </p:blipFill>
                        <p:spPr>
                          <a:xfrm>
                            <a:off x="432" y="1248"/>
                            <a:ext cx="4800" cy="561"/>
                          </a:xfrm>
                          <a:prstGeom prst="rect">
                            <a:avLst/>
                          </a:prstGeom>
                          <a:solidFill>
                            <a:srgbClr val="D2D2F4"/>
                          </a:solidFill>
                          <a:ln w="38100">
                            <a:noFill/>
                            <a:miter/>
                          </a:ln>
                        </p:spPr>
                      </p:pic>
                    </p:oleObj>
                  </mc:Fallback>
                </mc:AlternateContent>
              </a:graphicData>
            </a:graphic>
          </p:graphicFrame>
          <p:sp>
            <p:nvSpPr>
              <p:cNvPr id="14" name="Text Box 13"/>
              <p:cNvSpPr txBox="1">
                <a:spLocks noChangeArrowheads="1"/>
              </p:cNvSpPr>
              <p:nvPr>
                <p:custDataLst>
                  <p:tags r:id="rId6"/>
                </p:custDataLst>
              </p:nvPr>
            </p:nvSpPr>
            <p:spPr bwMode="auto">
              <a:xfrm>
                <a:off x="432" y="1817"/>
                <a:ext cx="17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非空单循环链表</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15" name="Text Box 14"/>
            <p:cNvSpPr txBox="1">
              <a:spLocks noChangeArrowheads="1"/>
            </p:cNvSpPr>
            <p:nvPr>
              <p:custDataLst>
                <p:tags r:id="rId7"/>
              </p:custDataLst>
            </p:nvPr>
          </p:nvSpPr>
          <p:spPr bwMode="auto">
            <a:xfrm>
              <a:off x="475" y="602"/>
              <a:ext cx="182" cy="288"/>
            </a:xfrm>
            <a:prstGeom prst="rect">
              <a:avLst/>
            </a:prstGeom>
            <a:solidFill>
              <a:srgbClr val="D2D2F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16" name="Group 15"/>
          <p:cNvGrpSpPr/>
          <p:nvPr/>
        </p:nvGrpSpPr>
        <p:grpSpPr>
          <a:xfrm>
            <a:off x="616268" y="3106420"/>
            <a:ext cx="2998787" cy="1436688"/>
            <a:chOff x="432" y="1537"/>
            <a:chExt cx="1889" cy="905"/>
          </a:xfrm>
        </p:grpSpPr>
        <p:grpSp>
          <p:nvGrpSpPr>
            <p:cNvPr id="17" name="Group 16"/>
            <p:cNvGrpSpPr/>
            <p:nvPr/>
          </p:nvGrpSpPr>
          <p:grpSpPr>
            <a:xfrm>
              <a:off x="432" y="1537"/>
              <a:ext cx="1889" cy="905"/>
              <a:chOff x="432" y="2640"/>
              <a:chExt cx="1889" cy="905"/>
            </a:xfrm>
          </p:grpSpPr>
          <p:graphicFrame>
            <p:nvGraphicFramePr>
              <p:cNvPr id="18" name="Object 17"/>
              <p:cNvGraphicFramePr/>
              <p:nvPr>
                <p:custDataLst>
                  <p:tags r:id="rId8"/>
                </p:custDataLst>
              </p:nvPr>
            </p:nvGraphicFramePr>
            <p:xfrm>
              <a:off x="432" y="2640"/>
              <a:ext cx="1889" cy="606"/>
            </p:xfrm>
            <a:graphic>
              <a:graphicData uri="http://schemas.openxmlformats.org/presentationml/2006/ole">
                <mc:AlternateContent xmlns:mc="http://schemas.openxmlformats.org/markup-compatibility/2006">
                  <mc:Choice xmlns:v="urn:schemas-microsoft-com:vml" Requires="v">
                    <p:oleObj spid="_x0000_s19" name="" r:id="rId9" imgW="1856105" imgH="595630" progId="Visio.Drawing.11">
                      <p:embed/>
                    </p:oleObj>
                  </mc:Choice>
                  <mc:Fallback>
                    <p:oleObj name="" r:id="rId9" imgW="1856105" imgH="595630" progId="Visio.Drawing.11">
                      <p:embed/>
                      <p:pic>
                        <p:nvPicPr>
                          <p:cNvPr id="0" name="图片 3086"/>
                          <p:cNvPicPr/>
                          <p:nvPr/>
                        </p:nvPicPr>
                        <p:blipFill>
                          <a:blip r:embed="rId10"/>
                          <a:stretch>
                            <a:fillRect/>
                          </a:stretch>
                        </p:blipFill>
                        <p:spPr>
                          <a:xfrm>
                            <a:off x="432" y="2640"/>
                            <a:ext cx="1889" cy="606"/>
                          </a:xfrm>
                          <a:prstGeom prst="rect">
                            <a:avLst/>
                          </a:prstGeom>
                          <a:solidFill>
                            <a:srgbClr val="D2D2F4"/>
                          </a:solidFill>
                          <a:ln w="38100">
                            <a:noFill/>
                            <a:miter/>
                          </a:ln>
                        </p:spPr>
                      </p:pic>
                    </p:oleObj>
                  </mc:Fallback>
                </mc:AlternateContent>
              </a:graphicData>
            </a:graphic>
          </p:graphicFrame>
          <p:sp>
            <p:nvSpPr>
              <p:cNvPr id="20" name="Text Box 18"/>
              <p:cNvSpPr txBox="1">
                <a:spLocks noChangeArrowheads="1"/>
              </p:cNvSpPr>
              <p:nvPr>
                <p:custDataLst>
                  <p:tags r:id="rId11"/>
                </p:custDataLst>
              </p:nvPr>
            </p:nvSpPr>
            <p:spPr bwMode="auto">
              <a:xfrm>
                <a:off x="477" y="3254"/>
                <a:ext cx="7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(b)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空表</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21" name="Text Box 19"/>
            <p:cNvSpPr txBox="1">
              <a:spLocks noChangeArrowheads="1"/>
            </p:cNvSpPr>
            <p:nvPr>
              <p:custDataLst>
                <p:tags r:id="rId12"/>
              </p:custDataLst>
            </p:nvPr>
          </p:nvSpPr>
          <p:spPr bwMode="auto">
            <a:xfrm>
              <a:off x="521" y="1733"/>
              <a:ext cx="182" cy="288"/>
            </a:xfrm>
            <a:prstGeom prst="rect">
              <a:avLst/>
            </a:prstGeom>
            <a:solidFill>
              <a:srgbClr val="D2D2F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42900" indent="-342900">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4" name="组合 3"/>
          <p:cNvGrpSpPr/>
          <p:nvPr/>
        </p:nvGrpSpPr>
        <p:grpSpPr>
          <a:xfrm>
            <a:off x="539750" y="5012055"/>
            <a:ext cx="7924800" cy="1198880"/>
            <a:chOff x="850" y="7893"/>
            <a:chExt cx="12480" cy="1888"/>
          </a:xfrm>
        </p:grpSpPr>
        <p:sp>
          <p:nvSpPr>
            <p:cNvPr id="80" name="Text Box 73"/>
            <p:cNvSpPr txBox="1">
              <a:spLocks noChangeArrowheads="1"/>
            </p:cNvSpPr>
            <p:nvPr>
              <p:custDataLst>
                <p:tags r:id="rId13"/>
              </p:custDataLst>
            </p:nvPr>
          </p:nvSpPr>
          <p:spPr bwMode="auto">
            <a:xfrm>
              <a:off x="850" y="7893"/>
              <a:ext cx="12480" cy="1888"/>
            </a:xfrm>
            <a:prstGeom prst="rect">
              <a:avLst/>
            </a:prstGeom>
            <a:no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Pct val="85000"/>
                <a:buFontTx/>
                <a:buNone/>
                <a:defRPr/>
              </a:pPr>
              <a:r>
                <a:rPr kumimoji="0" lang="zh-CN" altLang="en-US" b="1" i="0" u="none" strike="noStrike" kern="1200" cap="none" spc="0" normalizeH="0" baseline="0" noProof="0" dirty="0">
                  <a:ln>
                    <a:noFill/>
                  </a:ln>
                  <a:solidFill>
                    <a:schemeClr val="tx2"/>
                  </a:solidFill>
                  <a:effectLst/>
                  <a:uLnTx/>
                  <a:uFillTx/>
                  <a:ea typeface="+mn-ea"/>
                  <a:cs typeface="Times New Roman" panose="02020603050405020304" pitchFamily="18" charset="0"/>
                  <a:sym typeface="+mn-lt"/>
                </a:rPr>
                <a:t>循环条件：</a:t>
              </a:r>
              <a:endParaRPr kumimoji="0" lang="zh-CN" altLang="en-US" b="1" i="0" u="none" strike="noStrike" kern="1200" cap="none" spc="0" normalizeH="0" baseline="0" noProof="0" dirty="0">
                <a:ln>
                  <a:noFill/>
                </a:ln>
                <a:solidFill>
                  <a:schemeClr val="tx2"/>
                </a:solidFill>
                <a:effectLst/>
                <a:uLnTx/>
                <a:uFillTx/>
                <a:ea typeface="+mn-ea"/>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ct val="0"/>
                </a:spcAft>
                <a:buClrTx/>
                <a:buSzPct val="85000"/>
                <a:buFontTx/>
                <a:buNone/>
                <a:defRPr/>
              </a:pPr>
              <a:r>
                <a:rPr kumimoji="0" lang="en-US" altLang="zh-CN" b="1" i="0" u="none" strike="noStrike" kern="1200" cap="none" spc="0" normalizeH="0" baseline="0" noProof="0" dirty="0">
                  <a:ln>
                    <a:noFill/>
                  </a:ln>
                  <a:solidFill>
                    <a:schemeClr val="tx2"/>
                  </a:solidFill>
                  <a:effectLst/>
                  <a:uLnTx/>
                  <a:uFillTx/>
                  <a:ea typeface="+mn-ea"/>
                  <a:cs typeface="Times New Roman" panose="02020603050405020304" pitchFamily="18" charset="0"/>
                  <a:sym typeface="+mn-lt"/>
                </a:rPr>
                <a:t>p!=</a:t>
              </a:r>
              <a:r>
                <a:rPr kumimoji="0" lang="en-US" altLang="zh-CN" b="1" i="0" u="none" strike="noStrike" kern="1200" cap="none" spc="0" normalizeH="0" baseline="0" noProof="0" dirty="0" err="1">
                  <a:ln>
                    <a:noFill/>
                  </a:ln>
                  <a:solidFill>
                    <a:schemeClr val="tx2"/>
                  </a:solidFill>
                  <a:effectLst/>
                  <a:uLnTx/>
                  <a:uFillTx/>
                  <a:ea typeface="+mn-ea"/>
                  <a:cs typeface="Times New Roman" panose="02020603050405020304" pitchFamily="18" charset="0"/>
                  <a:sym typeface="+mn-lt"/>
                </a:rPr>
                <a:t>NULL                     p</a:t>
              </a:r>
              <a:r>
                <a:rPr kumimoji="0" lang="en-US" altLang="zh-CN" b="1" i="0" u="none" strike="noStrike" kern="1200" cap="none" spc="0" normalizeH="0" baseline="0" noProof="0" dirty="0">
                  <a:ln>
                    <a:noFill/>
                  </a:ln>
                  <a:solidFill>
                    <a:schemeClr val="tx2"/>
                  </a:solidFill>
                  <a:effectLst/>
                  <a:uLnTx/>
                  <a:uFillTx/>
                  <a:ea typeface="+mn-ea"/>
                  <a:cs typeface="Times New Roman" panose="02020603050405020304" pitchFamily="18" charset="0"/>
                  <a:sym typeface="+mn-lt"/>
                </a:rPr>
                <a:t>!=L</a:t>
              </a:r>
              <a:endParaRPr kumimoji="0" lang="en-US" altLang="zh-CN" b="1" i="0" u="none" strike="noStrike" kern="1200" cap="none" spc="0" normalizeH="0" baseline="0" noProof="0" dirty="0">
                <a:ln>
                  <a:noFill/>
                </a:ln>
                <a:solidFill>
                  <a:schemeClr val="tx2"/>
                </a:solidFill>
                <a:effectLst/>
                <a:uLnTx/>
                <a:uFillTx/>
                <a:ea typeface="+mn-ea"/>
                <a:cs typeface="Times New Roman" panose="02020603050405020304" pitchFamily="18" charset="0"/>
                <a:sym typeface="+mn-lt"/>
              </a:endParaRPr>
            </a:p>
            <a:p>
              <a:pPr marL="0" marR="0" lvl="0" indent="0" algn="l" defTabSz="914400" rtl="0" eaLnBrk="1" fontAlgn="base" latinLnBrk="0" hangingPunct="1">
                <a:lnSpc>
                  <a:spcPct val="100000"/>
                </a:lnSpc>
                <a:spcBef>
                  <a:spcPct val="0"/>
                </a:spcBef>
                <a:spcAft>
                  <a:spcPct val="0"/>
                </a:spcAft>
                <a:buClrTx/>
                <a:buSzPct val="85000"/>
                <a:buFontTx/>
                <a:buNone/>
                <a:defRPr/>
              </a:pPr>
              <a:r>
                <a:rPr kumimoji="0" lang="en-US" altLang="zh-CN" b="1" i="0" u="none" strike="noStrike" kern="1200" cap="none" spc="0" normalizeH="0" baseline="0" noProof="0" dirty="0">
                  <a:ln>
                    <a:noFill/>
                  </a:ln>
                  <a:solidFill>
                    <a:schemeClr val="tx2"/>
                  </a:solidFill>
                  <a:effectLst/>
                  <a:uLnTx/>
                  <a:uFillTx/>
                  <a:ea typeface="+mn-ea"/>
                  <a:cs typeface="Times New Roman" panose="02020603050405020304" pitchFamily="18" charset="0"/>
                  <a:sym typeface="+mn-lt"/>
                </a:rPr>
                <a:t>p-&gt;next!=</a:t>
              </a:r>
              <a:r>
                <a:rPr kumimoji="0" lang="en-US" altLang="zh-CN" b="1" i="0" u="none" strike="noStrike" kern="1200" cap="none" spc="0" normalizeH="0" baseline="0" noProof="0" dirty="0" err="1">
                  <a:ln>
                    <a:noFill/>
                  </a:ln>
                  <a:solidFill>
                    <a:schemeClr val="tx2"/>
                  </a:solidFill>
                  <a:effectLst/>
                  <a:uLnTx/>
                  <a:uFillTx/>
                  <a:ea typeface="+mn-ea"/>
                  <a:cs typeface="Times New Roman" panose="02020603050405020304" pitchFamily="18" charset="0"/>
                  <a:sym typeface="+mn-lt"/>
                </a:rPr>
                <a:t>NULL      p</a:t>
              </a:r>
              <a:r>
                <a:rPr kumimoji="0" lang="en-US" altLang="zh-CN" b="1" i="0" u="none" strike="noStrike" kern="1200" cap="none" spc="0" normalizeH="0" baseline="0" noProof="0" dirty="0">
                  <a:ln>
                    <a:noFill/>
                  </a:ln>
                  <a:solidFill>
                    <a:schemeClr val="tx2"/>
                  </a:solidFill>
                  <a:effectLst/>
                  <a:uLnTx/>
                  <a:uFillTx/>
                  <a:ea typeface="+mn-ea"/>
                  <a:cs typeface="Times New Roman" panose="02020603050405020304" pitchFamily="18" charset="0"/>
                  <a:sym typeface="+mn-lt"/>
                </a:rPr>
                <a:t>-&gt;next!=L</a:t>
              </a:r>
              <a:endParaRPr kumimoji="0" lang="en-US" altLang="zh-CN" b="1" i="0" u="none" strike="noStrike" kern="1200" cap="none" spc="0" normalizeH="0" baseline="0" noProof="0" dirty="0">
                <a:ln>
                  <a:noFill/>
                </a:ln>
                <a:solidFill>
                  <a:schemeClr val="tx2"/>
                </a:solidFill>
                <a:effectLst/>
                <a:uLnTx/>
                <a:uFillTx/>
                <a:ea typeface="+mn-ea"/>
                <a:cs typeface="Times New Roman" panose="02020603050405020304" pitchFamily="18" charset="0"/>
                <a:sym typeface="+mn-lt"/>
              </a:endParaRPr>
            </a:p>
          </p:txBody>
        </p:sp>
        <p:sp>
          <p:nvSpPr>
            <p:cNvPr id="2" name="右箭头 1"/>
            <p:cNvSpPr/>
            <p:nvPr/>
          </p:nvSpPr>
          <p:spPr>
            <a:xfrm>
              <a:off x="4477" y="8689"/>
              <a:ext cx="680" cy="34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右箭头 2"/>
            <p:cNvSpPr/>
            <p:nvPr>
              <p:custDataLst>
                <p:tags r:id="rId14"/>
              </p:custDataLst>
            </p:nvPr>
          </p:nvSpPr>
          <p:spPr>
            <a:xfrm>
              <a:off x="4478" y="9228"/>
              <a:ext cx="680" cy="34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9911"/>
                                        </p:tgtEl>
                                        <p:attrNameLst>
                                          <p:attrName>style.visibility</p:attrName>
                                        </p:attrNameLst>
                                      </p:cBhvr>
                                      <p:to>
                                        <p:strVal val="visible"/>
                                      </p:to>
                                    </p:set>
                                    <p:animEffect transition="in" filter="wipe(left)">
                                      <p:cBhvr>
                                        <p:cTn id="7" dur="75"/>
                                        <p:tgtEl>
                                          <p:spTgt spid="799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循环链表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 name="矩形 4"/>
          <p:cNvSpPr/>
          <p:nvPr>
            <p:custDataLst>
              <p:tags r:id="rId1"/>
            </p:custDataLst>
          </p:nvPr>
        </p:nvSpPr>
        <p:spPr bwMode="auto">
          <a:xfrm>
            <a:off x="0" y="996950"/>
            <a:ext cx="9144000" cy="3002280"/>
          </a:xfrm>
          <a:prstGeom prst="rect">
            <a:avLst/>
          </a:prstGeom>
          <a:solidFill>
            <a:srgbClr val="969696">
              <a:lumMod val="20000"/>
              <a:lumOff val="80000"/>
            </a:srgb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仿宋_GB2312" panose="02010609030101010101" pitchFamily="49" charset="-122"/>
              <a:cs typeface="+mn-ea"/>
            </a:endParaRPr>
          </a:p>
        </p:txBody>
      </p:sp>
      <p:sp>
        <p:nvSpPr>
          <p:cNvPr id="124930" name="Text Box 6"/>
          <p:cNvSpPr txBox="1">
            <a:spLocks noChangeArrowheads="1"/>
          </p:cNvSpPr>
          <p:nvPr>
            <p:custDataLst>
              <p:tags r:id="rId2"/>
            </p:custDataLst>
          </p:nvPr>
        </p:nvSpPr>
        <p:spPr bwMode="auto">
          <a:xfrm>
            <a:off x="1785938" y="1271588"/>
            <a:ext cx="6769100" cy="90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
                <a:srgbClr val="3333CC"/>
              </a:buClr>
              <a:buSzPct val="80000"/>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对循环链表，有时不给出头指针，而给出</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尾指针</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3333CC"/>
              </a:buClr>
              <a:buSzPct val="80000"/>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可以更方便的找到</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第一个和最后一个</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结点</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130052" name="Group 43"/>
          <p:cNvGrpSpPr/>
          <p:nvPr/>
        </p:nvGrpSpPr>
        <p:grpSpPr>
          <a:xfrm>
            <a:off x="557213" y="2295525"/>
            <a:ext cx="8108950" cy="1703388"/>
            <a:chOff x="404" y="2789"/>
            <a:chExt cx="5108" cy="1073"/>
          </a:xfrm>
        </p:grpSpPr>
        <p:sp>
          <p:nvSpPr>
            <p:cNvPr id="124938" name="Line 44"/>
            <p:cNvSpPr>
              <a:spLocks noChangeShapeType="1"/>
            </p:cNvSpPr>
            <p:nvPr>
              <p:custDataLst>
                <p:tags r:id="rId3"/>
              </p:custDataLst>
            </p:nvPr>
          </p:nvSpPr>
          <p:spPr bwMode="auto">
            <a:xfrm flipV="1">
              <a:off x="4998" y="3265"/>
              <a:ext cx="1" cy="320"/>
            </a:xfrm>
            <a:prstGeom prst="line">
              <a:avLst/>
            </a:prstGeom>
            <a:noFill/>
            <a:ln w="28575">
              <a:solidFill>
                <a:srgbClr val="000000">
                  <a:lumMod val="95000"/>
                  <a:lumOff val="5000"/>
                </a:srgbClr>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39" name="Text Box 45"/>
            <p:cNvSpPr txBox="1">
              <a:spLocks noChangeArrowheads="1"/>
            </p:cNvSpPr>
            <p:nvPr>
              <p:custDataLst>
                <p:tags r:id="rId4"/>
              </p:custDataLst>
            </p:nvPr>
          </p:nvSpPr>
          <p:spPr bwMode="auto">
            <a:xfrm>
              <a:off x="4772" y="3570"/>
              <a:ext cx="48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rear</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0" name="Line 46"/>
            <p:cNvSpPr>
              <a:spLocks noChangeShapeType="1"/>
            </p:cNvSpPr>
            <p:nvPr>
              <p:custDataLst>
                <p:tags r:id="rId5"/>
              </p:custDataLst>
            </p:nvPr>
          </p:nvSpPr>
          <p:spPr bwMode="auto">
            <a:xfrm>
              <a:off x="4390" y="3161"/>
              <a:ext cx="199" cy="0"/>
            </a:xfrm>
            <a:prstGeom prst="line">
              <a:avLst/>
            </a:prstGeom>
            <a:noFill/>
            <a:ln w="28575">
              <a:solidFill>
                <a:srgbClr val="000000">
                  <a:lumMod val="95000"/>
                  <a:lumOff val="5000"/>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1" name="Text Box 47"/>
            <p:cNvSpPr txBox="1">
              <a:spLocks noChangeArrowheads="1"/>
            </p:cNvSpPr>
            <p:nvPr>
              <p:custDataLst>
                <p:tags r:id="rId6"/>
              </p:custDataLst>
            </p:nvPr>
          </p:nvSpPr>
          <p:spPr bwMode="auto">
            <a:xfrm>
              <a:off x="1481" y="2979"/>
              <a:ext cx="567" cy="272"/>
            </a:xfrm>
            <a:prstGeom prst="rect">
              <a:avLst/>
            </a:prstGeom>
            <a:solidFill>
              <a:srgbClr val="D2D2F4"/>
            </a:solidFill>
            <a:ln w="28575">
              <a:solidFill>
                <a:srgbClr val="000000">
                  <a:lumMod val="95000"/>
                  <a:lumOff val="5000"/>
                </a:srgbClr>
              </a:solidFill>
              <a:miter lim="800000"/>
            </a:ln>
          </p:spPr>
          <p:txBody>
            <a:bodyPr tIns="0" rIns="0" bIns="72000"/>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en-US" altLang="zh-CN" sz="2400" b="1" i="1"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a:t>
              </a:r>
              <a:r>
                <a:rPr kumimoji="0" lang="en-US" altLang="zh-CN" sz="2400" b="1" i="0"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endParaRPr kumimoji="0" lang="en-US" altLang="zh-CN" sz="2400" b="1" i="0"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2" name="Line 48"/>
            <p:cNvSpPr>
              <a:spLocks noChangeShapeType="1"/>
            </p:cNvSpPr>
            <p:nvPr>
              <p:custDataLst>
                <p:tags r:id="rId7"/>
              </p:custDataLst>
            </p:nvPr>
          </p:nvSpPr>
          <p:spPr bwMode="auto">
            <a:xfrm>
              <a:off x="1792" y="2979"/>
              <a:ext cx="0" cy="272"/>
            </a:xfrm>
            <a:prstGeom prst="line">
              <a:avLst/>
            </a:prstGeom>
            <a:noFill/>
            <a:ln w="28575">
              <a:solidFill>
                <a:srgbClr val="6C4C8F"/>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3" name="Text Box 49"/>
            <p:cNvSpPr txBox="1">
              <a:spLocks noChangeArrowheads="1"/>
            </p:cNvSpPr>
            <p:nvPr>
              <p:custDataLst>
                <p:tags r:id="rId8"/>
              </p:custDataLst>
            </p:nvPr>
          </p:nvSpPr>
          <p:spPr bwMode="auto">
            <a:xfrm>
              <a:off x="646" y="2988"/>
              <a:ext cx="567" cy="272"/>
            </a:xfrm>
            <a:prstGeom prst="rect">
              <a:avLst/>
            </a:prstGeom>
            <a:solidFill>
              <a:srgbClr val="D2D2F4"/>
            </a:solidFill>
            <a:ln w="28575">
              <a:solidFill>
                <a:srgbClr val="000000">
                  <a:lumMod val="95000"/>
                  <a:lumOff val="5000"/>
                </a:srgbClr>
              </a:solidFill>
              <a:miter lim="800000"/>
            </a:ln>
          </p:spPr>
          <p:txBody>
            <a:bodyPr tIns="0" rIns="0" bIns="72000"/>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endParaRPr kumimoji="0"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4" name="Line 50"/>
            <p:cNvSpPr>
              <a:spLocks noChangeShapeType="1"/>
            </p:cNvSpPr>
            <p:nvPr>
              <p:custDataLst>
                <p:tags r:id="rId9"/>
              </p:custDataLst>
            </p:nvPr>
          </p:nvSpPr>
          <p:spPr bwMode="auto">
            <a:xfrm>
              <a:off x="957" y="2988"/>
              <a:ext cx="0" cy="272"/>
            </a:xfrm>
            <a:prstGeom prst="line">
              <a:avLst/>
            </a:prstGeom>
            <a:noFill/>
            <a:ln w="28575">
              <a:solidFill>
                <a:srgbClr val="6C4C8F"/>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5" name="Text Box 51" descr="宽上对角线"/>
            <p:cNvSpPr txBox="1">
              <a:spLocks noChangeArrowheads="1"/>
            </p:cNvSpPr>
            <p:nvPr>
              <p:custDataLst>
                <p:tags r:id="rId10"/>
              </p:custDataLst>
            </p:nvPr>
          </p:nvSpPr>
          <p:spPr bwMode="auto">
            <a:xfrm>
              <a:off x="656" y="2996"/>
              <a:ext cx="275" cy="254"/>
            </a:xfrm>
            <a:prstGeom prst="rect">
              <a:avLst/>
            </a:prstGeom>
            <a:solidFill>
              <a:srgbClr val="D2D2F4"/>
            </a:solidFill>
            <a:ln>
              <a:noFill/>
            </a:ln>
            <a:extLst>
              <a:ext uri="{91240B29-F687-4F45-9708-019B960494DF}">
                <a14:hiddenLine xmlns:a14="http://schemas.microsoft.com/office/drawing/2010/main" w="6350">
                  <a:solidFill>
                    <a:srgbClr val="000000"/>
                  </a:solidFill>
                  <a:miter lim="800000"/>
                  <a:headEnd/>
                  <a:tailEnd/>
                </a14:hiddenLine>
              </a:ext>
            </a:extLst>
          </p:spPr>
          <p:txBody>
            <a:bodyPr>
              <a:no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6" name="Line 52"/>
            <p:cNvSpPr>
              <a:spLocks noChangeShapeType="1"/>
            </p:cNvSpPr>
            <p:nvPr>
              <p:custDataLst>
                <p:tags r:id="rId11"/>
              </p:custDataLst>
            </p:nvPr>
          </p:nvSpPr>
          <p:spPr bwMode="auto">
            <a:xfrm>
              <a:off x="1131" y="3163"/>
              <a:ext cx="340" cy="0"/>
            </a:xfrm>
            <a:prstGeom prst="line">
              <a:avLst/>
            </a:prstGeom>
            <a:noFill/>
            <a:ln w="28575">
              <a:solidFill>
                <a:srgbClr val="000000">
                  <a:lumMod val="95000"/>
                  <a:lumOff val="5000"/>
                </a:srgbClr>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7" name="Text Box 53"/>
            <p:cNvSpPr txBox="1">
              <a:spLocks noChangeArrowheads="1"/>
            </p:cNvSpPr>
            <p:nvPr>
              <p:custDataLst>
                <p:tags r:id="rId12"/>
              </p:custDataLst>
            </p:nvPr>
          </p:nvSpPr>
          <p:spPr bwMode="auto">
            <a:xfrm>
              <a:off x="2763" y="2978"/>
              <a:ext cx="567" cy="272"/>
            </a:xfrm>
            <a:prstGeom prst="rect">
              <a:avLst/>
            </a:prstGeom>
            <a:solidFill>
              <a:srgbClr val="D2D2F4"/>
            </a:solidFill>
            <a:ln w="28575">
              <a:solidFill>
                <a:srgbClr val="000000">
                  <a:lumMod val="95000"/>
                  <a:lumOff val="5000"/>
                </a:srgbClr>
              </a:solidFill>
              <a:miter lim="800000"/>
            </a:ln>
          </p:spPr>
          <p:txBody>
            <a:bodyPr lIns="18000" tIns="0" rIns="0" bIns="72000"/>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en-US" altLang="zh-CN" sz="2400" b="1" i="1"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a:t>
              </a:r>
              <a:r>
                <a:rPr kumimoji="0" lang="en-US" altLang="zh-CN" sz="2400" b="1" i="1"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r>
                <a:rPr kumimoji="0" lang="en-US" altLang="zh-CN" sz="2400" b="1" i="0"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endParaRPr kumimoji="0" lang="en-US" altLang="zh-CN" sz="2400" b="1" i="0"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8" name="Line 54"/>
            <p:cNvSpPr>
              <a:spLocks noChangeShapeType="1"/>
            </p:cNvSpPr>
            <p:nvPr>
              <p:custDataLst>
                <p:tags r:id="rId13"/>
              </p:custDataLst>
            </p:nvPr>
          </p:nvSpPr>
          <p:spPr bwMode="auto">
            <a:xfrm>
              <a:off x="3074" y="2978"/>
              <a:ext cx="0" cy="272"/>
            </a:xfrm>
            <a:prstGeom prst="line">
              <a:avLst/>
            </a:prstGeom>
            <a:noFill/>
            <a:ln w="28575">
              <a:solidFill>
                <a:srgbClr val="000000">
                  <a:lumMod val="95000"/>
                  <a:lumOff val="5000"/>
                </a:srgbClr>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49" name="Text Box 55"/>
            <p:cNvSpPr txBox="1">
              <a:spLocks noChangeArrowheads="1"/>
            </p:cNvSpPr>
            <p:nvPr>
              <p:custDataLst>
                <p:tags r:id="rId14"/>
              </p:custDataLst>
            </p:nvPr>
          </p:nvSpPr>
          <p:spPr bwMode="auto">
            <a:xfrm>
              <a:off x="4817" y="2978"/>
              <a:ext cx="567" cy="272"/>
            </a:xfrm>
            <a:prstGeom prst="rect">
              <a:avLst/>
            </a:prstGeom>
            <a:solidFill>
              <a:srgbClr val="D2D2F4"/>
            </a:solidFill>
            <a:ln w="28575">
              <a:solidFill>
                <a:srgbClr val="000000">
                  <a:lumMod val="95000"/>
                  <a:lumOff val="5000"/>
                </a:srgbClr>
              </a:solidFill>
              <a:miter lim="800000"/>
            </a:ln>
          </p:spPr>
          <p:txBody>
            <a:bodyPr lIns="72000" tIns="0" rIns="0" bIns="72000"/>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en-US" altLang="zh-CN" sz="2400" b="1" i="1"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a:t>
              </a:r>
              <a:r>
                <a:rPr kumimoji="0" lang="en-US" altLang="zh-CN" sz="2400" b="1" i="1"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endParaRPr kumimoji="0" lang="en-US" altLang="zh-CN" sz="2400" b="1" i="1"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0" name="Line 56"/>
            <p:cNvSpPr>
              <a:spLocks noChangeShapeType="1"/>
            </p:cNvSpPr>
            <p:nvPr>
              <p:custDataLst>
                <p:tags r:id="rId15"/>
              </p:custDataLst>
            </p:nvPr>
          </p:nvSpPr>
          <p:spPr bwMode="auto">
            <a:xfrm>
              <a:off x="5128" y="2978"/>
              <a:ext cx="0" cy="272"/>
            </a:xfrm>
            <a:prstGeom prst="line">
              <a:avLst/>
            </a:prstGeom>
            <a:noFill/>
            <a:ln w="28575">
              <a:solidFill>
                <a:srgbClr val="000000">
                  <a:lumMod val="95000"/>
                  <a:lumOff val="5000"/>
                </a:srgbClr>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1" name="Text Box 57"/>
            <p:cNvSpPr txBox="1">
              <a:spLocks noChangeArrowheads="1"/>
            </p:cNvSpPr>
            <p:nvPr>
              <p:custDataLst>
                <p:tags r:id="rId16"/>
              </p:custDataLst>
            </p:nvPr>
          </p:nvSpPr>
          <p:spPr bwMode="auto">
            <a:xfrm>
              <a:off x="3602" y="2978"/>
              <a:ext cx="567" cy="272"/>
            </a:xfrm>
            <a:prstGeom prst="rect">
              <a:avLst/>
            </a:prstGeom>
            <a:solidFill>
              <a:srgbClr val="D2D2F4"/>
            </a:solidFill>
            <a:ln w="28575">
              <a:solidFill>
                <a:srgbClr val="000000">
                  <a:lumMod val="95000"/>
                  <a:lumOff val="5000"/>
                </a:srgbClr>
              </a:solidFill>
              <a:miter lim="800000"/>
            </a:ln>
          </p:spPr>
          <p:txBody>
            <a:bodyPr lIns="72000" tIns="0" rIns="0" bIns="72000"/>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en-US" altLang="zh-CN" sz="2400" b="1" i="1" u="none" strike="noStrike" kern="1200" cap="none" spc="0" normalizeH="0" baseline="0" noProof="0" dirty="0" err="1">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a:t>
              </a:r>
              <a:r>
                <a:rPr kumimoji="0" lang="en-US" altLang="zh-CN" sz="2400" b="1" i="1" u="none" strike="noStrike" kern="1200" cap="none" spc="0" normalizeH="0" baseline="-25000" noProof="0" dirty="0" err="1">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a:t>
              </a:r>
              <a:endParaRPr kumimoji="0" lang="en-US" altLang="zh-CN" sz="2400" b="1" i="1" u="none" strike="noStrike" kern="120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2" name="Line 58"/>
            <p:cNvSpPr>
              <a:spLocks noChangeShapeType="1"/>
            </p:cNvSpPr>
            <p:nvPr>
              <p:custDataLst>
                <p:tags r:id="rId17"/>
              </p:custDataLst>
            </p:nvPr>
          </p:nvSpPr>
          <p:spPr bwMode="auto">
            <a:xfrm>
              <a:off x="3913" y="2978"/>
              <a:ext cx="0" cy="272"/>
            </a:xfrm>
            <a:prstGeom prst="line">
              <a:avLst/>
            </a:prstGeom>
            <a:noFill/>
            <a:ln w="28575">
              <a:solidFill>
                <a:srgbClr val="000000">
                  <a:lumMod val="95000"/>
                  <a:lumOff val="5000"/>
                </a:srgbClr>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3" name="Line 59"/>
            <p:cNvSpPr>
              <a:spLocks noChangeShapeType="1"/>
            </p:cNvSpPr>
            <p:nvPr>
              <p:custDataLst>
                <p:tags r:id="rId18"/>
              </p:custDataLst>
            </p:nvPr>
          </p:nvSpPr>
          <p:spPr bwMode="auto">
            <a:xfrm>
              <a:off x="4119" y="3162"/>
              <a:ext cx="212" cy="0"/>
            </a:xfrm>
            <a:prstGeom prst="line">
              <a:avLst/>
            </a:prstGeom>
            <a:noFill/>
            <a:ln w="28575">
              <a:solidFill>
                <a:srgbClr val="000000">
                  <a:lumMod val="95000"/>
                  <a:lumOff val="5000"/>
                </a:srgbClr>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4" name="Line 60"/>
            <p:cNvSpPr>
              <a:spLocks noChangeShapeType="1"/>
            </p:cNvSpPr>
            <p:nvPr>
              <p:custDataLst>
                <p:tags r:id="rId19"/>
              </p:custDataLst>
            </p:nvPr>
          </p:nvSpPr>
          <p:spPr bwMode="auto">
            <a:xfrm flipV="1">
              <a:off x="4623" y="3162"/>
              <a:ext cx="181" cy="0"/>
            </a:xfrm>
            <a:prstGeom prst="line">
              <a:avLst/>
            </a:prstGeom>
            <a:noFill/>
            <a:ln w="28575">
              <a:solidFill>
                <a:srgbClr val="000000">
                  <a:lumMod val="95000"/>
                  <a:lumOff val="5000"/>
                </a:srgbClr>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5" name="Line 61"/>
            <p:cNvSpPr>
              <a:spLocks noChangeShapeType="1"/>
            </p:cNvSpPr>
            <p:nvPr>
              <p:custDataLst>
                <p:tags r:id="rId20"/>
              </p:custDataLst>
            </p:nvPr>
          </p:nvSpPr>
          <p:spPr bwMode="auto">
            <a:xfrm>
              <a:off x="3241" y="3153"/>
              <a:ext cx="340" cy="0"/>
            </a:xfrm>
            <a:prstGeom prst="line">
              <a:avLst/>
            </a:prstGeom>
            <a:noFill/>
            <a:ln w="28575">
              <a:solidFill>
                <a:srgbClr val="000000">
                  <a:lumMod val="95000"/>
                  <a:lumOff val="5000"/>
                </a:srgbClr>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6" name="Line 62"/>
            <p:cNvSpPr>
              <a:spLocks noChangeShapeType="1"/>
            </p:cNvSpPr>
            <p:nvPr>
              <p:custDataLst>
                <p:tags r:id="rId21"/>
              </p:custDataLst>
            </p:nvPr>
          </p:nvSpPr>
          <p:spPr bwMode="auto">
            <a:xfrm>
              <a:off x="2279" y="3161"/>
              <a:ext cx="199" cy="0"/>
            </a:xfrm>
            <a:prstGeom prst="line">
              <a:avLst/>
            </a:prstGeom>
            <a:noFill/>
            <a:ln w="28575">
              <a:solidFill>
                <a:srgbClr val="000000">
                  <a:lumMod val="95000"/>
                  <a:lumOff val="5000"/>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7" name="Line 63"/>
            <p:cNvSpPr>
              <a:spLocks noChangeShapeType="1"/>
            </p:cNvSpPr>
            <p:nvPr>
              <p:custDataLst>
                <p:tags r:id="rId22"/>
              </p:custDataLst>
            </p:nvPr>
          </p:nvSpPr>
          <p:spPr bwMode="auto">
            <a:xfrm>
              <a:off x="1971" y="3162"/>
              <a:ext cx="258" cy="0"/>
            </a:xfrm>
            <a:prstGeom prst="line">
              <a:avLst/>
            </a:prstGeom>
            <a:noFill/>
            <a:ln w="28575">
              <a:solidFill>
                <a:srgbClr val="000000">
                  <a:lumMod val="95000"/>
                  <a:lumOff val="5000"/>
                </a:srgbClr>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58" name="Line 64"/>
            <p:cNvSpPr>
              <a:spLocks noChangeShapeType="1"/>
            </p:cNvSpPr>
            <p:nvPr>
              <p:custDataLst>
                <p:tags r:id="rId23"/>
              </p:custDataLst>
            </p:nvPr>
          </p:nvSpPr>
          <p:spPr bwMode="auto">
            <a:xfrm flipV="1">
              <a:off x="2539" y="3162"/>
              <a:ext cx="227" cy="0"/>
            </a:xfrm>
            <a:prstGeom prst="line">
              <a:avLst/>
            </a:prstGeom>
            <a:noFill/>
            <a:ln w="28575">
              <a:solidFill>
                <a:srgbClr val="000000">
                  <a:lumMod val="95000"/>
                  <a:lumOff val="5000"/>
                </a:srgbClr>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130080" name="Group 65"/>
            <p:cNvGrpSpPr/>
            <p:nvPr/>
          </p:nvGrpSpPr>
          <p:grpSpPr>
            <a:xfrm flipV="1">
              <a:off x="404" y="2789"/>
              <a:ext cx="5108" cy="375"/>
              <a:chOff x="439" y="1549"/>
              <a:chExt cx="5108" cy="375"/>
            </a:xfrm>
          </p:grpSpPr>
          <p:sp>
            <p:nvSpPr>
              <p:cNvPr id="124960" name="Line 66"/>
              <p:cNvSpPr>
                <a:spLocks noChangeShapeType="1"/>
              </p:cNvSpPr>
              <p:nvPr>
                <p:custDataLst>
                  <p:tags r:id="rId24"/>
                </p:custDataLst>
              </p:nvPr>
            </p:nvSpPr>
            <p:spPr bwMode="auto">
              <a:xfrm flipH="1">
                <a:off x="5392" y="1558"/>
                <a:ext cx="155" cy="0"/>
              </a:xfrm>
              <a:prstGeom prst="line">
                <a:avLst/>
              </a:prstGeom>
              <a:noFill/>
              <a:ln w="28575">
                <a:solidFill>
                  <a:srgbClr val="000000">
                    <a:lumMod val="95000"/>
                    <a:lumOff val="5000"/>
                  </a:srgbClr>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61" name="Line 67"/>
              <p:cNvSpPr>
                <a:spLocks noChangeShapeType="1"/>
              </p:cNvSpPr>
              <p:nvPr>
                <p:custDataLst>
                  <p:tags r:id="rId25"/>
                </p:custDataLst>
              </p:nvPr>
            </p:nvSpPr>
            <p:spPr bwMode="auto">
              <a:xfrm flipH="1" flipV="1">
                <a:off x="5540" y="1549"/>
                <a:ext cx="0" cy="357"/>
              </a:xfrm>
              <a:prstGeom prst="line">
                <a:avLst/>
              </a:prstGeom>
              <a:noFill/>
              <a:ln w="28575">
                <a:solidFill>
                  <a:srgbClr val="000000">
                    <a:lumMod val="95000"/>
                    <a:lumOff val="5000"/>
                  </a:srgbClr>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62" name="Line 68"/>
              <p:cNvSpPr>
                <a:spLocks noChangeShapeType="1"/>
              </p:cNvSpPr>
              <p:nvPr>
                <p:custDataLst>
                  <p:tags r:id="rId26"/>
                </p:custDataLst>
              </p:nvPr>
            </p:nvSpPr>
            <p:spPr bwMode="auto">
              <a:xfrm>
                <a:off x="439" y="1915"/>
                <a:ext cx="5101" cy="0"/>
              </a:xfrm>
              <a:prstGeom prst="line">
                <a:avLst/>
              </a:prstGeom>
              <a:noFill/>
              <a:ln w="28575">
                <a:solidFill>
                  <a:srgbClr val="000000">
                    <a:lumMod val="95000"/>
                    <a:lumOff val="5000"/>
                  </a:srgbClr>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63" name="Line 69"/>
              <p:cNvSpPr>
                <a:spLocks noChangeShapeType="1"/>
              </p:cNvSpPr>
              <p:nvPr>
                <p:custDataLst>
                  <p:tags r:id="rId27"/>
                </p:custDataLst>
              </p:nvPr>
            </p:nvSpPr>
            <p:spPr bwMode="auto">
              <a:xfrm flipV="1">
                <a:off x="450" y="1613"/>
                <a:ext cx="0" cy="311"/>
              </a:xfrm>
              <a:prstGeom prst="line">
                <a:avLst/>
              </a:prstGeom>
              <a:noFill/>
              <a:ln w="28575">
                <a:solidFill>
                  <a:srgbClr val="000000">
                    <a:lumMod val="95000"/>
                    <a:lumOff val="5000"/>
                  </a:srgbClr>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64" name="Line 70"/>
              <p:cNvSpPr>
                <a:spLocks noChangeShapeType="1"/>
              </p:cNvSpPr>
              <p:nvPr>
                <p:custDataLst>
                  <p:tags r:id="rId28"/>
                </p:custDataLst>
              </p:nvPr>
            </p:nvSpPr>
            <p:spPr bwMode="auto">
              <a:xfrm>
                <a:off x="448" y="1618"/>
                <a:ext cx="210" cy="0"/>
              </a:xfrm>
              <a:prstGeom prst="line">
                <a:avLst/>
              </a:prstGeom>
              <a:noFill/>
              <a:ln w="28575">
                <a:solidFill>
                  <a:srgbClr val="000000">
                    <a:lumMod val="95000"/>
                    <a:lumOff val="5000"/>
                  </a:srgbClr>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grpSp>
        <p:nvGrpSpPr>
          <p:cNvPr id="4" name="Group 71"/>
          <p:cNvGrpSpPr/>
          <p:nvPr/>
        </p:nvGrpSpPr>
        <p:grpSpPr>
          <a:xfrm>
            <a:off x="554038" y="4155758"/>
            <a:ext cx="6516687" cy="598487"/>
            <a:chOff x="0" y="2159"/>
            <a:chExt cx="4105" cy="377"/>
          </a:xfrm>
        </p:grpSpPr>
        <p:graphicFrame>
          <p:nvGraphicFramePr>
            <p:cNvPr id="130057" name="Object 2"/>
            <p:cNvGraphicFramePr/>
            <p:nvPr>
              <p:custDataLst>
                <p:tags r:id="rId29"/>
              </p:custDataLst>
            </p:nvPr>
          </p:nvGraphicFramePr>
          <p:xfrm>
            <a:off x="0" y="2159"/>
            <a:ext cx="398" cy="377"/>
          </p:xfrm>
          <a:graphic>
            <a:graphicData uri="http://schemas.openxmlformats.org/presentationml/2006/ole">
              <mc:AlternateContent xmlns:mc="http://schemas.openxmlformats.org/markup-compatibility/2006">
                <mc:Choice xmlns:v="urn:schemas-microsoft-com:vml" Requires="v">
                  <p:oleObj spid="_x0000_s3086" name="" r:id="rId30" imgW="861060" imgH="845185" progId="">
                    <p:embed/>
                  </p:oleObj>
                </mc:Choice>
                <mc:Fallback>
                  <p:oleObj name="" r:id="rId30" imgW="861060" imgH="845185" progId="">
                    <p:embed/>
                    <p:pic>
                      <p:nvPicPr>
                        <p:cNvPr id="0" name="图片 3090"/>
                        <p:cNvPicPr/>
                        <p:nvPr/>
                      </p:nvPicPr>
                      <p:blipFill>
                        <a:blip r:embed="rId31"/>
                        <a:stretch>
                          <a:fillRect/>
                        </a:stretch>
                      </p:blipFill>
                      <p:spPr>
                        <a:xfrm>
                          <a:off x="0" y="2159"/>
                          <a:ext cx="398" cy="377"/>
                        </a:xfrm>
                        <a:prstGeom prst="rect">
                          <a:avLst/>
                        </a:prstGeom>
                        <a:noFill/>
                        <a:ln w="38100">
                          <a:noFill/>
                          <a:miter/>
                        </a:ln>
                      </p:spPr>
                    </p:pic>
                  </p:oleObj>
                </mc:Fallback>
              </mc:AlternateContent>
            </a:graphicData>
          </a:graphic>
        </p:graphicFrame>
        <p:sp>
          <p:nvSpPr>
            <p:cNvPr id="124937" name="Text Box 73"/>
            <p:cNvSpPr txBox="1">
              <a:spLocks noChangeArrowheads="1"/>
            </p:cNvSpPr>
            <p:nvPr>
              <p:custDataLst>
                <p:tags r:id="rId32"/>
              </p:custDataLst>
            </p:nvPr>
          </p:nvSpPr>
          <p:spPr bwMode="auto">
            <a:xfrm>
              <a:off x="448" y="2208"/>
              <a:ext cx="36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如何查找开始结点和终端结点？</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
        <p:nvSpPr>
          <p:cNvPr id="38" name="Text Box 74"/>
          <p:cNvSpPr txBox="1">
            <a:spLocks noChangeArrowheads="1"/>
          </p:cNvSpPr>
          <p:nvPr>
            <p:custDataLst>
              <p:tags r:id="rId33"/>
            </p:custDataLst>
          </p:nvPr>
        </p:nvSpPr>
        <p:spPr bwMode="auto">
          <a:xfrm>
            <a:off x="0" y="4925695"/>
            <a:ext cx="9144000" cy="1160463"/>
          </a:xfrm>
          <a:prstGeom prst="rect">
            <a:avLst/>
          </a:prstGeom>
          <a:solidFill>
            <a:srgbClr val="D2D2F4"/>
          </a:solidFill>
          <a:ln w="38100">
            <a:noFill/>
            <a:miter lim="800000"/>
          </a:ln>
        </p:spPr>
        <p:txBody>
          <a:bodyPr wrap="none" anchor="ct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开始结点：</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rear-&gt;next-&gt;next</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终端结点：</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rear</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4935" name="Text Box 6"/>
          <p:cNvSpPr txBox="1">
            <a:spLocks noChangeArrowheads="1"/>
          </p:cNvSpPr>
          <p:nvPr>
            <p:custDataLst>
              <p:tags r:id="rId34"/>
            </p:custDataLst>
          </p:nvPr>
        </p:nvSpPr>
        <p:spPr bwMode="auto">
          <a:xfrm>
            <a:off x="414338" y="1357313"/>
            <a:ext cx="1152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30000"/>
              </a:lnSpc>
              <a:defRPr sz="2400">
                <a:solidFill>
                  <a:srgbClr val="000000"/>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rgbClr val="000000"/>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1200" cap="none" spc="0" normalizeH="0" baseline="0" noProof="0" dirty="0">
                <a:ln>
                  <a:noFill/>
                </a:ln>
                <a:solidFill>
                  <a:srgbClr val="7030A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说明</a:t>
            </a:r>
            <a:endParaRPr kumimoji="0" lang="zh-CN" altLang="en-US" sz="3200" b="1" i="0" u="none" strike="noStrike" kern="1200" cap="none" spc="0" normalizeH="0" baseline="0" noProof="0" dirty="0">
              <a:ln>
                <a:noFill/>
              </a:ln>
              <a:solidFill>
                <a:srgbClr val="7030A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循环链表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3491"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Arial" panose="020B0604020202020204" pitchFamily="34" charset="0"/>
                <a:ea typeface="+mn-ea"/>
                <a:cs typeface="+mn-cs"/>
              </a:rPr>
              <a:t>循环链表的合并</a:t>
            </a:r>
            <a:endParaRPr lang="zh-CN" altLang="en-US" kern="1200" dirty="0">
              <a:latin typeface="Arial" panose="020B0604020202020204" pitchFamily="34" charset="0"/>
              <a:ea typeface="+mn-ea"/>
              <a:cs typeface="+mn-cs"/>
            </a:endParaRPr>
          </a:p>
        </p:txBody>
      </p:sp>
      <p:grpSp>
        <p:nvGrpSpPr>
          <p:cNvPr id="3" name="Group 5"/>
          <p:cNvGrpSpPr/>
          <p:nvPr/>
        </p:nvGrpSpPr>
        <p:grpSpPr>
          <a:xfrm>
            <a:off x="539750" y="2420938"/>
            <a:ext cx="7848600" cy="609600"/>
            <a:chOff x="240" y="720"/>
            <a:chExt cx="5184" cy="384"/>
          </a:xfrm>
        </p:grpSpPr>
        <p:sp>
          <p:nvSpPr>
            <p:cNvPr id="63574" name="Line 6"/>
            <p:cNvSpPr/>
            <p:nvPr/>
          </p:nvSpPr>
          <p:spPr>
            <a:xfrm flipV="1">
              <a:off x="5136" y="720"/>
              <a:ext cx="28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63575" name="Line 7"/>
            <p:cNvSpPr/>
            <p:nvPr/>
          </p:nvSpPr>
          <p:spPr>
            <a:xfrm>
              <a:off x="5424" y="720"/>
              <a:ext cx="0" cy="384"/>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63576" name="Line 8"/>
            <p:cNvSpPr/>
            <p:nvPr/>
          </p:nvSpPr>
          <p:spPr>
            <a:xfrm flipH="1">
              <a:off x="240" y="1104"/>
              <a:ext cx="5184"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63577" name="Line 9"/>
            <p:cNvSpPr/>
            <p:nvPr/>
          </p:nvSpPr>
          <p:spPr>
            <a:xfrm flipV="1">
              <a:off x="240" y="768"/>
              <a:ext cx="0" cy="3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63578" name="Line 10"/>
            <p:cNvSpPr/>
            <p:nvPr/>
          </p:nvSpPr>
          <p:spPr>
            <a:xfrm>
              <a:off x="240" y="768"/>
              <a:ext cx="336" cy="0"/>
            </a:xfrm>
            <a:prstGeom prst="line">
              <a:avLst/>
            </a:prstGeom>
            <a:ln w="38100" cap="flat" cmpd="sng">
              <a:solidFill>
                <a:srgbClr val="FF0000"/>
              </a:solidFill>
              <a:prstDash val="solid"/>
              <a:headEnd type="none" w="med" len="med"/>
              <a:tailEnd type="triangle" w="med" len="lg"/>
            </a:ln>
          </p:spPr>
          <p:txBody>
            <a:bodyPr/>
            <a:lstStyle/>
            <a:p>
              <a:endParaRPr lang="zh-CN" altLang="en-US"/>
            </a:p>
          </p:txBody>
        </p:sp>
      </p:grpSp>
      <p:grpSp>
        <p:nvGrpSpPr>
          <p:cNvPr id="4" name="Group 11"/>
          <p:cNvGrpSpPr/>
          <p:nvPr/>
        </p:nvGrpSpPr>
        <p:grpSpPr>
          <a:xfrm>
            <a:off x="996950" y="1844675"/>
            <a:ext cx="7391400" cy="838200"/>
            <a:chOff x="528" y="336"/>
            <a:chExt cx="4656" cy="528"/>
          </a:xfrm>
        </p:grpSpPr>
        <p:sp>
          <p:nvSpPr>
            <p:cNvPr id="63548" name="Text Box 12"/>
            <p:cNvSpPr txBox="1"/>
            <p:nvPr/>
          </p:nvSpPr>
          <p:spPr>
            <a:xfrm>
              <a:off x="1296" y="336"/>
              <a:ext cx="3888" cy="51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4800"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a</a:t>
              </a:r>
              <a:r>
                <a:rPr lang="en-US" altLang="zh-CN" sz="2800" b="1" baseline="-25000" dirty="0">
                  <a:latin typeface="Times New Roman" panose="02020603050405020304" pitchFamily="18" charset="0"/>
                  <a:ea typeface="楷体_GB2312" pitchFamily="49" charset="-122"/>
                </a:rPr>
                <a:t>1</a:t>
              </a:r>
              <a:r>
                <a:rPr lang="en-US" altLang="zh-CN" sz="2800" b="1" dirty="0">
                  <a:latin typeface="Times New Roman" panose="02020603050405020304" pitchFamily="18" charset="0"/>
                  <a:ea typeface="楷体_GB2312" pitchFamily="49" charset="-122"/>
                </a:rPr>
                <a:t>               a</a:t>
              </a:r>
              <a:r>
                <a:rPr lang="en-US" altLang="zh-CN" sz="2800" b="1" baseline="-25000" dirty="0">
                  <a:latin typeface="Times New Roman" panose="02020603050405020304" pitchFamily="18" charset="0"/>
                  <a:ea typeface="楷体_GB2312" pitchFamily="49" charset="-122"/>
                </a:rPr>
                <a:t>2</a:t>
              </a:r>
              <a:r>
                <a:rPr lang="en-US" altLang="zh-CN" sz="2800" b="1" dirty="0">
                  <a:latin typeface="Times New Roman" panose="02020603050405020304" pitchFamily="18" charset="0"/>
                  <a:ea typeface="楷体_GB2312" pitchFamily="49" charset="-122"/>
                </a:rPr>
                <a:t>              ...          a</a:t>
              </a:r>
              <a:r>
                <a:rPr lang="en-US" altLang="zh-CN" sz="2800" b="1" baseline="-25000" dirty="0">
                  <a:latin typeface="Times New Roman" panose="02020603050405020304" pitchFamily="18" charset="0"/>
                  <a:ea typeface="楷体_GB2312" pitchFamily="49" charset="-122"/>
                </a:rPr>
                <a:t>n</a:t>
              </a:r>
              <a:endParaRPr lang="zh-CN" altLang="en-US" sz="2800" b="1" dirty="0">
                <a:latin typeface="Times New Roman" panose="02020603050405020304" pitchFamily="18" charset="0"/>
                <a:ea typeface="宋体" panose="02010600030101010101" pitchFamily="2" charset="-122"/>
              </a:endParaRPr>
            </a:p>
          </p:txBody>
        </p:sp>
        <p:sp>
          <p:nvSpPr>
            <p:cNvPr id="63549" name="Line 13"/>
            <p:cNvSpPr/>
            <p:nvPr/>
          </p:nvSpPr>
          <p:spPr>
            <a:xfrm>
              <a:off x="528" y="480"/>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0" name="Line 14"/>
            <p:cNvSpPr/>
            <p:nvPr/>
          </p:nvSpPr>
          <p:spPr>
            <a:xfrm>
              <a:off x="528" y="864"/>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1" name="Line 15"/>
            <p:cNvSpPr/>
            <p:nvPr/>
          </p:nvSpPr>
          <p:spPr>
            <a:xfrm>
              <a:off x="1200"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2" name="Line 16"/>
            <p:cNvSpPr/>
            <p:nvPr/>
          </p:nvSpPr>
          <p:spPr>
            <a:xfrm>
              <a:off x="528"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3" name="Line 17"/>
            <p:cNvSpPr/>
            <p:nvPr/>
          </p:nvSpPr>
          <p:spPr>
            <a:xfrm flipH="1">
              <a:off x="1008"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4" name="Line 18"/>
            <p:cNvSpPr/>
            <p:nvPr/>
          </p:nvSpPr>
          <p:spPr>
            <a:xfrm>
              <a:off x="1488" y="480"/>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5" name="Line 19"/>
            <p:cNvSpPr/>
            <p:nvPr/>
          </p:nvSpPr>
          <p:spPr>
            <a:xfrm>
              <a:off x="1488" y="864"/>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6" name="Line 20"/>
            <p:cNvSpPr/>
            <p:nvPr/>
          </p:nvSpPr>
          <p:spPr>
            <a:xfrm>
              <a:off x="2160"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7" name="Line 21"/>
            <p:cNvSpPr/>
            <p:nvPr/>
          </p:nvSpPr>
          <p:spPr>
            <a:xfrm>
              <a:off x="1488"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8" name="Line 22"/>
            <p:cNvSpPr/>
            <p:nvPr/>
          </p:nvSpPr>
          <p:spPr>
            <a:xfrm>
              <a:off x="1968"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59" name="Line 23"/>
            <p:cNvSpPr/>
            <p:nvPr/>
          </p:nvSpPr>
          <p:spPr>
            <a:xfrm>
              <a:off x="1104" y="672"/>
              <a:ext cx="384"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63560" name="Line 24"/>
            <p:cNvSpPr/>
            <p:nvPr/>
          </p:nvSpPr>
          <p:spPr>
            <a:xfrm>
              <a:off x="2112" y="672"/>
              <a:ext cx="384"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63561" name="Line 25"/>
            <p:cNvSpPr/>
            <p:nvPr/>
          </p:nvSpPr>
          <p:spPr>
            <a:xfrm>
              <a:off x="2496" y="480"/>
              <a:ext cx="7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62" name="Line 26"/>
            <p:cNvSpPr/>
            <p:nvPr/>
          </p:nvSpPr>
          <p:spPr>
            <a:xfrm>
              <a:off x="2496"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63" name="Line 27"/>
            <p:cNvSpPr/>
            <p:nvPr/>
          </p:nvSpPr>
          <p:spPr>
            <a:xfrm>
              <a:off x="3216"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64" name="Line 28"/>
            <p:cNvSpPr/>
            <p:nvPr/>
          </p:nvSpPr>
          <p:spPr>
            <a:xfrm>
              <a:off x="2976"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65" name="Line 29"/>
            <p:cNvSpPr/>
            <p:nvPr/>
          </p:nvSpPr>
          <p:spPr>
            <a:xfrm>
              <a:off x="3120" y="672"/>
              <a:ext cx="288"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63566" name="Line 30"/>
            <p:cNvSpPr/>
            <p:nvPr/>
          </p:nvSpPr>
          <p:spPr>
            <a:xfrm>
              <a:off x="2496" y="864"/>
              <a:ext cx="7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67" name="Line 31"/>
            <p:cNvSpPr/>
            <p:nvPr/>
          </p:nvSpPr>
          <p:spPr>
            <a:xfrm>
              <a:off x="4176" y="864"/>
              <a:ext cx="7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68" name="Line 32"/>
            <p:cNvSpPr/>
            <p:nvPr/>
          </p:nvSpPr>
          <p:spPr>
            <a:xfrm>
              <a:off x="4176" y="480"/>
              <a:ext cx="7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69" name="Line 33"/>
            <p:cNvSpPr/>
            <p:nvPr/>
          </p:nvSpPr>
          <p:spPr>
            <a:xfrm>
              <a:off x="4176"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70" name="Line 34"/>
            <p:cNvSpPr/>
            <p:nvPr/>
          </p:nvSpPr>
          <p:spPr>
            <a:xfrm>
              <a:off x="4896"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71" name="Line 35"/>
            <p:cNvSpPr/>
            <p:nvPr/>
          </p:nvSpPr>
          <p:spPr>
            <a:xfrm>
              <a:off x="4656" y="480"/>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72" name="Line 36"/>
            <p:cNvSpPr/>
            <p:nvPr/>
          </p:nvSpPr>
          <p:spPr>
            <a:xfrm>
              <a:off x="3936" y="672"/>
              <a:ext cx="240"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63573" name="Rectangle 37"/>
            <p:cNvSpPr/>
            <p:nvPr/>
          </p:nvSpPr>
          <p:spPr>
            <a:xfrm>
              <a:off x="528" y="480"/>
              <a:ext cx="480" cy="384"/>
            </a:xfrm>
            <a:prstGeom prst="rect">
              <a:avLst/>
            </a:prstGeom>
            <a:solidFill>
              <a:srgbClr val="CCFFCC"/>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grpSp>
      <p:grpSp>
        <p:nvGrpSpPr>
          <p:cNvPr id="5" name="Group 38"/>
          <p:cNvGrpSpPr/>
          <p:nvPr/>
        </p:nvGrpSpPr>
        <p:grpSpPr>
          <a:xfrm>
            <a:off x="7931150" y="1997075"/>
            <a:ext cx="954088" cy="519113"/>
            <a:chOff x="1968" y="1950"/>
            <a:chExt cx="601" cy="327"/>
          </a:xfrm>
        </p:grpSpPr>
        <p:sp>
          <p:nvSpPr>
            <p:cNvPr id="63546" name="Line 39"/>
            <p:cNvSpPr/>
            <p:nvPr/>
          </p:nvSpPr>
          <p:spPr>
            <a:xfrm>
              <a:off x="1968" y="2112"/>
              <a:ext cx="288" cy="0"/>
            </a:xfrm>
            <a:prstGeom prst="line">
              <a:avLst/>
            </a:prstGeom>
            <a:ln w="38100" cap="flat" cmpd="sng">
              <a:solidFill>
                <a:schemeClr val="tx2"/>
              </a:solidFill>
              <a:prstDash val="solid"/>
              <a:headEnd type="triangle" w="med" len="med"/>
              <a:tailEnd type="none" w="med" len="med"/>
            </a:ln>
          </p:spPr>
          <p:txBody>
            <a:bodyPr/>
            <a:lstStyle/>
            <a:p>
              <a:endParaRPr lang="zh-CN" altLang="en-US"/>
            </a:p>
          </p:txBody>
        </p:sp>
        <p:sp>
          <p:nvSpPr>
            <p:cNvPr id="63547" name="Text Box 40"/>
            <p:cNvSpPr txBox="1"/>
            <p:nvPr/>
          </p:nvSpPr>
          <p:spPr>
            <a:xfrm>
              <a:off x="2291" y="1950"/>
              <a:ext cx="278" cy="32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800" b="1" dirty="0">
                  <a:solidFill>
                    <a:srgbClr val="003399"/>
                  </a:solidFill>
                  <a:latin typeface="Times New Roman" panose="02020603050405020304" pitchFamily="18" charset="0"/>
                  <a:ea typeface="宋体" panose="02010600030101010101" pitchFamily="2" charset="-122"/>
                </a:rPr>
                <a:t>A</a:t>
              </a:r>
              <a:endParaRPr lang="en-US" altLang="zh-CN" sz="2800" b="1" dirty="0">
                <a:solidFill>
                  <a:srgbClr val="003399"/>
                </a:solidFill>
                <a:latin typeface="Times New Roman" panose="02020603050405020304" pitchFamily="18" charset="0"/>
                <a:ea typeface="宋体" panose="02010600030101010101" pitchFamily="2" charset="-122"/>
              </a:endParaRPr>
            </a:p>
          </p:txBody>
        </p:sp>
      </p:grpSp>
      <p:grpSp>
        <p:nvGrpSpPr>
          <p:cNvPr id="6" name="Group 101"/>
          <p:cNvGrpSpPr/>
          <p:nvPr/>
        </p:nvGrpSpPr>
        <p:grpSpPr>
          <a:xfrm>
            <a:off x="514350" y="1676400"/>
            <a:ext cx="457200" cy="623888"/>
            <a:chOff x="424" y="1056"/>
            <a:chExt cx="288" cy="393"/>
          </a:xfrm>
        </p:grpSpPr>
        <p:sp>
          <p:nvSpPr>
            <p:cNvPr id="63544" name="Line 42"/>
            <p:cNvSpPr/>
            <p:nvPr/>
          </p:nvSpPr>
          <p:spPr>
            <a:xfrm>
              <a:off x="424" y="1449"/>
              <a:ext cx="288" cy="0"/>
            </a:xfrm>
            <a:prstGeom prst="line">
              <a:avLst/>
            </a:prstGeom>
            <a:ln w="38100" cap="flat" cmpd="sng">
              <a:solidFill>
                <a:schemeClr val="tx2"/>
              </a:solidFill>
              <a:prstDash val="solid"/>
              <a:headEnd type="none" w="med" len="med"/>
              <a:tailEnd type="triangle" w="med" len="med"/>
            </a:ln>
          </p:spPr>
          <p:txBody>
            <a:bodyPr/>
            <a:lstStyle/>
            <a:p>
              <a:endParaRPr lang="zh-CN" altLang="en-US"/>
            </a:p>
          </p:txBody>
        </p:sp>
        <p:sp>
          <p:nvSpPr>
            <p:cNvPr id="63545" name="Text Box 44"/>
            <p:cNvSpPr txBox="1"/>
            <p:nvPr/>
          </p:nvSpPr>
          <p:spPr>
            <a:xfrm>
              <a:off x="431" y="1056"/>
              <a:ext cx="241" cy="32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800" b="1" dirty="0">
                  <a:solidFill>
                    <a:srgbClr val="003399"/>
                  </a:solidFill>
                  <a:latin typeface="Times New Roman" panose="02020603050405020304" pitchFamily="18" charset="0"/>
                  <a:ea typeface="宋体" panose="02010600030101010101" pitchFamily="2" charset="-122"/>
                </a:rPr>
                <a:t>p</a:t>
              </a:r>
              <a:endParaRPr lang="en-US" altLang="zh-CN" sz="2800" b="1" dirty="0">
                <a:solidFill>
                  <a:srgbClr val="003399"/>
                </a:solidFill>
                <a:latin typeface="Times New Roman" panose="02020603050405020304" pitchFamily="18" charset="0"/>
                <a:ea typeface="宋体" panose="02010600030101010101" pitchFamily="2" charset="-122"/>
              </a:endParaRPr>
            </a:p>
          </p:txBody>
        </p:sp>
      </p:grpSp>
      <p:grpSp>
        <p:nvGrpSpPr>
          <p:cNvPr id="7" name="Group 46"/>
          <p:cNvGrpSpPr/>
          <p:nvPr/>
        </p:nvGrpSpPr>
        <p:grpSpPr>
          <a:xfrm>
            <a:off x="395288" y="4043363"/>
            <a:ext cx="7848600" cy="393700"/>
            <a:chOff x="240" y="720"/>
            <a:chExt cx="5184" cy="384"/>
          </a:xfrm>
        </p:grpSpPr>
        <p:sp>
          <p:nvSpPr>
            <p:cNvPr id="63539" name="Line 47"/>
            <p:cNvSpPr/>
            <p:nvPr/>
          </p:nvSpPr>
          <p:spPr>
            <a:xfrm flipV="1">
              <a:off x="5136" y="720"/>
              <a:ext cx="28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63540" name="Line 48"/>
            <p:cNvSpPr/>
            <p:nvPr/>
          </p:nvSpPr>
          <p:spPr>
            <a:xfrm>
              <a:off x="5424" y="720"/>
              <a:ext cx="0" cy="384"/>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63541" name="Line 49"/>
            <p:cNvSpPr/>
            <p:nvPr/>
          </p:nvSpPr>
          <p:spPr>
            <a:xfrm flipH="1">
              <a:off x="240" y="1104"/>
              <a:ext cx="5184"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63542" name="Line 50"/>
            <p:cNvSpPr/>
            <p:nvPr/>
          </p:nvSpPr>
          <p:spPr>
            <a:xfrm flipV="1">
              <a:off x="240" y="768"/>
              <a:ext cx="0" cy="3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63543" name="Line 51"/>
            <p:cNvSpPr/>
            <p:nvPr/>
          </p:nvSpPr>
          <p:spPr>
            <a:xfrm>
              <a:off x="240" y="768"/>
              <a:ext cx="336" cy="0"/>
            </a:xfrm>
            <a:prstGeom prst="line">
              <a:avLst/>
            </a:prstGeom>
            <a:ln w="38100" cap="flat" cmpd="sng">
              <a:solidFill>
                <a:srgbClr val="FF0000"/>
              </a:solidFill>
              <a:prstDash val="solid"/>
              <a:headEnd type="none" w="med" len="med"/>
              <a:tailEnd type="triangle" w="med" len="lg"/>
            </a:ln>
          </p:spPr>
          <p:txBody>
            <a:bodyPr/>
            <a:lstStyle/>
            <a:p>
              <a:endParaRPr lang="zh-CN" altLang="en-US"/>
            </a:p>
          </p:txBody>
        </p:sp>
      </p:grpSp>
      <p:grpSp>
        <p:nvGrpSpPr>
          <p:cNvPr id="8" name="Group 109"/>
          <p:cNvGrpSpPr/>
          <p:nvPr/>
        </p:nvGrpSpPr>
        <p:grpSpPr>
          <a:xfrm>
            <a:off x="2076450" y="3357563"/>
            <a:ext cx="6172200" cy="838200"/>
            <a:chOff x="1399" y="2115"/>
            <a:chExt cx="3888" cy="528"/>
          </a:xfrm>
        </p:grpSpPr>
        <p:sp>
          <p:nvSpPr>
            <p:cNvPr id="63519" name="Text Box 53"/>
            <p:cNvSpPr txBox="1"/>
            <p:nvPr/>
          </p:nvSpPr>
          <p:spPr>
            <a:xfrm>
              <a:off x="1399" y="2115"/>
              <a:ext cx="3888" cy="51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sz="4800"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b</a:t>
              </a:r>
              <a:r>
                <a:rPr lang="en-US" altLang="zh-CN" sz="2800" b="1" baseline="-25000" dirty="0">
                  <a:latin typeface="Times New Roman" panose="02020603050405020304" pitchFamily="18" charset="0"/>
                  <a:ea typeface="楷体_GB2312" pitchFamily="49" charset="-122"/>
                </a:rPr>
                <a:t>1</a:t>
              </a:r>
              <a:r>
                <a:rPr lang="en-US" altLang="zh-CN" sz="2800" b="1" dirty="0">
                  <a:latin typeface="Times New Roman" panose="02020603050405020304" pitchFamily="18" charset="0"/>
                  <a:ea typeface="楷体_GB2312" pitchFamily="49" charset="-122"/>
                </a:rPr>
                <a:t>               b</a:t>
              </a:r>
              <a:r>
                <a:rPr lang="en-US" altLang="zh-CN" sz="2800" b="1" baseline="-25000" dirty="0">
                  <a:latin typeface="Times New Roman" panose="02020603050405020304" pitchFamily="18" charset="0"/>
                  <a:ea typeface="楷体_GB2312" pitchFamily="49" charset="-122"/>
                </a:rPr>
                <a:t>2</a:t>
              </a:r>
              <a:r>
                <a:rPr lang="en-US" altLang="zh-CN" sz="2800" b="1" dirty="0">
                  <a:latin typeface="Times New Roman" panose="02020603050405020304" pitchFamily="18" charset="0"/>
                  <a:ea typeface="楷体_GB2312" pitchFamily="49" charset="-122"/>
                </a:rPr>
                <a:t>             ...          b</a:t>
              </a:r>
              <a:r>
                <a:rPr lang="en-US" altLang="zh-CN" sz="2800" b="1" baseline="-25000" dirty="0">
                  <a:latin typeface="Times New Roman" panose="02020603050405020304" pitchFamily="18" charset="0"/>
                  <a:ea typeface="楷体_GB2312" pitchFamily="49" charset="-122"/>
                </a:rPr>
                <a:t>n</a:t>
              </a:r>
              <a:endParaRPr lang="zh-CN" altLang="en-US" sz="2800" b="1" dirty="0">
                <a:latin typeface="Times New Roman" panose="02020603050405020304" pitchFamily="18" charset="0"/>
                <a:ea typeface="宋体" panose="02010600030101010101" pitchFamily="2" charset="-122"/>
              </a:endParaRPr>
            </a:p>
          </p:txBody>
        </p:sp>
        <p:grpSp>
          <p:nvGrpSpPr>
            <p:cNvPr id="63520" name="Group 108"/>
            <p:cNvGrpSpPr/>
            <p:nvPr/>
          </p:nvGrpSpPr>
          <p:grpSpPr>
            <a:xfrm>
              <a:off x="1591" y="2259"/>
              <a:ext cx="3408" cy="384"/>
              <a:chOff x="1591" y="2259"/>
              <a:chExt cx="3408" cy="384"/>
            </a:xfrm>
          </p:grpSpPr>
          <p:sp>
            <p:nvSpPr>
              <p:cNvPr id="63521" name="Line 59"/>
              <p:cNvSpPr/>
              <p:nvPr/>
            </p:nvSpPr>
            <p:spPr>
              <a:xfrm>
                <a:off x="1591" y="2259"/>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22" name="Line 60"/>
              <p:cNvSpPr/>
              <p:nvPr/>
            </p:nvSpPr>
            <p:spPr>
              <a:xfrm>
                <a:off x="1591" y="2643"/>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23" name="Line 61"/>
              <p:cNvSpPr/>
              <p:nvPr/>
            </p:nvSpPr>
            <p:spPr>
              <a:xfrm>
                <a:off x="2263"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24" name="Line 62"/>
              <p:cNvSpPr/>
              <p:nvPr/>
            </p:nvSpPr>
            <p:spPr>
              <a:xfrm>
                <a:off x="1591"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25" name="Line 63"/>
              <p:cNvSpPr/>
              <p:nvPr/>
            </p:nvSpPr>
            <p:spPr>
              <a:xfrm>
                <a:off x="2071"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26" name="Line 65"/>
              <p:cNvSpPr/>
              <p:nvPr/>
            </p:nvSpPr>
            <p:spPr>
              <a:xfrm>
                <a:off x="2215" y="2451"/>
                <a:ext cx="384"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63527" name="Line 66"/>
              <p:cNvSpPr/>
              <p:nvPr/>
            </p:nvSpPr>
            <p:spPr>
              <a:xfrm>
                <a:off x="2599" y="2259"/>
                <a:ext cx="7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28" name="Line 67"/>
              <p:cNvSpPr/>
              <p:nvPr/>
            </p:nvSpPr>
            <p:spPr>
              <a:xfrm>
                <a:off x="2599"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29" name="Line 68"/>
              <p:cNvSpPr/>
              <p:nvPr/>
            </p:nvSpPr>
            <p:spPr>
              <a:xfrm>
                <a:off x="3319"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30" name="Line 69"/>
              <p:cNvSpPr/>
              <p:nvPr/>
            </p:nvSpPr>
            <p:spPr>
              <a:xfrm>
                <a:off x="3079"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31" name="Line 70"/>
              <p:cNvSpPr/>
              <p:nvPr/>
            </p:nvSpPr>
            <p:spPr>
              <a:xfrm>
                <a:off x="3223" y="2451"/>
                <a:ext cx="288"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63532" name="Line 71"/>
              <p:cNvSpPr/>
              <p:nvPr/>
            </p:nvSpPr>
            <p:spPr>
              <a:xfrm>
                <a:off x="2599" y="2643"/>
                <a:ext cx="7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33" name="Line 72"/>
              <p:cNvSpPr/>
              <p:nvPr/>
            </p:nvSpPr>
            <p:spPr>
              <a:xfrm>
                <a:off x="4279" y="2643"/>
                <a:ext cx="7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34" name="Line 73"/>
              <p:cNvSpPr/>
              <p:nvPr/>
            </p:nvSpPr>
            <p:spPr>
              <a:xfrm>
                <a:off x="4279" y="2259"/>
                <a:ext cx="7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35" name="Line 74"/>
              <p:cNvSpPr/>
              <p:nvPr/>
            </p:nvSpPr>
            <p:spPr>
              <a:xfrm>
                <a:off x="4279"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36" name="Line 75"/>
              <p:cNvSpPr/>
              <p:nvPr/>
            </p:nvSpPr>
            <p:spPr>
              <a:xfrm>
                <a:off x="4999"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37" name="Line 76"/>
              <p:cNvSpPr/>
              <p:nvPr/>
            </p:nvSpPr>
            <p:spPr>
              <a:xfrm>
                <a:off x="4759"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38" name="Line 77"/>
              <p:cNvSpPr/>
              <p:nvPr/>
            </p:nvSpPr>
            <p:spPr>
              <a:xfrm>
                <a:off x="4039" y="2451"/>
                <a:ext cx="240"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grpSp>
      </p:grpSp>
      <p:grpSp>
        <p:nvGrpSpPr>
          <p:cNvPr id="10" name="Group 107"/>
          <p:cNvGrpSpPr/>
          <p:nvPr/>
        </p:nvGrpSpPr>
        <p:grpSpPr>
          <a:xfrm>
            <a:off x="827088" y="3586163"/>
            <a:ext cx="1511300" cy="635000"/>
            <a:chOff x="385" y="2259"/>
            <a:chExt cx="952" cy="400"/>
          </a:xfrm>
        </p:grpSpPr>
        <p:sp>
          <p:nvSpPr>
            <p:cNvPr id="63512" name="Line 64"/>
            <p:cNvSpPr/>
            <p:nvPr/>
          </p:nvSpPr>
          <p:spPr>
            <a:xfrm>
              <a:off x="953" y="2432"/>
              <a:ext cx="384"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grpSp>
          <p:nvGrpSpPr>
            <p:cNvPr id="63513" name="Group 106"/>
            <p:cNvGrpSpPr/>
            <p:nvPr/>
          </p:nvGrpSpPr>
          <p:grpSpPr>
            <a:xfrm>
              <a:off x="385" y="2259"/>
              <a:ext cx="681" cy="400"/>
              <a:chOff x="385" y="2259"/>
              <a:chExt cx="681" cy="400"/>
            </a:xfrm>
          </p:grpSpPr>
          <p:sp>
            <p:nvSpPr>
              <p:cNvPr id="63514" name="Line 58"/>
              <p:cNvSpPr/>
              <p:nvPr/>
            </p:nvSpPr>
            <p:spPr>
              <a:xfrm flipH="1">
                <a:off x="1066" y="2259"/>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15" name="Line 54"/>
              <p:cNvSpPr/>
              <p:nvPr/>
            </p:nvSpPr>
            <p:spPr>
              <a:xfrm>
                <a:off x="385" y="2267"/>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16" name="Line 55"/>
              <p:cNvSpPr/>
              <p:nvPr/>
            </p:nvSpPr>
            <p:spPr>
              <a:xfrm>
                <a:off x="385" y="2659"/>
                <a:ext cx="6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17" name="Line 57"/>
              <p:cNvSpPr/>
              <p:nvPr/>
            </p:nvSpPr>
            <p:spPr>
              <a:xfrm>
                <a:off x="385" y="2275"/>
                <a:ext cx="0" cy="38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63518" name="Rectangle 78"/>
              <p:cNvSpPr/>
              <p:nvPr/>
            </p:nvSpPr>
            <p:spPr>
              <a:xfrm>
                <a:off x="385" y="2275"/>
                <a:ext cx="480" cy="384"/>
              </a:xfrm>
              <a:prstGeom prst="rect">
                <a:avLst/>
              </a:prstGeom>
              <a:solidFill>
                <a:srgbClr val="CCFFCC"/>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grpSp>
      </p:grpSp>
      <p:grpSp>
        <p:nvGrpSpPr>
          <p:cNvPr id="12" name="Group 79"/>
          <p:cNvGrpSpPr/>
          <p:nvPr/>
        </p:nvGrpSpPr>
        <p:grpSpPr>
          <a:xfrm>
            <a:off x="7812088" y="3429000"/>
            <a:ext cx="933450" cy="519113"/>
            <a:chOff x="1968" y="1950"/>
            <a:chExt cx="588" cy="327"/>
          </a:xfrm>
        </p:grpSpPr>
        <p:sp>
          <p:nvSpPr>
            <p:cNvPr id="63510" name="Line 80"/>
            <p:cNvSpPr/>
            <p:nvPr/>
          </p:nvSpPr>
          <p:spPr>
            <a:xfrm>
              <a:off x="1968" y="2112"/>
              <a:ext cx="288" cy="0"/>
            </a:xfrm>
            <a:prstGeom prst="line">
              <a:avLst/>
            </a:prstGeom>
            <a:ln w="38100" cap="flat" cmpd="sng">
              <a:solidFill>
                <a:schemeClr val="tx2"/>
              </a:solidFill>
              <a:prstDash val="solid"/>
              <a:headEnd type="triangle" w="med" len="med"/>
              <a:tailEnd type="none" w="med" len="med"/>
            </a:ln>
          </p:spPr>
          <p:txBody>
            <a:bodyPr/>
            <a:lstStyle/>
            <a:p>
              <a:endParaRPr lang="zh-CN" altLang="en-US"/>
            </a:p>
          </p:txBody>
        </p:sp>
        <p:sp>
          <p:nvSpPr>
            <p:cNvPr id="63511" name="Text Box 81"/>
            <p:cNvSpPr txBox="1"/>
            <p:nvPr/>
          </p:nvSpPr>
          <p:spPr>
            <a:xfrm>
              <a:off x="2291" y="1950"/>
              <a:ext cx="265" cy="32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800" b="1" dirty="0">
                  <a:solidFill>
                    <a:srgbClr val="003399"/>
                  </a:solidFill>
                  <a:latin typeface="Times New Roman" panose="02020603050405020304" pitchFamily="18" charset="0"/>
                  <a:ea typeface="宋体" panose="02010600030101010101" pitchFamily="2" charset="-122"/>
                </a:rPr>
                <a:t>B</a:t>
              </a:r>
              <a:endParaRPr lang="en-US" altLang="zh-CN" sz="2800" b="1" dirty="0">
                <a:solidFill>
                  <a:srgbClr val="003399"/>
                </a:solidFill>
                <a:latin typeface="Times New Roman" panose="02020603050405020304" pitchFamily="18" charset="0"/>
                <a:ea typeface="宋体" panose="02010600030101010101" pitchFamily="2" charset="-122"/>
              </a:endParaRPr>
            </a:p>
          </p:txBody>
        </p:sp>
      </p:grpSp>
      <p:grpSp>
        <p:nvGrpSpPr>
          <p:cNvPr id="13" name="Group 102"/>
          <p:cNvGrpSpPr/>
          <p:nvPr/>
        </p:nvGrpSpPr>
        <p:grpSpPr>
          <a:xfrm>
            <a:off x="250825" y="3357563"/>
            <a:ext cx="496888" cy="539750"/>
            <a:chOff x="399" y="2069"/>
            <a:chExt cx="313" cy="340"/>
          </a:xfrm>
        </p:grpSpPr>
        <p:sp>
          <p:nvSpPr>
            <p:cNvPr id="63508" name="Line 83"/>
            <p:cNvSpPr/>
            <p:nvPr/>
          </p:nvSpPr>
          <p:spPr>
            <a:xfrm>
              <a:off x="424" y="2409"/>
              <a:ext cx="288" cy="0"/>
            </a:xfrm>
            <a:prstGeom prst="line">
              <a:avLst/>
            </a:prstGeom>
            <a:ln w="38100" cap="flat" cmpd="sng">
              <a:solidFill>
                <a:schemeClr val="tx2"/>
              </a:solidFill>
              <a:prstDash val="solid"/>
              <a:headEnd type="none" w="med" len="med"/>
              <a:tailEnd type="triangle" w="med" len="med"/>
            </a:ln>
          </p:spPr>
          <p:txBody>
            <a:bodyPr/>
            <a:lstStyle/>
            <a:p>
              <a:endParaRPr lang="zh-CN" altLang="en-US"/>
            </a:p>
          </p:txBody>
        </p:sp>
        <p:sp>
          <p:nvSpPr>
            <p:cNvPr id="63509" name="Text Box 85"/>
            <p:cNvSpPr txBox="1"/>
            <p:nvPr/>
          </p:nvSpPr>
          <p:spPr>
            <a:xfrm>
              <a:off x="399" y="2069"/>
              <a:ext cx="241" cy="32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800" b="1" dirty="0">
                  <a:solidFill>
                    <a:srgbClr val="003399"/>
                  </a:solidFill>
                  <a:latin typeface="Times New Roman" panose="02020603050405020304" pitchFamily="18" charset="0"/>
                  <a:ea typeface="宋体" panose="02010600030101010101" pitchFamily="2" charset="-122"/>
                </a:rPr>
                <a:t>q</a:t>
              </a:r>
              <a:endParaRPr lang="en-US" altLang="zh-CN" sz="2800" b="1" dirty="0">
                <a:solidFill>
                  <a:srgbClr val="003399"/>
                </a:solidFill>
                <a:latin typeface="Times New Roman" panose="02020603050405020304" pitchFamily="18" charset="0"/>
                <a:ea typeface="宋体" panose="02010600030101010101" pitchFamily="2" charset="-122"/>
              </a:endParaRPr>
            </a:p>
          </p:txBody>
        </p:sp>
      </p:grpSp>
      <p:sp>
        <p:nvSpPr>
          <p:cNvPr id="101463" name="Rectangle 87"/>
          <p:cNvSpPr/>
          <p:nvPr/>
        </p:nvSpPr>
        <p:spPr>
          <a:xfrm>
            <a:off x="608013" y="5059363"/>
            <a:ext cx="2668587"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A -&gt;next=q -&gt;next;</a:t>
            </a:r>
            <a:endParaRPr lang="en-US" altLang="zh-CN" b="1" dirty="0">
              <a:latin typeface="Times New Roman" panose="02020603050405020304" pitchFamily="18" charset="0"/>
              <a:ea typeface="宋体" panose="02010600030101010101" pitchFamily="2" charset="-122"/>
            </a:endParaRPr>
          </a:p>
        </p:txBody>
      </p:sp>
      <p:sp>
        <p:nvSpPr>
          <p:cNvPr id="101464" name="Rectangle 88"/>
          <p:cNvSpPr/>
          <p:nvPr/>
        </p:nvSpPr>
        <p:spPr>
          <a:xfrm>
            <a:off x="596900" y="5465763"/>
            <a:ext cx="1741488"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B -&gt;next=p;</a:t>
            </a:r>
            <a:endParaRPr lang="en-US" altLang="zh-CN" b="1" dirty="0">
              <a:latin typeface="Times New Roman" panose="02020603050405020304" pitchFamily="18" charset="0"/>
              <a:ea typeface="宋体" panose="02010600030101010101" pitchFamily="2" charset="-122"/>
            </a:endParaRPr>
          </a:p>
        </p:txBody>
      </p:sp>
      <p:sp>
        <p:nvSpPr>
          <p:cNvPr id="101465" name="Rectangle 89"/>
          <p:cNvSpPr/>
          <p:nvPr/>
        </p:nvSpPr>
        <p:spPr>
          <a:xfrm>
            <a:off x="598488" y="5851525"/>
            <a:ext cx="129159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delete q;</a:t>
            </a:r>
            <a:endParaRPr lang="en-US" altLang="zh-CN" b="1" dirty="0">
              <a:latin typeface="Times New Roman" panose="02020603050405020304" pitchFamily="18" charset="0"/>
              <a:ea typeface="宋体" panose="02010600030101010101" pitchFamily="2" charset="-122"/>
            </a:endParaRPr>
          </a:p>
        </p:txBody>
      </p:sp>
      <p:sp>
        <p:nvSpPr>
          <p:cNvPr id="101470" name="Freeform 94"/>
          <p:cNvSpPr/>
          <p:nvPr/>
        </p:nvSpPr>
        <p:spPr>
          <a:xfrm>
            <a:off x="2828925" y="2636838"/>
            <a:ext cx="5486400" cy="990600"/>
          </a:xfrm>
          <a:custGeom>
            <a:avLst/>
            <a:gdLst/>
            <a:ahLst/>
            <a:cxnLst>
              <a:cxn ang="0">
                <a:pos x="2147483646" y="0"/>
              </a:cxn>
              <a:cxn ang="0">
                <a:pos x="2147483646" y="0"/>
              </a:cxn>
              <a:cxn ang="0">
                <a:pos x="2147483646" y="2147483646"/>
              </a:cxn>
              <a:cxn ang="0">
                <a:pos x="0" y="2147483646"/>
              </a:cxn>
              <a:cxn ang="0">
                <a:pos x="0" y="2147483646"/>
              </a:cxn>
            </a:cxnLst>
            <a:rect l="0" t="0" r="0" b="0"/>
            <a:pathLst>
              <a:path w="4416" h="576">
                <a:moveTo>
                  <a:pt x="4128" y="0"/>
                </a:moveTo>
                <a:lnTo>
                  <a:pt x="4416" y="0"/>
                </a:lnTo>
                <a:lnTo>
                  <a:pt x="4416" y="336"/>
                </a:lnTo>
                <a:lnTo>
                  <a:pt x="0" y="336"/>
                </a:lnTo>
                <a:lnTo>
                  <a:pt x="0" y="576"/>
                </a:lnTo>
              </a:path>
            </a:pathLst>
          </a:custGeom>
          <a:noFill/>
          <a:ln w="38100" cap="flat" cmpd="sng">
            <a:solidFill>
              <a:srgbClr val="FF0000">
                <a:alpha val="100000"/>
              </a:srgbClr>
            </a:solidFill>
            <a:prstDash val="solid"/>
            <a:miter lim="800000"/>
            <a:headEnd type="none" w="med" len="med"/>
            <a:tailEnd type="triangle" w="med" len="med"/>
          </a:ln>
        </p:spPr>
        <p:txBody>
          <a:bodyPr/>
          <a:lstStyle/>
          <a:p>
            <a:endParaRPr lang="zh-CN" altLang="en-US"/>
          </a:p>
        </p:txBody>
      </p:sp>
      <p:sp>
        <p:nvSpPr>
          <p:cNvPr id="101475" name="Freeform 99"/>
          <p:cNvSpPr/>
          <p:nvPr/>
        </p:nvSpPr>
        <p:spPr>
          <a:xfrm>
            <a:off x="1284288" y="1773238"/>
            <a:ext cx="7608887" cy="2141537"/>
          </a:xfrm>
          <a:custGeom>
            <a:avLst/>
            <a:gdLst/>
            <a:ahLst/>
            <a:cxnLst>
              <a:cxn ang="0">
                <a:pos x="2147483646" y="2147483646"/>
              </a:cxn>
              <a:cxn ang="0">
                <a:pos x="2147483646" y="2147483646"/>
              </a:cxn>
              <a:cxn ang="0">
                <a:pos x="2147483646" y="0"/>
              </a:cxn>
              <a:cxn ang="0">
                <a:pos x="0" y="0"/>
              </a:cxn>
              <a:cxn ang="0">
                <a:pos x="0" y="2147483646"/>
              </a:cxn>
            </a:cxnLst>
            <a:rect l="0" t="0" r="0" b="0"/>
            <a:pathLst>
              <a:path w="4752" h="1440">
                <a:moveTo>
                  <a:pt x="4128" y="1440"/>
                </a:moveTo>
                <a:lnTo>
                  <a:pt x="4752" y="1440"/>
                </a:lnTo>
                <a:lnTo>
                  <a:pt x="4752" y="0"/>
                </a:lnTo>
                <a:lnTo>
                  <a:pt x="0" y="0"/>
                </a:lnTo>
                <a:lnTo>
                  <a:pt x="0" y="192"/>
                </a:lnTo>
              </a:path>
            </a:pathLst>
          </a:custGeom>
          <a:noFill/>
          <a:ln w="38100" cap="flat" cmpd="sng">
            <a:solidFill>
              <a:srgbClr val="FF0000">
                <a:alpha val="100000"/>
              </a:srgbClr>
            </a:solidFill>
            <a:prstDash val="solid"/>
            <a:miter lim="800000"/>
            <a:headEnd type="none" w="med" len="med"/>
            <a:tailEnd type="triangle" w="med" len="med"/>
          </a:ln>
        </p:spPr>
        <p:txBody>
          <a:bodyPr/>
          <a:lstStyle/>
          <a:p>
            <a:endParaRPr lang="zh-CN" altLang="en-US"/>
          </a:p>
        </p:txBody>
      </p:sp>
      <p:sp>
        <p:nvSpPr>
          <p:cNvPr id="101486" name="Rectangle 110"/>
          <p:cNvSpPr/>
          <p:nvPr/>
        </p:nvSpPr>
        <p:spPr>
          <a:xfrm>
            <a:off x="608013" y="4652963"/>
            <a:ext cx="3316287"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p=A-&gt;next; q=B -&gt;next;</a:t>
            </a:r>
            <a:endParaRPr lang="en-US" altLang="zh-CN" b="1" dirty="0">
              <a:latin typeface="Times New Roman" panose="02020603050405020304" pitchFamily="18" charset="0"/>
              <a:ea typeface="宋体" panose="02010600030101010101" pitchFamily="2" charset="-122"/>
            </a:endParaRPr>
          </a:p>
        </p:txBody>
      </p:sp>
      <p:sp>
        <p:nvSpPr>
          <p:cNvPr id="2" name="TextBox 1"/>
          <p:cNvSpPr txBox="1"/>
          <p:nvPr/>
        </p:nvSpPr>
        <p:spPr>
          <a:xfrm>
            <a:off x="4692650" y="5110163"/>
            <a:ext cx="355600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r>
              <a:rPr lang="zh-CN" altLang="en-US" b="1" dirty="0">
                <a:latin typeface="Times New Roman" panose="02020603050405020304" pitchFamily="18" charset="0"/>
                <a:ea typeface="宋体" panose="02010600030101010101" pitchFamily="2" charset="-122"/>
              </a:rPr>
              <a:t>接到</a:t>
            </a:r>
            <a:r>
              <a:rPr lang="en-US" altLang="zh-CN" b="1" dirty="0">
                <a:latin typeface="Times New Roman" panose="02020603050405020304" pitchFamily="18" charset="0"/>
                <a:ea typeface="宋体" panose="02010600030101010101" pitchFamily="2" charset="-122"/>
              </a:rPr>
              <a:t>B</a:t>
            </a:r>
            <a:r>
              <a:rPr lang="zh-CN" altLang="en-US" b="1" dirty="0">
                <a:latin typeface="Times New Roman" panose="02020603050405020304" pitchFamily="18" charset="0"/>
                <a:ea typeface="宋体" panose="02010600030101010101" pitchFamily="2" charset="-122"/>
              </a:rPr>
              <a:t>之后如何实现？</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01486"/>
                                        </p:tgtEl>
                                        <p:attrNameLst>
                                          <p:attrName>style.visibility</p:attrName>
                                        </p:attrNameLst>
                                      </p:cBhvr>
                                      <p:to>
                                        <p:strVal val="visible"/>
                                      </p:to>
                                    </p:set>
                                    <p:animEffect transition="in" filter="strips(downRight)">
                                      <p:cBhvr>
                                        <p:cTn id="39" dur="500"/>
                                        <p:tgtEl>
                                          <p:spTgt spid="101486"/>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par>
                          <p:cTn id="44" fill="hold">
                            <p:stCondLst>
                              <p:cond delay="1000"/>
                            </p:stCondLst>
                            <p:childTnLst>
                              <p:par>
                                <p:cTn id="45" presetID="3" presetClass="entr" presetSubtype="1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1463"/>
                                        </p:tgtEl>
                                        <p:attrNameLst>
                                          <p:attrName>style.visibility</p:attrName>
                                        </p:attrNameLst>
                                      </p:cBhvr>
                                      <p:to>
                                        <p:strVal val="visible"/>
                                      </p:to>
                                    </p:set>
                                    <p:animEffect transition="in" filter="blinds(horizontal)">
                                      <p:cBhvr>
                                        <p:cTn id="52" dur="500"/>
                                        <p:tgtEl>
                                          <p:spTgt spid="1014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nodeType="clickEffect">
                                  <p:stCondLst>
                                    <p:cond delay="0"/>
                                  </p:stCondLst>
                                  <p:childTnLst>
                                    <p:animEffect transition="out" filter="wipe(left)">
                                      <p:cBhvr>
                                        <p:cTn id="56" dur="500"/>
                                        <p:tgtEl>
                                          <p:spTgt spid="3"/>
                                        </p:tgtEl>
                                      </p:cBhvr>
                                    </p:animEffect>
                                    <p:set>
                                      <p:cBhvr>
                                        <p:cTn id="57" dur="1" fill="hold">
                                          <p:stCondLst>
                                            <p:cond delay="499"/>
                                          </p:stCondLst>
                                        </p:cTn>
                                        <p:tgtEl>
                                          <p:spTgt spid="3"/>
                                        </p:tgtEl>
                                        <p:attrNameLst>
                                          <p:attrName>style.visibility</p:attrName>
                                        </p:attrNameLst>
                                      </p:cBhvr>
                                      <p:to>
                                        <p:strVal val="hidden"/>
                                      </p:to>
                                    </p:se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101470"/>
                                        </p:tgtEl>
                                        <p:attrNameLst>
                                          <p:attrName>style.visibility</p:attrName>
                                        </p:attrNameLst>
                                      </p:cBhvr>
                                      <p:to>
                                        <p:strVal val="visible"/>
                                      </p:to>
                                    </p:set>
                                    <p:animEffect transition="in" filter="wipe(right)">
                                      <p:cBhvr>
                                        <p:cTn id="61" dur="500"/>
                                        <p:tgtEl>
                                          <p:spTgt spid="10147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01464"/>
                                        </p:tgtEl>
                                        <p:attrNameLst>
                                          <p:attrName>style.visibility</p:attrName>
                                        </p:attrNameLst>
                                      </p:cBhvr>
                                      <p:to>
                                        <p:strVal val="visible"/>
                                      </p:to>
                                    </p:set>
                                    <p:animEffect transition="in" filter="blinds(horizontal)">
                                      <p:cBhvr>
                                        <p:cTn id="66" dur="500"/>
                                        <p:tgtEl>
                                          <p:spTgt spid="10146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nodeType="clickEffect">
                                  <p:stCondLst>
                                    <p:cond delay="0"/>
                                  </p:stCondLst>
                                  <p:childTnLst>
                                    <p:animEffect transition="out" filter="wipe(left)">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childTnLst>
                          </p:cTn>
                        </p:par>
                        <p:par>
                          <p:cTn id="72" fill="hold">
                            <p:stCondLst>
                              <p:cond delay="500"/>
                            </p:stCondLst>
                            <p:childTnLst>
                              <p:par>
                                <p:cTn id="73" presetID="22" presetClass="entr" presetSubtype="2" fill="hold" nodeType="afterEffect">
                                  <p:stCondLst>
                                    <p:cond delay="0"/>
                                  </p:stCondLst>
                                  <p:childTnLst>
                                    <p:set>
                                      <p:cBhvr>
                                        <p:cTn id="74" dur="1" fill="hold">
                                          <p:stCondLst>
                                            <p:cond delay="0"/>
                                          </p:stCondLst>
                                        </p:cTn>
                                        <p:tgtEl>
                                          <p:spTgt spid="101475"/>
                                        </p:tgtEl>
                                        <p:attrNameLst>
                                          <p:attrName>style.visibility</p:attrName>
                                        </p:attrNameLst>
                                      </p:cBhvr>
                                      <p:to>
                                        <p:strVal val="visible"/>
                                      </p:to>
                                    </p:set>
                                    <p:animEffect transition="in" filter="wipe(right)">
                                      <p:cBhvr>
                                        <p:cTn id="75" dur="500"/>
                                        <p:tgtEl>
                                          <p:spTgt spid="101475"/>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01465"/>
                                        </p:tgtEl>
                                        <p:attrNameLst>
                                          <p:attrName>style.visibility</p:attrName>
                                        </p:attrNameLst>
                                      </p:cBhvr>
                                      <p:to>
                                        <p:strVal val="visible"/>
                                      </p:to>
                                    </p:set>
                                    <p:animEffect transition="in" filter="blinds(horizontal)">
                                      <p:cBhvr>
                                        <p:cTn id="80" dur="500"/>
                                        <p:tgtEl>
                                          <p:spTgt spid="10146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xit" presetSubtype="2" fill="hold" nodeType="clickEffect">
                                  <p:stCondLst>
                                    <p:cond delay="0"/>
                                  </p:stCondLst>
                                  <p:childTnLst>
                                    <p:animEffect transition="out" filter="wipe(right)">
                                      <p:cBhvr>
                                        <p:cTn id="84" dur="500"/>
                                        <p:tgtEl>
                                          <p:spTgt spid="10"/>
                                        </p:tgtEl>
                                      </p:cBhvr>
                                    </p:animEffect>
                                    <p:set>
                                      <p:cBhvr>
                                        <p:cTn id="85" dur="1" fill="hold">
                                          <p:stCondLst>
                                            <p:cond delay="499"/>
                                          </p:stCondLst>
                                        </p:cTn>
                                        <p:tgtEl>
                                          <p:spTgt spid="10"/>
                                        </p:tgtEl>
                                        <p:attrNameLst>
                                          <p:attrName>style.visibility</p:attrName>
                                        </p:attrNameLst>
                                      </p:cBhvr>
                                      <p:to>
                                        <p:strVal val="hidden"/>
                                      </p:to>
                                    </p:set>
                                  </p:childTnLst>
                                </p:cTn>
                              </p:par>
                              <p:par>
                                <p:cTn id="86" presetID="22" presetClass="exit" presetSubtype="2" fill="hold" nodeType="withEffect">
                                  <p:stCondLst>
                                    <p:cond delay="0"/>
                                  </p:stCondLst>
                                  <p:childTnLst>
                                    <p:animEffect transition="out" filter="wipe(right)">
                                      <p:cBhvr>
                                        <p:cTn id="87" dur="500"/>
                                        <p:tgtEl>
                                          <p:spTgt spid="13"/>
                                        </p:tgtEl>
                                      </p:cBhvr>
                                    </p:animEffect>
                                    <p:set>
                                      <p:cBhvr>
                                        <p:cTn id="88" dur="1" fill="hold">
                                          <p:stCondLst>
                                            <p:cond delay="499"/>
                                          </p:stCondLst>
                                        </p:cTn>
                                        <p:tgtEl>
                                          <p:spTgt spid="1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p:cTn id="93" dur="500" fill="hold"/>
                                        <p:tgtEl>
                                          <p:spTgt spid="2"/>
                                        </p:tgtEl>
                                        <p:attrNameLst>
                                          <p:attrName>ppt_x</p:attrName>
                                        </p:attrNameLst>
                                      </p:cBhvr>
                                      <p:tavLst>
                                        <p:tav tm="0">
                                          <p:val>
                                            <p:strVal val="#ppt_x"/>
                                          </p:val>
                                        </p:tav>
                                        <p:tav tm="100000">
                                          <p:val>
                                            <p:strVal val="#ppt_x"/>
                                          </p:val>
                                        </p:tav>
                                      </p:tavLst>
                                    </p:anim>
                                    <p:anim calcmode="lin" valueType="num">
                                      <p:cBhvr>
                                        <p:cTn id="9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63" grpId="0"/>
      <p:bldP spid="101464" grpId="0"/>
      <p:bldP spid="101465" grpId="0"/>
      <p:bldP spid="101486" grpId="0"/>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循环链表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4515" name="Rectangle 3"/>
          <p:cNvSpPr>
            <a:spLocks noGrp="1"/>
          </p:cNvSpPr>
          <p:nvPr>
            <p:ph idx="1"/>
          </p:nvPr>
        </p:nvSpPr>
        <p:spPr>
          <a:xfrm>
            <a:off x="107950" y="1052513"/>
            <a:ext cx="8856663" cy="5616575"/>
          </a:xfrm>
        </p:spPr>
        <p:txBody>
          <a:bodyPr vert="horz" wrap="square" lIns="91440" tIns="45720" rIns="91440" bIns="45720" anchor="t" anchorCtr="0"/>
          <a:lstStyle/>
          <a:p>
            <a:pPr eaLnBrk="1" hangingPunct="1">
              <a:lnSpc>
                <a:spcPct val="120000"/>
              </a:lnSpc>
            </a:pPr>
            <a:r>
              <a:rPr lang="zh-CN" altLang="en-US" kern="1200" dirty="0">
                <a:latin typeface="Arial" panose="020B0604020202020204" pitchFamily="34" charset="0"/>
                <a:ea typeface="+mn-ea"/>
                <a:cs typeface="+mn-cs"/>
                <a:sym typeface="黑体" panose="02010609060101010101" pitchFamily="49" charset="-122"/>
              </a:rPr>
              <a:t>单向循环链表中</a:t>
            </a:r>
            <a:endParaRPr lang="zh-CN" altLang="en-US" kern="1200" dirty="0">
              <a:latin typeface="Arial" panose="020B0604020202020204" pitchFamily="34" charset="0"/>
              <a:ea typeface="+mn-ea"/>
              <a:cs typeface="+mn-cs"/>
            </a:endParaRPr>
          </a:p>
          <a:p>
            <a:pPr lvl="1" eaLnBrk="1" hangingPunct="1">
              <a:lnSpc>
                <a:spcPct val="120000"/>
              </a:lnSpc>
            </a:pPr>
            <a:r>
              <a:rPr lang="zh-CN" altLang="en-US" kern="1200" dirty="0">
                <a:latin typeface="Arial" panose="020B0604020202020204" pitchFamily="34" charset="0"/>
                <a:ea typeface="+mn-ea"/>
                <a:cs typeface="+mn-cs"/>
                <a:sym typeface="黑体" panose="02010609060101010101" pitchFamily="49" charset="-122"/>
              </a:rPr>
              <a:t>访问后继结点，只需要向后走一步，访问前驱结点，就需要</a:t>
            </a:r>
            <a:r>
              <a:rPr lang="zh-CN" altLang="en-US" kern="1200" dirty="0">
                <a:solidFill>
                  <a:srgbClr val="FF0000"/>
                </a:solidFill>
                <a:latin typeface="Arial" panose="020B0604020202020204" pitchFamily="34" charset="0"/>
                <a:ea typeface="+mn-ea"/>
                <a:cs typeface="+mn-cs"/>
                <a:sym typeface="黑体" panose="02010609060101010101" pitchFamily="49" charset="-122"/>
              </a:rPr>
              <a:t>转一圈</a:t>
            </a:r>
            <a:r>
              <a:rPr lang="zh-CN" altLang="en-US" kern="1200" dirty="0">
                <a:latin typeface="Arial" panose="020B0604020202020204" pitchFamily="34" charset="0"/>
                <a:ea typeface="+mn-ea"/>
                <a:cs typeface="+mn-cs"/>
                <a:sym typeface="黑体" panose="02010609060101010101" pitchFamily="49" charset="-122"/>
              </a:rPr>
              <a:t>。单向循环链表并不适用于经常访问前驱结点的情况</a:t>
            </a:r>
            <a:endParaRPr lang="zh-CN" altLang="en-US" kern="1200" dirty="0">
              <a:latin typeface="Arial" panose="020B0604020202020204" pitchFamily="34" charset="0"/>
              <a:ea typeface="+mn-ea"/>
              <a:cs typeface="+mn-cs"/>
            </a:endParaRPr>
          </a:p>
          <a:p>
            <a:pPr lvl="1" eaLnBrk="1" hangingPunct="1">
              <a:lnSpc>
                <a:spcPct val="120000"/>
              </a:lnSpc>
            </a:pPr>
            <a:r>
              <a:rPr lang="zh-CN" altLang="en-US" kern="1200" dirty="0">
                <a:solidFill>
                  <a:srgbClr val="FF0000"/>
                </a:solidFill>
                <a:latin typeface="Arial" panose="020B0604020202020204" pitchFamily="34" charset="0"/>
                <a:ea typeface="+mn-ea"/>
                <a:cs typeface="+mn-cs"/>
                <a:sym typeface="黑体" panose="02010609060101010101" pitchFamily="49" charset="-122"/>
              </a:rPr>
              <a:t>解决方法：</a:t>
            </a:r>
            <a:r>
              <a:rPr lang="zh-CN" altLang="en-US" kern="1200" dirty="0">
                <a:latin typeface="Arial" panose="020B0604020202020204" pitchFamily="34" charset="0"/>
                <a:ea typeface="+mn-ea"/>
                <a:cs typeface="+mn-cs"/>
                <a:sym typeface="黑体" panose="02010609060101010101" pitchFamily="49" charset="-122"/>
              </a:rPr>
              <a:t>在需要频繁访问前驱和后继结点的时候，增加“前驱指针”。</a:t>
            </a:r>
            <a:endParaRPr lang="zh-CN" altLang="en-US" kern="1200" dirty="0">
              <a:latin typeface="Arial" panose="020B0604020202020204" pitchFamily="34" charset="0"/>
              <a:ea typeface="+mn-ea"/>
              <a:cs typeface="+mn-cs"/>
            </a:endParaRPr>
          </a:p>
          <a:p>
            <a:pPr eaLnBrk="1" hangingPunct="1">
              <a:lnSpc>
                <a:spcPct val="120000"/>
              </a:lnSpc>
            </a:pPr>
            <a:r>
              <a:rPr lang="zh-CN" altLang="en-US" kern="1200" dirty="0">
                <a:latin typeface="Arial" panose="020B0604020202020204" pitchFamily="34" charset="0"/>
                <a:ea typeface="+mn-ea"/>
                <a:cs typeface="+mn-cs"/>
                <a:sym typeface="黑体" panose="02010609060101010101" pitchFamily="49" charset="-122"/>
              </a:rPr>
              <a:t>双向链表中，每个结点有</a:t>
            </a:r>
            <a:r>
              <a:rPr lang="zh-CN" altLang="en-US" kern="1200" dirty="0">
                <a:solidFill>
                  <a:srgbClr val="FF0909"/>
                </a:solidFill>
                <a:latin typeface="Arial" panose="020B0604020202020204" pitchFamily="34" charset="0"/>
                <a:ea typeface="+mn-ea"/>
                <a:cs typeface="+mn-cs"/>
                <a:sym typeface="黑体" panose="02010609060101010101" pitchFamily="49" charset="-122"/>
              </a:rPr>
              <a:t>两个指针域</a:t>
            </a:r>
            <a:r>
              <a:rPr lang="zh-CN" altLang="en-US" kern="1200" dirty="0">
                <a:latin typeface="Arial" panose="020B0604020202020204" pitchFamily="34" charset="0"/>
                <a:ea typeface="+mn-ea"/>
                <a:cs typeface="+mn-cs"/>
                <a:sym typeface="黑体" panose="02010609060101010101" pitchFamily="49" charset="-122"/>
              </a:rPr>
              <a:t>，一个指向直接后继元素结点，另一个指向直接前趋元素结点。</a:t>
            </a:r>
            <a:endParaRPr lang="zh-CN" altLang="en-US" kern="1200" dirty="0">
              <a:latin typeface="Arial" panose="020B0604020202020204" pitchFamily="34" charset="0"/>
              <a:ea typeface="+mn-ea"/>
              <a:cs typeface="+mn-cs"/>
            </a:endParaRPr>
          </a:p>
          <a:p>
            <a:endParaRPr lang="zh-CN" altLang="en-US" kern="1200" dirty="0">
              <a:latin typeface="Arial" panose="020B0604020202020204" pitchFamily="34" charset="0"/>
              <a:ea typeface="+mn-ea"/>
              <a:cs typeface="+mn-cs"/>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2.1</a:t>
            </a:r>
            <a:r>
              <a:rPr lang="zh-CN" altLang="en-US" b="0" kern="0" noProof="0">
                <a:ln>
                  <a:noFill/>
                </a:ln>
                <a:uLnTx/>
                <a:uFillTx/>
                <a:sym typeface="+mn-ea"/>
              </a:rPr>
              <a:t>线性表的定义和特点</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243"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Arial" panose="020B0604020202020204" pitchFamily="34" charset="0"/>
                <a:ea typeface="+mn-ea"/>
                <a:cs typeface="+mn-cs"/>
              </a:rPr>
              <a:t>线性结构的基本特征:</a:t>
            </a:r>
            <a:endParaRPr lang="zh-CN" altLang="en-US" kern="1200" dirty="0">
              <a:latin typeface="Arial" panose="020B0604020202020204" pitchFamily="34" charset="0"/>
              <a:ea typeface="+mn-ea"/>
              <a:cs typeface="+mn-cs"/>
            </a:endParaRPr>
          </a:p>
          <a:p>
            <a:pPr lvl="1"/>
            <a:r>
              <a:rPr lang="zh-CN" altLang="en-US" kern="1200" dirty="0">
                <a:latin typeface="Arial" panose="020B0604020202020204" pitchFamily="34" charset="0"/>
                <a:ea typeface="+mn-ea"/>
                <a:cs typeface="+mn-cs"/>
              </a:rPr>
              <a:t>存在唯一的一个</a:t>
            </a:r>
            <a:r>
              <a:rPr lang="zh-CN" altLang="en-US" kern="1200" dirty="0">
                <a:solidFill>
                  <a:srgbClr val="FF0000"/>
                </a:solidFill>
                <a:latin typeface="Arial" panose="020B0604020202020204" pitchFamily="34" charset="0"/>
                <a:ea typeface="+mn-ea"/>
                <a:cs typeface="+mn-cs"/>
              </a:rPr>
              <a:t>“第一元素” </a:t>
            </a:r>
            <a:endParaRPr lang="zh-CN" altLang="en-US" kern="1200" dirty="0">
              <a:latin typeface="Arial" panose="020B0604020202020204" pitchFamily="34" charset="0"/>
              <a:ea typeface="+mn-ea"/>
              <a:cs typeface="+mn-cs"/>
            </a:endParaRPr>
          </a:p>
          <a:p>
            <a:pPr lvl="1"/>
            <a:r>
              <a:rPr lang="zh-CN" altLang="en-US" kern="1200" dirty="0">
                <a:latin typeface="Arial" panose="020B0604020202020204" pitchFamily="34" charset="0"/>
                <a:ea typeface="+mn-ea"/>
                <a:cs typeface="+mn-cs"/>
              </a:rPr>
              <a:t>存在唯一的一个 </a:t>
            </a:r>
            <a:r>
              <a:rPr lang="zh-CN" altLang="en-US" kern="1200" dirty="0">
                <a:solidFill>
                  <a:srgbClr val="FF0000"/>
                </a:solidFill>
                <a:latin typeface="Arial" panose="020B0604020202020204" pitchFamily="34" charset="0"/>
                <a:ea typeface="+mn-ea"/>
                <a:cs typeface="+mn-cs"/>
              </a:rPr>
              <a:t>“最后元素” </a:t>
            </a:r>
            <a:endParaRPr lang="zh-CN" altLang="en-US" kern="1200" dirty="0">
              <a:latin typeface="Arial" panose="020B0604020202020204" pitchFamily="34" charset="0"/>
              <a:ea typeface="+mn-ea"/>
              <a:cs typeface="+mn-cs"/>
            </a:endParaRPr>
          </a:p>
          <a:p>
            <a:pPr lvl="1"/>
            <a:r>
              <a:rPr lang="zh-CN" altLang="en-US" kern="1200" dirty="0">
                <a:latin typeface="Arial" panose="020B0604020202020204" pitchFamily="34" charset="0"/>
                <a:ea typeface="+mn-ea"/>
                <a:cs typeface="+mn-cs"/>
              </a:rPr>
              <a:t>除最后元素在外，均有</a:t>
            </a:r>
            <a:r>
              <a:rPr lang="zh-CN" altLang="en-US" kern="1200" dirty="0">
                <a:solidFill>
                  <a:srgbClr val="FF0000"/>
                </a:solidFill>
                <a:latin typeface="Arial" panose="020B0604020202020204" pitchFamily="34" charset="0"/>
                <a:ea typeface="+mn-ea"/>
                <a:cs typeface="+mn-cs"/>
              </a:rPr>
              <a:t>唯一的后继</a:t>
            </a:r>
            <a:endParaRPr lang="zh-CN" altLang="en-US" kern="1200" dirty="0">
              <a:latin typeface="Arial" panose="020B0604020202020204" pitchFamily="34" charset="0"/>
              <a:ea typeface="+mn-ea"/>
              <a:cs typeface="+mn-cs"/>
            </a:endParaRPr>
          </a:p>
          <a:p>
            <a:pPr lvl="1"/>
            <a:r>
              <a:rPr lang="zh-CN" altLang="en-US" kern="1200" dirty="0">
                <a:latin typeface="Arial" panose="020B0604020202020204" pitchFamily="34" charset="0"/>
                <a:ea typeface="+mn-ea"/>
                <a:cs typeface="+mn-cs"/>
              </a:rPr>
              <a:t>除第一元素之外，均有</a:t>
            </a:r>
            <a:r>
              <a:rPr lang="zh-CN" altLang="en-US" kern="1200" dirty="0">
                <a:solidFill>
                  <a:srgbClr val="FF0000"/>
                </a:solidFill>
                <a:latin typeface="Arial" panose="020B0604020202020204" pitchFamily="34" charset="0"/>
                <a:ea typeface="+mn-ea"/>
                <a:cs typeface="+mn-cs"/>
              </a:rPr>
              <a:t>唯一的前驱</a:t>
            </a:r>
            <a:endParaRPr lang="en-US" altLang="zh-CN" kern="1200" dirty="0">
              <a:latin typeface="Arial" panose="020B0604020202020204" pitchFamily="34" charset="0"/>
              <a:ea typeface="+mn-ea"/>
              <a:cs typeface="+mn-cs"/>
            </a:endParaRPr>
          </a:p>
        </p:txBody>
      </p:sp>
      <p:pic>
        <p:nvPicPr>
          <p:cNvPr id="4100" name="Picture 4"/>
          <p:cNvPicPr>
            <a:picLocks noChangeAspect="1" noChangeArrowheads="1"/>
          </p:cNvPicPr>
          <p:nvPr/>
        </p:nvPicPr>
        <p:blipFill>
          <a:blip r:embed="rId1"/>
          <a:srcRect/>
          <a:stretch>
            <a:fillRect/>
          </a:stretch>
        </p:blipFill>
        <p:spPr bwMode="auto">
          <a:xfrm>
            <a:off x="1835694" y="3200709"/>
            <a:ext cx="5328592" cy="339664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arn(inVertical)">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双向链表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9394" name="Rectangle 3"/>
          <p:cNvSpPr>
            <a:spLocks noGrp="1"/>
          </p:cNvSpPr>
          <p:nvPr>
            <p:ph idx="1"/>
          </p:nvPr>
        </p:nvSpPr>
        <p:spPr>
          <a:xfrm>
            <a:off x="107950" y="1052513"/>
            <a:ext cx="8856663" cy="5616575"/>
          </a:xfrm>
        </p:spPr>
        <p:txBody>
          <a:bodyPr vert="horz" wrap="square" lIns="91440" tIns="45720" rIns="91440" bIns="45720" anchor="t" anchorCtr="0"/>
          <a:lstStyle/>
          <a:p>
            <a:pPr>
              <a:buFont typeface="Wingdings" panose="05000000000000000000" pitchFamily="2" charset="2"/>
              <a:buNone/>
            </a:pPr>
            <a:r>
              <a:rPr lang="en-US" altLang="zh-CN" b="1" kern="1200" dirty="0">
                <a:latin typeface="Times New Roman" panose="02020603050405020304" pitchFamily="18" charset="0"/>
                <a:ea typeface="+mn-ea"/>
                <a:cs typeface="+mn-cs"/>
              </a:rPr>
              <a:t>typedef struct  DuLNode {</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ElemType		data;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数据域</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latin typeface="Times New Roman" panose="02020603050405020304" pitchFamily="18" charset="0"/>
                <a:ea typeface="+mn-ea"/>
                <a:cs typeface="+mn-cs"/>
              </a:rPr>
              <a:t>	</a:t>
            </a:r>
            <a:r>
              <a:rPr lang="en-US" altLang="zh-CN" b="1" kern="1200" dirty="0">
                <a:latin typeface="Times New Roman" panose="02020603050405020304" pitchFamily="18" charset="0"/>
                <a:ea typeface="+mn-ea"/>
                <a:cs typeface="+mn-cs"/>
              </a:rPr>
              <a:t>struct DuLNode*  </a:t>
            </a:r>
            <a:r>
              <a:rPr lang="en-US" altLang="zh-CN" b="1" kern="1200" dirty="0">
                <a:solidFill>
                  <a:srgbClr val="FF0909"/>
                </a:solidFill>
                <a:latin typeface="Times New Roman" panose="02020603050405020304" pitchFamily="18" charset="0"/>
                <a:ea typeface="+mn-ea"/>
                <a:cs typeface="+mn-cs"/>
              </a:rPr>
              <a:t>prior</a:t>
            </a:r>
            <a:r>
              <a:rPr lang="en-US" altLang="zh-CN" b="1" kern="1200" dirty="0">
                <a:latin typeface="Times New Roman" panose="02020603050405020304" pitchFamily="18" charset="0"/>
                <a:ea typeface="+mn-ea"/>
                <a:cs typeface="+mn-cs"/>
              </a:rPr>
              <a:t>;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指向前驱的指针域</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latin typeface="Times New Roman" panose="02020603050405020304" pitchFamily="18" charset="0"/>
                <a:ea typeface="+mn-ea"/>
                <a:cs typeface="+mn-cs"/>
              </a:rPr>
              <a:t>	</a:t>
            </a:r>
            <a:r>
              <a:rPr lang="en-US" altLang="zh-CN" b="1" kern="1200" dirty="0">
                <a:latin typeface="Times New Roman" panose="02020603050405020304" pitchFamily="18" charset="0"/>
                <a:ea typeface="+mn-ea"/>
                <a:cs typeface="+mn-cs"/>
              </a:rPr>
              <a:t>struct DuLNode*  </a:t>
            </a:r>
            <a:r>
              <a:rPr lang="en-US" altLang="zh-CN" b="1" kern="1200" dirty="0">
                <a:solidFill>
                  <a:srgbClr val="0000CC"/>
                </a:solidFill>
                <a:latin typeface="Times New Roman" panose="02020603050405020304" pitchFamily="18" charset="0"/>
                <a:ea typeface="+mn-ea"/>
                <a:cs typeface="+mn-cs"/>
              </a:rPr>
              <a:t>next</a:t>
            </a:r>
            <a:r>
              <a:rPr lang="en-US" altLang="zh-CN" b="1" kern="1200" dirty="0">
                <a:latin typeface="Times New Roman" panose="02020603050405020304" pitchFamily="18" charset="0"/>
                <a:ea typeface="+mn-ea"/>
                <a:cs typeface="+mn-cs"/>
              </a:rPr>
              <a:t>;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指向后继的指针域</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latin typeface="Times New Roman" panose="02020603050405020304" pitchFamily="18" charset="0"/>
                <a:ea typeface="+mn-ea"/>
                <a:cs typeface="+mn-cs"/>
              </a:rPr>
              <a:t>}</a:t>
            </a:r>
            <a:r>
              <a:rPr lang="en-US" altLang="zh-CN" b="1" kern="1200" dirty="0">
                <a:latin typeface="Times New Roman" panose="02020603050405020304" pitchFamily="18" charset="0"/>
                <a:ea typeface="+mn-ea"/>
                <a:cs typeface="+mn-cs"/>
              </a:rPr>
              <a:t>DuLNode, *DuLinkList;</a:t>
            </a:r>
            <a:endParaRPr lang="en-US" altLang="zh-CN" b="1" kern="1200" dirty="0">
              <a:latin typeface="Times New Roman" panose="02020603050405020304" pitchFamily="18" charset="0"/>
              <a:ea typeface="+mn-ea"/>
              <a:cs typeface="+mn-cs"/>
            </a:endParaRPr>
          </a:p>
          <a:p>
            <a:pPr lvl="1"/>
            <a:r>
              <a:rPr lang="zh-CN" altLang="en-US" kern="1200" dirty="0">
                <a:latin typeface="Arial" panose="020B0604020202020204" pitchFamily="34" charset="0"/>
                <a:ea typeface="+mn-ea"/>
                <a:cs typeface="+mn-cs"/>
              </a:rPr>
              <a:t>空表</a:t>
            </a:r>
            <a:endParaRPr lang="zh-CN" altLang="en-US" kern="1200" dirty="0">
              <a:latin typeface="Arial" panose="020B0604020202020204" pitchFamily="34" charset="0"/>
              <a:ea typeface="+mn-ea"/>
              <a:cs typeface="+mn-cs"/>
            </a:endParaRPr>
          </a:p>
          <a:p>
            <a:endParaRPr lang="zh-CN" altLang="en-US" kern="1200" dirty="0">
              <a:latin typeface="Arial" panose="020B0604020202020204" pitchFamily="34" charset="0"/>
              <a:ea typeface="+mn-ea"/>
              <a:cs typeface="+mn-cs"/>
            </a:endParaRPr>
          </a:p>
          <a:p>
            <a:endParaRPr lang="zh-CN" altLang="en-US" kern="1200" dirty="0">
              <a:latin typeface="Arial" panose="020B0604020202020204" pitchFamily="34" charset="0"/>
              <a:ea typeface="+mn-ea"/>
              <a:cs typeface="+mn-cs"/>
            </a:endParaRPr>
          </a:p>
          <a:p>
            <a:pPr lvl="1"/>
            <a:r>
              <a:rPr lang="zh-CN" altLang="en-US" kern="1200" dirty="0">
                <a:latin typeface="Arial" panose="020B0604020202020204" pitchFamily="34" charset="0"/>
                <a:ea typeface="+mn-ea"/>
                <a:cs typeface="+mn-cs"/>
              </a:rPr>
              <a:t>非空表</a:t>
            </a:r>
            <a:endParaRPr lang="en-US" altLang="zh-CN" kern="1200" dirty="0">
              <a:latin typeface="Arial" panose="020B0604020202020204" pitchFamily="34" charset="0"/>
              <a:ea typeface="+mn-ea"/>
              <a:cs typeface="+mn-cs"/>
            </a:endParaRPr>
          </a:p>
          <a:p>
            <a:pPr eaLnBrk="1" hangingPunct="1">
              <a:lnSpc>
                <a:spcPct val="120000"/>
              </a:lnSpc>
            </a:pPr>
            <a:endParaRPr lang="zh-CN" altLang="en-US" kern="1200" dirty="0">
              <a:latin typeface="Arial" panose="020B0604020202020204" pitchFamily="34" charset="0"/>
              <a:ea typeface="+mn-ea"/>
              <a:cs typeface="+mn-cs"/>
            </a:endParaRPr>
          </a:p>
          <a:p>
            <a:endParaRPr lang="zh-CN" altLang="en-US" kern="1200" dirty="0">
              <a:latin typeface="Arial" panose="020B0604020202020204" pitchFamily="34" charset="0"/>
              <a:ea typeface="+mn-ea"/>
              <a:cs typeface="+mn-cs"/>
            </a:endParaRPr>
          </a:p>
        </p:txBody>
      </p:sp>
      <p:grpSp>
        <p:nvGrpSpPr>
          <p:cNvPr id="65540" name="组合 2"/>
          <p:cNvGrpSpPr/>
          <p:nvPr/>
        </p:nvGrpSpPr>
        <p:grpSpPr>
          <a:xfrm>
            <a:off x="6194425" y="1125538"/>
            <a:ext cx="2338388" cy="504825"/>
            <a:chOff x="6194276" y="1124744"/>
            <a:chExt cx="2338586" cy="505642"/>
          </a:xfrm>
        </p:grpSpPr>
        <p:sp>
          <p:nvSpPr>
            <p:cNvPr id="9" name="矩形 8"/>
            <p:cNvSpPr/>
            <p:nvPr/>
          </p:nvSpPr>
          <p:spPr bwMode="auto">
            <a:xfrm>
              <a:off x="6194276" y="1124744"/>
              <a:ext cx="792230" cy="50405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mn-ea"/>
                </a:rPr>
                <a:t>prior</a:t>
              </a:r>
              <a:endPar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mn-ea"/>
              </a:endParaRPr>
            </a:p>
          </p:txBody>
        </p:sp>
        <p:sp>
          <p:nvSpPr>
            <p:cNvPr id="74" name="矩形 73"/>
            <p:cNvSpPr/>
            <p:nvPr/>
          </p:nvSpPr>
          <p:spPr bwMode="auto">
            <a:xfrm>
              <a:off x="6986506" y="1124744"/>
              <a:ext cx="754126" cy="50405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data</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75" name="矩形 74"/>
            <p:cNvSpPr/>
            <p:nvPr/>
          </p:nvSpPr>
          <p:spPr bwMode="auto">
            <a:xfrm>
              <a:off x="7740632" y="1126334"/>
              <a:ext cx="792230" cy="504052"/>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CC"/>
                  </a:solidFill>
                  <a:effectLst/>
                  <a:uLnTx/>
                  <a:uFillTx/>
                  <a:latin typeface="Arial" panose="020B0604020202020204" pitchFamily="34" charset="0"/>
                  <a:ea typeface="宋体" panose="02010600030101010101" pitchFamily="2" charset="-122"/>
                  <a:cs typeface="+mn-cs"/>
                  <a:sym typeface="+mn-ea"/>
                </a:rPr>
                <a:t>next</a:t>
              </a:r>
              <a:endParaRPr kumimoji="0" lang="zh-CN" altLang="en-US" sz="2000" b="1" i="0" u="none" strike="noStrike" kern="1200" cap="none" spc="0" normalizeH="0" baseline="0" noProof="0" dirty="0">
                <a:ln>
                  <a:noFill/>
                </a:ln>
                <a:solidFill>
                  <a:srgbClr val="0000CC"/>
                </a:solidFill>
                <a:effectLst/>
                <a:uLnTx/>
                <a:uFillTx/>
                <a:latin typeface="Arial" panose="020B0604020202020204" pitchFamily="34" charset="0"/>
                <a:ea typeface="宋体" panose="02010600030101010101" pitchFamily="2" charset="-122"/>
                <a:cs typeface="+mn-cs"/>
                <a:sym typeface="+mn-ea"/>
              </a:endParaRPr>
            </a:p>
          </p:txBody>
        </p:sp>
      </p:grpSp>
      <p:grpSp>
        <p:nvGrpSpPr>
          <p:cNvPr id="11" name="Group 4"/>
          <p:cNvGrpSpPr/>
          <p:nvPr/>
        </p:nvGrpSpPr>
        <p:grpSpPr>
          <a:xfrm>
            <a:off x="425450" y="4786313"/>
            <a:ext cx="8394700" cy="1308100"/>
            <a:chOff x="232" y="3150"/>
            <a:chExt cx="5288" cy="824"/>
          </a:xfrm>
        </p:grpSpPr>
        <p:sp>
          <p:nvSpPr>
            <p:cNvPr id="65560" name="Text Box 5"/>
            <p:cNvSpPr txBox="1"/>
            <p:nvPr/>
          </p:nvSpPr>
          <p:spPr>
            <a:xfrm>
              <a:off x="1687" y="3421"/>
              <a:ext cx="3506" cy="32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楷体_GB2312" pitchFamily="49" charset="-122"/>
                </a:rPr>
                <a:t>a</a:t>
              </a:r>
              <a:r>
                <a:rPr lang="en-US" altLang="zh-CN" sz="2800" b="1" baseline="-25000" dirty="0">
                  <a:latin typeface="Times New Roman" panose="02020603050405020304" pitchFamily="18" charset="0"/>
                  <a:ea typeface="楷体_GB2312" pitchFamily="49" charset="-122"/>
                </a:rPr>
                <a:t>1</a:t>
              </a:r>
              <a:r>
                <a:rPr lang="en-US" altLang="zh-CN" sz="2800" b="1" dirty="0">
                  <a:latin typeface="Times New Roman" panose="02020603050405020304" pitchFamily="18" charset="0"/>
                  <a:ea typeface="楷体_GB2312" pitchFamily="49" charset="-122"/>
                </a:rPr>
                <a:t>               a</a:t>
              </a:r>
              <a:r>
                <a:rPr lang="en-US" altLang="zh-CN" sz="2800" b="1" baseline="-25000" dirty="0">
                  <a:latin typeface="Times New Roman" panose="02020603050405020304" pitchFamily="18" charset="0"/>
                  <a:ea typeface="楷体_GB2312" pitchFamily="49" charset="-122"/>
                </a:rPr>
                <a:t>2</a:t>
              </a:r>
              <a:r>
                <a:rPr lang="en-US" altLang="zh-CN" sz="2800" b="1" dirty="0">
                  <a:latin typeface="Times New Roman" panose="02020603050405020304" pitchFamily="18" charset="0"/>
                  <a:ea typeface="楷体_GB2312" pitchFamily="49" charset="-122"/>
                </a:rPr>
                <a:t>           … ...              a</a:t>
              </a:r>
              <a:r>
                <a:rPr lang="en-US" altLang="zh-CN" sz="2800" b="1" baseline="-25000" dirty="0">
                  <a:latin typeface="Times New Roman" panose="02020603050405020304" pitchFamily="18" charset="0"/>
                  <a:ea typeface="楷体_GB2312" pitchFamily="49" charset="-122"/>
                </a:rPr>
                <a:t>n</a:t>
              </a:r>
              <a:endParaRPr lang="zh-CN" altLang="en-US" sz="2800" b="1" dirty="0">
                <a:latin typeface="Times New Roman" panose="02020603050405020304" pitchFamily="18" charset="0"/>
                <a:ea typeface="宋体" panose="02010600030101010101" pitchFamily="2" charset="-122"/>
              </a:endParaRPr>
            </a:p>
          </p:txBody>
        </p:sp>
        <p:sp>
          <p:nvSpPr>
            <p:cNvPr id="65561" name="Line 6"/>
            <p:cNvSpPr/>
            <p:nvPr/>
          </p:nvSpPr>
          <p:spPr>
            <a:xfrm>
              <a:off x="576" y="3438"/>
              <a:ext cx="62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62" name="Line 7"/>
            <p:cNvSpPr/>
            <p:nvPr/>
          </p:nvSpPr>
          <p:spPr>
            <a:xfrm>
              <a:off x="576" y="3822"/>
              <a:ext cx="62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63" name="Line 8"/>
            <p:cNvSpPr/>
            <p:nvPr/>
          </p:nvSpPr>
          <p:spPr>
            <a:xfrm>
              <a:off x="1200"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64" name="Line 9"/>
            <p:cNvSpPr/>
            <p:nvPr/>
          </p:nvSpPr>
          <p:spPr>
            <a:xfrm>
              <a:off x="576"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65" name="Line 10"/>
            <p:cNvSpPr/>
            <p:nvPr/>
          </p:nvSpPr>
          <p:spPr>
            <a:xfrm>
              <a:off x="1008"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66" name="Line 11"/>
            <p:cNvSpPr/>
            <p:nvPr/>
          </p:nvSpPr>
          <p:spPr>
            <a:xfrm>
              <a:off x="1488" y="3438"/>
              <a:ext cx="672"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67" name="Line 12"/>
            <p:cNvSpPr/>
            <p:nvPr/>
          </p:nvSpPr>
          <p:spPr>
            <a:xfrm>
              <a:off x="1488" y="3822"/>
              <a:ext cx="672"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68" name="Line 13"/>
            <p:cNvSpPr/>
            <p:nvPr/>
          </p:nvSpPr>
          <p:spPr>
            <a:xfrm>
              <a:off x="2160"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69" name="Line 14"/>
            <p:cNvSpPr/>
            <p:nvPr/>
          </p:nvSpPr>
          <p:spPr>
            <a:xfrm>
              <a:off x="1488"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70" name="Line 15"/>
            <p:cNvSpPr/>
            <p:nvPr/>
          </p:nvSpPr>
          <p:spPr>
            <a:xfrm>
              <a:off x="1968"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71" name="Line 16"/>
            <p:cNvSpPr/>
            <p:nvPr/>
          </p:nvSpPr>
          <p:spPr>
            <a:xfrm>
              <a:off x="1104" y="3702"/>
              <a:ext cx="384" cy="0"/>
            </a:xfrm>
            <a:prstGeom prst="line">
              <a:avLst/>
            </a:prstGeom>
            <a:ln w="31750" cap="flat" cmpd="sng">
              <a:solidFill>
                <a:schemeClr val="tx1"/>
              </a:solidFill>
              <a:prstDash val="solid"/>
              <a:headEnd type="none" w="med" len="med"/>
              <a:tailEnd type="stealth" w="med" len="lg"/>
            </a:ln>
          </p:spPr>
          <p:txBody>
            <a:bodyPr/>
            <a:lstStyle/>
            <a:p>
              <a:endParaRPr lang="zh-CN" altLang="en-US"/>
            </a:p>
          </p:txBody>
        </p:sp>
        <p:sp>
          <p:nvSpPr>
            <p:cNvPr id="65572" name="Line 17"/>
            <p:cNvSpPr/>
            <p:nvPr/>
          </p:nvSpPr>
          <p:spPr>
            <a:xfrm>
              <a:off x="2112" y="3702"/>
              <a:ext cx="384" cy="0"/>
            </a:xfrm>
            <a:prstGeom prst="line">
              <a:avLst/>
            </a:prstGeom>
            <a:ln w="31750" cap="flat" cmpd="sng">
              <a:solidFill>
                <a:schemeClr val="tx1"/>
              </a:solidFill>
              <a:prstDash val="solid"/>
              <a:headEnd type="none" w="med" len="med"/>
              <a:tailEnd type="stealth" w="med" len="lg"/>
            </a:ln>
          </p:spPr>
          <p:txBody>
            <a:bodyPr/>
            <a:lstStyle/>
            <a:p>
              <a:endParaRPr lang="zh-CN" altLang="en-US"/>
            </a:p>
          </p:txBody>
        </p:sp>
        <p:sp>
          <p:nvSpPr>
            <p:cNvPr id="65573" name="Line 18"/>
            <p:cNvSpPr/>
            <p:nvPr/>
          </p:nvSpPr>
          <p:spPr>
            <a:xfrm>
              <a:off x="2496" y="3438"/>
              <a:ext cx="7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74" name="Line 19"/>
            <p:cNvSpPr/>
            <p:nvPr/>
          </p:nvSpPr>
          <p:spPr>
            <a:xfrm>
              <a:off x="2496"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75" name="Line 20"/>
            <p:cNvSpPr/>
            <p:nvPr/>
          </p:nvSpPr>
          <p:spPr>
            <a:xfrm>
              <a:off x="3216"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76" name="Line 21"/>
            <p:cNvSpPr/>
            <p:nvPr/>
          </p:nvSpPr>
          <p:spPr>
            <a:xfrm>
              <a:off x="3024"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77" name="Line 22"/>
            <p:cNvSpPr/>
            <p:nvPr/>
          </p:nvSpPr>
          <p:spPr>
            <a:xfrm>
              <a:off x="3120" y="3702"/>
              <a:ext cx="288" cy="0"/>
            </a:xfrm>
            <a:prstGeom prst="line">
              <a:avLst/>
            </a:prstGeom>
            <a:ln w="31750" cap="flat" cmpd="sng">
              <a:solidFill>
                <a:schemeClr val="tx1"/>
              </a:solidFill>
              <a:prstDash val="solid"/>
              <a:headEnd type="none" w="med" len="med"/>
              <a:tailEnd type="stealth" w="med" len="lg"/>
            </a:ln>
          </p:spPr>
          <p:txBody>
            <a:bodyPr/>
            <a:lstStyle/>
            <a:p>
              <a:endParaRPr lang="zh-CN" altLang="en-US"/>
            </a:p>
          </p:txBody>
        </p:sp>
        <p:sp>
          <p:nvSpPr>
            <p:cNvPr id="65578" name="Line 23"/>
            <p:cNvSpPr/>
            <p:nvPr/>
          </p:nvSpPr>
          <p:spPr>
            <a:xfrm>
              <a:off x="2496" y="3822"/>
              <a:ext cx="7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79" name="Line 24"/>
            <p:cNvSpPr/>
            <p:nvPr/>
          </p:nvSpPr>
          <p:spPr>
            <a:xfrm>
              <a:off x="4512" y="3822"/>
              <a:ext cx="7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80" name="Line 25"/>
            <p:cNvSpPr/>
            <p:nvPr/>
          </p:nvSpPr>
          <p:spPr>
            <a:xfrm>
              <a:off x="4512" y="3438"/>
              <a:ext cx="7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81" name="Line 26"/>
            <p:cNvSpPr/>
            <p:nvPr/>
          </p:nvSpPr>
          <p:spPr>
            <a:xfrm>
              <a:off x="4512"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82" name="Line 27"/>
            <p:cNvSpPr/>
            <p:nvPr/>
          </p:nvSpPr>
          <p:spPr>
            <a:xfrm>
              <a:off x="5232"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83" name="Line 28"/>
            <p:cNvSpPr/>
            <p:nvPr/>
          </p:nvSpPr>
          <p:spPr>
            <a:xfrm>
              <a:off x="5040"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84" name="Line 29"/>
            <p:cNvSpPr/>
            <p:nvPr/>
          </p:nvSpPr>
          <p:spPr>
            <a:xfrm>
              <a:off x="4272" y="3702"/>
              <a:ext cx="240" cy="0"/>
            </a:xfrm>
            <a:prstGeom prst="line">
              <a:avLst/>
            </a:prstGeom>
            <a:ln w="31750" cap="flat" cmpd="sng">
              <a:solidFill>
                <a:schemeClr val="tx1"/>
              </a:solidFill>
              <a:prstDash val="solid"/>
              <a:headEnd type="none" w="med" len="med"/>
              <a:tailEnd type="stealth" w="med" len="lg"/>
            </a:ln>
          </p:spPr>
          <p:txBody>
            <a:bodyPr/>
            <a:lstStyle/>
            <a:p>
              <a:endParaRPr lang="zh-CN" altLang="en-US"/>
            </a:p>
          </p:txBody>
        </p:sp>
        <p:sp>
          <p:nvSpPr>
            <p:cNvPr id="65585" name="Line 30"/>
            <p:cNvSpPr/>
            <p:nvPr/>
          </p:nvSpPr>
          <p:spPr>
            <a:xfrm>
              <a:off x="240" y="3582"/>
              <a:ext cx="336" cy="0"/>
            </a:xfrm>
            <a:prstGeom prst="line">
              <a:avLst/>
            </a:prstGeom>
            <a:ln w="38100" cap="flat" cmpd="sng">
              <a:solidFill>
                <a:srgbClr val="FB415C"/>
              </a:solidFill>
              <a:prstDash val="solid"/>
              <a:headEnd type="none" w="med" len="med"/>
              <a:tailEnd type="stealth" w="med" len="lg"/>
            </a:ln>
          </p:spPr>
          <p:txBody>
            <a:bodyPr/>
            <a:lstStyle/>
            <a:p>
              <a:endParaRPr lang="zh-CN" altLang="en-US"/>
            </a:p>
          </p:txBody>
        </p:sp>
        <p:sp>
          <p:nvSpPr>
            <p:cNvPr id="65586" name="Line 31"/>
            <p:cNvSpPr/>
            <p:nvPr/>
          </p:nvSpPr>
          <p:spPr>
            <a:xfrm>
              <a:off x="232" y="3186"/>
              <a:ext cx="8" cy="396"/>
            </a:xfrm>
            <a:prstGeom prst="line">
              <a:avLst/>
            </a:prstGeom>
            <a:ln w="38100" cap="flat" cmpd="sng">
              <a:solidFill>
                <a:srgbClr val="FB415C"/>
              </a:solidFill>
              <a:prstDash val="solid"/>
              <a:headEnd type="none" w="med" len="med"/>
              <a:tailEnd type="none" w="med" len="med"/>
            </a:ln>
          </p:spPr>
          <p:txBody>
            <a:bodyPr/>
            <a:lstStyle/>
            <a:p>
              <a:endParaRPr lang="zh-CN" altLang="en-US"/>
            </a:p>
          </p:txBody>
        </p:sp>
        <p:grpSp>
          <p:nvGrpSpPr>
            <p:cNvPr id="65587" name="Group 32"/>
            <p:cNvGrpSpPr/>
            <p:nvPr/>
          </p:nvGrpSpPr>
          <p:grpSpPr>
            <a:xfrm>
              <a:off x="240" y="3630"/>
              <a:ext cx="5280" cy="344"/>
              <a:chOff x="240" y="3630"/>
              <a:chExt cx="5280" cy="480"/>
            </a:xfrm>
          </p:grpSpPr>
          <p:sp>
            <p:nvSpPr>
              <p:cNvPr id="65604" name="Line 33"/>
              <p:cNvSpPr/>
              <p:nvPr/>
            </p:nvSpPr>
            <p:spPr>
              <a:xfrm>
                <a:off x="5136" y="3630"/>
                <a:ext cx="384"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65605" name="Line 34"/>
              <p:cNvSpPr/>
              <p:nvPr/>
            </p:nvSpPr>
            <p:spPr>
              <a:xfrm>
                <a:off x="5520" y="3630"/>
                <a:ext cx="0" cy="48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65606" name="Line 35"/>
              <p:cNvSpPr/>
              <p:nvPr/>
            </p:nvSpPr>
            <p:spPr>
              <a:xfrm flipH="1">
                <a:off x="240" y="4110"/>
                <a:ext cx="5280" cy="0"/>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65607" name="Line 36"/>
              <p:cNvSpPr/>
              <p:nvPr/>
            </p:nvSpPr>
            <p:spPr>
              <a:xfrm flipV="1">
                <a:off x="240" y="3678"/>
                <a:ext cx="0" cy="432"/>
              </a:xfrm>
              <a:prstGeom prst="line">
                <a:avLst/>
              </a:prstGeom>
              <a:ln w="31750" cap="flat" cmpd="sng">
                <a:solidFill>
                  <a:schemeClr val="tx1"/>
                </a:solidFill>
                <a:prstDash val="solid"/>
                <a:headEnd type="none" w="med" len="med"/>
                <a:tailEnd type="none" w="med" len="med"/>
              </a:ln>
            </p:spPr>
            <p:txBody>
              <a:bodyPr/>
              <a:lstStyle/>
              <a:p>
                <a:endParaRPr lang="zh-CN" altLang="en-US"/>
              </a:p>
            </p:txBody>
          </p:sp>
          <p:sp>
            <p:nvSpPr>
              <p:cNvPr id="65608" name="Line 37"/>
              <p:cNvSpPr/>
              <p:nvPr/>
            </p:nvSpPr>
            <p:spPr>
              <a:xfrm>
                <a:off x="240" y="3678"/>
                <a:ext cx="336" cy="0"/>
              </a:xfrm>
              <a:prstGeom prst="line">
                <a:avLst/>
              </a:prstGeom>
              <a:ln w="31750" cap="flat" cmpd="sng">
                <a:solidFill>
                  <a:schemeClr val="tx1"/>
                </a:solidFill>
                <a:prstDash val="solid"/>
                <a:headEnd type="none" w="med" len="med"/>
                <a:tailEnd type="stealth" w="med" len="lg"/>
              </a:ln>
            </p:spPr>
            <p:txBody>
              <a:bodyPr/>
              <a:lstStyle/>
              <a:p>
                <a:endParaRPr lang="zh-CN" altLang="en-US"/>
              </a:p>
            </p:txBody>
          </p:sp>
        </p:grpSp>
        <p:sp>
          <p:nvSpPr>
            <p:cNvPr id="65588" name="Line 38"/>
            <p:cNvSpPr/>
            <p:nvPr/>
          </p:nvSpPr>
          <p:spPr>
            <a:xfrm>
              <a:off x="768"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89" name="Line 39"/>
            <p:cNvSpPr/>
            <p:nvPr/>
          </p:nvSpPr>
          <p:spPr>
            <a:xfrm>
              <a:off x="4704"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90" name="Line 40"/>
            <p:cNvSpPr/>
            <p:nvPr/>
          </p:nvSpPr>
          <p:spPr>
            <a:xfrm>
              <a:off x="2688"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91" name="Line 41"/>
            <p:cNvSpPr/>
            <p:nvPr/>
          </p:nvSpPr>
          <p:spPr>
            <a:xfrm>
              <a:off x="1680" y="3438"/>
              <a:ext cx="0" cy="384"/>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592" name="Line 42"/>
            <p:cNvSpPr/>
            <p:nvPr/>
          </p:nvSpPr>
          <p:spPr>
            <a:xfrm flipV="1">
              <a:off x="4608" y="3246"/>
              <a:ext cx="0" cy="384"/>
            </a:xfrm>
            <a:prstGeom prst="line">
              <a:avLst/>
            </a:prstGeom>
            <a:ln w="31750" cap="flat" cmpd="sng">
              <a:solidFill>
                <a:srgbClr val="9900FF"/>
              </a:solidFill>
              <a:prstDash val="solid"/>
              <a:headEnd type="none" w="med" len="med"/>
              <a:tailEnd type="none" w="med" len="med"/>
            </a:ln>
          </p:spPr>
          <p:txBody>
            <a:bodyPr/>
            <a:lstStyle/>
            <a:p>
              <a:endParaRPr lang="zh-CN" altLang="en-US"/>
            </a:p>
          </p:txBody>
        </p:sp>
        <p:sp>
          <p:nvSpPr>
            <p:cNvPr id="65593" name="Line 43"/>
            <p:cNvSpPr/>
            <p:nvPr/>
          </p:nvSpPr>
          <p:spPr>
            <a:xfrm flipH="1">
              <a:off x="4272" y="3246"/>
              <a:ext cx="336" cy="0"/>
            </a:xfrm>
            <a:prstGeom prst="line">
              <a:avLst/>
            </a:prstGeom>
            <a:ln w="31750" cap="flat" cmpd="sng">
              <a:solidFill>
                <a:srgbClr val="9900FF"/>
              </a:solidFill>
              <a:prstDash val="solid"/>
              <a:headEnd type="none" w="med" len="med"/>
              <a:tailEnd type="stealth" w="med" len="lg"/>
            </a:ln>
          </p:spPr>
          <p:txBody>
            <a:bodyPr/>
            <a:lstStyle/>
            <a:p>
              <a:endParaRPr lang="zh-CN" altLang="en-US"/>
            </a:p>
          </p:txBody>
        </p:sp>
        <p:sp>
          <p:nvSpPr>
            <p:cNvPr id="65594" name="Line 44"/>
            <p:cNvSpPr/>
            <p:nvPr/>
          </p:nvSpPr>
          <p:spPr>
            <a:xfrm flipV="1">
              <a:off x="2592" y="3246"/>
              <a:ext cx="0" cy="384"/>
            </a:xfrm>
            <a:prstGeom prst="line">
              <a:avLst/>
            </a:prstGeom>
            <a:ln w="31750" cap="flat" cmpd="sng">
              <a:solidFill>
                <a:srgbClr val="9900FF"/>
              </a:solidFill>
              <a:prstDash val="solid"/>
              <a:headEnd type="none" w="med" len="med"/>
              <a:tailEnd type="none" w="med" len="med"/>
            </a:ln>
          </p:spPr>
          <p:txBody>
            <a:bodyPr/>
            <a:lstStyle/>
            <a:p>
              <a:endParaRPr lang="zh-CN" altLang="en-US"/>
            </a:p>
          </p:txBody>
        </p:sp>
        <p:sp>
          <p:nvSpPr>
            <p:cNvPr id="65595" name="Line 45"/>
            <p:cNvSpPr/>
            <p:nvPr/>
          </p:nvSpPr>
          <p:spPr>
            <a:xfrm flipH="1">
              <a:off x="1824" y="3246"/>
              <a:ext cx="768" cy="0"/>
            </a:xfrm>
            <a:prstGeom prst="line">
              <a:avLst/>
            </a:prstGeom>
            <a:ln w="31750" cap="flat" cmpd="sng">
              <a:solidFill>
                <a:srgbClr val="9900FF"/>
              </a:solidFill>
              <a:prstDash val="solid"/>
              <a:headEnd type="none" w="med" len="med"/>
              <a:tailEnd type="none" w="med" len="med"/>
            </a:ln>
          </p:spPr>
          <p:txBody>
            <a:bodyPr/>
            <a:lstStyle/>
            <a:p>
              <a:endParaRPr lang="zh-CN" altLang="en-US"/>
            </a:p>
          </p:txBody>
        </p:sp>
        <p:sp>
          <p:nvSpPr>
            <p:cNvPr id="65596" name="Line 46"/>
            <p:cNvSpPr/>
            <p:nvPr/>
          </p:nvSpPr>
          <p:spPr>
            <a:xfrm>
              <a:off x="1824" y="3246"/>
              <a:ext cx="0" cy="192"/>
            </a:xfrm>
            <a:prstGeom prst="line">
              <a:avLst/>
            </a:prstGeom>
            <a:ln w="31750" cap="flat" cmpd="sng">
              <a:solidFill>
                <a:srgbClr val="9900FF"/>
              </a:solidFill>
              <a:prstDash val="solid"/>
              <a:headEnd type="none" w="med" len="med"/>
              <a:tailEnd type="stealth" w="med" len="lg"/>
            </a:ln>
          </p:spPr>
          <p:txBody>
            <a:bodyPr/>
            <a:lstStyle/>
            <a:p>
              <a:endParaRPr lang="zh-CN" altLang="en-US"/>
            </a:p>
          </p:txBody>
        </p:sp>
        <p:sp>
          <p:nvSpPr>
            <p:cNvPr id="65597" name="Line 47"/>
            <p:cNvSpPr/>
            <p:nvPr/>
          </p:nvSpPr>
          <p:spPr>
            <a:xfrm flipV="1">
              <a:off x="1584" y="3246"/>
              <a:ext cx="0" cy="384"/>
            </a:xfrm>
            <a:prstGeom prst="line">
              <a:avLst/>
            </a:prstGeom>
            <a:ln w="31750" cap="flat" cmpd="sng">
              <a:solidFill>
                <a:srgbClr val="9900FF"/>
              </a:solidFill>
              <a:prstDash val="solid"/>
              <a:headEnd type="none" w="med" len="med"/>
              <a:tailEnd type="none" w="med" len="med"/>
            </a:ln>
          </p:spPr>
          <p:txBody>
            <a:bodyPr/>
            <a:lstStyle/>
            <a:p>
              <a:endParaRPr lang="zh-CN" altLang="en-US"/>
            </a:p>
          </p:txBody>
        </p:sp>
        <p:sp>
          <p:nvSpPr>
            <p:cNvPr id="65598" name="Line 48"/>
            <p:cNvSpPr/>
            <p:nvPr/>
          </p:nvSpPr>
          <p:spPr>
            <a:xfrm flipH="1">
              <a:off x="912" y="3246"/>
              <a:ext cx="672" cy="0"/>
            </a:xfrm>
            <a:prstGeom prst="line">
              <a:avLst/>
            </a:prstGeom>
            <a:ln w="31750" cap="flat" cmpd="sng">
              <a:solidFill>
                <a:srgbClr val="9900FF"/>
              </a:solidFill>
              <a:prstDash val="solid"/>
              <a:headEnd type="none" w="med" len="med"/>
              <a:tailEnd type="none" w="med" len="med"/>
            </a:ln>
          </p:spPr>
          <p:txBody>
            <a:bodyPr/>
            <a:lstStyle/>
            <a:p>
              <a:endParaRPr lang="zh-CN" altLang="en-US"/>
            </a:p>
          </p:txBody>
        </p:sp>
        <p:sp>
          <p:nvSpPr>
            <p:cNvPr id="65599" name="Line 49"/>
            <p:cNvSpPr/>
            <p:nvPr/>
          </p:nvSpPr>
          <p:spPr>
            <a:xfrm flipH="1">
              <a:off x="912" y="3246"/>
              <a:ext cx="0" cy="192"/>
            </a:xfrm>
            <a:prstGeom prst="line">
              <a:avLst/>
            </a:prstGeom>
            <a:ln w="31750" cap="flat" cmpd="sng">
              <a:solidFill>
                <a:srgbClr val="9900FF"/>
              </a:solidFill>
              <a:prstDash val="solid"/>
              <a:headEnd type="none" w="med" len="med"/>
              <a:tailEnd type="stealth" w="med" len="lg"/>
            </a:ln>
          </p:spPr>
          <p:txBody>
            <a:bodyPr/>
            <a:lstStyle/>
            <a:p>
              <a:endParaRPr lang="zh-CN" altLang="en-US"/>
            </a:p>
          </p:txBody>
        </p:sp>
        <p:sp>
          <p:nvSpPr>
            <p:cNvPr id="65600" name="Line 50"/>
            <p:cNvSpPr/>
            <p:nvPr/>
          </p:nvSpPr>
          <p:spPr>
            <a:xfrm flipV="1">
              <a:off x="672" y="3150"/>
              <a:ext cx="0" cy="480"/>
            </a:xfrm>
            <a:prstGeom prst="line">
              <a:avLst/>
            </a:prstGeom>
            <a:ln w="31750" cap="flat" cmpd="sng">
              <a:solidFill>
                <a:srgbClr val="9900FF"/>
              </a:solidFill>
              <a:prstDash val="solid"/>
              <a:headEnd type="none" w="med" len="med"/>
              <a:tailEnd type="none" w="med" len="med"/>
            </a:ln>
          </p:spPr>
          <p:txBody>
            <a:bodyPr/>
            <a:lstStyle/>
            <a:p>
              <a:endParaRPr lang="zh-CN" altLang="en-US"/>
            </a:p>
          </p:txBody>
        </p:sp>
        <p:sp>
          <p:nvSpPr>
            <p:cNvPr id="65601" name="Line 51"/>
            <p:cNvSpPr/>
            <p:nvPr/>
          </p:nvSpPr>
          <p:spPr>
            <a:xfrm>
              <a:off x="672" y="3150"/>
              <a:ext cx="4176" cy="0"/>
            </a:xfrm>
            <a:prstGeom prst="line">
              <a:avLst/>
            </a:prstGeom>
            <a:ln w="31750" cap="flat" cmpd="sng">
              <a:solidFill>
                <a:srgbClr val="9900FF"/>
              </a:solidFill>
              <a:prstDash val="solid"/>
              <a:headEnd type="none" w="med" len="med"/>
              <a:tailEnd type="none" w="med" len="med"/>
            </a:ln>
          </p:spPr>
          <p:txBody>
            <a:bodyPr/>
            <a:lstStyle/>
            <a:p>
              <a:endParaRPr lang="zh-CN" altLang="en-US"/>
            </a:p>
          </p:txBody>
        </p:sp>
        <p:sp>
          <p:nvSpPr>
            <p:cNvPr id="65602" name="Line 52"/>
            <p:cNvSpPr/>
            <p:nvPr/>
          </p:nvSpPr>
          <p:spPr>
            <a:xfrm>
              <a:off x="4848" y="3150"/>
              <a:ext cx="0" cy="288"/>
            </a:xfrm>
            <a:prstGeom prst="line">
              <a:avLst/>
            </a:prstGeom>
            <a:ln w="31750" cap="flat" cmpd="sng">
              <a:solidFill>
                <a:srgbClr val="9900FF"/>
              </a:solidFill>
              <a:prstDash val="solid"/>
              <a:headEnd type="none" w="med" len="med"/>
              <a:tailEnd type="stealth" w="med" len="lg"/>
            </a:ln>
          </p:spPr>
          <p:txBody>
            <a:bodyPr/>
            <a:lstStyle/>
            <a:p>
              <a:endParaRPr lang="zh-CN" altLang="en-US"/>
            </a:p>
          </p:txBody>
        </p:sp>
        <p:sp>
          <p:nvSpPr>
            <p:cNvPr id="65603" name="Rectangle 53"/>
            <p:cNvSpPr/>
            <p:nvPr/>
          </p:nvSpPr>
          <p:spPr>
            <a:xfrm>
              <a:off x="768" y="3438"/>
              <a:ext cx="240" cy="384"/>
            </a:xfrm>
            <a:prstGeom prst="rect">
              <a:avLst/>
            </a:prstGeom>
            <a:solidFill>
              <a:srgbClr val="CCFFCC"/>
            </a:solidFill>
            <a:ln w="9525" cap="flat" cmpd="sng">
              <a:solidFill>
                <a:schemeClr val="tx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grpSp>
      <p:grpSp>
        <p:nvGrpSpPr>
          <p:cNvPr id="14" name="Group 54"/>
          <p:cNvGrpSpPr/>
          <p:nvPr/>
        </p:nvGrpSpPr>
        <p:grpSpPr>
          <a:xfrm>
            <a:off x="1936750" y="3286125"/>
            <a:ext cx="2058988" cy="990600"/>
            <a:chOff x="1538" y="2398"/>
            <a:chExt cx="1297" cy="624"/>
          </a:xfrm>
        </p:grpSpPr>
        <p:sp>
          <p:nvSpPr>
            <p:cNvPr id="65547" name="Rectangle 55"/>
            <p:cNvSpPr/>
            <p:nvPr/>
          </p:nvSpPr>
          <p:spPr>
            <a:xfrm>
              <a:off x="2115" y="2686"/>
              <a:ext cx="336" cy="336"/>
            </a:xfrm>
            <a:prstGeom prst="rect">
              <a:avLst/>
            </a:prstGeom>
            <a:solidFill>
              <a:srgbClr val="CCFFCC"/>
            </a:solidFill>
            <a:ln w="28575" cap="flat" cmpd="sng">
              <a:solidFill>
                <a:schemeClr val="tx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5548" name="Rectangle 56"/>
            <p:cNvSpPr/>
            <p:nvPr/>
          </p:nvSpPr>
          <p:spPr>
            <a:xfrm>
              <a:off x="2451" y="2686"/>
              <a:ext cx="192" cy="336"/>
            </a:xfrm>
            <a:prstGeom prst="rect">
              <a:avLst/>
            </a:prstGeom>
            <a:solidFill>
              <a:srgbClr val="F4E4E4"/>
            </a:solidFill>
            <a:ln w="28575" cap="flat" cmpd="sng">
              <a:solidFill>
                <a:schemeClr val="tx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5549" name="Rectangle 57"/>
            <p:cNvSpPr/>
            <p:nvPr/>
          </p:nvSpPr>
          <p:spPr>
            <a:xfrm>
              <a:off x="1923" y="2686"/>
              <a:ext cx="192" cy="336"/>
            </a:xfrm>
            <a:prstGeom prst="rect">
              <a:avLst/>
            </a:prstGeom>
            <a:solidFill>
              <a:srgbClr val="F4E4E4"/>
            </a:solidFill>
            <a:ln w="28575" cap="flat" cmpd="sng">
              <a:solidFill>
                <a:schemeClr val="tx2"/>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5550" name="Line 58"/>
            <p:cNvSpPr/>
            <p:nvPr/>
          </p:nvSpPr>
          <p:spPr>
            <a:xfrm>
              <a:off x="2547" y="2830"/>
              <a:ext cx="288" cy="0"/>
            </a:xfrm>
            <a:prstGeom prst="line">
              <a:avLst/>
            </a:prstGeom>
            <a:ln w="31750" cap="flat" cmpd="sng">
              <a:solidFill>
                <a:schemeClr val="tx1"/>
              </a:solidFill>
              <a:prstDash val="solid"/>
              <a:headEnd type="none" w="med" len="med"/>
              <a:tailEnd type="none" w="med" len="lg"/>
            </a:ln>
          </p:spPr>
          <p:txBody>
            <a:bodyPr/>
            <a:lstStyle/>
            <a:p>
              <a:endParaRPr lang="zh-CN" altLang="en-US"/>
            </a:p>
          </p:txBody>
        </p:sp>
        <p:sp>
          <p:nvSpPr>
            <p:cNvPr id="65551" name="Line 59"/>
            <p:cNvSpPr/>
            <p:nvPr/>
          </p:nvSpPr>
          <p:spPr>
            <a:xfrm flipV="1">
              <a:off x="2835" y="2398"/>
              <a:ext cx="0" cy="432"/>
            </a:xfrm>
            <a:prstGeom prst="line">
              <a:avLst/>
            </a:prstGeom>
            <a:ln w="31750" cap="flat" cmpd="sng">
              <a:solidFill>
                <a:schemeClr val="tx1"/>
              </a:solidFill>
              <a:prstDash val="solid"/>
              <a:headEnd type="none" w="med" len="med"/>
              <a:tailEnd type="none" w="med" len="lg"/>
            </a:ln>
          </p:spPr>
          <p:txBody>
            <a:bodyPr/>
            <a:lstStyle/>
            <a:p>
              <a:endParaRPr lang="zh-CN" altLang="en-US"/>
            </a:p>
          </p:txBody>
        </p:sp>
        <p:sp>
          <p:nvSpPr>
            <p:cNvPr id="65552" name="Line 60"/>
            <p:cNvSpPr/>
            <p:nvPr/>
          </p:nvSpPr>
          <p:spPr>
            <a:xfrm flipH="1">
              <a:off x="2403" y="2398"/>
              <a:ext cx="432" cy="0"/>
            </a:xfrm>
            <a:prstGeom prst="line">
              <a:avLst/>
            </a:prstGeom>
            <a:ln w="31750" cap="flat" cmpd="sng">
              <a:solidFill>
                <a:schemeClr val="tx1"/>
              </a:solidFill>
              <a:prstDash val="solid"/>
              <a:headEnd type="none" w="med" len="med"/>
              <a:tailEnd type="none" w="med" len="lg"/>
            </a:ln>
          </p:spPr>
          <p:txBody>
            <a:bodyPr/>
            <a:lstStyle/>
            <a:p>
              <a:endParaRPr lang="zh-CN" altLang="en-US"/>
            </a:p>
          </p:txBody>
        </p:sp>
        <p:sp>
          <p:nvSpPr>
            <p:cNvPr id="65553" name="Line 61"/>
            <p:cNvSpPr/>
            <p:nvPr/>
          </p:nvSpPr>
          <p:spPr>
            <a:xfrm>
              <a:off x="2403" y="2398"/>
              <a:ext cx="0" cy="288"/>
            </a:xfrm>
            <a:prstGeom prst="line">
              <a:avLst/>
            </a:prstGeom>
            <a:ln w="31750" cap="flat" cmpd="sng">
              <a:solidFill>
                <a:schemeClr val="tx1"/>
              </a:solidFill>
              <a:prstDash val="solid"/>
              <a:headEnd type="none" w="med" len="med"/>
              <a:tailEnd type="stealth" w="med" len="lg"/>
            </a:ln>
          </p:spPr>
          <p:txBody>
            <a:bodyPr/>
            <a:lstStyle/>
            <a:p>
              <a:endParaRPr lang="zh-CN" altLang="en-US"/>
            </a:p>
          </p:txBody>
        </p:sp>
        <p:sp>
          <p:nvSpPr>
            <p:cNvPr id="65554" name="Line 62"/>
            <p:cNvSpPr/>
            <p:nvPr/>
          </p:nvSpPr>
          <p:spPr>
            <a:xfrm flipH="1">
              <a:off x="1731" y="2830"/>
              <a:ext cx="288" cy="0"/>
            </a:xfrm>
            <a:prstGeom prst="line">
              <a:avLst/>
            </a:prstGeom>
            <a:ln w="31750" cap="flat" cmpd="sng">
              <a:solidFill>
                <a:srgbClr val="9900FF"/>
              </a:solidFill>
              <a:prstDash val="solid"/>
              <a:headEnd type="none" w="med" len="med"/>
              <a:tailEnd type="none" w="med" len="lg"/>
            </a:ln>
          </p:spPr>
          <p:txBody>
            <a:bodyPr/>
            <a:lstStyle/>
            <a:p>
              <a:endParaRPr lang="zh-CN" altLang="en-US"/>
            </a:p>
          </p:txBody>
        </p:sp>
        <p:sp>
          <p:nvSpPr>
            <p:cNvPr id="65555" name="Line 63"/>
            <p:cNvSpPr/>
            <p:nvPr/>
          </p:nvSpPr>
          <p:spPr>
            <a:xfrm flipV="1">
              <a:off x="1731" y="2398"/>
              <a:ext cx="0" cy="432"/>
            </a:xfrm>
            <a:prstGeom prst="line">
              <a:avLst/>
            </a:prstGeom>
            <a:ln w="31750" cap="flat" cmpd="sng">
              <a:solidFill>
                <a:srgbClr val="9900FF"/>
              </a:solidFill>
              <a:prstDash val="solid"/>
              <a:headEnd type="none" w="med" len="med"/>
              <a:tailEnd type="none" w="med" len="lg"/>
            </a:ln>
          </p:spPr>
          <p:txBody>
            <a:bodyPr/>
            <a:lstStyle/>
            <a:p>
              <a:endParaRPr lang="zh-CN" altLang="en-US"/>
            </a:p>
          </p:txBody>
        </p:sp>
        <p:sp>
          <p:nvSpPr>
            <p:cNvPr id="65556" name="Line 64"/>
            <p:cNvSpPr/>
            <p:nvPr/>
          </p:nvSpPr>
          <p:spPr>
            <a:xfrm>
              <a:off x="1731" y="2398"/>
              <a:ext cx="432" cy="0"/>
            </a:xfrm>
            <a:prstGeom prst="line">
              <a:avLst/>
            </a:prstGeom>
            <a:ln w="31750" cap="flat" cmpd="sng">
              <a:solidFill>
                <a:srgbClr val="9900FF"/>
              </a:solidFill>
              <a:prstDash val="solid"/>
              <a:headEnd type="none" w="med" len="med"/>
              <a:tailEnd type="none" w="med" len="lg"/>
            </a:ln>
          </p:spPr>
          <p:txBody>
            <a:bodyPr/>
            <a:lstStyle/>
            <a:p>
              <a:endParaRPr lang="zh-CN" altLang="en-US"/>
            </a:p>
          </p:txBody>
        </p:sp>
        <p:sp>
          <p:nvSpPr>
            <p:cNvPr id="65557" name="Line 65"/>
            <p:cNvSpPr/>
            <p:nvPr/>
          </p:nvSpPr>
          <p:spPr>
            <a:xfrm>
              <a:off x="2163" y="2398"/>
              <a:ext cx="0" cy="288"/>
            </a:xfrm>
            <a:prstGeom prst="line">
              <a:avLst/>
            </a:prstGeom>
            <a:ln w="31750" cap="flat" cmpd="sng">
              <a:solidFill>
                <a:srgbClr val="9900FF"/>
              </a:solidFill>
              <a:prstDash val="solid"/>
              <a:headEnd type="none" w="med" len="med"/>
              <a:tailEnd type="stealth" w="med" len="lg"/>
            </a:ln>
          </p:spPr>
          <p:txBody>
            <a:bodyPr/>
            <a:lstStyle/>
            <a:p>
              <a:endParaRPr lang="zh-CN" altLang="en-US"/>
            </a:p>
          </p:txBody>
        </p:sp>
        <p:sp>
          <p:nvSpPr>
            <p:cNvPr id="65558" name="Line 66"/>
            <p:cNvSpPr/>
            <p:nvPr/>
          </p:nvSpPr>
          <p:spPr>
            <a:xfrm>
              <a:off x="1539" y="2926"/>
              <a:ext cx="384" cy="0"/>
            </a:xfrm>
            <a:prstGeom prst="line">
              <a:avLst/>
            </a:prstGeom>
            <a:ln w="38100" cap="flat" cmpd="sng">
              <a:solidFill>
                <a:srgbClr val="FB415C"/>
              </a:solidFill>
              <a:prstDash val="solid"/>
              <a:headEnd type="none" w="med" len="med"/>
              <a:tailEnd type="stealth" w="med" len="lg"/>
            </a:ln>
          </p:spPr>
          <p:txBody>
            <a:bodyPr/>
            <a:lstStyle/>
            <a:p>
              <a:endParaRPr lang="zh-CN" altLang="en-US"/>
            </a:p>
          </p:txBody>
        </p:sp>
        <p:sp>
          <p:nvSpPr>
            <p:cNvPr id="65559" name="Line 67"/>
            <p:cNvSpPr/>
            <p:nvPr/>
          </p:nvSpPr>
          <p:spPr>
            <a:xfrm>
              <a:off x="1538" y="2431"/>
              <a:ext cx="1" cy="495"/>
            </a:xfrm>
            <a:prstGeom prst="line">
              <a:avLst/>
            </a:prstGeom>
            <a:ln w="38100" cap="flat" cmpd="sng">
              <a:solidFill>
                <a:srgbClr val="FB415C"/>
              </a:solidFill>
              <a:prstDash val="solid"/>
              <a:headEnd type="none" w="med" len="med"/>
              <a:tailEnd type="none" w="med" len="med"/>
            </a:ln>
          </p:spPr>
          <p:txBody>
            <a:bodyPr/>
            <a:lstStyle/>
            <a:p>
              <a:endParaRPr lang="zh-CN" altLang="en-US"/>
            </a:p>
          </p:txBody>
        </p:sp>
      </p:grpSp>
      <p:grpSp>
        <p:nvGrpSpPr>
          <p:cNvPr id="15" name="Group 69"/>
          <p:cNvGrpSpPr/>
          <p:nvPr/>
        </p:nvGrpSpPr>
        <p:grpSpPr>
          <a:xfrm>
            <a:off x="4184650" y="3430588"/>
            <a:ext cx="3873500" cy="461962"/>
            <a:chOff x="2591" y="2309"/>
            <a:chExt cx="2440" cy="291"/>
          </a:xfrm>
        </p:grpSpPr>
        <p:sp>
          <p:nvSpPr>
            <p:cNvPr id="65545" name="Text Box 10"/>
            <p:cNvSpPr txBox="1"/>
            <p:nvPr/>
          </p:nvSpPr>
          <p:spPr>
            <a:xfrm>
              <a:off x="3127" y="2309"/>
              <a:ext cx="1904" cy="291"/>
            </a:xfrm>
            <a:prstGeom prst="rect">
              <a:avLst/>
            </a:prstGeom>
            <a:noFill/>
            <a:ln w="2857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zh-CN" altLang="en-US" b="1" dirty="0">
                  <a:latin typeface="Times New Roman" panose="02020603050405020304" pitchFamily="18" charset="0"/>
                  <a:ea typeface="宋体" panose="02010600030101010101" pitchFamily="2" charset="-122"/>
                </a:rPr>
                <a:t>空表：</a:t>
              </a:r>
              <a:r>
                <a:rPr lang="en-US" altLang="zh-CN" b="1" dirty="0">
                  <a:latin typeface="Times New Roman" panose="02020603050405020304" pitchFamily="18" charset="0"/>
                  <a:ea typeface="宋体" panose="02010600030101010101" pitchFamily="2" charset="-122"/>
                </a:rPr>
                <a:t>L-&gt;next=L</a:t>
              </a:r>
              <a:endParaRPr lang="en-US" altLang="zh-CN" b="1" dirty="0">
                <a:latin typeface="Times New Roman" panose="02020603050405020304" pitchFamily="18" charset="0"/>
                <a:ea typeface="宋体" panose="02010600030101010101" pitchFamily="2" charset="-122"/>
              </a:endParaRPr>
            </a:p>
          </p:txBody>
        </p:sp>
        <p:sp>
          <p:nvSpPr>
            <p:cNvPr id="65546" name="Line 11"/>
            <p:cNvSpPr/>
            <p:nvPr/>
          </p:nvSpPr>
          <p:spPr>
            <a:xfrm flipH="1" flipV="1">
              <a:off x="2591" y="2478"/>
              <a:ext cx="528" cy="0"/>
            </a:xfrm>
            <a:prstGeom prst="line">
              <a:avLst/>
            </a:prstGeom>
            <a:ln w="76200" cap="flat" cmpd="sng">
              <a:solidFill>
                <a:srgbClr val="FF0066"/>
              </a:solidFill>
              <a:prstDash val="solid"/>
              <a:headEnd type="none" w="med" len="med"/>
              <a:tailEnd type="triangle" w="med" len="med"/>
            </a:ln>
          </p:spPr>
          <p:txBody>
            <a:bodyPr/>
            <a:lstStyle/>
            <a:p>
              <a:endParaRPr lang="zh-CN" altLang="en-US"/>
            </a:p>
          </p:txBody>
        </p:sp>
      </p:grpSp>
      <p:sp>
        <p:nvSpPr>
          <p:cNvPr id="663560" name="Text Box 8"/>
          <p:cNvSpPr txBox="1"/>
          <p:nvPr/>
        </p:nvSpPr>
        <p:spPr>
          <a:xfrm>
            <a:off x="942975" y="2667000"/>
            <a:ext cx="6653213" cy="547688"/>
          </a:xfrm>
          <a:prstGeom prst="rect">
            <a:avLst/>
          </a:prstGeom>
          <a:solidFill>
            <a:srgbClr val="DDDDDD"/>
          </a:solidFill>
          <a:ln w="2857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None/>
            </a:pPr>
            <a:r>
              <a:rPr lang="en-US" altLang="zh-CN" sz="2800" b="1" dirty="0">
                <a:solidFill>
                  <a:srgbClr val="FF0909"/>
                </a:solidFill>
                <a:latin typeface="Times New Roman" panose="02020603050405020304" pitchFamily="18" charset="0"/>
                <a:ea typeface="宋体" panose="02010600030101010101" pitchFamily="2" charset="-122"/>
              </a:rPr>
              <a:t>p-&gt;next-&gt;prior = p-&gt;prior-&gt;next = p</a:t>
            </a:r>
            <a:endParaRPr lang="en-US" altLang="zh-CN" sz="2800" b="1" dirty="0">
              <a:solidFill>
                <a:srgbClr val="FF0909"/>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9394">
                                            <p:txEl>
                                              <p:pRg st="5" end="5"/>
                                            </p:txEl>
                                          </p:spTgt>
                                        </p:tgtEl>
                                        <p:attrNameLst>
                                          <p:attrName>style.visibility</p:attrName>
                                        </p:attrNameLst>
                                      </p:cBhvr>
                                      <p:to>
                                        <p:strVal val="visible"/>
                                      </p:to>
                                    </p:set>
                                    <p:anim calcmode="lin" valueType="num">
                                      <p:cBhvr>
                                        <p:cTn id="7" dur="500"/>
                                        <p:tgtEl>
                                          <p:spTgt spid="59394">
                                            <p:txEl>
                                              <p:pRg st="5" end="5"/>
                                            </p:txEl>
                                          </p:spTgt>
                                        </p:tgtEl>
                                        <p:attrNameLst>
                                          <p:attrName>ppt_y</p:attrName>
                                        </p:attrNameLst>
                                      </p:cBhvr>
                                      <p:tavLst>
                                        <p:tav tm="0">
                                          <p:val>
                                            <p:strVal val="#ppt_y+#ppt_h*1.125000"/>
                                          </p:val>
                                        </p:tav>
                                        <p:tav tm="100000">
                                          <p:val>
                                            <p:strVal val="#ppt_y"/>
                                          </p:val>
                                        </p:tav>
                                      </p:tavLst>
                                    </p:anim>
                                    <p:animEffect transition="in" filter="wipe(up)">
                                      <p:cBhvr>
                                        <p:cTn id="8" dur="500"/>
                                        <p:tgtEl>
                                          <p:spTgt spid="59394">
                                            <p:txEl>
                                              <p:pRg st="5" end="5"/>
                                            </p:txEl>
                                          </p:spTgt>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9394">
                                            <p:txEl>
                                              <p:pRg st="8" end="8"/>
                                            </p:txEl>
                                          </p:spTgt>
                                        </p:tgtEl>
                                        <p:attrNameLst>
                                          <p:attrName>style.visibility</p:attrName>
                                        </p:attrNameLst>
                                      </p:cBhvr>
                                      <p:to>
                                        <p:strVal val="visible"/>
                                      </p:to>
                                    </p:set>
                                    <p:anim calcmode="lin" valueType="num">
                                      <p:cBhvr>
                                        <p:cTn id="23" dur="500"/>
                                        <p:tgtEl>
                                          <p:spTgt spid="59394">
                                            <p:txEl>
                                              <p:pRg st="8" end="8"/>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939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63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60"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双向链表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6563" name="Rectangle 3"/>
          <p:cNvSpPr>
            <a:spLocks noGrp="1"/>
          </p:cNvSpPr>
          <p:nvPr>
            <p:ph idx="1"/>
          </p:nvPr>
        </p:nvSpPr>
        <p:spPr>
          <a:xfrm>
            <a:off x="107950" y="1052513"/>
            <a:ext cx="8856663" cy="5616575"/>
          </a:xfrm>
        </p:spPr>
        <p:txBody>
          <a:bodyPr vert="horz" wrap="square" lIns="91440" tIns="45720" rIns="91440" bIns="45720" anchor="t" anchorCtr="0"/>
          <a:lstStyle/>
          <a:p>
            <a:r>
              <a:rPr lang="en-US" altLang="zh-CN" b="1" kern="1200" dirty="0">
                <a:latin typeface="Times New Roman" panose="02020603050405020304" pitchFamily="18" charset="0"/>
                <a:ea typeface="+mn-ea"/>
                <a:cs typeface="+mn-cs"/>
              </a:rPr>
              <a:t>Status ListInsert_DuL(DuLinkList &amp;L, int i, ElemType e)</a:t>
            </a:r>
            <a:endParaRPr lang="zh-CN" altLang="en-US" b="1" kern="1200" dirty="0">
              <a:latin typeface="Times New Roman" panose="02020603050405020304" pitchFamily="18" charset="0"/>
              <a:ea typeface="+mn-ea"/>
              <a:cs typeface="+mn-cs"/>
            </a:endParaRPr>
          </a:p>
        </p:txBody>
      </p:sp>
      <p:sp>
        <p:nvSpPr>
          <p:cNvPr id="668675" name="Rectangle 3"/>
          <p:cNvSpPr/>
          <p:nvPr/>
        </p:nvSpPr>
        <p:spPr>
          <a:xfrm>
            <a:off x="1295400" y="5743575"/>
            <a:ext cx="2087563" cy="4937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lnSpc>
                <a:spcPct val="110000"/>
              </a:lnSpc>
              <a:spcBef>
                <a:spcPct val="0"/>
              </a:spcBef>
              <a:buNone/>
            </a:pPr>
            <a:r>
              <a:rPr lang="en-US" altLang="zh-CN" b="1" dirty="0">
                <a:latin typeface="Times New Roman" panose="02020603050405020304" pitchFamily="18" charset="0"/>
                <a:ea typeface="宋体" panose="02010600030101010101" pitchFamily="2" charset="-122"/>
              </a:rPr>
              <a:t>4. p-&gt;prior = ?</a:t>
            </a:r>
            <a:endParaRPr lang="en-US" altLang="zh-CN" b="1" dirty="0">
              <a:latin typeface="Times New Roman" panose="02020603050405020304" pitchFamily="18" charset="0"/>
              <a:ea typeface="宋体" panose="02010600030101010101" pitchFamily="2" charset="-122"/>
            </a:endParaRPr>
          </a:p>
        </p:txBody>
      </p:sp>
      <p:sp>
        <p:nvSpPr>
          <p:cNvPr id="66565" name="Rectangle 5"/>
          <p:cNvSpPr/>
          <p:nvPr/>
        </p:nvSpPr>
        <p:spPr>
          <a:xfrm>
            <a:off x="2516188" y="2133600"/>
            <a:ext cx="584200" cy="530225"/>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sp>
        <p:nvSpPr>
          <p:cNvPr id="66566" name="Rectangle 6"/>
          <p:cNvSpPr/>
          <p:nvPr/>
        </p:nvSpPr>
        <p:spPr>
          <a:xfrm>
            <a:off x="2714625" y="2209800"/>
            <a:ext cx="171450" cy="41116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700" b="1" dirty="0">
                <a:solidFill>
                  <a:srgbClr val="000000"/>
                </a:solidFill>
                <a:latin typeface="Times New Roman" panose="02020603050405020304" pitchFamily="18" charset="0"/>
                <a:ea typeface="宋体" panose="02010600030101010101" pitchFamily="2" charset="-122"/>
              </a:rPr>
              <a:t>a</a:t>
            </a:r>
            <a:endParaRPr lang="en-US" altLang="zh-CN" sz="2800" b="1" dirty="0">
              <a:latin typeface="Times New Roman" panose="02020603050405020304" pitchFamily="18" charset="0"/>
              <a:ea typeface="仿宋_GB2312" panose="02010609030101010101" pitchFamily="49" charset="-122"/>
            </a:endParaRPr>
          </a:p>
        </p:txBody>
      </p:sp>
      <p:sp>
        <p:nvSpPr>
          <p:cNvPr id="66567" name="Rectangle 7"/>
          <p:cNvSpPr/>
          <p:nvPr/>
        </p:nvSpPr>
        <p:spPr>
          <a:xfrm>
            <a:off x="1931988" y="2133600"/>
            <a:ext cx="584200" cy="530225"/>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sp>
        <p:nvSpPr>
          <p:cNvPr id="66568" name="Rectangle 8"/>
          <p:cNvSpPr/>
          <p:nvPr/>
        </p:nvSpPr>
        <p:spPr>
          <a:xfrm>
            <a:off x="3100388" y="2133600"/>
            <a:ext cx="584200" cy="530225"/>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sp>
        <p:nvSpPr>
          <p:cNvPr id="66569" name="Rectangle 9"/>
          <p:cNvSpPr/>
          <p:nvPr/>
        </p:nvSpPr>
        <p:spPr>
          <a:xfrm>
            <a:off x="4562475" y="2133600"/>
            <a:ext cx="584200" cy="530225"/>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sp>
        <p:nvSpPr>
          <p:cNvPr id="66570" name="Rectangle 10"/>
          <p:cNvSpPr/>
          <p:nvPr/>
        </p:nvSpPr>
        <p:spPr>
          <a:xfrm>
            <a:off x="5146675" y="2133600"/>
            <a:ext cx="584200" cy="530225"/>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sp>
        <p:nvSpPr>
          <p:cNvPr id="66571" name="Rectangle 11"/>
          <p:cNvSpPr/>
          <p:nvPr/>
        </p:nvSpPr>
        <p:spPr>
          <a:xfrm>
            <a:off x="5345113" y="2209800"/>
            <a:ext cx="190500" cy="41116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700" b="1" dirty="0">
                <a:solidFill>
                  <a:srgbClr val="000000"/>
                </a:solidFill>
                <a:latin typeface="Times New Roman" panose="02020603050405020304" pitchFamily="18" charset="0"/>
                <a:ea typeface="宋体" panose="02010600030101010101" pitchFamily="2" charset="-122"/>
              </a:rPr>
              <a:t>b</a:t>
            </a:r>
            <a:endParaRPr lang="en-US" altLang="zh-CN" sz="2800" b="1" dirty="0">
              <a:latin typeface="Times New Roman" panose="02020603050405020304" pitchFamily="18" charset="0"/>
              <a:ea typeface="仿宋_GB2312" panose="02010609030101010101" pitchFamily="49" charset="-122"/>
            </a:endParaRPr>
          </a:p>
        </p:txBody>
      </p:sp>
      <p:sp>
        <p:nvSpPr>
          <p:cNvPr id="66572" name="Rectangle 12"/>
          <p:cNvSpPr/>
          <p:nvPr/>
        </p:nvSpPr>
        <p:spPr>
          <a:xfrm>
            <a:off x="5730875" y="2133600"/>
            <a:ext cx="584200" cy="530225"/>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grpSp>
        <p:nvGrpSpPr>
          <p:cNvPr id="3" name="Group 108"/>
          <p:cNvGrpSpPr/>
          <p:nvPr/>
        </p:nvGrpSpPr>
        <p:grpSpPr>
          <a:xfrm>
            <a:off x="3392488" y="3457575"/>
            <a:ext cx="1754187" cy="528638"/>
            <a:chOff x="2137" y="2178"/>
            <a:chExt cx="1105" cy="333"/>
          </a:xfrm>
        </p:grpSpPr>
        <p:sp>
          <p:nvSpPr>
            <p:cNvPr id="66624" name="Rectangle 13"/>
            <p:cNvSpPr/>
            <p:nvPr/>
          </p:nvSpPr>
          <p:spPr>
            <a:xfrm>
              <a:off x="2137" y="2178"/>
              <a:ext cx="368" cy="333"/>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sp>
          <p:nvSpPr>
            <p:cNvPr id="66625" name="Rectangle 14"/>
            <p:cNvSpPr/>
            <p:nvPr/>
          </p:nvSpPr>
          <p:spPr>
            <a:xfrm>
              <a:off x="2505" y="2178"/>
              <a:ext cx="369" cy="333"/>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sp>
          <p:nvSpPr>
            <p:cNvPr id="66626" name="Rectangle 15"/>
            <p:cNvSpPr/>
            <p:nvPr/>
          </p:nvSpPr>
          <p:spPr>
            <a:xfrm>
              <a:off x="2631" y="2226"/>
              <a:ext cx="97" cy="26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700" b="1" dirty="0">
                  <a:solidFill>
                    <a:srgbClr val="000000"/>
                  </a:solidFill>
                  <a:latin typeface="Times New Roman" panose="02020603050405020304" pitchFamily="18" charset="0"/>
                  <a:ea typeface="宋体" panose="02010600030101010101" pitchFamily="2" charset="-122"/>
                </a:rPr>
                <a:t>e</a:t>
              </a:r>
              <a:endParaRPr lang="en-US" altLang="zh-CN" sz="2800" b="1" dirty="0">
                <a:latin typeface="Times New Roman" panose="02020603050405020304" pitchFamily="18" charset="0"/>
                <a:ea typeface="仿宋_GB2312" panose="02010609030101010101" pitchFamily="49" charset="-122"/>
              </a:endParaRPr>
            </a:p>
          </p:txBody>
        </p:sp>
        <p:sp>
          <p:nvSpPr>
            <p:cNvPr id="66627" name="Rectangle 16"/>
            <p:cNvSpPr/>
            <p:nvPr/>
          </p:nvSpPr>
          <p:spPr>
            <a:xfrm>
              <a:off x="2874" y="2178"/>
              <a:ext cx="368" cy="333"/>
            </a:xfrm>
            <a:prstGeom prst="rect">
              <a:avLst/>
            </a:prstGeom>
            <a:solidFill>
              <a:srgbClr val="FFFFFF"/>
            </a:solidFill>
            <a:ln w="142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grpSp>
      <p:sp>
        <p:nvSpPr>
          <p:cNvPr id="66574" name="Line 17"/>
          <p:cNvSpPr/>
          <p:nvPr/>
        </p:nvSpPr>
        <p:spPr>
          <a:xfrm>
            <a:off x="1492250" y="2265363"/>
            <a:ext cx="338138" cy="1587"/>
          </a:xfrm>
          <a:prstGeom prst="line">
            <a:avLst/>
          </a:prstGeom>
          <a:ln w="14288" cap="flat" cmpd="sng">
            <a:solidFill>
              <a:srgbClr val="000000"/>
            </a:solidFill>
            <a:prstDash val="solid"/>
            <a:headEnd type="none" w="med" len="med"/>
            <a:tailEnd type="none" w="med" len="med"/>
          </a:ln>
        </p:spPr>
        <p:txBody>
          <a:bodyPr/>
          <a:lstStyle/>
          <a:p>
            <a:endParaRPr lang="zh-CN" altLang="en-US"/>
          </a:p>
        </p:txBody>
      </p:sp>
      <p:sp>
        <p:nvSpPr>
          <p:cNvPr id="66575" name="Freeform 18"/>
          <p:cNvSpPr/>
          <p:nvPr/>
        </p:nvSpPr>
        <p:spPr>
          <a:xfrm>
            <a:off x="1798638" y="2205038"/>
            <a:ext cx="133350" cy="120650"/>
          </a:xfrm>
          <a:custGeom>
            <a:avLst/>
            <a:gdLst/>
            <a:ahLst/>
            <a:cxnLst>
              <a:cxn ang="0">
                <a:pos x="2147483646" y="2147483646"/>
              </a:cxn>
              <a:cxn ang="0">
                <a:pos x="0" y="2147483646"/>
              </a:cxn>
              <a:cxn ang="0">
                <a:pos x="2147483646" y="2147483646"/>
              </a:cxn>
              <a:cxn ang="0">
                <a:pos x="2147483646" y="2147483646"/>
              </a:cxn>
              <a:cxn ang="0">
                <a:pos x="2147483646" y="2147483646"/>
              </a:cxn>
              <a:cxn ang="0">
                <a:pos x="0" y="0"/>
              </a:cxn>
              <a:cxn ang="0">
                <a:pos x="2147483646" y="2147483646"/>
              </a:cxn>
            </a:cxnLst>
            <a:rect l="0" t="0" r="0" b="0"/>
            <a:pathLst>
              <a:path w="84" h="76">
                <a:moveTo>
                  <a:pt x="84" y="38"/>
                </a:moveTo>
                <a:lnTo>
                  <a:pt x="0" y="76"/>
                </a:lnTo>
                <a:lnTo>
                  <a:pt x="6" y="58"/>
                </a:lnTo>
                <a:lnTo>
                  <a:pt x="9" y="38"/>
                </a:lnTo>
                <a:lnTo>
                  <a:pt x="6" y="19"/>
                </a:lnTo>
                <a:lnTo>
                  <a:pt x="0" y="0"/>
                </a:lnTo>
                <a:lnTo>
                  <a:pt x="84" y="38"/>
                </a:lnTo>
                <a:close/>
              </a:path>
            </a:pathLst>
          </a:custGeom>
          <a:solidFill>
            <a:srgbClr val="000000">
              <a:alpha val="100000"/>
            </a:srgbClr>
          </a:solidFill>
          <a:ln w="9525">
            <a:noFill/>
          </a:ln>
        </p:spPr>
        <p:txBody>
          <a:bodyPr/>
          <a:lstStyle/>
          <a:p>
            <a:endParaRPr lang="zh-CN" altLang="en-US"/>
          </a:p>
        </p:txBody>
      </p:sp>
      <p:sp>
        <p:nvSpPr>
          <p:cNvPr id="66576" name="Line 19"/>
          <p:cNvSpPr/>
          <p:nvPr/>
        </p:nvSpPr>
        <p:spPr>
          <a:xfrm>
            <a:off x="1593850" y="2532063"/>
            <a:ext cx="630238" cy="1587"/>
          </a:xfrm>
          <a:prstGeom prst="line">
            <a:avLst/>
          </a:prstGeom>
          <a:ln w="14288" cap="flat" cmpd="sng">
            <a:solidFill>
              <a:srgbClr val="000000"/>
            </a:solidFill>
            <a:prstDash val="solid"/>
            <a:headEnd type="none" w="med" len="med"/>
            <a:tailEnd type="none" w="med" len="med"/>
          </a:ln>
        </p:spPr>
        <p:txBody>
          <a:bodyPr/>
          <a:lstStyle/>
          <a:p>
            <a:endParaRPr lang="zh-CN" altLang="en-US"/>
          </a:p>
        </p:txBody>
      </p:sp>
      <p:sp>
        <p:nvSpPr>
          <p:cNvPr id="66577" name="Freeform 20"/>
          <p:cNvSpPr/>
          <p:nvPr/>
        </p:nvSpPr>
        <p:spPr>
          <a:xfrm>
            <a:off x="1492250" y="2471738"/>
            <a:ext cx="133350" cy="12065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0" y="2147483646"/>
              </a:cxn>
            </a:cxnLst>
            <a:rect l="0" t="0" r="0" b="0"/>
            <a:pathLst>
              <a:path w="84" h="76">
                <a:moveTo>
                  <a:pt x="0" y="38"/>
                </a:moveTo>
                <a:lnTo>
                  <a:pt x="84" y="76"/>
                </a:lnTo>
                <a:lnTo>
                  <a:pt x="78" y="56"/>
                </a:lnTo>
                <a:lnTo>
                  <a:pt x="75" y="38"/>
                </a:lnTo>
                <a:lnTo>
                  <a:pt x="78" y="18"/>
                </a:lnTo>
                <a:lnTo>
                  <a:pt x="84" y="0"/>
                </a:lnTo>
                <a:lnTo>
                  <a:pt x="0" y="38"/>
                </a:lnTo>
                <a:close/>
              </a:path>
            </a:pathLst>
          </a:custGeom>
          <a:solidFill>
            <a:srgbClr val="000000">
              <a:alpha val="100000"/>
            </a:srgbClr>
          </a:solidFill>
          <a:ln w="9525">
            <a:noFill/>
          </a:ln>
        </p:spPr>
        <p:txBody>
          <a:bodyPr/>
          <a:lstStyle/>
          <a:p>
            <a:endParaRPr lang="zh-CN" altLang="en-US"/>
          </a:p>
        </p:txBody>
      </p:sp>
      <p:sp>
        <p:nvSpPr>
          <p:cNvPr id="66578" name="Line 21"/>
          <p:cNvSpPr/>
          <p:nvPr/>
        </p:nvSpPr>
        <p:spPr>
          <a:xfrm>
            <a:off x="3538538" y="2265363"/>
            <a:ext cx="922337" cy="1587"/>
          </a:xfrm>
          <a:prstGeom prst="line">
            <a:avLst/>
          </a:prstGeom>
          <a:ln w="14288" cap="flat" cmpd="sng">
            <a:solidFill>
              <a:srgbClr val="000000"/>
            </a:solidFill>
            <a:prstDash val="solid"/>
            <a:headEnd type="none" w="med" len="med"/>
            <a:tailEnd type="none" w="med" len="med"/>
          </a:ln>
        </p:spPr>
        <p:txBody>
          <a:bodyPr/>
          <a:lstStyle/>
          <a:p>
            <a:endParaRPr lang="zh-CN" altLang="en-US"/>
          </a:p>
        </p:txBody>
      </p:sp>
      <p:sp>
        <p:nvSpPr>
          <p:cNvPr id="66579" name="Freeform 22"/>
          <p:cNvSpPr/>
          <p:nvPr/>
        </p:nvSpPr>
        <p:spPr>
          <a:xfrm>
            <a:off x="4429125" y="2205038"/>
            <a:ext cx="133350" cy="120650"/>
          </a:xfrm>
          <a:custGeom>
            <a:avLst/>
            <a:gdLst/>
            <a:ahLst/>
            <a:cxnLst>
              <a:cxn ang="0">
                <a:pos x="2147483646" y="2147483646"/>
              </a:cxn>
              <a:cxn ang="0">
                <a:pos x="0" y="2147483646"/>
              </a:cxn>
              <a:cxn ang="0">
                <a:pos x="2147483646" y="2147483646"/>
              </a:cxn>
              <a:cxn ang="0">
                <a:pos x="2147483646" y="2147483646"/>
              </a:cxn>
              <a:cxn ang="0">
                <a:pos x="2147483646" y="2147483646"/>
              </a:cxn>
              <a:cxn ang="0">
                <a:pos x="0" y="0"/>
              </a:cxn>
              <a:cxn ang="0">
                <a:pos x="2147483646" y="2147483646"/>
              </a:cxn>
            </a:cxnLst>
            <a:rect l="0" t="0" r="0" b="0"/>
            <a:pathLst>
              <a:path w="84" h="76">
                <a:moveTo>
                  <a:pt x="84" y="38"/>
                </a:moveTo>
                <a:lnTo>
                  <a:pt x="0" y="76"/>
                </a:lnTo>
                <a:lnTo>
                  <a:pt x="6" y="58"/>
                </a:lnTo>
                <a:lnTo>
                  <a:pt x="9" y="38"/>
                </a:lnTo>
                <a:lnTo>
                  <a:pt x="6" y="19"/>
                </a:lnTo>
                <a:lnTo>
                  <a:pt x="0" y="0"/>
                </a:lnTo>
                <a:lnTo>
                  <a:pt x="84" y="38"/>
                </a:lnTo>
                <a:close/>
              </a:path>
            </a:pathLst>
          </a:custGeom>
          <a:solidFill>
            <a:srgbClr val="000000">
              <a:alpha val="100000"/>
            </a:srgbClr>
          </a:solidFill>
          <a:ln w="9525">
            <a:noFill/>
          </a:ln>
        </p:spPr>
        <p:txBody>
          <a:bodyPr/>
          <a:lstStyle/>
          <a:p>
            <a:endParaRPr lang="zh-CN" altLang="en-US"/>
          </a:p>
        </p:txBody>
      </p:sp>
      <p:sp>
        <p:nvSpPr>
          <p:cNvPr id="66580" name="Line 23"/>
          <p:cNvSpPr/>
          <p:nvPr/>
        </p:nvSpPr>
        <p:spPr>
          <a:xfrm>
            <a:off x="3786188" y="2532063"/>
            <a:ext cx="922337" cy="1587"/>
          </a:xfrm>
          <a:prstGeom prst="line">
            <a:avLst/>
          </a:prstGeom>
          <a:ln w="14288" cap="flat" cmpd="sng">
            <a:solidFill>
              <a:srgbClr val="000000"/>
            </a:solidFill>
            <a:prstDash val="solid"/>
            <a:headEnd type="none" w="med" len="med"/>
            <a:tailEnd type="none" w="med" len="med"/>
          </a:ln>
        </p:spPr>
        <p:txBody>
          <a:bodyPr/>
          <a:lstStyle/>
          <a:p>
            <a:endParaRPr lang="zh-CN" altLang="en-US"/>
          </a:p>
        </p:txBody>
      </p:sp>
      <p:sp>
        <p:nvSpPr>
          <p:cNvPr id="66581" name="Freeform 24"/>
          <p:cNvSpPr/>
          <p:nvPr/>
        </p:nvSpPr>
        <p:spPr>
          <a:xfrm>
            <a:off x="3684588" y="2471738"/>
            <a:ext cx="133350" cy="12065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0" y="2147483646"/>
              </a:cxn>
            </a:cxnLst>
            <a:rect l="0" t="0" r="0" b="0"/>
            <a:pathLst>
              <a:path w="84" h="76">
                <a:moveTo>
                  <a:pt x="0" y="38"/>
                </a:moveTo>
                <a:lnTo>
                  <a:pt x="84" y="76"/>
                </a:lnTo>
                <a:lnTo>
                  <a:pt x="78" y="56"/>
                </a:lnTo>
                <a:lnTo>
                  <a:pt x="75" y="38"/>
                </a:lnTo>
                <a:lnTo>
                  <a:pt x="78" y="18"/>
                </a:lnTo>
                <a:lnTo>
                  <a:pt x="84" y="0"/>
                </a:lnTo>
                <a:lnTo>
                  <a:pt x="0" y="38"/>
                </a:lnTo>
                <a:close/>
              </a:path>
            </a:pathLst>
          </a:custGeom>
          <a:solidFill>
            <a:srgbClr val="000000">
              <a:alpha val="100000"/>
            </a:srgbClr>
          </a:solidFill>
          <a:ln w="9525">
            <a:noFill/>
          </a:ln>
        </p:spPr>
        <p:txBody>
          <a:bodyPr/>
          <a:lstStyle/>
          <a:p>
            <a:endParaRPr lang="zh-CN" altLang="en-US"/>
          </a:p>
        </p:txBody>
      </p:sp>
      <p:sp>
        <p:nvSpPr>
          <p:cNvPr id="66582" name="Line 25"/>
          <p:cNvSpPr/>
          <p:nvPr/>
        </p:nvSpPr>
        <p:spPr>
          <a:xfrm>
            <a:off x="6169025" y="2265363"/>
            <a:ext cx="922338" cy="1587"/>
          </a:xfrm>
          <a:prstGeom prst="line">
            <a:avLst/>
          </a:prstGeom>
          <a:ln w="14288" cap="flat" cmpd="sng">
            <a:solidFill>
              <a:srgbClr val="000000"/>
            </a:solidFill>
            <a:prstDash val="solid"/>
            <a:headEnd type="none" w="med" len="med"/>
            <a:tailEnd type="none" w="med" len="med"/>
          </a:ln>
        </p:spPr>
        <p:txBody>
          <a:bodyPr/>
          <a:lstStyle/>
          <a:p>
            <a:endParaRPr lang="zh-CN" altLang="en-US"/>
          </a:p>
        </p:txBody>
      </p:sp>
      <p:sp>
        <p:nvSpPr>
          <p:cNvPr id="66583" name="Freeform 26"/>
          <p:cNvSpPr/>
          <p:nvPr/>
        </p:nvSpPr>
        <p:spPr>
          <a:xfrm>
            <a:off x="7059613" y="2205038"/>
            <a:ext cx="133350" cy="120650"/>
          </a:xfrm>
          <a:custGeom>
            <a:avLst/>
            <a:gdLst/>
            <a:ahLst/>
            <a:cxnLst>
              <a:cxn ang="0">
                <a:pos x="2147483646" y="2147483646"/>
              </a:cxn>
              <a:cxn ang="0">
                <a:pos x="0" y="2147483646"/>
              </a:cxn>
              <a:cxn ang="0">
                <a:pos x="2147483646" y="2147483646"/>
              </a:cxn>
              <a:cxn ang="0">
                <a:pos x="2147483646" y="2147483646"/>
              </a:cxn>
              <a:cxn ang="0">
                <a:pos x="2147483646" y="2147483646"/>
              </a:cxn>
              <a:cxn ang="0">
                <a:pos x="0" y="0"/>
              </a:cxn>
              <a:cxn ang="0">
                <a:pos x="2147483646" y="2147483646"/>
              </a:cxn>
            </a:cxnLst>
            <a:rect l="0" t="0" r="0" b="0"/>
            <a:pathLst>
              <a:path w="84" h="76">
                <a:moveTo>
                  <a:pt x="84" y="38"/>
                </a:moveTo>
                <a:lnTo>
                  <a:pt x="0" y="76"/>
                </a:lnTo>
                <a:lnTo>
                  <a:pt x="6" y="58"/>
                </a:lnTo>
                <a:lnTo>
                  <a:pt x="9" y="38"/>
                </a:lnTo>
                <a:lnTo>
                  <a:pt x="6" y="19"/>
                </a:lnTo>
                <a:lnTo>
                  <a:pt x="0" y="0"/>
                </a:lnTo>
                <a:lnTo>
                  <a:pt x="84" y="38"/>
                </a:lnTo>
                <a:close/>
              </a:path>
            </a:pathLst>
          </a:custGeom>
          <a:solidFill>
            <a:srgbClr val="000000">
              <a:alpha val="100000"/>
            </a:srgbClr>
          </a:solidFill>
          <a:ln w="9525">
            <a:noFill/>
          </a:ln>
        </p:spPr>
        <p:txBody>
          <a:bodyPr/>
          <a:lstStyle/>
          <a:p>
            <a:endParaRPr lang="zh-CN" altLang="en-US"/>
          </a:p>
        </p:txBody>
      </p:sp>
      <p:sp>
        <p:nvSpPr>
          <p:cNvPr id="66584" name="Line 27"/>
          <p:cNvSpPr/>
          <p:nvPr/>
        </p:nvSpPr>
        <p:spPr>
          <a:xfrm>
            <a:off x="6416675" y="2532063"/>
            <a:ext cx="922338" cy="1587"/>
          </a:xfrm>
          <a:prstGeom prst="line">
            <a:avLst/>
          </a:prstGeom>
          <a:ln w="14288" cap="flat" cmpd="sng">
            <a:solidFill>
              <a:srgbClr val="000000"/>
            </a:solidFill>
            <a:prstDash val="solid"/>
            <a:headEnd type="none" w="med" len="med"/>
            <a:tailEnd type="none" w="med" len="med"/>
          </a:ln>
        </p:spPr>
        <p:txBody>
          <a:bodyPr/>
          <a:lstStyle/>
          <a:p>
            <a:endParaRPr lang="zh-CN" altLang="en-US"/>
          </a:p>
        </p:txBody>
      </p:sp>
      <p:sp>
        <p:nvSpPr>
          <p:cNvPr id="66585" name="Freeform 28"/>
          <p:cNvSpPr/>
          <p:nvPr/>
        </p:nvSpPr>
        <p:spPr>
          <a:xfrm>
            <a:off x="6315075" y="2471738"/>
            <a:ext cx="133350" cy="12065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0" y="2147483646"/>
              </a:cxn>
            </a:cxnLst>
            <a:rect l="0" t="0" r="0" b="0"/>
            <a:pathLst>
              <a:path w="84" h="76">
                <a:moveTo>
                  <a:pt x="0" y="38"/>
                </a:moveTo>
                <a:lnTo>
                  <a:pt x="84" y="76"/>
                </a:lnTo>
                <a:lnTo>
                  <a:pt x="78" y="56"/>
                </a:lnTo>
                <a:lnTo>
                  <a:pt x="74" y="38"/>
                </a:lnTo>
                <a:lnTo>
                  <a:pt x="78" y="18"/>
                </a:lnTo>
                <a:lnTo>
                  <a:pt x="84" y="0"/>
                </a:lnTo>
                <a:lnTo>
                  <a:pt x="0" y="38"/>
                </a:lnTo>
                <a:close/>
              </a:path>
            </a:pathLst>
          </a:custGeom>
          <a:solidFill>
            <a:srgbClr val="000000">
              <a:alpha val="100000"/>
            </a:srgbClr>
          </a:solidFill>
          <a:ln w="9525">
            <a:noFill/>
          </a:ln>
        </p:spPr>
        <p:txBody>
          <a:bodyPr/>
          <a:lstStyle/>
          <a:p>
            <a:endParaRPr lang="zh-CN" altLang="en-US"/>
          </a:p>
        </p:txBody>
      </p:sp>
      <p:sp>
        <p:nvSpPr>
          <p:cNvPr id="66586" name="Rectangle 29"/>
          <p:cNvSpPr/>
          <p:nvPr/>
        </p:nvSpPr>
        <p:spPr>
          <a:xfrm>
            <a:off x="7497763" y="2133600"/>
            <a:ext cx="514350" cy="41116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700" dirty="0">
                <a:solidFill>
                  <a:srgbClr val="000000"/>
                </a:solidFill>
                <a:latin typeface="宋体" panose="02010600030101010101" pitchFamily="2" charset="-122"/>
                <a:ea typeface="宋体" panose="02010600030101010101" pitchFamily="2" charset="-122"/>
              </a:rPr>
              <a:t>...</a:t>
            </a:r>
            <a:endParaRPr lang="en-US" altLang="zh-CN" sz="2800" dirty="0">
              <a:latin typeface="Times New Roman" panose="02020603050405020304" pitchFamily="18" charset="0"/>
              <a:ea typeface="仿宋_GB2312" panose="02010609030101010101" pitchFamily="49" charset="-122"/>
            </a:endParaRPr>
          </a:p>
        </p:txBody>
      </p:sp>
      <p:sp>
        <p:nvSpPr>
          <p:cNvPr id="66587" name="Rectangle 30"/>
          <p:cNvSpPr/>
          <p:nvPr/>
        </p:nvSpPr>
        <p:spPr>
          <a:xfrm>
            <a:off x="938213" y="2133600"/>
            <a:ext cx="514350" cy="411163"/>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700" dirty="0">
                <a:solidFill>
                  <a:srgbClr val="000000"/>
                </a:solidFill>
                <a:latin typeface="宋体" panose="02010600030101010101" pitchFamily="2" charset="-122"/>
                <a:ea typeface="宋体" panose="02010600030101010101" pitchFamily="2" charset="-122"/>
              </a:rPr>
              <a:t>...</a:t>
            </a:r>
            <a:endParaRPr lang="en-US" altLang="zh-CN" sz="2800" dirty="0">
              <a:latin typeface="Times New Roman" panose="02020603050405020304" pitchFamily="18" charset="0"/>
              <a:ea typeface="仿宋_GB2312" panose="02010609030101010101" pitchFamily="49" charset="-122"/>
            </a:endParaRPr>
          </a:p>
        </p:txBody>
      </p:sp>
      <p:grpSp>
        <p:nvGrpSpPr>
          <p:cNvPr id="4" name="Group 90"/>
          <p:cNvGrpSpPr/>
          <p:nvPr/>
        </p:nvGrpSpPr>
        <p:grpSpPr>
          <a:xfrm>
            <a:off x="2411413" y="2781300"/>
            <a:ext cx="327025" cy="323850"/>
            <a:chOff x="1292" y="1777"/>
            <a:chExt cx="206" cy="204"/>
          </a:xfrm>
        </p:grpSpPr>
        <p:sp>
          <p:nvSpPr>
            <p:cNvPr id="66622" name="Freeform 43"/>
            <p:cNvSpPr>
              <a:spLocks noChangeAspect="1"/>
            </p:cNvSpPr>
            <p:nvPr/>
          </p:nvSpPr>
          <p:spPr>
            <a:xfrm>
              <a:off x="1292" y="1777"/>
              <a:ext cx="204" cy="204"/>
            </a:xfrm>
            <a:custGeom>
              <a:avLst/>
              <a:gdLst/>
              <a:ahLst/>
              <a:cxnLst>
                <a:cxn ang="0">
                  <a:pos x="0" y="2086"/>
                </a:cxn>
                <a:cxn ang="0">
                  <a:pos x="32" y="1544"/>
                </a:cxn>
                <a:cxn ang="0">
                  <a:pos x="111" y="1035"/>
                </a:cxn>
                <a:cxn ang="0">
                  <a:pos x="243" y="634"/>
                </a:cxn>
                <a:cxn ang="0">
                  <a:pos x="408" y="296"/>
                </a:cxn>
                <a:cxn ang="0">
                  <a:pos x="591" y="74"/>
                </a:cxn>
                <a:cxn ang="0">
                  <a:pos x="794" y="0"/>
                </a:cxn>
                <a:cxn ang="0">
                  <a:pos x="1004" y="74"/>
                </a:cxn>
                <a:cxn ang="0">
                  <a:pos x="1199" y="296"/>
                </a:cxn>
                <a:cxn ang="0">
                  <a:pos x="1371" y="634"/>
                </a:cxn>
                <a:cxn ang="0">
                  <a:pos x="1482" y="1035"/>
                </a:cxn>
                <a:cxn ang="0">
                  <a:pos x="1568" y="1544"/>
                </a:cxn>
                <a:cxn ang="0">
                  <a:pos x="1605" y="2086"/>
                </a:cxn>
                <a:cxn ang="0">
                  <a:pos x="1568" y="2599"/>
                </a:cxn>
                <a:cxn ang="0">
                  <a:pos x="1482" y="3105"/>
                </a:cxn>
                <a:cxn ang="0">
                  <a:pos x="1371" y="3511"/>
                </a:cxn>
                <a:cxn ang="0">
                  <a:pos x="1199" y="3857"/>
                </a:cxn>
                <a:cxn ang="0">
                  <a:pos x="1004" y="4052"/>
                </a:cxn>
                <a:cxn ang="0">
                  <a:pos x="794" y="4139"/>
                </a:cxn>
                <a:cxn ang="0">
                  <a:pos x="591" y="4052"/>
                </a:cxn>
                <a:cxn ang="0">
                  <a:pos x="408" y="3857"/>
                </a:cxn>
                <a:cxn ang="0">
                  <a:pos x="243" y="3511"/>
                </a:cxn>
                <a:cxn ang="0">
                  <a:pos x="111" y="3105"/>
                </a:cxn>
                <a:cxn ang="0">
                  <a:pos x="32" y="2599"/>
                </a:cxn>
                <a:cxn ang="0">
                  <a:pos x="0" y="2086"/>
                </a:cxn>
              </a:cxnLst>
              <a:rect l="0" t="0" r="0" b="0"/>
              <a:pathLst>
                <a:path w="166" h="151">
                  <a:moveTo>
                    <a:pt x="0" y="76"/>
                  </a:moveTo>
                  <a:lnTo>
                    <a:pt x="3" y="56"/>
                  </a:lnTo>
                  <a:lnTo>
                    <a:pt x="11" y="38"/>
                  </a:lnTo>
                  <a:lnTo>
                    <a:pt x="25" y="23"/>
                  </a:lnTo>
                  <a:lnTo>
                    <a:pt x="42" y="11"/>
                  </a:lnTo>
                  <a:lnTo>
                    <a:pt x="62" y="3"/>
                  </a:lnTo>
                  <a:lnTo>
                    <a:pt x="82" y="0"/>
                  </a:lnTo>
                  <a:lnTo>
                    <a:pt x="104" y="3"/>
                  </a:lnTo>
                  <a:lnTo>
                    <a:pt x="124" y="11"/>
                  </a:lnTo>
                  <a:lnTo>
                    <a:pt x="142" y="23"/>
                  </a:lnTo>
                  <a:lnTo>
                    <a:pt x="154" y="38"/>
                  </a:lnTo>
                  <a:lnTo>
                    <a:pt x="163" y="56"/>
                  </a:lnTo>
                  <a:lnTo>
                    <a:pt x="166" y="76"/>
                  </a:lnTo>
                  <a:lnTo>
                    <a:pt x="163" y="95"/>
                  </a:lnTo>
                  <a:lnTo>
                    <a:pt x="154" y="113"/>
                  </a:lnTo>
                  <a:lnTo>
                    <a:pt x="142" y="128"/>
                  </a:lnTo>
                  <a:lnTo>
                    <a:pt x="124" y="141"/>
                  </a:lnTo>
                  <a:lnTo>
                    <a:pt x="104" y="148"/>
                  </a:lnTo>
                  <a:lnTo>
                    <a:pt x="82" y="151"/>
                  </a:lnTo>
                  <a:lnTo>
                    <a:pt x="62" y="148"/>
                  </a:lnTo>
                  <a:lnTo>
                    <a:pt x="42" y="141"/>
                  </a:lnTo>
                  <a:lnTo>
                    <a:pt x="25" y="128"/>
                  </a:lnTo>
                  <a:lnTo>
                    <a:pt x="11" y="113"/>
                  </a:lnTo>
                  <a:lnTo>
                    <a:pt x="3" y="95"/>
                  </a:lnTo>
                  <a:lnTo>
                    <a:pt x="0" y="76"/>
                  </a:lnTo>
                  <a:close/>
                </a:path>
              </a:pathLst>
            </a:custGeom>
            <a:solidFill>
              <a:srgbClr val="00FFFF">
                <a:alpha val="100000"/>
              </a:srgbClr>
            </a:solidFill>
            <a:ln w="143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66623" name="Rectangle 44"/>
            <p:cNvSpPr/>
            <p:nvPr/>
          </p:nvSpPr>
          <p:spPr>
            <a:xfrm>
              <a:off x="1353" y="1787"/>
              <a:ext cx="145" cy="192"/>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000" b="1" dirty="0">
                  <a:solidFill>
                    <a:srgbClr val="000000"/>
                  </a:solidFill>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仿宋_GB2312" panose="02010609030101010101" pitchFamily="49" charset="-122"/>
              </a:endParaRPr>
            </a:p>
          </p:txBody>
        </p:sp>
      </p:grpSp>
      <p:grpSp>
        <p:nvGrpSpPr>
          <p:cNvPr id="5" name="Group 106"/>
          <p:cNvGrpSpPr/>
          <p:nvPr/>
        </p:nvGrpSpPr>
        <p:grpSpPr>
          <a:xfrm>
            <a:off x="3348038" y="2781300"/>
            <a:ext cx="323850" cy="323850"/>
            <a:chOff x="2268" y="1874"/>
            <a:chExt cx="204" cy="204"/>
          </a:xfrm>
        </p:grpSpPr>
        <p:sp>
          <p:nvSpPr>
            <p:cNvPr id="66620" name="Freeform 55"/>
            <p:cNvSpPr>
              <a:spLocks noChangeAspect="1"/>
            </p:cNvSpPr>
            <p:nvPr/>
          </p:nvSpPr>
          <p:spPr>
            <a:xfrm>
              <a:off x="2268" y="1874"/>
              <a:ext cx="204" cy="204"/>
            </a:xfrm>
            <a:custGeom>
              <a:avLst/>
              <a:gdLst/>
              <a:ahLst/>
              <a:cxnLst>
                <a:cxn ang="0">
                  <a:pos x="0" y="2214"/>
                </a:cxn>
                <a:cxn ang="0">
                  <a:pos x="2" y="1628"/>
                </a:cxn>
                <a:cxn ang="0">
                  <a:pos x="115" y="1074"/>
                </a:cxn>
                <a:cxn ang="0">
                  <a:pos x="237" y="649"/>
                </a:cxn>
                <a:cxn ang="0">
                  <a:pos x="425" y="302"/>
                </a:cxn>
                <a:cxn ang="0">
                  <a:pos x="632" y="65"/>
                </a:cxn>
                <a:cxn ang="0">
                  <a:pos x="858" y="0"/>
                </a:cxn>
                <a:cxn ang="0">
                  <a:pos x="1061" y="65"/>
                </a:cxn>
                <a:cxn ang="0">
                  <a:pos x="1269" y="302"/>
                </a:cxn>
                <a:cxn ang="0">
                  <a:pos x="1453" y="649"/>
                </a:cxn>
                <a:cxn ang="0">
                  <a:pos x="1590" y="1074"/>
                </a:cxn>
                <a:cxn ang="0">
                  <a:pos x="1663" y="1628"/>
                </a:cxn>
                <a:cxn ang="0">
                  <a:pos x="1702" y="2214"/>
                </a:cxn>
                <a:cxn ang="0">
                  <a:pos x="1663" y="2793"/>
                </a:cxn>
                <a:cxn ang="0">
                  <a:pos x="1590" y="3305"/>
                </a:cxn>
                <a:cxn ang="0">
                  <a:pos x="1453" y="3745"/>
                </a:cxn>
                <a:cxn ang="0">
                  <a:pos x="1269" y="4109"/>
                </a:cxn>
                <a:cxn ang="0">
                  <a:pos x="1061" y="4326"/>
                </a:cxn>
                <a:cxn ang="0">
                  <a:pos x="858" y="4417"/>
                </a:cxn>
                <a:cxn ang="0">
                  <a:pos x="632" y="4326"/>
                </a:cxn>
                <a:cxn ang="0">
                  <a:pos x="425" y="4109"/>
                </a:cxn>
                <a:cxn ang="0">
                  <a:pos x="237" y="3745"/>
                </a:cxn>
                <a:cxn ang="0">
                  <a:pos x="115" y="3305"/>
                </a:cxn>
                <a:cxn ang="0">
                  <a:pos x="2" y="2793"/>
                </a:cxn>
                <a:cxn ang="0">
                  <a:pos x="0" y="2214"/>
                </a:cxn>
              </a:cxnLst>
              <a:rect l="0" t="0" r="0" b="0"/>
              <a:pathLst>
                <a:path w="165" h="150">
                  <a:moveTo>
                    <a:pt x="0" y="75"/>
                  </a:moveTo>
                  <a:lnTo>
                    <a:pt x="2" y="55"/>
                  </a:lnTo>
                  <a:lnTo>
                    <a:pt x="11" y="37"/>
                  </a:lnTo>
                  <a:lnTo>
                    <a:pt x="23" y="22"/>
                  </a:lnTo>
                  <a:lnTo>
                    <a:pt x="41" y="10"/>
                  </a:lnTo>
                  <a:lnTo>
                    <a:pt x="61" y="2"/>
                  </a:lnTo>
                  <a:lnTo>
                    <a:pt x="83" y="0"/>
                  </a:lnTo>
                  <a:lnTo>
                    <a:pt x="103" y="2"/>
                  </a:lnTo>
                  <a:lnTo>
                    <a:pt x="123" y="10"/>
                  </a:lnTo>
                  <a:lnTo>
                    <a:pt x="140" y="22"/>
                  </a:lnTo>
                  <a:lnTo>
                    <a:pt x="154" y="37"/>
                  </a:lnTo>
                  <a:lnTo>
                    <a:pt x="162" y="55"/>
                  </a:lnTo>
                  <a:lnTo>
                    <a:pt x="165" y="75"/>
                  </a:lnTo>
                  <a:lnTo>
                    <a:pt x="162" y="95"/>
                  </a:lnTo>
                  <a:lnTo>
                    <a:pt x="154" y="112"/>
                  </a:lnTo>
                  <a:lnTo>
                    <a:pt x="140" y="127"/>
                  </a:lnTo>
                  <a:lnTo>
                    <a:pt x="123" y="140"/>
                  </a:lnTo>
                  <a:lnTo>
                    <a:pt x="103" y="147"/>
                  </a:lnTo>
                  <a:lnTo>
                    <a:pt x="83" y="150"/>
                  </a:lnTo>
                  <a:lnTo>
                    <a:pt x="61" y="147"/>
                  </a:lnTo>
                  <a:lnTo>
                    <a:pt x="41" y="140"/>
                  </a:lnTo>
                  <a:lnTo>
                    <a:pt x="23" y="127"/>
                  </a:lnTo>
                  <a:lnTo>
                    <a:pt x="11" y="112"/>
                  </a:lnTo>
                  <a:lnTo>
                    <a:pt x="2" y="95"/>
                  </a:lnTo>
                  <a:lnTo>
                    <a:pt x="0" y="75"/>
                  </a:lnTo>
                  <a:close/>
                </a:path>
              </a:pathLst>
            </a:custGeom>
            <a:solidFill>
              <a:srgbClr val="FF0000">
                <a:alpha val="100000"/>
              </a:srgbClr>
            </a:solidFill>
            <a:ln w="143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66621" name="Rectangle 56"/>
            <p:cNvSpPr/>
            <p:nvPr/>
          </p:nvSpPr>
          <p:spPr>
            <a:xfrm>
              <a:off x="2336" y="1877"/>
              <a:ext cx="80" cy="19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000" b="1" dirty="0">
                  <a:solidFill>
                    <a:schemeClr val="bg1"/>
                  </a:solidFill>
                  <a:latin typeface="Times New Roman" panose="02020603050405020304" pitchFamily="18" charset="0"/>
                  <a:ea typeface="宋体" panose="02010600030101010101" pitchFamily="2" charset="-122"/>
                </a:rPr>
                <a:t>2</a:t>
              </a:r>
              <a:endParaRPr lang="en-US" altLang="zh-CN" sz="2000" b="1" dirty="0">
                <a:solidFill>
                  <a:schemeClr val="bg1"/>
                </a:solidFill>
                <a:latin typeface="Times New Roman" panose="02020603050405020304" pitchFamily="18" charset="0"/>
                <a:ea typeface="仿宋_GB2312" panose="02010609030101010101" pitchFamily="49" charset="-122"/>
              </a:endParaRPr>
            </a:p>
          </p:txBody>
        </p:sp>
      </p:grpSp>
      <p:grpSp>
        <p:nvGrpSpPr>
          <p:cNvPr id="6" name="Group 102"/>
          <p:cNvGrpSpPr/>
          <p:nvPr/>
        </p:nvGrpSpPr>
        <p:grpSpPr>
          <a:xfrm>
            <a:off x="5616575" y="2781300"/>
            <a:ext cx="323850" cy="339725"/>
            <a:chOff x="4195" y="1832"/>
            <a:chExt cx="204" cy="214"/>
          </a:xfrm>
        </p:grpSpPr>
        <p:sp>
          <p:nvSpPr>
            <p:cNvPr id="66618" name="Freeform 67"/>
            <p:cNvSpPr>
              <a:spLocks noChangeAspect="1"/>
            </p:cNvSpPr>
            <p:nvPr/>
          </p:nvSpPr>
          <p:spPr>
            <a:xfrm>
              <a:off x="4195" y="1842"/>
              <a:ext cx="204" cy="204"/>
            </a:xfrm>
            <a:custGeom>
              <a:avLst/>
              <a:gdLst/>
              <a:ahLst/>
              <a:cxnLst>
                <a:cxn ang="0">
                  <a:pos x="0" y="2214"/>
                </a:cxn>
                <a:cxn ang="0">
                  <a:pos x="32" y="1628"/>
                </a:cxn>
                <a:cxn ang="0">
                  <a:pos x="101" y="1074"/>
                </a:cxn>
                <a:cxn ang="0">
                  <a:pos x="237" y="649"/>
                </a:cxn>
                <a:cxn ang="0">
                  <a:pos x="413" y="302"/>
                </a:cxn>
                <a:cxn ang="0">
                  <a:pos x="621" y="65"/>
                </a:cxn>
                <a:cxn ang="0">
                  <a:pos x="847" y="0"/>
                </a:cxn>
                <a:cxn ang="0">
                  <a:pos x="1078" y="65"/>
                </a:cxn>
                <a:cxn ang="0">
                  <a:pos x="1269" y="302"/>
                </a:cxn>
                <a:cxn ang="0">
                  <a:pos x="1453" y="649"/>
                </a:cxn>
                <a:cxn ang="0">
                  <a:pos x="1590" y="1074"/>
                </a:cxn>
                <a:cxn ang="0">
                  <a:pos x="1663" y="1628"/>
                </a:cxn>
                <a:cxn ang="0">
                  <a:pos x="1702" y="2214"/>
                </a:cxn>
                <a:cxn ang="0">
                  <a:pos x="1663" y="2793"/>
                </a:cxn>
                <a:cxn ang="0">
                  <a:pos x="1590" y="3305"/>
                </a:cxn>
                <a:cxn ang="0">
                  <a:pos x="1453" y="3745"/>
                </a:cxn>
                <a:cxn ang="0">
                  <a:pos x="1269" y="4109"/>
                </a:cxn>
                <a:cxn ang="0">
                  <a:pos x="1078" y="4326"/>
                </a:cxn>
                <a:cxn ang="0">
                  <a:pos x="847" y="4417"/>
                </a:cxn>
                <a:cxn ang="0">
                  <a:pos x="621" y="4326"/>
                </a:cxn>
                <a:cxn ang="0">
                  <a:pos x="413" y="4109"/>
                </a:cxn>
                <a:cxn ang="0">
                  <a:pos x="237" y="3745"/>
                </a:cxn>
                <a:cxn ang="0">
                  <a:pos x="101" y="3305"/>
                </a:cxn>
                <a:cxn ang="0">
                  <a:pos x="32" y="2793"/>
                </a:cxn>
                <a:cxn ang="0">
                  <a:pos x="0" y="2214"/>
                </a:cxn>
              </a:cxnLst>
              <a:rect l="0" t="0" r="0" b="0"/>
              <a:pathLst>
                <a:path w="165" h="150">
                  <a:moveTo>
                    <a:pt x="0" y="75"/>
                  </a:moveTo>
                  <a:lnTo>
                    <a:pt x="3" y="55"/>
                  </a:lnTo>
                  <a:lnTo>
                    <a:pt x="10" y="37"/>
                  </a:lnTo>
                  <a:lnTo>
                    <a:pt x="23" y="22"/>
                  </a:lnTo>
                  <a:lnTo>
                    <a:pt x="40" y="10"/>
                  </a:lnTo>
                  <a:lnTo>
                    <a:pt x="60" y="2"/>
                  </a:lnTo>
                  <a:lnTo>
                    <a:pt x="82" y="0"/>
                  </a:lnTo>
                  <a:lnTo>
                    <a:pt x="104" y="2"/>
                  </a:lnTo>
                  <a:lnTo>
                    <a:pt x="123" y="10"/>
                  </a:lnTo>
                  <a:lnTo>
                    <a:pt x="140" y="22"/>
                  </a:lnTo>
                  <a:lnTo>
                    <a:pt x="154" y="37"/>
                  </a:lnTo>
                  <a:lnTo>
                    <a:pt x="162" y="55"/>
                  </a:lnTo>
                  <a:lnTo>
                    <a:pt x="165" y="75"/>
                  </a:lnTo>
                  <a:lnTo>
                    <a:pt x="162" y="95"/>
                  </a:lnTo>
                  <a:lnTo>
                    <a:pt x="154" y="112"/>
                  </a:lnTo>
                  <a:lnTo>
                    <a:pt x="140" y="127"/>
                  </a:lnTo>
                  <a:lnTo>
                    <a:pt x="123" y="140"/>
                  </a:lnTo>
                  <a:lnTo>
                    <a:pt x="104" y="147"/>
                  </a:lnTo>
                  <a:lnTo>
                    <a:pt x="82" y="150"/>
                  </a:lnTo>
                  <a:lnTo>
                    <a:pt x="60" y="147"/>
                  </a:lnTo>
                  <a:lnTo>
                    <a:pt x="40" y="140"/>
                  </a:lnTo>
                  <a:lnTo>
                    <a:pt x="23" y="127"/>
                  </a:lnTo>
                  <a:lnTo>
                    <a:pt x="10" y="112"/>
                  </a:lnTo>
                  <a:lnTo>
                    <a:pt x="3" y="95"/>
                  </a:lnTo>
                  <a:lnTo>
                    <a:pt x="0" y="75"/>
                  </a:lnTo>
                  <a:close/>
                </a:path>
              </a:pathLst>
            </a:custGeom>
            <a:solidFill>
              <a:srgbClr val="00FF00">
                <a:alpha val="100000"/>
              </a:srgbClr>
            </a:solidFill>
            <a:ln w="143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66619" name="Rectangle 68"/>
            <p:cNvSpPr/>
            <p:nvPr/>
          </p:nvSpPr>
          <p:spPr>
            <a:xfrm>
              <a:off x="4252" y="1832"/>
              <a:ext cx="80" cy="19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000" b="1" dirty="0">
                  <a:solidFill>
                    <a:srgbClr val="000000"/>
                  </a:solidFill>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仿宋_GB2312" panose="02010609030101010101" pitchFamily="49" charset="-122"/>
              </a:endParaRPr>
            </a:p>
          </p:txBody>
        </p:sp>
      </p:grpSp>
      <p:sp>
        <p:nvSpPr>
          <p:cNvPr id="66591" name="Line 77"/>
          <p:cNvSpPr/>
          <p:nvPr/>
        </p:nvSpPr>
        <p:spPr>
          <a:xfrm flipH="1">
            <a:off x="4708525" y="2449513"/>
            <a:ext cx="14288" cy="1587"/>
          </a:xfrm>
          <a:prstGeom prst="line">
            <a:avLst/>
          </a:prstGeom>
          <a:ln w="14288" cap="flat" cmpd="sng">
            <a:solidFill>
              <a:srgbClr val="FFFF00"/>
            </a:solidFill>
            <a:prstDash val="solid"/>
            <a:headEnd type="none" w="med" len="med"/>
            <a:tailEnd type="none" w="med" len="med"/>
          </a:ln>
        </p:spPr>
        <p:txBody>
          <a:bodyPr/>
          <a:lstStyle/>
          <a:p>
            <a:endParaRPr lang="zh-CN" altLang="en-US"/>
          </a:p>
        </p:txBody>
      </p:sp>
      <p:grpSp>
        <p:nvGrpSpPr>
          <p:cNvPr id="7" name="Group 105"/>
          <p:cNvGrpSpPr/>
          <p:nvPr/>
        </p:nvGrpSpPr>
        <p:grpSpPr>
          <a:xfrm>
            <a:off x="4608513" y="2781300"/>
            <a:ext cx="323850" cy="330200"/>
            <a:chOff x="2699" y="1770"/>
            <a:chExt cx="204" cy="208"/>
          </a:xfrm>
        </p:grpSpPr>
        <p:sp>
          <p:nvSpPr>
            <p:cNvPr id="66616" name="Freeform 78"/>
            <p:cNvSpPr>
              <a:spLocks noChangeAspect="1"/>
            </p:cNvSpPr>
            <p:nvPr/>
          </p:nvSpPr>
          <p:spPr>
            <a:xfrm>
              <a:off x="2699" y="1770"/>
              <a:ext cx="204" cy="204"/>
            </a:xfrm>
            <a:custGeom>
              <a:avLst/>
              <a:gdLst/>
              <a:ahLst/>
              <a:cxnLst>
                <a:cxn ang="0">
                  <a:pos x="0" y="2214"/>
                </a:cxn>
                <a:cxn ang="0">
                  <a:pos x="32" y="1628"/>
                </a:cxn>
                <a:cxn ang="0">
                  <a:pos x="115" y="1074"/>
                </a:cxn>
                <a:cxn ang="0">
                  <a:pos x="257" y="620"/>
                </a:cxn>
                <a:cxn ang="0">
                  <a:pos x="433" y="302"/>
                </a:cxn>
                <a:cxn ang="0">
                  <a:pos x="639" y="1"/>
                </a:cxn>
                <a:cxn ang="0">
                  <a:pos x="847" y="0"/>
                </a:cxn>
                <a:cxn ang="0">
                  <a:pos x="1078" y="1"/>
                </a:cxn>
                <a:cxn ang="0">
                  <a:pos x="1273" y="302"/>
                </a:cxn>
                <a:cxn ang="0">
                  <a:pos x="1454" y="620"/>
                </a:cxn>
                <a:cxn ang="0">
                  <a:pos x="1590" y="1074"/>
                </a:cxn>
                <a:cxn ang="0">
                  <a:pos x="1688" y="1628"/>
                </a:cxn>
                <a:cxn ang="0">
                  <a:pos x="1702" y="2214"/>
                </a:cxn>
                <a:cxn ang="0">
                  <a:pos x="1688" y="2727"/>
                </a:cxn>
                <a:cxn ang="0">
                  <a:pos x="1590" y="3257"/>
                </a:cxn>
                <a:cxn ang="0">
                  <a:pos x="1454" y="3745"/>
                </a:cxn>
                <a:cxn ang="0">
                  <a:pos x="1273" y="4109"/>
                </a:cxn>
                <a:cxn ang="0">
                  <a:pos x="1078" y="4326"/>
                </a:cxn>
                <a:cxn ang="0">
                  <a:pos x="847" y="4417"/>
                </a:cxn>
                <a:cxn ang="0">
                  <a:pos x="639" y="4326"/>
                </a:cxn>
                <a:cxn ang="0">
                  <a:pos x="433" y="4109"/>
                </a:cxn>
                <a:cxn ang="0">
                  <a:pos x="257" y="3745"/>
                </a:cxn>
                <a:cxn ang="0">
                  <a:pos x="115" y="3257"/>
                </a:cxn>
                <a:cxn ang="0">
                  <a:pos x="32" y="2727"/>
                </a:cxn>
                <a:cxn ang="0">
                  <a:pos x="0" y="2214"/>
                </a:cxn>
              </a:cxnLst>
              <a:rect l="0" t="0" r="0" b="0"/>
              <a:pathLst>
                <a:path w="165" h="150">
                  <a:moveTo>
                    <a:pt x="0" y="75"/>
                  </a:moveTo>
                  <a:lnTo>
                    <a:pt x="3" y="55"/>
                  </a:lnTo>
                  <a:lnTo>
                    <a:pt x="11" y="37"/>
                  </a:lnTo>
                  <a:lnTo>
                    <a:pt x="25" y="21"/>
                  </a:lnTo>
                  <a:lnTo>
                    <a:pt x="42" y="10"/>
                  </a:lnTo>
                  <a:lnTo>
                    <a:pt x="62" y="1"/>
                  </a:lnTo>
                  <a:lnTo>
                    <a:pt x="82" y="0"/>
                  </a:lnTo>
                  <a:lnTo>
                    <a:pt x="104" y="1"/>
                  </a:lnTo>
                  <a:lnTo>
                    <a:pt x="124" y="10"/>
                  </a:lnTo>
                  <a:lnTo>
                    <a:pt x="141" y="21"/>
                  </a:lnTo>
                  <a:lnTo>
                    <a:pt x="154" y="37"/>
                  </a:lnTo>
                  <a:lnTo>
                    <a:pt x="163" y="55"/>
                  </a:lnTo>
                  <a:lnTo>
                    <a:pt x="165" y="75"/>
                  </a:lnTo>
                  <a:lnTo>
                    <a:pt x="163" y="93"/>
                  </a:lnTo>
                  <a:lnTo>
                    <a:pt x="154" y="111"/>
                  </a:lnTo>
                  <a:lnTo>
                    <a:pt x="141" y="127"/>
                  </a:lnTo>
                  <a:lnTo>
                    <a:pt x="124" y="140"/>
                  </a:lnTo>
                  <a:lnTo>
                    <a:pt x="104" y="147"/>
                  </a:lnTo>
                  <a:lnTo>
                    <a:pt x="82" y="150"/>
                  </a:lnTo>
                  <a:lnTo>
                    <a:pt x="62" y="147"/>
                  </a:lnTo>
                  <a:lnTo>
                    <a:pt x="42" y="140"/>
                  </a:lnTo>
                  <a:lnTo>
                    <a:pt x="25" y="127"/>
                  </a:lnTo>
                  <a:lnTo>
                    <a:pt x="11" y="111"/>
                  </a:lnTo>
                  <a:lnTo>
                    <a:pt x="3" y="93"/>
                  </a:lnTo>
                  <a:lnTo>
                    <a:pt x="0" y="75"/>
                  </a:lnTo>
                  <a:close/>
                </a:path>
              </a:pathLst>
            </a:custGeom>
            <a:solidFill>
              <a:srgbClr val="993300">
                <a:alpha val="100000"/>
              </a:srgbClr>
            </a:solidFill>
            <a:ln w="143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66617" name="Rectangle 79"/>
            <p:cNvSpPr/>
            <p:nvPr/>
          </p:nvSpPr>
          <p:spPr>
            <a:xfrm>
              <a:off x="2755" y="1786"/>
              <a:ext cx="80" cy="19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000" b="1" dirty="0">
                  <a:solidFill>
                    <a:schemeClr val="bg1"/>
                  </a:solidFill>
                  <a:latin typeface="Times New Roman" panose="02020603050405020304" pitchFamily="18" charset="0"/>
                  <a:ea typeface="宋体" panose="02010600030101010101" pitchFamily="2" charset="-122"/>
                </a:rPr>
                <a:t>4</a:t>
              </a:r>
              <a:endParaRPr lang="en-US" altLang="zh-CN" sz="2000" b="1" dirty="0">
                <a:solidFill>
                  <a:schemeClr val="bg1"/>
                </a:solidFill>
                <a:latin typeface="Times New Roman" panose="02020603050405020304" pitchFamily="18" charset="0"/>
                <a:ea typeface="仿宋_GB2312" panose="02010609030101010101" pitchFamily="49" charset="-122"/>
              </a:endParaRPr>
            </a:p>
          </p:txBody>
        </p:sp>
      </p:grpSp>
      <p:grpSp>
        <p:nvGrpSpPr>
          <p:cNvPr id="8" name="Group 109"/>
          <p:cNvGrpSpPr/>
          <p:nvPr/>
        </p:nvGrpSpPr>
        <p:grpSpPr>
          <a:xfrm>
            <a:off x="5148263" y="1557338"/>
            <a:ext cx="357187" cy="576262"/>
            <a:chOff x="3243" y="981"/>
            <a:chExt cx="225" cy="363"/>
          </a:xfrm>
        </p:grpSpPr>
        <p:sp>
          <p:nvSpPr>
            <p:cNvPr id="66613" name="Line 80"/>
            <p:cNvSpPr/>
            <p:nvPr/>
          </p:nvSpPr>
          <p:spPr>
            <a:xfrm>
              <a:off x="3426" y="1094"/>
              <a:ext cx="1" cy="192"/>
            </a:xfrm>
            <a:prstGeom prst="line">
              <a:avLst/>
            </a:prstGeom>
            <a:ln w="28575" cap="flat" cmpd="sng">
              <a:solidFill>
                <a:schemeClr val="hlink"/>
              </a:solidFill>
              <a:prstDash val="solid"/>
              <a:headEnd type="none" w="med" len="med"/>
              <a:tailEnd type="none" w="med" len="med"/>
            </a:ln>
          </p:spPr>
          <p:txBody>
            <a:bodyPr/>
            <a:lstStyle/>
            <a:p>
              <a:endParaRPr lang="zh-CN" altLang="en-US"/>
            </a:p>
          </p:txBody>
        </p:sp>
        <p:sp>
          <p:nvSpPr>
            <p:cNvPr id="66614" name="Freeform 81"/>
            <p:cNvSpPr/>
            <p:nvPr/>
          </p:nvSpPr>
          <p:spPr>
            <a:xfrm>
              <a:off x="3384" y="1267"/>
              <a:ext cx="84" cy="77"/>
            </a:xfrm>
            <a:custGeom>
              <a:avLst/>
              <a:gdLst/>
              <a:ahLst/>
              <a:cxnLst>
                <a:cxn ang="0">
                  <a:pos x="42" y="77"/>
                </a:cxn>
                <a:cxn ang="0">
                  <a:pos x="0" y="0"/>
                </a:cxn>
                <a:cxn ang="0">
                  <a:pos x="20" y="7"/>
                </a:cxn>
                <a:cxn ang="0">
                  <a:pos x="42" y="10"/>
                </a:cxn>
                <a:cxn ang="0">
                  <a:pos x="64" y="7"/>
                </a:cxn>
                <a:cxn ang="0">
                  <a:pos x="84" y="0"/>
                </a:cxn>
                <a:cxn ang="0">
                  <a:pos x="42" y="77"/>
                </a:cxn>
              </a:cxnLst>
              <a:rect l="0" t="0" r="0" b="0"/>
              <a:pathLst>
                <a:path w="84" h="77">
                  <a:moveTo>
                    <a:pt x="42" y="77"/>
                  </a:moveTo>
                  <a:lnTo>
                    <a:pt x="0" y="0"/>
                  </a:lnTo>
                  <a:lnTo>
                    <a:pt x="20" y="7"/>
                  </a:lnTo>
                  <a:lnTo>
                    <a:pt x="42" y="10"/>
                  </a:lnTo>
                  <a:lnTo>
                    <a:pt x="64" y="7"/>
                  </a:lnTo>
                  <a:lnTo>
                    <a:pt x="84" y="0"/>
                  </a:lnTo>
                  <a:lnTo>
                    <a:pt x="42" y="77"/>
                  </a:lnTo>
                  <a:close/>
                </a:path>
              </a:pathLst>
            </a:custGeom>
            <a:solidFill>
              <a:srgbClr val="000000">
                <a:alpha val="100000"/>
              </a:srgbClr>
            </a:solidFill>
            <a:ln w="28575" cap="flat" cmpd="sng">
              <a:solidFill>
                <a:schemeClr val="hlink">
                  <a:alpha val="100000"/>
                </a:schemeClr>
              </a:solidFill>
              <a:prstDash val="solid"/>
              <a:round/>
              <a:headEnd type="none" w="med" len="med"/>
              <a:tailEnd type="none" w="med" len="med"/>
            </a:ln>
          </p:spPr>
          <p:txBody>
            <a:bodyPr/>
            <a:lstStyle/>
            <a:p>
              <a:endParaRPr lang="zh-CN" altLang="en-US"/>
            </a:p>
          </p:txBody>
        </p:sp>
        <p:sp>
          <p:nvSpPr>
            <p:cNvPr id="66615" name="Rectangle 82"/>
            <p:cNvSpPr/>
            <p:nvPr/>
          </p:nvSpPr>
          <p:spPr>
            <a:xfrm>
              <a:off x="3243" y="981"/>
              <a:ext cx="120" cy="259"/>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700" b="1" dirty="0">
                  <a:solidFill>
                    <a:schemeClr val="hlink"/>
                  </a:solidFill>
                  <a:latin typeface="Times New Roman" panose="02020603050405020304" pitchFamily="18" charset="0"/>
                  <a:ea typeface="宋体" panose="02010600030101010101" pitchFamily="2" charset="-122"/>
                </a:rPr>
                <a:t>p</a:t>
              </a:r>
              <a:endParaRPr lang="en-US" altLang="zh-CN" sz="2800" b="1" dirty="0">
                <a:solidFill>
                  <a:schemeClr val="hlink"/>
                </a:solidFill>
                <a:latin typeface="Times New Roman" panose="02020603050405020304" pitchFamily="18" charset="0"/>
                <a:ea typeface="仿宋_GB2312" panose="02010609030101010101" pitchFamily="49" charset="-122"/>
              </a:endParaRPr>
            </a:p>
          </p:txBody>
        </p:sp>
      </p:grpSp>
      <p:grpSp>
        <p:nvGrpSpPr>
          <p:cNvPr id="9" name="Group 101"/>
          <p:cNvGrpSpPr/>
          <p:nvPr/>
        </p:nvGrpSpPr>
        <p:grpSpPr>
          <a:xfrm>
            <a:off x="5219700" y="3429000"/>
            <a:ext cx="1081088" cy="465138"/>
            <a:chOff x="3242" y="2173"/>
            <a:chExt cx="681" cy="293"/>
          </a:xfrm>
        </p:grpSpPr>
        <p:sp>
          <p:nvSpPr>
            <p:cNvPr id="66610" name="Line 83"/>
            <p:cNvSpPr/>
            <p:nvPr/>
          </p:nvSpPr>
          <p:spPr>
            <a:xfrm>
              <a:off x="3362" y="2428"/>
              <a:ext cx="561" cy="1"/>
            </a:xfrm>
            <a:prstGeom prst="line">
              <a:avLst/>
            </a:prstGeom>
            <a:ln w="14288" cap="flat" cmpd="sng">
              <a:solidFill>
                <a:srgbClr val="000000"/>
              </a:solidFill>
              <a:prstDash val="solid"/>
              <a:headEnd type="none" w="med" len="med"/>
              <a:tailEnd type="none" w="med" len="med"/>
            </a:ln>
          </p:spPr>
          <p:txBody>
            <a:bodyPr/>
            <a:lstStyle/>
            <a:p>
              <a:endParaRPr lang="zh-CN" altLang="en-US"/>
            </a:p>
          </p:txBody>
        </p:sp>
        <p:sp>
          <p:nvSpPr>
            <p:cNvPr id="66611" name="Freeform 84"/>
            <p:cNvSpPr/>
            <p:nvPr/>
          </p:nvSpPr>
          <p:spPr>
            <a:xfrm>
              <a:off x="3242" y="2390"/>
              <a:ext cx="84" cy="76"/>
            </a:xfrm>
            <a:custGeom>
              <a:avLst/>
              <a:gdLst/>
              <a:ahLst/>
              <a:cxnLst>
                <a:cxn ang="0">
                  <a:pos x="0" y="38"/>
                </a:cxn>
                <a:cxn ang="0">
                  <a:pos x="84" y="0"/>
                </a:cxn>
                <a:cxn ang="0">
                  <a:pos x="76" y="18"/>
                </a:cxn>
                <a:cxn ang="0">
                  <a:pos x="73" y="38"/>
                </a:cxn>
                <a:cxn ang="0">
                  <a:pos x="76" y="58"/>
                </a:cxn>
                <a:cxn ang="0">
                  <a:pos x="84" y="76"/>
                </a:cxn>
                <a:cxn ang="0">
                  <a:pos x="0" y="38"/>
                </a:cxn>
              </a:cxnLst>
              <a:rect l="0" t="0" r="0" b="0"/>
              <a:pathLst>
                <a:path w="84" h="76">
                  <a:moveTo>
                    <a:pt x="0" y="38"/>
                  </a:moveTo>
                  <a:lnTo>
                    <a:pt x="84" y="0"/>
                  </a:lnTo>
                  <a:lnTo>
                    <a:pt x="76" y="18"/>
                  </a:lnTo>
                  <a:lnTo>
                    <a:pt x="73" y="38"/>
                  </a:lnTo>
                  <a:lnTo>
                    <a:pt x="76" y="58"/>
                  </a:lnTo>
                  <a:lnTo>
                    <a:pt x="84" y="76"/>
                  </a:lnTo>
                  <a:lnTo>
                    <a:pt x="0" y="38"/>
                  </a:lnTo>
                  <a:close/>
                </a:path>
              </a:pathLst>
            </a:custGeom>
            <a:solidFill>
              <a:srgbClr val="000000">
                <a:alpha val="100000"/>
              </a:srgbClr>
            </a:solidFill>
            <a:ln w="9525">
              <a:noFill/>
            </a:ln>
          </p:spPr>
          <p:txBody>
            <a:bodyPr/>
            <a:lstStyle/>
            <a:p>
              <a:endParaRPr lang="zh-CN" altLang="en-US"/>
            </a:p>
          </p:txBody>
        </p:sp>
        <p:sp>
          <p:nvSpPr>
            <p:cNvPr id="66612" name="Rectangle 85"/>
            <p:cNvSpPr/>
            <p:nvPr/>
          </p:nvSpPr>
          <p:spPr>
            <a:xfrm>
              <a:off x="3616" y="2173"/>
              <a:ext cx="84" cy="259"/>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700" b="1" dirty="0">
                  <a:solidFill>
                    <a:srgbClr val="000000"/>
                  </a:solidFill>
                  <a:latin typeface="Times New Roman" panose="02020603050405020304" pitchFamily="18" charset="0"/>
                  <a:ea typeface="宋体" panose="02010600030101010101" pitchFamily="2" charset="-122"/>
                </a:rPr>
                <a:t>s</a:t>
              </a:r>
              <a:endParaRPr lang="en-US" altLang="zh-CN" sz="2800" b="1" dirty="0">
                <a:latin typeface="Times New Roman" panose="02020603050405020304" pitchFamily="18" charset="0"/>
                <a:ea typeface="仿宋_GB2312" panose="02010609030101010101" pitchFamily="49" charset="-122"/>
              </a:endParaRPr>
            </a:p>
          </p:txBody>
        </p:sp>
      </p:grpSp>
      <p:sp>
        <p:nvSpPr>
          <p:cNvPr id="127063" name="Rectangle 86"/>
          <p:cNvSpPr/>
          <p:nvPr/>
        </p:nvSpPr>
        <p:spPr>
          <a:xfrm>
            <a:off x="1295400" y="4191000"/>
            <a:ext cx="2112963"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1. s-&gt;prior = ? </a:t>
            </a:r>
            <a:endParaRPr lang="en-US" altLang="zh-CN" b="1" dirty="0">
              <a:latin typeface="Times New Roman" panose="02020603050405020304" pitchFamily="18" charset="0"/>
              <a:ea typeface="宋体" panose="02010600030101010101" pitchFamily="2" charset="-122"/>
            </a:endParaRPr>
          </a:p>
        </p:txBody>
      </p:sp>
      <p:sp>
        <p:nvSpPr>
          <p:cNvPr id="127064" name="Rectangle 87"/>
          <p:cNvSpPr/>
          <p:nvPr/>
        </p:nvSpPr>
        <p:spPr>
          <a:xfrm>
            <a:off x="1295400" y="4735513"/>
            <a:ext cx="29210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2. p-&gt;prior-&gt;next = ?</a:t>
            </a:r>
            <a:endParaRPr lang="en-US" altLang="zh-CN" b="1" dirty="0">
              <a:latin typeface="Times New Roman" panose="02020603050405020304" pitchFamily="18" charset="0"/>
              <a:ea typeface="宋体" panose="02010600030101010101" pitchFamily="2" charset="-122"/>
            </a:endParaRPr>
          </a:p>
        </p:txBody>
      </p:sp>
      <p:sp>
        <p:nvSpPr>
          <p:cNvPr id="127065" name="Rectangle 88"/>
          <p:cNvSpPr/>
          <p:nvPr/>
        </p:nvSpPr>
        <p:spPr>
          <a:xfrm>
            <a:off x="1295400" y="5311775"/>
            <a:ext cx="1919288"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3. s-&gt;next = ?</a:t>
            </a:r>
            <a:endParaRPr lang="en-US" altLang="zh-CN" b="1" dirty="0">
              <a:latin typeface="Times New Roman" panose="02020603050405020304" pitchFamily="18" charset="0"/>
              <a:ea typeface="宋体" panose="02010600030101010101" pitchFamily="2" charset="-122"/>
            </a:endParaRPr>
          </a:p>
        </p:txBody>
      </p:sp>
      <p:grpSp>
        <p:nvGrpSpPr>
          <p:cNvPr id="10" name="Group 95"/>
          <p:cNvGrpSpPr/>
          <p:nvPr/>
        </p:nvGrpSpPr>
        <p:grpSpPr>
          <a:xfrm>
            <a:off x="2916238" y="2708275"/>
            <a:ext cx="719137" cy="1081088"/>
            <a:chOff x="4105" y="2568"/>
            <a:chExt cx="272" cy="454"/>
          </a:xfrm>
        </p:grpSpPr>
        <p:sp>
          <p:nvSpPr>
            <p:cNvPr id="66608" name="Line 91"/>
            <p:cNvSpPr/>
            <p:nvPr/>
          </p:nvSpPr>
          <p:spPr>
            <a:xfrm flipH="1">
              <a:off x="4105" y="3022"/>
              <a:ext cx="272" cy="0"/>
            </a:xfrm>
            <a:prstGeom prst="line">
              <a:avLst/>
            </a:prstGeom>
            <a:ln w="28575" cap="flat" cmpd="sng">
              <a:solidFill>
                <a:srgbClr val="00FFFF"/>
              </a:solidFill>
              <a:prstDash val="dash"/>
              <a:headEnd type="none" w="med" len="med"/>
              <a:tailEnd type="none" w="med" len="med"/>
            </a:ln>
          </p:spPr>
          <p:txBody>
            <a:bodyPr/>
            <a:lstStyle/>
            <a:p>
              <a:endParaRPr lang="zh-CN" altLang="en-US"/>
            </a:p>
          </p:txBody>
        </p:sp>
        <p:sp>
          <p:nvSpPr>
            <p:cNvPr id="66609" name="Line 92"/>
            <p:cNvSpPr/>
            <p:nvPr/>
          </p:nvSpPr>
          <p:spPr>
            <a:xfrm flipV="1">
              <a:off x="4105" y="2568"/>
              <a:ext cx="0" cy="454"/>
            </a:xfrm>
            <a:prstGeom prst="line">
              <a:avLst/>
            </a:prstGeom>
            <a:ln w="28575" cap="flat" cmpd="sng">
              <a:solidFill>
                <a:srgbClr val="00FFFF"/>
              </a:solidFill>
              <a:prstDash val="dash"/>
              <a:headEnd type="none" w="med" len="med"/>
              <a:tailEnd type="triangle" w="lg" len="med"/>
            </a:ln>
          </p:spPr>
          <p:txBody>
            <a:bodyPr/>
            <a:lstStyle/>
            <a:p>
              <a:endParaRPr lang="zh-CN" altLang="en-US"/>
            </a:p>
          </p:txBody>
        </p:sp>
      </p:grpSp>
      <p:grpSp>
        <p:nvGrpSpPr>
          <p:cNvPr id="11" name="Group 96"/>
          <p:cNvGrpSpPr/>
          <p:nvPr/>
        </p:nvGrpSpPr>
        <p:grpSpPr>
          <a:xfrm>
            <a:off x="4860925" y="2636838"/>
            <a:ext cx="647700" cy="1008062"/>
            <a:chOff x="4468" y="2704"/>
            <a:chExt cx="272" cy="454"/>
          </a:xfrm>
        </p:grpSpPr>
        <p:sp>
          <p:nvSpPr>
            <p:cNvPr id="66606" name="Line 93"/>
            <p:cNvSpPr/>
            <p:nvPr/>
          </p:nvSpPr>
          <p:spPr>
            <a:xfrm flipH="1">
              <a:off x="4468" y="3158"/>
              <a:ext cx="272" cy="0"/>
            </a:xfrm>
            <a:prstGeom prst="line">
              <a:avLst/>
            </a:prstGeom>
            <a:ln w="28575" cap="flat" cmpd="sng">
              <a:solidFill>
                <a:srgbClr val="008000"/>
              </a:solidFill>
              <a:prstDash val="dash"/>
              <a:headEnd type="none" w="med" len="med"/>
              <a:tailEnd type="none" w="med" len="med"/>
            </a:ln>
          </p:spPr>
          <p:txBody>
            <a:bodyPr/>
            <a:lstStyle/>
            <a:p>
              <a:endParaRPr lang="zh-CN" altLang="en-US"/>
            </a:p>
          </p:txBody>
        </p:sp>
        <p:sp>
          <p:nvSpPr>
            <p:cNvPr id="66607" name="Line 94"/>
            <p:cNvSpPr/>
            <p:nvPr/>
          </p:nvSpPr>
          <p:spPr>
            <a:xfrm flipV="1">
              <a:off x="4740" y="2704"/>
              <a:ext cx="0" cy="454"/>
            </a:xfrm>
            <a:prstGeom prst="line">
              <a:avLst/>
            </a:prstGeom>
            <a:ln w="28575" cap="flat" cmpd="sng">
              <a:solidFill>
                <a:srgbClr val="008000"/>
              </a:solidFill>
              <a:prstDash val="dash"/>
              <a:headEnd type="none" w="med" len="med"/>
              <a:tailEnd type="triangle" w="lg" len="med"/>
            </a:ln>
          </p:spPr>
          <p:txBody>
            <a:bodyPr/>
            <a:lstStyle/>
            <a:p>
              <a:endParaRPr lang="zh-CN" altLang="en-US"/>
            </a:p>
          </p:txBody>
        </p:sp>
      </p:grpSp>
      <p:sp>
        <p:nvSpPr>
          <p:cNvPr id="127080" name="Freeform 104"/>
          <p:cNvSpPr/>
          <p:nvPr/>
        </p:nvSpPr>
        <p:spPr>
          <a:xfrm>
            <a:off x="4859338" y="2420938"/>
            <a:ext cx="217487" cy="1008062"/>
          </a:xfrm>
          <a:custGeom>
            <a:avLst/>
            <a:gdLst/>
            <a:ahLst/>
            <a:cxnLst>
              <a:cxn ang="0">
                <a:pos x="0" y="0"/>
              </a:cxn>
              <a:cxn ang="0">
                <a:pos x="2147483646" y="2147483646"/>
              </a:cxn>
              <a:cxn ang="0">
                <a:pos x="0" y="2147483646"/>
              </a:cxn>
            </a:cxnLst>
            <a:rect l="0" t="0" r="0" b="0"/>
            <a:pathLst>
              <a:path w="182" h="816">
                <a:moveTo>
                  <a:pt x="0" y="0"/>
                </a:moveTo>
                <a:cubicBezTo>
                  <a:pt x="91" y="113"/>
                  <a:pt x="182" y="227"/>
                  <a:pt x="182" y="363"/>
                </a:cubicBezTo>
                <a:cubicBezTo>
                  <a:pt x="182" y="499"/>
                  <a:pt x="30" y="740"/>
                  <a:pt x="0" y="816"/>
                </a:cubicBezTo>
              </a:path>
            </a:pathLst>
          </a:custGeom>
          <a:noFill/>
          <a:ln w="31750" cap="flat" cmpd="sng">
            <a:solidFill>
              <a:srgbClr val="993300">
                <a:alpha val="100000"/>
              </a:srgbClr>
            </a:solidFill>
            <a:prstDash val="dash"/>
            <a:round/>
            <a:headEnd type="none" w="med" len="med"/>
            <a:tailEnd type="triangle" w="lg" len="med"/>
          </a:ln>
        </p:spPr>
        <p:txBody>
          <a:bodyPr/>
          <a:lstStyle/>
          <a:p>
            <a:endParaRPr lang="zh-CN" altLang="en-US"/>
          </a:p>
        </p:txBody>
      </p:sp>
      <p:sp>
        <p:nvSpPr>
          <p:cNvPr id="127083" name="Freeform 107"/>
          <p:cNvSpPr/>
          <p:nvPr/>
        </p:nvSpPr>
        <p:spPr>
          <a:xfrm>
            <a:off x="3203575" y="2420938"/>
            <a:ext cx="215900" cy="1008062"/>
          </a:xfrm>
          <a:custGeom>
            <a:avLst/>
            <a:gdLst/>
            <a:ahLst/>
            <a:cxnLst>
              <a:cxn ang="0">
                <a:pos x="2147483646" y="0"/>
              </a:cxn>
              <a:cxn ang="0">
                <a:pos x="2147483646" y="2147483646"/>
              </a:cxn>
              <a:cxn ang="0">
                <a:pos x="2147483646" y="2147483646"/>
              </a:cxn>
            </a:cxnLst>
            <a:rect l="0" t="0" r="0" b="0"/>
            <a:pathLst>
              <a:path w="234" h="635">
                <a:moveTo>
                  <a:pt x="234" y="0"/>
                </a:moveTo>
                <a:cubicBezTo>
                  <a:pt x="124" y="105"/>
                  <a:pt x="14" y="211"/>
                  <a:pt x="7" y="317"/>
                </a:cubicBezTo>
                <a:cubicBezTo>
                  <a:pt x="0" y="423"/>
                  <a:pt x="94" y="529"/>
                  <a:pt x="189" y="635"/>
                </a:cubicBezTo>
              </a:path>
            </a:pathLst>
          </a:custGeom>
          <a:noFill/>
          <a:ln w="31750" cap="flat" cmpd="sng">
            <a:solidFill>
              <a:srgbClr val="FF0000">
                <a:alpha val="100000"/>
              </a:srgbClr>
            </a:solidFill>
            <a:prstDash val="dash"/>
            <a:round/>
            <a:headEnd type="none" w="med" len="med"/>
            <a:tailEnd type="triangle" w="lg" len="med"/>
          </a:ln>
        </p:spPr>
        <p:txBody>
          <a:bodyPr/>
          <a:lstStyle/>
          <a:p>
            <a:endParaRPr lang="zh-CN" altLang="en-US"/>
          </a:p>
        </p:txBody>
      </p:sp>
      <p:sp>
        <p:nvSpPr>
          <p:cNvPr id="127086" name="Rectangle 86"/>
          <p:cNvSpPr/>
          <p:nvPr/>
        </p:nvSpPr>
        <p:spPr>
          <a:xfrm>
            <a:off x="3059113" y="4221163"/>
            <a:ext cx="1450975" cy="436562"/>
          </a:xfrm>
          <a:prstGeom prst="rect">
            <a:avLst/>
          </a:prstGeom>
          <a:solidFill>
            <a:srgbClr val="00FFFF"/>
          </a:solidFill>
          <a:ln w="9525">
            <a:noFill/>
          </a:ln>
        </p:spPr>
        <p:txBody>
          <a:bodyPr wrap="none" lIns="0" tIns="0" rIns="0" bIns="7200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 p-&gt;prior ; </a:t>
            </a:r>
            <a:endParaRPr lang="en-US" altLang="zh-CN" b="1" dirty="0">
              <a:latin typeface="Times New Roman" panose="02020603050405020304" pitchFamily="18" charset="0"/>
              <a:ea typeface="宋体" panose="02010600030101010101" pitchFamily="2" charset="-122"/>
            </a:endParaRPr>
          </a:p>
        </p:txBody>
      </p:sp>
      <p:sp>
        <p:nvSpPr>
          <p:cNvPr id="127087" name="Rectangle 87"/>
          <p:cNvSpPr/>
          <p:nvPr/>
        </p:nvSpPr>
        <p:spPr>
          <a:xfrm>
            <a:off x="3995738" y="4724400"/>
            <a:ext cx="449262" cy="401638"/>
          </a:xfrm>
          <a:prstGeom prst="rect">
            <a:avLst/>
          </a:prstGeom>
          <a:solidFill>
            <a:srgbClr val="FF0909"/>
          </a:solidFill>
          <a:ln w="9525">
            <a:noFill/>
          </a:ln>
        </p:spPr>
        <p:txBody>
          <a:bodyPr wrap="none" lIns="0" tIns="0" rIns="0" bIns="3600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chemeClr val="bg1"/>
                </a:solidFill>
                <a:latin typeface="Times New Roman" panose="02020603050405020304" pitchFamily="18" charset="0"/>
                <a:ea typeface="宋体" panose="02010600030101010101" pitchFamily="2" charset="-122"/>
              </a:rPr>
              <a:t> s ; </a:t>
            </a:r>
            <a:endParaRPr lang="en-US" altLang="zh-CN" b="1" dirty="0">
              <a:solidFill>
                <a:schemeClr val="bg1"/>
              </a:solidFill>
              <a:latin typeface="Times New Roman" panose="02020603050405020304" pitchFamily="18" charset="0"/>
              <a:ea typeface="宋体" panose="02010600030101010101" pitchFamily="2" charset="-122"/>
            </a:endParaRPr>
          </a:p>
        </p:txBody>
      </p:sp>
      <p:sp>
        <p:nvSpPr>
          <p:cNvPr id="127088" name="Rectangle 88"/>
          <p:cNvSpPr/>
          <p:nvPr/>
        </p:nvSpPr>
        <p:spPr>
          <a:xfrm>
            <a:off x="2955925" y="5348288"/>
            <a:ext cx="500063" cy="401637"/>
          </a:xfrm>
          <a:prstGeom prst="rect">
            <a:avLst/>
          </a:prstGeom>
          <a:solidFill>
            <a:srgbClr val="00FF00"/>
          </a:solidFill>
          <a:ln w="9525">
            <a:noFill/>
          </a:ln>
        </p:spPr>
        <p:txBody>
          <a:bodyPr wrap="none" lIns="0" tIns="0" rIns="0" bIns="3600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 p ; </a:t>
            </a:r>
            <a:endParaRPr lang="en-US" altLang="zh-CN" b="1" dirty="0">
              <a:latin typeface="Times New Roman" panose="02020603050405020304" pitchFamily="18" charset="0"/>
              <a:ea typeface="宋体" panose="02010600030101010101" pitchFamily="2" charset="-122"/>
            </a:endParaRPr>
          </a:p>
        </p:txBody>
      </p:sp>
      <p:sp>
        <p:nvSpPr>
          <p:cNvPr id="2" name="Rectangle 3"/>
          <p:cNvSpPr/>
          <p:nvPr/>
        </p:nvSpPr>
        <p:spPr>
          <a:xfrm>
            <a:off x="3132138" y="5805488"/>
            <a:ext cx="449262" cy="438150"/>
          </a:xfrm>
          <a:prstGeom prst="rect">
            <a:avLst/>
          </a:prstGeom>
          <a:solidFill>
            <a:srgbClr val="800000"/>
          </a:solidFill>
          <a:ln w="9525">
            <a:noFill/>
          </a:ln>
        </p:spPr>
        <p:txBody>
          <a:bodyPr wrap="none" lIns="0" tIns="0" rIns="0" bIns="3600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lnSpc>
                <a:spcPct val="110000"/>
              </a:lnSpc>
              <a:spcBef>
                <a:spcPct val="0"/>
              </a:spcBef>
              <a:buNone/>
            </a:pPr>
            <a:r>
              <a:rPr lang="en-US" altLang="zh-CN" b="1" dirty="0">
                <a:solidFill>
                  <a:schemeClr val="bg1"/>
                </a:solidFill>
                <a:latin typeface="Times New Roman" panose="02020603050405020304" pitchFamily="18" charset="0"/>
                <a:ea typeface="宋体" panose="02010600030101010101" pitchFamily="2" charset="-122"/>
              </a:rPr>
              <a:t> s ; </a:t>
            </a:r>
            <a:endParaRPr lang="en-US" altLang="zh-CN" b="1"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27063"/>
                                        </p:tgtEl>
                                        <p:attrNameLst>
                                          <p:attrName>style.visibility</p:attrName>
                                        </p:attrNameLst>
                                      </p:cBhvr>
                                      <p:to>
                                        <p:strVal val="visible"/>
                                      </p:to>
                                    </p:set>
                                    <p:animEffect transition="in" filter="wipe(left)">
                                      <p:cBhvr>
                                        <p:cTn id="30" dur="500"/>
                                        <p:tgtEl>
                                          <p:spTgt spid="12706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7086"/>
                                        </p:tgtEl>
                                        <p:attrNameLst>
                                          <p:attrName>style.visibility</p:attrName>
                                        </p:attrNameLst>
                                      </p:cBhvr>
                                      <p:to>
                                        <p:strVal val="visible"/>
                                      </p:to>
                                    </p:set>
                                    <p:animEffect transition="in" filter="wipe(left)">
                                      <p:cBhvr>
                                        <p:cTn id="35" dur="500"/>
                                        <p:tgtEl>
                                          <p:spTgt spid="12708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27083"/>
                                        </p:tgtEl>
                                        <p:attrNameLst>
                                          <p:attrName>style.visibility</p:attrName>
                                        </p:attrNameLst>
                                      </p:cBhvr>
                                      <p:to>
                                        <p:strVal val="visible"/>
                                      </p:to>
                                    </p:set>
                                    <p:animEffect transition="in" filter="wipe(up)">
                                      <p:cBhvr>
                                        <p:cTn id="40" dur="500"/>
                                        <p:tgtEl>
                                          <p:spTgt spid="127083"/>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linds(horizontal)">
                                      <p:cBhvr>
                                        <p:cTn id="44" dur="500"/>
                                        <p:tgtEl>
                                          <p:spTgt spid="5"/>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27064"/>
                                        </p:tgtEl>
                                        <p:attrNameLst>
                                          <p:attrName>style.visibility</p:attrName>
                                        </p:attrNameLst>
                                      </p:cBhvr>
                                      <p:to>
                                        <p:strVal val="visible"/>
                                      </p:to>
                                    </p:set>
                                    <p:animEffect transition="in" filter="wipe(left)">
                                      <p:cBhvr>
                                        <p:cTn id="48" dur="500"/>
                                        <p:tgtEl>
                                          <p:spTgt spid="12706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7087"/>
                                        </p:tgtEl>
                                        <p:attrNameLst>
                                          <p:attrName>style.visibility</p:attrName>
                                        </p:attrNameLst>
                                      </p:cBhvr>
                                      <p:to>
                                        <p:strVal val="visible"/>
                                      </p:to>
                                    </p:set>
                                    <p:animEffect transition="in" filter="wipe(left)">
                                      <p:cBhvr>
                                        <p:cTn id="53" dur="500"/>
                                        <p:tgtEl>
                                          <p:spTgt spid="12708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par>
                          <p:cTn id="59" fill="hold">
                            <p:stCondLst>
                              <p:cond delay="500"/>
                            </p:stCondLst>
                            <p:childTnLst>
                              <p:par>
                                <p:cTn id="60" presetID="3" presetClass="entr" presetSubtype="1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27065"/>
                                        </p:tgtEl>
                                        <p:attrNameLst>
                                          <p:attrName>style.visibility</p:attrName>
                                        </p:attrNameLst>
                                      </p:cBhvr>
                                      <p:to>
                                        <p:strVal val="visible"/>
                                      </p:to>
                                    </p:set>
                                    <p:animEffect transition="in" filter="wipe(left)">
                                      <p:cBhvr>
                                        <p:cTn id="66" dur="500"/>
                                        <p:tgtEl>
                                          <p:spTgt spid="12706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7088"/>
                                        </p:tgtEl>
                                        <p:attrNameLst>
                                          <p:attrName>style.visibility</p:attrName>
                                        </p:attrNameLst>
                                      </p:cBhvr>
                                      <p:to>
                                        <p:strVal val="visible"/>
                                      </p:to>
                                    </p:set>
                                    <p:animEffect transition="in" filter="wipe(left)">
                                      <p:cBhvr>
                                        <p:cTn id="71" dur="500"/>
                                        <p:tgtEl>
                                          <p:spTgt spid="127088"/>
                                        </p:tgtEl>
                                      </p:cBhvr>
                                    </p:animEffect>
                                  </p:childTnLst>
                                </p:cTn>
                              </p:par>
                            </p:childTnLst>
                          </p:cTn>
                        </p:par>
                        <p:par>
                          <p:cTn id="72" fill="hold">
                            <p:stCondLst>
                              <p:cond delay="500"/>
                            </p:stCondLst>
                            <p:childTnLst>
                              <p:par>
                                <p:cTn id="73" presetID="22" presetClass="entr" presetSubtype="1" fill="hold" nodeType="afterEffect">
                                  <p:stCondLst>
                                    <p:cond delay="0"/>
                                  </p:stCondLst>
                                  <p:childTnLst>
                                    <p:set>
                                      <p:cBhvr>
                                        <p:cTn id="74" dur="1" fill="hold">
                                          <p:stCondLst>
                                            <p:cond delay="0"/>
                                          </p:stCondLst>
                                        </p:cTn>
                                        <p:tgtEl>
                                          <p:spTgt spid="127080"/>
                                        </p:tgtEl>
                                        <p:attrNameLst>
                                          <p:attrName>style.visibility</p:attrName>
                                        </p:attrNameLst>
                                      </p:cBhvr>
                                      <p:to>
                                        <p:strVal val="visible"/>
                                      </p:to>
                                    </p:set>
                                    <p:animEffect transition="in" filter="wipe(up)">
                                      <p:cBhvr>
                                        <p:cTn id="75" dur="500"/>
                                        <p:tgtEl>
                                          <p:spTgt spid="127080"/>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down)">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68675"/>
                                        </p:tgtEl>
                                        <p:attrNameLst>
                                          <p:attrName>style.visibility</p:attrName>
                                        </p:attrNameLst>
                                      </p:cBhvr>
                                      <p:to>
                                        <p:strVal val="visible"/>
                                      </p:to>
                                    </p:set>
                                    <p:animEffect transition="in" filter="wipe(left)">
                                      <p:cBhvr>
                                        <p:cTn id="84" dur="500"/>
                                        <p:tgtEl>
                                          <p:spTgt spid="66867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wipe(left)">
                                      <p:cBhvr>
                                        <p:cTn id="8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p:bldP spid="127063" grpId="0"/>
      <p:bldP spid="127064" grpId="0"/>
      <p:bldP spid="127065" grpId="0"/>
      <p:bldP spid="127086" grpId="0" bldLvl="0" animBg="1"/>
      <p:bldP spid="127087" grpId="0" bldLvl="0" animBg="1"/>
      <p:bldP spid="127088" grpId="0" bldLvl="0" animBg="1"/>
      <p:bldP spid="2"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双向链表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28003" name="Rectangle 3"/>
          <p:cNvSpPr>
            <a:spLocks noGrp="1"/>
          </p:cNvSpPr>
          <p:nvPr>
            <p:ph idx="1"/>
          </p:nvPr>
        </p:nvSpPr>
        <p:spPr>
          <a:xfrm>
            <a:off x="107950" y="1052513"/>
            <a:ext cx="8856663" cy="5616575"/>
          </a:xfrm>
        </p:spPr>
        <p:txBody>
          <a:bodyPr vert="horz" wrap="square" lIns="91440" tIns="45720" rIns="91440" bIns="45720" anchor="t" anchorCtr="0"/>
          <a:lstStyle/>
          <a:p>
            <a:pPr>
              <a:buFont typeface="Wingdings" panose="05000000000000000000" pitchFamily="2" charset="2"/>
              <a:buNone/>
            </a:pPr>
            <a:r>
              <a:rPr lang="en-US" altLang="zh-CN" b="1" kern="1200" dirty="0">
                <a:latin typeface="Times New Roman" panose="02020603050405020304" pitchFamily="18" charset="0"/>
                <a:ea typeface="+mn-ea"/>
                <a:cs typeface="+mn-cs"/>
              </a:rPr>
              <a:t>Status ListInsert_DuL(DuLinkList &amp;L,int i,ElemType e){</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if(!(p=GetElemP_DuL(L,i))) </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return ERROR;</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s=new DuLNode; </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s-&gt;data=e;</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a:t>
            </a:r>
            <a:r>
              <a:rPr lang="en-US" altLang="zh-CN" b="1" kern="1200" dirty="0">
                <a:solidFill>
                  <a:srgbClr val="FF0909"/>
                </a:solidFill>
                <a:latin typeface="Times New Roman" panose="02020603050405020304" pitchFamily="18" charset="0"/>
                <a:ea typeface="+mn-ea"/>
                <a:cs typeface="+mn-cs"/>
              </a:rPr>
              <a:t>s-&gt;prior=p-&gt;prior;  </a:t>
            </a:r>
            <a:endParaRPr lang="en-US" altLang="zh-CN" b="1" kern="1200" dirty="0">
              <a:solidFill>
                <a:srgbClr val="FF0909"/>
              </a:solidFill>
              <a:latin typeface="Times New Roman" panose="02020603050405020304" pitchFamily="18" charset="0"/>
              <a:ea typeface="+mn-ea"/>
              <a:cs typeface="+mn-cs"/>
            </a:endParaRPr>
          </a:p>
          <a:p>
            <a:pPr>
              <a:buFont typeface="Wingdings" panose="05000000000000000000" pitchFamily="2" charset="2"/>
              <a:buNone/>
            </a:pPr>
            <a:r>
              <a:rPr lang="en-US" altLang="zh-CN" b="1" kern="1200" dirty="0">
                <a:solidFill>
                  <a:srgbClr val="FF0909"/>
                </a:solidFill>
                <a:latin typeface="Times New Roman" panose="02020603050405020304" pitchFamily="18" charset="0"/>
                <a:ea typeface="+mn-ea"/>
                <a:cs typeface="+mn-cs"/>
              </a:rPr>
              <a:t>	p-&gt;prior-&gt;next=s;</a:t>
            </a:r>
            <a:endParaRPr lang="en-US" altLang="zh-CN" b="1" kern="1200" dirty="0">
              <a:solidFill>
                <a:srgbClr val="FF0909"/>
              </a:solidFill>
              <a:latin typeface="Times New Roman" panose="02020603050405020304" pitchFamily="18" charset="0"/>
              <a:ea typeface="+mn-ea"/>
              <a:cs typeface="+mn-cs"/>
            </a:endParaRPr>
          </a:p>
          <a:p>
            <a:pPr>
              <a:buFont typeface="Wingdings" panose="05000000000000000000" pitchFamily="2" charset="2"/>
              <a:buNone/>
            </a:pPr>
            <a:r>
              <a:rPr lang="en-US" altLang="zh-CN" b="1" kern="1200" dirty="0">
                <a:solidFill>
                  <a:srgbClr val="FF0909"/>
                </a:solidFill>
                <a:latin typeface="Times New Roman" panose="02020603050405020304" pitchFamily="18" charset="0"/>
                <a:ea typeface="+mn-ea"/>
                <a:cs typeface="+mn-cs"/>
              </a:rPr>
              <a:t>	s-&gt;next=p;  </a:t>
            </a:r>
            <a:endParaRPr lang="en-US" altLang="zh-CN" b="1" kern="1200" dirty="0">
              <a:solidFill>
                <a:srgbClr val="FF0909"/>
              </a:solidFill>
              <a:latin typeface="Times New Roman" panose="02020603050405020304" pitchFamily="18" charset="0"/>
              <a:ea typeface="+mn-ea"/>
              <a:cs typeface="+mn-cs"/>
            </a:endParaRPr>
          </a:p>
          <a:p>
            <a:pPr>
              <a:buFont typeface="Wingdings" panose="05000000000000000000" pitchFamily="2" charset="2"/>
              <a:buNone/>
            </a:pPr>
            <a:r>
              <a:rPr lang="en-US" altLang="zh-CN" b="1" kern="1200" dirty="0">
                <a:solidFill>
                  <a:srgbClr val="FF0909"/>
                </a:solidFill>
                <a:latin typeface="Times New Roman" panose="02020603050405020304" pitchFamily="18" charset="0"/>
                <a:ea typeface="+mn-ea"/>
                <a:cs typeface="+mn-cs"/>
              </a:rPr>
              <a:t>	p-&gt;prior=s;</a:t>
            </a:r>
            <a:endParaRPr lang="en-US" altLang="zh-CN" b="1" kern="1200" dirty="0">
              <a:solidFill>
                <a:srgbClr val="FF0909"/>
              </a:solidFill>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return OK;</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a:t>
            </a:r>
            <a:endParaRPr lang="zh-CN" altLang="en-US" b="1" kern="1200" dirty="0">
              <a:latin typeface="Times New Roman" panose="02020603050405020304" pitchFamily="18" charset="0"/>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8003">
                                            <p:txEl>
                                              <p:pRg st="5" end="5"/>
                                            </p:txEl>
                                          </p:spTgt>
                                        </p:tgtEl>
                                        <p:attrNameLst>
                                          <p:attrName>style.visibility</p:attrName>
                                        </p:attrNameLst>
                                      </p:cBhvr>
                                      <p:to>
                                        <p:strVal val="visible"/>
                                      </p:to>
                                    </p:set>
                                    <p:animEffect transition="in" filter="wipe(down)">
                                      <p:cBhvr>
                                        <p:cTn id="7" dur="500"/>
                                        <p:tgtEl>
                                          <p:spTgt spid="128003">
                                            <p:txEl>
                                              <p:pRg st="5" end="5"/>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8003">
                                            <p:txEl>
                                              <p:pRg st="6" end="6"/>
                                            </p:txEl>
                                          </p:spTgt>
                                        </p:tgtEl>
                                        <p:attrNameLst>
                                          <p:attrName>style.visibility</p:attrName>
                                        </p:attrNameLst>
                                      </p:cBhvr>
                                      <p:to>
                                        <p:strVal val="visible"/>
                                      </p:to>
                                    </p:set>
                                    <p:animEffect transition="in" filter="wipe(down)">
                                      <p:cBhvr>
                                        <p:cTn id="11" dur="500"/>
                                        <p:tgtEl>
                                          <p:spTgt spid="128003">
                                            <p:txEl>
                                              <p:pRg st="6" end="6"/>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8003">
                                            <p:txEl>
                                              <p:pRg st="7" end="7"/>
                                            </p:txEl>
                                          </p:spTgt>
                                        </p:tgtEl>
                                        <p:attrNameLst>
                                          <p:attrName>style.visibility</p:attrName>
                                        </p:attrNameLst>
                                      </p:cBhvr>
                                      <p:to>
                                        <p:strVal val="visible"/>
                                      </p:to>
                                    </p:set>
                                    <p:animEffect transition="in" filter="wipe(down)">
                                      <p:cBhvr>
                                        <p:cTn id="15" dur="500"/>
                                        <p:tgtEl>
                                          <p:spTgt spid="128003">
                                            <p:txEl>
                                              <p:pRg st="7" end="7"/>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8003">
                                            <p:txEl>
                                              <p:pRg st="8" end="8"/>
                                            </p:txEl>
                                          </p:spTgt>
                                        </p:tgtEl>
                                        <p:attrNameLst>
                                          <p:attrName>style.visibility</p:attrName>
                                        </p:attrNameLst>
                                      </p:cBhvr>
                                      <p:to>
                                        <p:strVal val="visible"/>
                                      </p:to>
                                    </p:set>
                                    <p:animEffect transition="in" filter="wipe(down)">
                                      <p:cBhvr>
                                        <p:cTn id="19" dur="500"/>
                                        <p:tgtEl>
                                          <p:spTgt spid="1280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双向链表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8611" name="Rectangle 3"/>
          <p:cNvSpPr>
            <a:spLocks noGrp="1"/>
          </p:cNvSpPr>
          <p:nvPr>
            <p:ph idx="1"/>
          </p:nvPr>
        </p:nvSpPr>
        <p:spPr>
          <a:xfrm>
            <a:off x="107950" y="1052513"/>
            <a:ext cx="8856663" cy="5616575"/>
          </a:xfrm>
        </p:spPr>
        <p:txBody>
          <a:bodyPr vert="horz" wrap="square" lIns="91440" tIns="45720" rIns="91440" bIns="45720" anchor="t" anchorCtr="0"/>
          <a:lstStyle/>
          <a:p>
            <a:r>
              <a:rPr lang="en-US" altLang="zh-CN" b="1" kern="1200" dirty="0">
                <a:latin typeface="Times New Roman" panose="02020603050405020304" pitchFamily="18" charset="0"/>
                <a:ea typeface="+mn-ea"/>
                <a:cs typeface="+mn-cs"/>
              </a:rPr>
              <a:t>Status ListDelete_DuL(DuLinkList &amp;L,int i)</a:t>
            </a:r>
            <a:endParaRPr lang="en-US" altLang="zh-CN" b="1" kern="1200" dirty="0">
              <a:latin typeface="Times New Roman" panose="02020603050405020304" pitchFamily="18" charset="0"/>
              <a:ea typeface="+mn-ea"/>
              <a:cs typeface="+mn-cs"/>
            </a:endParaRPr>
          </a:p>
          <a:p>
            <a:endParaRPr lang="en-US" altLang="zh-CN" kern="1200" dirty="0">
              <a:latin typeface="Times New Roman" panose="02020603050405020304" pitchFamily="18" charset="0"/>
              <a:ea typeface="+mn-ea"/>
              <a:cs typeface="+mn-cs"/>
            </a:endParaRPr>
          </a:p>
        </p:txBody>
      </p:sp>
      <p:sp>
        <p:nvSpPr>
          <p:cNvPr id="129028" name="Rectangle 4"/>
          <p:cNvSpPr/>
          <p:nvPr/>
        </p:nvSpPr>
        <p:spPr>
          <a:xfrm>
            <a:off x="1219200" y="3971925"/>
            <a:ext cx="29972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1. p-&gt;prior-&gt;next =  ?</a:t>
            </a:r>
            <a:endParaRPr lang="en-US" altLang="zh-CN" b="1" dirty="0">
              <a:latin typeface="Times New Roman" panose="02020603050405020304" pitchFamily="18" charset="0"/>
              <a:ea typeface="宋体" panose="02010600030101010101" pitchFamily="2" charset="-122"/>
            </a:endParaRPr>
          </a:p>
        </p:txBody>
      </p:sp>
      <p:sp>
        <p:nvSpPr>
          <p:cNvPr id="672773" name="Rectangle 5"/>
          <p:cNvSpPr/>
          <p:nvPr/>
        </p:nvSpPr>
        <p:spPr>
          <a:xfrm>
            <a:off x="1187450" y="4598988"/>
            <a:ext cx="29972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2. p-&gt;next-&gt;prior =  ?</a:t>
            </a:r>
            <a:endParaRPr lang="en-US" altLang="zh-CN" b="1" dirty="0">
              <a:latin typeface="Times New Roman" panose="02020603050405020304" pitchFamily="18" charset="0"/>
              <a:ea typeface="宋体" panose="02010600030101010101" pitchFamily="2" charset="-122"/>
            </a:endParaRPr>
          </a:p>
        </p:txBody>
      </p:sp>
      <p:sp>
        <p:nvSpPr>
          <p:cNvPr id="68614" name="Rectangle 6"/>
          <p:cNvSpPr/>
          <p:nvPr/>
        </p:nvSpPr>
        <p:spPr>
          <a:xfrm>
            <a:off x="1847850" y="2574925"/>
            <a:ext cx="519113" cy="519113"/>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8615" name="Rectangle 7"/>
          <p:cNvSpPr/>
          <p:nvPr/>
        </p:nvSpPr>
        <p:spPr>
          <a:xfrm>
            <a:off x="2024063" y="2565400"/>
            <a:ext cx="177800" cy="42703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800" b="1" dirty="0">
                <a:solidFill>
                  <a:srgbClr val="000000"/>
                </a:solidFill>
                <a:latin typeface="Times New Roman" panose="02020603050405020304" pitchFamily="18" charset="0"/>
                <a:ea typeface="宋体" panose="02010600030101010101" pitchFamily="2" charset="-122"/>
              </a:rPr>
              <a:t>a</a:t>
            </a:r>
            <a:endParaRPr lang="en-US" altLang="zh-CN" sz="2800" b="1" dirty="0">
              <a:latin typeface="Times New Roman" panose="02020603050405020304" pitchFamily="18" charset="0"/>
              <a:ea typeface="仿宋_GB2312" panose="02010609030101010101" pitchFamily="49" charset="-122"/>
            </a:endParaRPr>
          </a:p>
        </p:txBody>
      </p:sp>
      <p:sp>
        <p:nvSpPr>
          <p:cNvPr id="68616" name="Rectangle 8"/>
          <p:cNvSpPr/>
          <p:nvPr/>
        </p:nvSpPr>
        <p:spPr>
          <a:xfrm>
            <a:off x="1328738" y="2574925"/>
            <a:ext cx="519112" cy="519113"/>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8617" name="Rectangle 9"/>
          <p:cNvSpPr/>
          <p:nvPr/>
        </p:nvSpPr>
        <p:spPr>
          <a:xfrm>
            <a:off x="2366963" y="2574925"/>
            <a:ext cx="519112" cy="519113"/>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8618" name="Line 14"/>
          <p:cNvSpPr/>
          <p:nvPr/>
        </p:nvSpPr>
        <p:spPr>
          <a:xfrm>
            <a:off x="936625" y="2705100"/>
            <a:ext cx="301625"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68619" name="Freeform 15"/>
          <p:cNvSpPr/>
          <p:nvPr/>
        </p:nvSpPr>
        <p:spPr>
          <a:xfrm>
            <a:off x="1209675" y="2646363"/>
            <a:ext cx="119063" cy="117475"/>
          </a:xfrm>
          <a:custGeom>
            <a:avLst/>
            <a:gdLst/>
            <a:ahLst/>
            <a:cxnLst>
              <a:cxn ang="0">
                <a:pos x="2147483646" y="2147483646"/>
              </a:cxn>
              <a:cxn ang="0">
                <a:pos x="0" y="2147483646"/>
              </a:cxn>
              <a:cxn ang="0">
                <a:pos x="2147483646" y="2147483646"/>
              </a:cxn>
              <a:cxn ang="0">
                <a:pos x="2147483646" y="2147483646"/>
              </a:cxn>
              <a:cxn ang="0">
                <a:pos x="2147483646" y="2147483646"/>
              </a:cxn>
              <a:cxn ang="0">
                <a:pos x="0" y="0"/>
              </a:cxn>
              <a:cxn ang="0">
                <a:pos x="2147483646" y="2147483646"/>
              </a:cxn>
            </a:cxnLst>
            <a:rect l="0" t="0" r="0" b="0"/>
            <a:pathLst>
              <a:path w="75" h="74">
                <a:moveTo>
                  <a:pt x="75" y="37"/>
                </a:moveTo>
                <a:lnTo>
                  <a:pt x="0" y="74"/>
                </a:lnTo>
                <a:lnTo>
                  <a:pt x="5" y="56"/>
                </a:lnTo>
                <a:lnTo>
                  <a:pt x="8" y="37"/>
                </a:lnTo>
                <a:lnTo>
                  <a:pt x="5" y="18"/>
                </a:lnTo>
                <a:lnTo>
                  <a:pt x="0" y="0"/>
                </a:lnTo>
                <a:lnTo>
                  <a:pt x="75" y="37"/>
                </a:lnTo>
                <a:close/>
              </a:path>
            </a:pathLst>
          </a:custGeom>
          <a:solidFill>
            <a:srgbClr val="000000">
              <a:alpha val="100000"/>
            </a:srgbClr>
          </a:solidFill>
          <a:ln w="9525">
            <a:noFill/>
          </a:ln>
        </p:spPr>
        <p:txBody>
          <a:bodyPr/>
          <a:lstStyle/>
          <a:p>
            <a:endParaRPr lang="zh-CN" altLang="en-US"/>
          </a:p>
        </p:txBody>
      </p:sp>
      <p:sp>
        <p:nvSpPr>
          <p:cNvPr id="68620" name="Line 16"/>
          <p:cNvSpPr/>
          <p:nvPr/>
        </p:nvSpPr>
        <p:spPr>
          <a:xfrm>
            <a:off x="1027113" y="2963863"/>
            <a:ext cx="560387"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68621" name="Freeform 17"/>
          <p:cNvSpPr/>
          <p:nvPr/>
        </p:nvSpPr>
        <p:spPr>
          <a:xfrm>
            <a:off x="936625" y="2905125"/>
            <a:ext cx="119063" cy="11906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0" y="2147483646"/>
              </a:cxn>
            </a:cxnLst>
            <a:rect l="0" t="0" r="0" b="0"/>
            <a:pathLst>
              <a:path w="75" h="75">
                <a:moveTo>
                  <a:pt x="0" y="37"/>
                </a:moveTo>
                <a:lnTo>
                  <a:pt x="75" y="75"/>
                </a:lnTo>
                <a:lnTo>
                  <a:pt x="69" y="57"/>
                </a:lnTo>
                <a:lnTo>
                  <a:pt x="66" y="37"/>
                </a:lnTo>
                <a:lnTo>
                  <a:pt x="69" y="18"/>
                </a:lnTo>
                <a:lnTo>
                  <a:pt x="75" y="0"/>
                </a:lnTo>
                <a:lnTo>
                  <a:pt x="0" y="37"/>
                </a:lnTo>
                <a:close/>
              </a:path>
            </a:pathLst>
          </a:custGeom>
          <a:solidFill>
            <a:srgbClr val="000000">
              <a:alpha val="100000"/>
            </a:srgbClr>
          </a:solidFill>
          <a:ln w="9525">
            <a:noFill/>
          </a:ln>
        </p:spPr>
        <p:txBody>
          <a:bodyPr/>
          <a:lstStyle/>
          <a:p>
            <a:endParaRPr lang="zh-CN" altLang="en-US"/>
          </a:p>
        </p:txBody>
      </p:sp>
      <p:grpSp>
        <p:nvGrpSpPr>
          <p:cNvPr id="3" name="Group 125"/>
          <p:cNvGrpSpPr/>
          <p:nvPr/>
        </p:nvGrpSpPr>
        <p:grpSpPr>
          <a:xfrm>
            <a:off x="2755900" y="2646363"/>
            <a:ext cx="911225" cy="117475"/>
            <a:chOff x="1736" y="1667"/>
            <a:chExt cx="574" cy="74"/>
          </a:xfrm>
        </p:grpSpPr>
        <p:sp>
          <p:nvSpPr>
            <p:cNvPr id="68667" name="Line 18"/>
            <p:cNvSpPr/>
            <p:nvPr/>
          </p:nvSpPr>
          <p:spPr>
            <a:xfrm>
              <a:off x="1736" y="1704"/>
              <a:ext cx="518"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68668" name="Freeform 19"/>
            <p:cNvSpPr/>
            <p:nvPr/>
          </p:nvSpPr>
          <p:spPr>
            <a:xfrm>
              <a:off x="2235" y="1667"/>
              <a:ext cx="75" cy="74"/>
            </a:xfrm>
            <a:custGeom>
              <a:avLst/>
              <a:gdLst/>
              <a:ahLst/>
              <a:cxnLst>
                <a:cxn ang="0">
                  <a:pos x="75" y="37"/>
                </a:cxn>
                <a:cxn ang="0">
                  <a:pos x="0" y="74"/>
                </a:cxn>
                <a:cxn ang="0">
                  <a:pos x="6" y="56"/>
                </a:cxn>
                <a:cxn ang="0">
                  <a:pos x="9" y="37"/>
                </a:cxn>
                <a:cxn ang="0">
                  <a:pos x="6" y="18"/>
                </a:cxn>
                <a:cxn ang="0">
                  <a:pos x="0" y="0"/>
                </a:cxn>
                <a:cxn ang="0">
                  <a:pos x="75" y="37"/>
                </a:cxn>
              </a:cxnLst>
              <a:rect l="0" t="0" r="0" b="0"/>
              <a:pathLst>
                <a:path w="75" h="74">
                  <a:moveTo>
                    <a:pt x="75" y="37"/>
                  </a:moveTo>
                  <a:lnTo>
                    <a:pt x="0" y="74"/>
                  </a:lnTo>
                  <a:lnTo>
                    <a:pt x="6" y="56"/>
                  </a:lnTo>
                  <a:lnTo>
                    <a:pt x="9" y="37"/>
                  </a:lnTo>
                  <a:lnTo>
                    <a:pt x="6" y="18"/>
                  </a:lnTo>
                  <a:lnTo>
                    <a:pt x="0" y="0"/>
                  </a:lnTo>
                  <a:lnTo>
                    <a:pt x="75" y="37"/>
                  </a:lnTo>
                  <a:close/>
                </a:path>
              </a:pathLst>
            </a:custGeom>
            <a:solidFill>
              <a:srgbClr val="000000">
                <a:alpha val="100000"/>
              </a:srgbClr>
            </a:solidFill>
            <a:ln w="9525">
              <a:noFill/>
            </a:ln>
          </p:spPr>
          <p:txBody>
            <a:bodyPr/>
            <a:lstStyle/>
            <a:p>
              <a:endParaRPr lang="zh-CN" altLang="en-US"/>
            </a:p>
          </p:txBody>
        </p:sp>
      </p:grpSp>
      <p:grpSp>
        <p:nvGrpSpPr>
          <p:cNvPr id="4" name="Group 124"/>
          <p:cNvGrpSpPr/>
          <p:nvPr/>
        </p:nvGrpSpPr>
        <p:grpSpPr>
          <a:xfrm>
            <a:off x="2886075" y="2574925"/>
            <a:ext cx="3121025" cy="519113"/>
            <a:chOff x="1818" y="1622"/>
            <a:chExt cx="1966" cy="327"/>
          </a:xfrm>
        </p:grpSpPr>
        <p:grpSp>
          <p:nvGrpSpPr>
            <p:cNvPr id="68658" name="Group 123"/>
            <p:cNvGrpSpPr/>
            <p:nvPr/>
          </p:nvGrpSpPr>
          <p:grpSpPr>
            <a:xfrm>
              <a:off x="2310" y="1622"/>
              <a:ext cx="982" cy="327"/>
              <a:chOff x="2310" y="1622"/>
              <a:chExt cx="982" cy="327"/>
            </a:xfrm>
          </p:grpSpPr>
          <p:sp>
            <p:nvSpPr>
              <p:cNvPr id="68663" name="Rectangle 10"/>
              <p:cNvSpPr/>
              <p:nvPr/>
            </p:nvSpPr>
            <p:spPr>
              <a:xfrm>
                <a:off x="2310" y="1622"/>
                <a:ext cx="328" cy="327"/>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8664" name="Rectangle 11"/>
              <p:cNvSpPr/>
              <p:nvPr/>
            </p:nvSpPr>
            <p:spPr>
              <a:xfrm>
                <a:off x="2638" y="1622"/>
                <a:ext cx="327" cy="327"/>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8665" name="Rectangle 12"/>
              <p:cNvSpPr/>
              <p:nvPr/>
            </p:nvSpPr>
            <p:spPr>
              <a:xfrm>
                <a:off x="2748" y="1669"/>
                <a:ext cx="125" cy="269"/>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800" b="1" dirty="0">
                    <a:solidFill>
                      <a:srgbClr val="000000"/>
                    </a:solidFill>
                    <a:latin typeface="Times New Roman" panose="02020603050405020304" pitchFamily="18" charset="0"/>
                    <a:ea typeface="宋体" panose="02010600030101010101" pitchFamily="2" charset="-122"/>
                  </a:rPr>
                  <a:t>b</a:t>
                </a:r>
                <a:endParaRPr lang="en-US" altLang="zh-CN" sz="2800" b="1" dirty="0">
                  <a:latin typeface="Times New Roman" panose="02020603050405020304" pitchFamily="18" charset="0"/>
                  <a:ea typeface="仿宋_GB2312" panose="02010609030101010101" pitchFamily="49" charset="-122"/>
                </a:endParaRPr>
              </a:p>
            </p:txBody>
          </p:sp>
          <p:sp>
            <p:nvSpPr>
              <p:cNvPr id="68666" name="Rectangle 13"/>
              <p:cNvSpPr/>
              <p:nvPr/>
            </p:nvSpPr>
            <p:spPr>
              <a:xfrm>
                <a:off x="2965" y="1622"/>
                <a:ext cx="327" cy="327"/>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grpSp>
        <p:sp>
          <p:nvSpPr>
            <p:cNvPr id="68659" name="Line 20"/>
            <p:cNvSpPr/>
            <p:nvPr/>
          </p:nvSpPr>
          <p:spPr>
            <a:xfrm>
              <a:off x="1875" y="1867"/>
              <a:ext cx="517"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68660" name="Freeform 21"/>
            <p:cNvSpPr/>
            <p:nvPr/>
          </p:nvSpPr>
          <p:spPr>
            <a:xfrm>
              <a:off x="1818" y="1830"/>
              <a:ext cx="75" cy="75"/>
            </a:xfrm>
            <a:custGeom>
              <a:avLst/>
              <a:gdLst/>
              <a:ahLst/>
              <a:cxnLst>
                <a:cxn ang="0">
                  <a:pos x="0" y="37"/>
                </a:cxn>
                <a:cxn ang="0">
                  <a:pos x="75" y="75"/>
                </a:cxn>
                <a:cxn ang="0">
                  <a:pos x="70" y="57"/>
                </a:cxn>
                <a:cxn ang="0">
                  <a:pos x="67" y="37"/>
                </a:cxn>
                <a:cxn ang="0">
                  <a:pos x="70" y="18"/>
                </a:cxn>
                <a:cxn ang="0">
                  <a:pos x="75" y="0"/>
                </a:cxn>
                <a:cxn ang="0">
                  <a:pos x="0" y="37"/>
                </a:cxn>
              </a:cxnLst>
              <a:rect l="0" t="0" r="0" b="0"/>
              <a:pathLst>
                <a:path w="75" h="75">
                  <a:moveTo>
                    <a:pt x="0" y="37"/>
                  </a:moveTo>
                  <a:lnTo>
                    <a:pt x="75" y="75"/>
                  </a:lnTo>
                  <a:lnTo>
                    <a:pt x="70" y="57"/>
                  </a:lnTo>
                  <a:lnTo>
                    <a:pt x="67" y="37"/>
                  </a:lnTo>
                  <a:lnTo>
                    <a:pt x="70" y="18"/>
                  </a:lnTo>
                  <a:lnTo>
                    <a:pt x="75" y="0"/>
                  </a:lnTo>
                  <a:lnTo>
                    <a:pt x="0" y="37"/>
                  </a:lnTo>
                  <a:close/>
                </a:path>
              </a:pathLst>
            </a:custGeom>
            <a:solidFill>
              <a:srgbClr val="000000">
                <a:alpha val="100000"/>
              </a:srgbClr>
            </a:solidFill>
            <a:ln w="9525">
              <a:noFill/>
            </a:ln>
          </p:spPr>
          <p:txBody>
            <a:bodyPr/>
            <a:lstStyle/>
            <a:p>
              <a:endParaRPr lang="zh-CN" altLang="en-US"/>
            </a:p>
          </p:txBody>
        </p:sp>
        <p:sp>
          <p:nvSpPr>
            <p:cNvPr id="68661" name="Line 22"/>
            <p:cNvSpPr/>
            <p:nvPr/>
          </p:nvSpPr>
          <p:spPr>
            <a:xfrm>
              <a:off x="3210" y="1704"/>
              <a:ext cx="517"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68662" name="Freeform 23"/>
            <p:cNvSpPr/>
            <p:nvPr/>
          </p:nvSpPr>
          <p:spPr>
            <a:xfrm>
              <a:off x="3709" y="1667"/>
              <a:ext cx="75" cy="74"/>
            </a:xfrm>
            <a:custGeom>
              <a:avLst/>
              <a:gdLst/>
              <a:ahLst/>
              <a:cxnLst>
                <a:cxn ang="0">
                  <a:pos x="75" y="37"/>
                </a:cxn>
                <a:cxn ang="0">
                  <a:pos x="0" y="74"/>
                </a:cxn>
                <a:cxn ang="0">
                  <a:pos x="6" y="56"/>
                </a:cxn>
                <a:cxn ang="0">
                  <a:pos x="8" y="37"/>
                </a:cxn>
                <a:cxn ang="0">
                  <a:pos x="6" y="18"/>
                </a:cxn>
                <a:cxn ang="0">
                  <a:pos x="0" y="0"/>
                </a:cxn>
                <a:cxn ang="0">
                  <a:pos x="75" y="37"/>
                </a:cxn>
              </a:cxnLst>
              <a:rect l="0" t="0" r="0" b="0"/>
              <a:pathLst>
                <a:path w="75" h="74">
                  <a:moveTo>
                    <a:pt x="75" y="37"/>
                  </a:moveTo>
                  <a:lnTo>
                    <a:pt x="0" y="74"/>
                  </a:lnTo>
                  <a:lnTo>
                    <a:pt x="6" y="56"/>
                  </a:lnTo>
                  <a:lnTo>
                    <a:pt x="8" y="37"/>
                  </a:lnTo>
                  <a:lnTo>
                    <a:pt x="6" y="18"/>
                  </a:lnTo>
                  <a:lnTo>
                    <a:pt x="0" y="0"/>
                  </a:lnTo>
                  <a:lnTo>
                    <a:pt x="75" y="37"/>
                  </a:lnTo>
                  <a:close/>
                </a:path>
              </a:pathLst>
            </a:custGeom>
            <a:solidFill>
              <a:srgbClr val="000000">
                <a:alpha val="100000"/>
              </a:srgbClr>
            </a:solidFill>
            <a:ln w="9525">
              <a:noFill/>
            </a:ln>
          </p:spPr>
          <p:txBody>
            <a:bodyPr/>
            <a:lstStyle/>
            <a:p>
              <a:endParaRPr lang="zh-CN" altLang="en-US"/>
            </a:p>
          </p:txBody>
        </p:sp>
      </p:grpSp>
      <p:sp>
        <p:nvSpPr>
          <p:cNvPr id="68624" name="Rectangle 24"/>
          <p:cNvSpPr/>
          <p:nvPr/>
        </p:nvSpPr>
        <p:spPr>
          <a:xfrm>
            <a:off x="8267700" y="2527300"/>
            <a:ext cx="495300" cy="39687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600" dirty="0">
                <a:solidFill>
                  <a:srgbClr val="000000"/>
                </a:solidFill>
                <a:latin typeface="宋体" panose="02010600030101010101" pitchFamily="2" charset="-122"/>
                <a:ea typeface="宋体" panose="02010600030101010101" pitchFamily="2" charset="-122"/>
              </a:rPr>
              <a:t>...</a:t>
            </a:r>
            <a:endParaRPr lang="en-US" altLang="zh-CN" sz="2800" dirty="0">
              <a:latin typeface="Times New Roman" panose="02020603050405020304" pitchFamily="18" charset="0"/>
              <a:ea typeface="仿宋_GB2312" panose="02010609030101010101" pitchFamily="49" charset="-122"/>
            </a:endParaRPr>
          </a:p>
        </p:txBody>
      </p:sp>
      <p:sp>
        <p:nvSpPr>
          <p:cNvPr id="68625" name="Rectangle 25"/>
          <p:cNvSpPr/>
          <p:nvPr/>
        </p:nvSpPr>
        <p:spPr>
          <a:xfrm>
            <a:off x="442913" y="2492375"/>
            <a:ext cx="495300" cy="39687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600" dirty="0">
                <a:solidFill>
                  <a:srgbClr val="000000"/>
                </a:solidFill>
                <a:latin typeface="宋体" panose="02010600030101010101" pitchFamily="2" charset="-122"/>
                <a:ea typeface="宋体" panose="02010600030101010101" pitchFamily="2" charset="-122"/>
              </a:rPr>
              <a:t>...</a:t>
            </a:r>
            <a:endParaRPr lang="en-US" altLang="zh-CN" sz="2800" dirty="0">
              <a:latin typeface="Times New Roman" panose="02020603050405020304" pitchFamily="18" charset="0"/>
              <a:ea typeface="仿宋_GB2312" panose="02010609030101010101" pitchFamily="49" charset="-122"/>
            </a:endParaRPr>
          </a:p>
        </p:txBody>
      </p:sp>
      <p:grpSp>
        <p:nvGrpSpPr>
          <p:cNvPr id="6" name="Group 120"/>
          <p:cNvGrpSpPr/>
          <p:nvPr/>
        </p:nvGrpSpPr>
        <p:grpSpPr>
          <a:xfrm>
            <a:off x="4179888" y="1706563"/>
            <a:ext cx="320675" cy="762000"/>
            <a:chOff x="2653" y="1075"/>
            <a:chExt cx="202" cy="480"/>
          </a:xfrm>
        </p:grpSpPr>
        <p:grpSp>
          <p:nvGrpSpPr>
            <p:cNvPr id="68654" name="Group 116"/>
            <p:cNvGrpSpPr/>
            <p:nvPr/>
          </p:nvGrpSpPr>
          <p:grpSpPr>
            <a:xfrm>
              <a:off x="2780" y="1162"/>
              <a:ext cx="75" cy="393"/>
              <a:chOff x="2780" y="1162"/>
              <a:chExt cx="75" cy="393"/>
            </a:xfrm>
          </p:grpSpPr>
          <p:sp>
            <p:nvSpPr>
              <p:cNvPr id="68656" name="Line 30"/>
              <p:cNvSpPr/>
              <p:nvPr/>
            </p:nvSpPr>
            <p:spPr>
              <a:xfrm>
                <a:off x="2818" y="1162"/>
                <a:ext cx="0" cy="320"/>
              </a:xfrm>
              <a:prstGeom prst="line">
                <a:avLst/>
              </a:prstGeom>
              <a:ln w="28575" cap="flat" cmpd="sng">
                <a:solidFill>
                  <a:schemeClr val="hlink"/>
                </a:solidFill>
                <a:prstDash val="solid"/>
                <a:headEnd type="none" w="med" len="med"/>
                <a:tailEnd type="none" w="med" len="med"/>
              </a:ln>
            </p:spPr>
            <p:txBody>
              <a:bodyPr/>
              <a:lstStyle/>
              <a:p>
                <a:endParaRPr lang="zh-CN" altLang="en-US"/>
              </a:p>
            </p:txBody>
          </p:sp>
          <p:sp>
            <p:nvSpPr>
              <p:cNvPr id="68657" name="Freeform 31"/>
              <p:cNvSpPr/>
              <p:nvPr/>
            </p:nvSpPr>
            <p:spPr>
              <a:xfrm>
                <a:off x="2780" y="1480"/>
                <a:ext cx="75" cy="75"/>
              </a:xfrm>
              <a:custGeom>
                <a:avLst/>
                <a:gdLst/>
                <a:ahLst/>
                <a:cxnLst>
                  <a:cxn ang="0">
                    <a:pos x="38" y="75"/>
                  </a:cxn>
                  <a:cxn ang="0">
                    <a:pos x="0" y="0"/>
                  </a:cxn>
                  <a:cxn ang="0">
                    <a:pos x="18" y="6"/>
                  </a:cxn>
                  <a:cxn ang="0">
                    <a:pos x="38" y="8"/>
                  </a:cxn>
                  <a:cxn ang="0">
                    <a:pos x="57" y="6"/>
                  </a:cxn>
                  <a:cxn ang="0">
                    <a:pos x="75" y="0"/>
                  </a:cxn>
                  <a:cxn ang="0">
                    <a:pos x="38" y="75"/>
                  </a:cxn>
                </a:cxnLst>
                <a:rect l="0" t="0" r="0" b="0"/>
                <a:pathLst>
                  <a:path w="75" h="75">
                    <a:moveTo>
                      <a:pt x="38" y="75"/>
                    </a:moveTo>
                    <a:lnTo>
                      <a:pt x="0" y="0"/>
                    </a:lnTo>
                    <a:lnTo>
                      <a:pt x="18" y="6"/>
                    </a:lnTo>
                    <a:lnTo>
                      <a:pt x="38" y="8"/>
                    </a:lnTo>
                    <a:lnTo>
                      <a:pt x="57" y="6"/>
                    </a:lnTo>
                    <a:lnTo>
                      <a:pt x="75" y="0"/>
                    </a:lnTo>
                    <a:lnTo>
                      <a:pt x="38" y="75"/>
                    </a:lnTo>
                    <a:close/>
                  </a:path>
                </a:pathLst>
              </a:custGeom>
              <a:solidFill>
                <a:srgbClr val="000000">
                  <a:alpha val="100000"/>
                </a:srgbClr>
              </a:solidFill>
              <a:ln w="28575" cap="flat" cmpd="sng">
                <a:solidFill>
                  <a:schemeClr val="hlink">
                    <a:alpha val="100000"/>
                  </a:schemeClr>
                </a:solidFill>
                <a:prstDash val="solid"/>
                <a:round/>
                <a:headEnd type="none" w="med" len="med"/>
                <a:tailEnd type="none" w="med" len="med"/>
              </a:ln>
            </p:spPr>
            <p:txBody>
              <a:bodyPr/>
              <a:lstStyle/>
              <a:p>
                <a:endParaRPr lang="zh-CN" altLang="en-US"/>
              </a:p>
            </p:txBody>
          </p:sp>
        </p:grpSp>
        <p:sp>
          <p:nvSpPr>
            <p:cNvPr id="68655" name="Rectangle 32"/>
            <p:cNvSpPr/>
            <p:nvPr/>
          </p:nvSpPr>
          <p:spPr>
            <a:xfrm>
              <a:off x="2653" y="1075"/>
              <a:ext cx="125" cy="269"/>
            </a:xfrm>
            <a:prstGeom prst="rect">
              <a:avLst/>
            </a:prstGeom>
            <a:noFill/>
            <a:ln w="2857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800" b="1" dirty="0">
                  <a:solidFill>
                    <a:schemeClr val="hlink"/>
                  </a:solidFill>
                  <a:latin typeface="Times New Roman" panose="02020603050405020304" pitchFamily="18" charset="0"/>
                  <a:ea typeface="宋体" panose="02010600030101010101" pitchFamily="2" charset="-122"/>
                </a:rPr>
                <a:t>p</a:t>
              </a:r>
              <a:endParaRPr lang="en-US" altLang="zh-CN" sz="2800" b="1" dirty="0">
                <a:solidFill>
                  <a:schemeClr val="hlink"/>
                </a:solidFill>
                <a:latin typeface="Times New Roman" panose="02020603050405020304" pitchFamily="18" charset="0"/>
                <a:ea typeface="仿宋_GB2312" panose="02010609030101010101" pitchFamily="49" charset="-122"/>
              </a:endParaRPr>
            </a:p>
          </p:txBody>
        </p:sp>
      </p:grpSp>
      <p:sp>
        <p:nvSpPr>
          <p:cNvPr id="68627" name="Rectangle 33"/>
          <p:cNvSpPr/>
          <p:nvPr/>
        </p:nvSpPr>
        <p:spPr>
          <a:xfrm>
            <a:off x="6030913" y="2597150"/>
            <a:ext cx="522287" cy="520700"/>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8628" name="Rectangle 34"/>
          <p:cNvSpPr/>
          <p:nvPr/>
        </p:nvSpPr>
        <p:spPr>
          <a:xfrm>
            <a:off x="6553200" y="2597150"/>
            <a:ext cx="519113" cy="520700"/>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8629" name="Rectangle 35"/>
          <p:cNvSpPr/>
          <p:nvPr/>
        </p:nvSpPr>
        <p:spPr>
          <a:xfrm>
            <a:off x="6729413" y="2673350"/>
            <a:ext cx="157162" cy="427038"/>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800" b="1" dirty="0">
                <a:solidFill>
                  <a:srgbClr val="000000"/>
                </a:solidFill>
                <a:latin typeface="Times New Roman" panose="02020603050405020304" pitchFamily="18" charset="0"/>
                <a:ea typeface="宋体" panose="02010600030101010101" pitchFamily="2" charset="-122"/>
              </a:rPr>
              <a:t>c</a:t>
            </a:r>
            <a:endParaRPr lang="en-US" altLang="zh-CN" sz="2800" b="1" dirty="0">
              <a:latin typeface="Times New Roman" panose="02020603050405020304" pitchFamily="18" charset="0"/>
              <a:ea typeface="仿宋_GB2312" panose="02010609030101010101" pitchFamily="49" charset="-122"/>
            </a:endParaRPr>
          </a:p>
        </p:txBody>
      </p:sp>
      <p:sp>
        <p:nvSpPr>
          <p:cNvPr id="68630" name="Rectangle 36"/>
          <p:cNvSpPr/>
          <p:nvPr/>
        </p:nvSpPr>
        <p:spPr>
          <a:xfrm>
            <a:off x="7072313" y="2597150"/>
            <a:ext cx="519112" cy="520700"/>
          </a:xfrm>
          <a:prstGeom prst="rect">
            <a:avLst/>
          </a:prstGeom>
          <a:solidFill>
            <a:srgbClr val="FF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68631" name="Line 37"/>
          <p:cNvSpPr/>
          <p:nvPr/>
        </p:nvSpPr>
        <p:spPr>
          <a:xfrm>
            <a:off x="7461250" y="2727325"/>
            <a:ext cx="820738"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68632" name="Freeform 38"/>
          <p:cNvSpPr/>
          <p:nvPr/>
        </p:nvSpPr>
        <p:spPr>
          <a:xfrm>
            <a:off x="8251825" y="2667000"/>
            <a:ext cx="119063" cy="119063"/>
          </a:xfrm>
          <a:custGeom>
            <a:avLst/>
            <a:gdLst/>
            <a:ahLst/>
            <a:cxnLst>
              <a:cxn ang="0">
                <a:pos x="2147483646" y="2147483646"/>
              </a:cxn>
              <a:cxn ang="0">
                <a:pos x="0" y="2147483646"/>
              </a:cxn>
              <a:cxn ang="0">
                <a:pos x="2147483646" y="2147483646"/>
              </a:cxn>
              <a:cxn ang="0">
                <a:pos x="2147483646" y="2147483646"/>
              </a:cxn>
              <a:cxn ang="0">
                <a:pos x="2147483646" y="2147483646"/>
              </a:cxn>
              <a:cxn ang="0">
                <a:pos x="0" y="0"/>
              </a:cxn>
              <a:cxn ang="0">
                <a:pos x="2147483646" y="2147483646"/>
              </a:cxn>
            </a:cxnLst>
            <a:rect l="0" t="0" r="0" b="0"/>
            <a:pathLst>
              <a:path w="75" h="75">
                <a:moveTo>
                  <a:pt x="75" y="38"/>
                </a:moveTo>
                <a:lnTo>
                  <a:pt x="0" y="75"/>
                </a:lnTo>
                <a:lnTo>
                  <a:pt x="7" y="57"/>
                </a:lnTo>
                <a:lnTo>
                  <a:pt x="10" y="38"/>
                </a:lnTo>
                <a:lnTo>
                  <a:pt x="7" y="20"/>
                </a:lnTo>
                <a:lnTo>
                  <a:pt x="0" y="0"/>
                </a:lnTo>
                <a:lnTo>
                  <a:pt x="75" y="38"/>
                </a:lnTo>
                <a:close/>
              </a:path>
            </a:pathLst>
          </a:custGeom>
          <a:solidFill>
            <a:srgbClr val="000000">
              <a:alpha val="100000"/>
            </a:srgbClr>
          </a:solidFill>
          <a:ln w="9525">
            <a:noFill/>
          </a:ln>
        </p:spPr>
        <p:txBody>
          <a:bodyPr/>
          <a:lstStyle/>
          <a:p>
            <a:endParaRPr lang="zh-CN" altLang="en-US"/>
          </a:p>
        </p:txBody>
      </p:sp>
      <p:sp>
        <p:nvSpPr>
          <p:cNvPr id="68633" name="Line 39"/>
          <p:cNvSpPr/>
          <p:nvPr/>
        </p:nvSpPr>
        <p:spPr>
          <a:xfrm>
            <a:off x="7681913" y="2989263"/>
            <a:ext cx="819150"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68634" name="Freeform 40"/>
          <p:cNvSpPr/>
          <p:nvPr/>
        </p:nvSpPr>
        <p:spPr>
          <a:xfrm>
            <a:off x="7591425" y="2928938"/>
            <a:ext cx="119063" cy="119062"/>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0" y="2147483646"/>
              </a:cxn>
            </a:cxnLst>
            <a:rect l="0" t="0" r="0" b="0"/>
            <a:pathLst>
              <a:path w="75" h="75">
                <a:moveTo>
                  <a:pt x="0" y="38"/>
                </a:moveTo>
                <a:lnTo>
                  <a:pt x="75" y="75"/>
                </a:lnTo>
                <a:lnTo>
                  <a:pt x="68" y="56"/>
                </a:lnTo>
                <a:lnTo>
                  <a:pt x="67" y="38"/>
                </a:lnTo>
                <a:lnTo>
                  <a:pt x="68" y="18"/>
                </a:lnTo>
                <a:lnTo>
                  <a:pt x="75" y="0"/>
                </a:lnTo>
                <a:lnTo>
                  <a:pt x="0" y="38"/>
                </a:lnTo>
                <a:close/>
              </a:path>
            </a:pathLst>
          </a:custGeom>
          <a:solidFill>
            <a:srgbClr val="000000">
              <a:alpha val="100000"/>
            </a:srgbClr>
          </a:solidFill>
          <a:ln w="9525">
            <a:noFill/>
          </a:ln>
        </p:spPr>
        <p:txBody>
          <a:bodyPr/>
          <a:lstStyle/>
          <a:p>
            <a:endParaRPr lang="zh-CN" altLang="en-US"/>
          </a:p>
        </p:txBody>
      </p:sp>
      <p:grpSp>
        <p:nvGrpSpPr>
          <p:cNvPr id="8" name="Group 126"/>
          <p:cNvGrpSpPr/>
          <p:nvPr/>
        </p:nvGrpSpPr>
        <p:grpSpPr>
          <a:xfrm>
            <a:off x="5226050" y="2905125"/>
            <a:ext cx="941388" cy="119063"/>
            <a:chOff x="3292" y="1830"/>
            <a:chExt cx="593" cy="75"/>
          </a:xfrm>
        </p:grpSpPr>
        <p:sp>
          <p:nvSpPr>
            <p:cNvPr id="68652" name="Line 41"/>
            <p:cNvSpPr/>
            <p:nvPr/>
          </p:nvSpPr>
          <p:spPr>
            <a:xfrm flipV="1">
              <a:off x="3349" y="1866"/>
              <a:ext cx="536" cy="1"/>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68653" name="Freeform 42"/>
            <p:cNvSpPr/>
            <p:nvPr/>
          </p:nvSpPr>
          <p:spPr>
            <a:xfrm>
              <a:off x="3292" y="1830"/>
              <a:ext cx="75" cy="75"/>
            </a:xfrm>
            <a:custGeom>
              <a:avLst/>
              <a:gdLst/>
              <a:ahLst/>
              <a:cxnLst>
                <a:cxn ang="0">
                  <a:pos x="0" y="37"/>
                </a:cxn>
                <a:cxn ang="0">
                  <a:pos x="75" y="75"/>
                </a:cxn>
                <a:cxn ang="0">
                  <a:pos x="69" y="57"/>
                </a:cxn>
                <a:cxn ang="0">
                  <a:pos x="66" y="37"/>
                </a:cxn>
                <a:cxn ang="0">
                  <a:pos x="68" y="18"/>
                </a:cxn>
                <a:cxn ang="0">
                  <a:pos x="75" y="0"/>
                </a:cxn>
                <a:cxn ang="0">
                  <a:pos x="0" y="37"/>
                </a:cxn>
              </a:cxnLst>
              <a:rect l="0" t="0" r="0" b="0"/>
              <a:pathLst>
                <a:path w="75" h="75">
                  <a:moveTo>
                    <a:pt x="0" y="37"/>
                  </a:moveTo>
                  <a:lnTo>
                    <a:pt x="75" y="75"/>
                  </a:lnTo>
                  <a:lnTo>
                    <a:pt x="69" y="57"/>
                  </a:lnTo>
                  <a:lnTo>
                    <a:pt x="66" y="37"/>
                  </a:lnTo>
                  <a:lnTo>
                    <a:pt x="68" y="18"/>
                  </a:lnTo>
                  <a:lnTo>
                    <a:pt x="75" y="0"/>
                  </a:lnTo>
                  <a:lnTo>
                    <a:pt x="0" y="37"/>
                  </a:lnTo>
                  <a:close/>
                </a:path>
              </a:pathLst>
            </a:custGeom>
            <a:solidFill>
              <a:srgbClr val="000000">
                <a:alpha val="100000"/>
              </a:srgbClr>
            </a:solidFill>
            <a:ln w="9525">
              <a:noFill/>
            </a:ln>
          </p:spPr>
          <p:txBody>
            <a:bodyPr/>
            <a:lstStyle/>
            <a:p>
              <a:endParaRPr lang="zh-CN" altLang="en-US"/>
            </a:p>
          </p:txBody>
        </p:sp>
      </p:grpSp>
      <p:grpSp>
        <p:nvGrpSpPr>
          <p:cNvPr id="9" name="Group 101"/>
          <p:cNvGrpSpPr/>
          <p:nvPr/>
        </p:nvGrpSpPr>
        <p:grpSpPr>
          <a:xfrm>
            <a:off x="2876550" y="1700213"/>
            <a:ext cx="327025" cy="323850"/>
            <a:chOff x="1292" y="1777"/>
            <a:chExt cx="206" cy="204"/>
          </a:xfrm>
        </p:grpSpPr>
        <p:sp>
          <p:nvSpPr>
            <p:cNvPr id="68650" name="Freeform 43"/>
            <p:cNvSpPr>
              <a:spLocks noChangeAspect="1"/>
            </p:cNvSpPr>
            <p:nvPr/>
          </p:nvSpPr>
          <p:spPr>
            <a:xfrm>
              <a:off x="1292" y="1777"/>
              <a:ext cx="204" cy="204"/>
            </a:xfrm>
            <a:custGeom>
              <a:avLst/>
              <a:gdLst/>
              <a:ahLst/>
              <a:cxnLst>
                <a:cxn ang="0">
                  <a:pos x="0" y="2086"/>
                </a:cxn>
                <a:cxn ang="0">
                  <a:pos x="32" y="1544"/>
                </a:cxn>
                <a:cxn ang="0">
                  <a:pos x="111" y="1035"/>
                </a:cxn>
                <a:cxn ang="0">
                  <a:pos x="243" y="634"/>
                </a:cxn>
                <a:cxn ang="0">
                  <a:pos x="408" y="296"/>
                </a:cxn>
                <a:cxn ang="0">
                  <a:pos x="591" y="74"/>
                </a:cxn>
                <a:cxn ang="0">
                  <a:pos x="794" y="0"/>
                </a:cxn>
                <a:cxn ang="0">
                  <a:pos x="1004" y="74"/>
                </a:cxn>
                <a:cxn ang="0">
                  <a:pos x="1199" y="296"/>
                </a:cxn>
                <a:cxn ang="0">
                  <a:pos x="1371" y="634"/>
                </a:cxn>
                <a:cxn ang="0">
                  <a:pos x="1482" y="1035"/>
                </a:cxn>
                <a:cxn ang="0">
                  <a:pos x="1568" y="1544"/>
                </a:cxn>
                <a:cxn ang="0">
                  <a:pos x="1605" y="2086"/>
                </a:cxn>
                <a:cxn ang="0">
                  <a:pos x="1568" y="2599"/>
                </a:cxn>
                <a:cxn ang="0">
                  <a:pos x="1482" y="3105"/>
                </a:cxn>
                <a:cxn ang="0">
                  <a:pos x="1371" y="3511"/>
                </a:cxn>
                <a:cxn ang="0">
                  <a:pos x="1199" y="3857"/>
                </a:cxn>
                <a:cxn ang="0">
                  <a:pos x="1004" y="4052"/>
                </a:cxn>
                <a:cxn ang="0">
                  <a:pos x="794" y="4139"/>
                </a:cxn>
                <a:cxn ang="0">
                  <a:pos x="591" y="4052"/>
                </a:cxn>
                <a:cxn ang="0">
                  <a:pos x="408" y="3857"/>
                </a:cxn>
                <a:cxn ang="0">
                  <a:pos x="243" y="3511"/>
                </a:cxn>
                <a:cxn ang="0">
                  <a:pos x="111" y="3105"/>
                </a:cxn>
                <a:cxn ang="0">
                  <a:pos x="32" y="2599"/>
                </a:cxn>
                <a:cxn ang="0">
                  <a:pos x="0" y="2086"/>
                </a:cxn>
              </a:cxnLst>
              <a:rect l="0" t="0" r="0" b="0"/>
              <a:pathLst>
                <a:path w="166" h="151">
                  <a:moveTo>
                    <a:pt x="0" y="76"/>
                  </a:moveTo>
                  <a:lnTo>
                    <a:pt x="3" y="56"/>
                  </a:lnTo>
                  <a:lnTo>
                    <a:pt x="11" y="38"/>
                  </a:lnTo>
                  <a:lnTo>
                    <a:pt x="25" y="23"/>
                  </a:lnTo>
                  <a:lnTo>
                    <a:pt x="42" y="11"/>
                  </a:lnTo>
                  <a:lnTo>
                    <a:pt x="62" y="3"/>
                  </a:lnTo>
                  <a:lnTo>
                    <a:pt x="82" y="0"/>
                  </a:lnTo>
                  <a:lnTo>
                    <a:pt x="104" y="3"/>
                  </a:lnTo>
                  <a:lnTo>
                    <a:pt x="124" y="11"/>
                  </a:lnTo>
                  <a:lnTo>
                    <a:pt x="142" y="23"/>
                  </a:lnTo>
                  <a:lnTo>
                    <a:pt x="154" y="38"/>
                  </a:lnTo>
                  <a:lnTo>
                    <a:pt x="163" y="56"/>
                  </a:lnTo>
                  <a:lnTo>
                    <a:pt x="166" y="76"/>
                  </a:lnTo>
                  <a:lnTo>
                    <a:pt x="163" y="95"/>
                  </a:lnTo>
                  <a:lnTo>
                    <a:pt x="154" y="113"/>
                  </a:lnTo>
                  <a:lnTo>
                    <a:pt x="142" y="128"/>
                  </a:lnTo>
                  <a:lnTo>
                    <a:pt x="124" y="141"/>
                  </a:lnTo>
                  <a:lnTo>
                    <a:pt x="104" y="148"/>
                  </a:lnTo>
                  <a:lnTo>
                    <a:pt x="82" y="151"/>
                  </a:lnTo>
                  <a:lnTo>
                    <a:pt x="62" y="148"/>
                  </a:lnTo>
                  <a:lnTo>
                    <a:pt x="42" y="141"/>
                  </a:lnTo>
                  <a:lnTo>
                    <a:pt x="25" y="128"/>
                  </a:lnTo>
                  <a:lnTo>
                    <a:pt x="11" y="113"/>
                  </a:lnTo>
                  <a:lnTo>
                    <a:pt x="3" y="95"/>
                  </a:lnTo>
                  <a:lnTo>
                    <a:pt x="0" y="76"/>
                  </a:lnTo>
                  <a:close/>
                </a:path>
              </a:pathLst>
            </a:custGeom>
            <a:solidFill>
              <a:srgbClr val="00FFFF">
                <a:alpha val="100000"/>
              </a:srgbClr>
            </a:solidFill>
            <a:ln w="143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651" name="Rectangle 44"/>
            <p:cNvSpPr/>
            <p:nvPr/>
          </p:nvSpPr>
          <p:spPr>
            <a:xfrm>
              <a:off x="1353" y="1787"/>
              <a:ext cx="145" cy="192"/>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000" b="1" dirty="0">
                  <a:solidFill>
                    <a:srgbClr val="000000"/>
                  </a:solidFill>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仿宋_GB2312" panose="02010609030101010101" pitchFamily="49" charset="-122"/>
              </a:endParaRPr>
            </a:p>
          </p:txBody>
        </p:sp>
      </p:grpSp>
      <p:grpSp>
        <p:nvGrpSpPr>
          <p:cNvPr id="10" name="Group 104"/>
          <p:cNvGrpSpPr/>
          <p:nvPr/>
        </p:nvGrpSpPr>
        <p:grpSpPr>
          <a:xfrm>
            <a:off x="5761038" y="3141663"/>
            <a:ext cx="323850" cy="323850"/>
            <a:chOff x="2268" y="1874"/>
            <a:chExt cx="204" cy="204"/>
          </a:xfrm>
        </p:grpSpPr>
        <p:sp>
          <p:nvSpPr>
            <p:cNvPr id="68648" name="Freeform 55"/>
            <p:cNvSpPr>
              <a:spLocks noChangeAspect="1"/>
            </p:cNvSpPr>
            <p:nvPr/>
          </p:nvSpPr>
          <p:spPr>
            <a:xfrm>
              <a:off x="2268" y="1874"/>
              <a:ext cx="204" cy="204"/>
            </a:xfrm>
            <a:custGeom>
              <a:avLst/>
              <a:gdLst/>
              <a:ahLst/>
              <a:cxnLst>
                <a:cxn ang="0">
                  <a:pos x="0" y="2214"/>
                </a:cxn>
                <a:cxn ang="0">
                  <a:pos x="2" y="1628"/>
                </a:cxn>
                <a:cxn ang="0">
                  <a:pos x="115" y="1074"/>
                </a:cxn>
                <a:cxn ang="0">
                  <a:pos x="237" y="649"/>
                </a:cxn>
                <a:cxn ang="0">
                  <a:pos x="425" y="302"/>
                </a:cxn>
                <a:cxn ang="0">
                  <a:pos x="632" y="65"/>
                </a:cxn>
                <a:cxn ang="0">
                  <a:pos x="858" y="0"/>
                </a:cxn>
                <a:cxn ang="0">
                  <a:pos x="1061" y="65"/>
                </a:cxn>
                <a:cxn ang="0">
                  <a:pos x="1269" y="302"/>
                </a:cxn>
                <a:cxn ang="0">
                  <a:pos x="1453" y="649"/>
                </a:cxn>
                <a:cxn ang="0">
                  <a:pos x="1590" y="1074"/>
                </a:cxn>
                <a:cxn ang="0">
                  <a:pos x="1663" y="1628"/>
                </a:cxn>
                <a:cxn ang="0">
                  <a:pos x="1702" y="2214"/>
                </a:cxn>
                <a:cxn ang="0">
                  <a:pos x="1663" y="2793"/>
                </a:cxn>
                <a:cxn ang="0">
                  <a:pos x="1590" y="3305"/>
                </a:cxn>
                <a:cxn ang="0">
                  <a:pos x="1453" y="3745"/>
                </a:cxn>
                <a:cxn ang="0">
                  <a:pos x="1269" y="4109"/>
                </a:cxn>
                <a:cxn ang="0">
                  <a:pos x="1061" y="4326"/>
                </a:cxn>
                <a:cxn ang="0">
                  <a:pos x="858" y="4417"/>
                </a:cxn>
                <a:cxn ang="0">
                  <a:pos x="632" y="4326"/>
                </a:cxn>
                <a:cxn ang="0">
                  <a:pos x="425" y="4109"/>
                </a:cxn>
                <a:cxn ang="0">
                  <a:pos x="237" y="3745"/>
                </a:cxn>
                <a:cxn ang="0">
                  <a:pos x="115" y="3305"/>
                </a:cxn>
                <a:cxn ang="0">
                  <a:pos x="2" y="2793"/>
                </a:cxn>
                <a:cxn ang="0">
                  <a:pos x="0" y="2214"/>
                </a:cxn>
              </a:cxnLst>
              <a:rect l="0" t="0" r="0" b="0"/>
              <a:pathLst>
                <a:path w="165" h="150">
                  <a:moveTo>
                    <a:pt x="0" y="75"/>
                  </a:moveTo>
                  <a:lnTo>
                    <a:pt x="2" y="55"/>
                  </a:lnTo>
                  <a:lnTo>
                    <a:pt x="11" y="37"/>
                  </a:lnTo>
                  <a:lnTo>
                    <a:pt x="23" y="22"/>
                  </a:lnTo>
                  <a:lnTo>
                    <a:pt x="41" y="10"/>
                  </a:lnTo>
                  <a:lnTo>
                    <a:pt x="61" y="2"/>
                  </a:lnTo>
                  <a:lnTo>
                    <a:pt x="83" y="0"/>
                  </a:lnTo>
                  <a:lnTo>
                    <a:pt x="103" y="2"/>
                  </a:lnTo>
                  <a:lnTo>
                    <a:pt x="123" y="10"/>
                  </a:lnTo>
                  <a:lnTo>
                    <a:pt x="140" y="22"/>
                  </a:lnTo>
                  <a:lnTo>
                    <a:pt x="154" y="37"/>
                  </a:lnTo>
                  <a:lnTo>
                    <a:pt x="162" y="55"/>
                  </a:lnTo>
                  <a:lnTo>
                    <a:pt x="165" y="75"/>
                  </a:lnTo>
                  <a:lnTo>
                    <a:pt x="162" y="95"/>
                  </a:lnTo>
                  <a:lnTo>
                    <a:pt x="154" y="112"/>
                  </a:lnTo>
                  <a:lnTo>
                    <a:pt x="140" y="127"/>
                  </a:lnTo>
                  <a:lnTo>
                    <a:pt x="123" y="140"/>
                  </a:lnTo>
                  <a:lnTo>
                    <a:pt x="103" y="147"/>
                  </a:lnTo>
                  <a:lnTo>
                    <a:pt x="83" y="150"/>
                  </a:lnTo>
                  <a:lnTo>
                    <a:pt x="61" y="147"/>
                  </a:lnTo>
                  <a:lnTo>
                    <a:pt x="41" y="140"/>
                  </a:lnTo>
                  <a:lnTo>
                    <a:pt x="23" y="127"/>
                  </a:lnTo>
                  <a:lnTo>
                    <a:pt x="11" y="112"/>
                  </a:lnTo>
                  <a:lnTo>
                    <a:pt x="2" y="95"/>
                  </a:lnTo>
                  <a:lnTo>
                    <a:pt x="0" y="75"/>
                  </a:lnTo>
                  <a:close/>
                </a:path>
              </a:pathLst>
            </a:custGeom>
            <a:solidFill>
              <a:srgbClr val="FF0000">
                <a:alpha val="100000"/>
              </a:srgbClr>
            </a:solidFill>
            <a:ln w="143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649" name="Rectangle 56"/>
            <p:cNvSpPr/>
            <p:nvPr/>
          </p:nvSpPr>
          <p:spPr>
            <a:xfrm>
              <a:off x="2336" y="1877"/>
              <a:ext cx="80" cy="19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000" b="1" dirty="0">
                  <a:solidFill>
                    <a:schemeClr val="bg1"/>
                  </a:solidFill>
                  <a:latin typeface="Times New Roman" panose="02020603050405020304" pitchFamily="18" charset="0"/>
                  <a:ea typeface="宋体" panose="02010600030101010101" pitchFamily="2" charset="-122"/>
                </a:rPr>
                <a:t>2</a:t>
              </a:r>
              <a:endParaRPr lang="en-US" altLang="zh-CN" sz="2000" b="1" dirty="0">
                <a:solidFill>
                  <a:schemeClr val="bg1"/>
                </a:solidFill>
                <a:latin typeface="Times New Roman" panose="02020603050405020304" pitchFamily="18" charset="0"/>
                <a:ea typeface="仿宋_GB2312" panose="02010609030101010101" pitchFamily="49" charset="-122"/>
              </a:endParaRPr>
            </a:p>
          </p:txBody>
        </p:sp>
      </p:grpSp>
      <p:grpSp>
        <p:nvGrpSpPr>
          <p:cNvPr id="11" name="Group 119"/>
          <p:cNvGrpSpPr/>
          <p:nvPr/>
        </p:nvGrpSpPr>
        <p:grpSpPr>
          <a:xfrm>
            <a:off x="2124075" y="2852738"/>
            <a:ext cx="4178300" cy="720725"/>
            <a:chOff x="1655" y="1797"/>
            <a:chExt cx="2360" cy="454"/>
          </a:xfrm>
        </p:grpSpPr>
        <p:sp>
          <p:nvSpPr>
            <p:cNvPr id="68645" name="Line 107"/>
            <p:cNvSpPr/>
            <p:nvPr/>
          </p:nvSpPr>
          <p:spPr>
            <a:xfrm>
              <a:off x="1655" y="2251"/>
              <a:ext cx="2360" cy="0"/>
            </a:xfrm>
            <a:prstGeom prst="line">
              <a:avLst/>
            </a:prstGeom>
            <a:ln w="28575" cap="flat" cmpd="sng">
              <a:solidFill>
                <a:srgbClr val="FF0000"/>
              </a:solidFill>
              <a:prstDash val="dash"/>
              <a:headEnd type="none" w="med" len="med"/>
              <a:tailEnd type="none" w="med" len="med"/>
            </a:ln>
          </p:spPr>
          <p:txBody>
            <a:bodyPr/>
            <a:lstStyle/>
            <a:p>
              <a:endParaRPr lang="zh-CN" altLang="en-US"/>
            </a:p>
          </p:txBody>
        </p:sp>
        <p:sp>
          <p:nvSpPr>
            <p:cNvPr id="68646" name="Line 109"/>
            <p:cNvSpPr/>
            <p:nvPr/>
          </p:nvSpPr>
          <p:spPr>
            <a:xfrm flipV="1">
              <a:off x="1655" y="1979"/>
              <a:ext cx="0" cy="272"/>
            </a:xfrm>
            <a:prstGeom prst="line">
              <a:avLst/>
            </a:prstGeom>
            <a:ln w="28575" cap="flat" cmpd="sng">
              <a:solidFill>
                <a:srgbClr val="FF0000"/>
              </a:solidFill>
              <a:prstDash val="dash"/>
              <a:headEnd type="none" w="med" len="med"/>
              <a:tailEnd type="triangle" w="lg" len="med"/>
            </a:ln>
          </p:spPr>
          <p:txBody>
            <a:bodyPr/>
            <a:lstStyle/>
            <a:p>
              <a:endParaRPr lang="zh-CN" altLang="en-US"/>
            </a:p>
          </p:txBody>
        </p:sp>
        <p:sp>
          <p:nvSpPr>
            <p:cNvPr id="68647" name="Line 110"/>
            <p:cNvSpPr/>
            <p:nvPr/>
          </p:nvSpPr>
          <p:spPr>
            <a:xfrm flipH="1" flipV="1">
              <a:off x="4014" y="1797"/>
              <a:ext cx="1" cy="454"/>
            </a:xfrm>
            <a:prstGeom prst="line">
              <a:avLst/>
            </a:prstGeom>
            <a:ln w="28575" cap="flat" cmpd="sng">
              <a:solidFill>
                <a:srgbClr val="FF0000"/>
              </a:solidFill>
              <a:prstDash val="dash"/>
              <a:headEnd type="none" w="med" len="med"/>
              <a:tailEnd type="none" w="med" len="med"/>
            </a:ln>
          </p:spPr>
          <p:txBody>
            <a:bodyPr/>
            <a:lstStyle/>
            <a:p>
              <a:endParaRPr lang="zh-CN" altLang="en-US"/>
            </a:p>
          </p:txBody>
        </p:sp>
      </p:grpSp>
      <p:grpSp>
        <p:nvGrpSpPr>
          <p:cNvPr id="12" name="Group 118"/>
          <p:cNvGrpSpPr/>
          <p:nvPr/>
        </p:nvGrpSpPr>
        <p:grpSpPr>
          <a:xfrm>
            <a:off x="2700338" y="2133600"/>
            <a:ext cx="4103687" cy="647700"/>
            <a:chOff x="1701" y="1344"/>
            <a:chExt cx="2585" cy="408"/>
          </a:xfrm>
        </p:grpSpPr>
        <p:sp>
          <p:nvSpPr>
            <p:cNvPr id="68642" name="Line 111"/>
            <p:cNvSpPr/>
            <p:nvPr/>
          </p:nvSpPr>
          <p:spPr>
            <a:xfrm>
              <a:off x="1701" y="1362"/>
              <a:ext cx="2585" cy="0"/>
            </a:xfrm>
            <a:prstGeom prst="line">
              <a:avLst/>
            </a:prstGeom>
            <a:ln w="28575" cap="flat" cmpd="sng">
              <a:solidFill>
                <a:srgbClr val="00FFFF"/>
              </a:solidFill>
              <a:prstDash val="dash"/>
              <a:headEnd type="none" w="med" len="med"/>
              <a:tailEnd type="none" w="med" len="med"/>
            </a:ln>
          </p:spPr>
          <p:txBody>
            <a:bodyPr/>
            <a:lstStyle/>
            <a:p>
              <a:endParaRPr lang="zh-CN" altLang="en-US"/>
            </a:p>
          </p:txBody>
        </p:sp>
        <p:sp>
          <p:nvSpPr>
            <p:cNvPr id="68643" name="Line 112"/>
            <p:cNvSpPr/>
            <p:nvPr/>
          </p:nvSpPr>
          <p:spPr>
            <a:xfrm>
              <a:off x="4286" y="1344"/>
              <a:ext cx="0" cy="272"/>
            </a:xfrm>
            <a:prstGeom prst="line">
              <a:avLst/>
            </a:prstGeom>
            <a:ln w="28575" cap="flat" cmpd="sng">
              <a:solidFill>
                <a:srgbClr val="00FFFF"/>
              </a:solidFill>
              <a:prstDash val="dash"/>
              <a:headEnd type="none" w="med" len="med"/>
              <a:tailEnd type="triangle" w="lg" len="med"/>
            </a:ln>
          </p:spPr>
          <p:txBody>
            <a:bodyPr/>
            <a:lstStyle/>
            <a:p>
              <a:endParaRPr lang="zh-CN" altLang="en-US"/>
            </a:p>
          </p:txBody>
        </p:sp>
        <p:sp>
          <p:nvSpPr>
            <p:cNvPr id="68644" name="Line 113"/>
            <p:cNvSpPr/>
            <p:nvPr/>
          </p:nvSpPr>
          <p:spPr>
            <a:xfrm flipV="1">
              <a:off x="1701" y="1344"/>
              <a:ext cx="0" cy="408"/>
            </a:xfrm>
            <a:prstGeom prst="line">
              <a:avLst/>
            </a:prstGeom>
            <a:ln w="28575" cap="flat" cmpd="sng">
              <a:solidFill>
                <a:srgbClr val="00FFFF"/>
              </a:solidFill>
              <a:prstDash val="dash"/>
              <a:headEnd type="none" w="med" len="med"/>
              <a:tailEnd type="none" w="med" len="med"/>
            </a:ln>
          </p:spPr>
          <p:txBody>
            <a:bodyPr/>
            <a:lstStyle/>
            <a:p>
              <a:endParaRPr lang="zh-CN" altLang="en-US"/>
            </a:p>
          </p:txBody>
        </p:sp>
      </p:grpSp>
      <p:sp>
        <p:nvSpPr>
          <p:cNvPr id="129145" name="Rectangle 4"/>
          <p:cNvSpPr/>
          <p:nvPr/>
        </p:nvSpPr>
        <p:spPr>
          <a:xfrm>
            <a:off x="3930650" y="4005263"/>
            <a:ext cx="1365250" cy="457200"/>
          </a:xfrm>
          <a:prstGeom prst="rect">
            <a:avLst/>
          </a:prstGeom>
          <a:solidFill>
            <a:srgbClr val="00FFFF"/>
          </a:solid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latin typeface="Times New Roman" panose="02020603050405020304" pitchFamily="18" charset="0"/>
                <a:ea typeface="宋体" panose="02010600030101010101" pitchFamily="2" charset="-122"/>
              </a:rPr>
              <a:t>p-&gt;next; </a:t>
            </a:r>
            <a:endParaRPr lang="en-US" altLang="zh-CN" b="1" dirty="0">
              <a:latin typeface="Times New Roman" panose="02020603050405020304" pitchFamily="18" charset="0"/>
              <a:ea typeface="宋体" panose="02010600030101010101" pitchFamily="2" charset="-122"/>
            </a:endParaRPr>
          </a:p>
        </p:txBody>
      </p:sp>
      <p:sp>
        <p:nvSpPr>
          <p:cNvPr id="2" name="Rectangle 5"/>
          <p:cNvSpPr/>
          <p:nvPr/>
        </p:nvSpPr>
        <p:spPr>
          <a:xfrm>
            <a:off x="3924300" y="4581525"/>
            <a:ext cx="1406525" cy="457200"/>
          </a:xfrm>
          <a:prstGeom prst="rect">
            <a:avLst/>
          </a:prstGeom>
          <a:solidFill>
            <a:srgbClr val="FF0000"/>
          </a:solid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b="1" dirty="0">
                <a:solidFill>
                  <a:schemeClr val="bg1"/>
                </a:solidFill>
                <a:latin typeface="Times New Roman" panose="02020603050405020304" pitchFamily="18" charset="0"/>
                <a:ea typeface="宋体" panose="02010600030101010101" pitchFamily="2" charset="-122"/>
              </a:rPr>
              <a:t>p-&gt;prior;</a:t>
            </a:r>
            <a:endParaRPr lang="en-US" altLang="zh-CN" b="1"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9028"/>
                                        </p:tgtEl>
                                        <p:attrNameLst>
                                          <p:attrName>style.visibility</p:attrName>
                                        </p:attrNameLst>
                                      </p:cBhvr>
                                      <p:to>
                                        <p:strVal val="visible"/>
                                      </p:to>
                                    </p:set>
                                    <p:animEffect transition="in" filter="wipe(left)">
                                      <p:cBhvr>
                                        <p:cTn id="20" dur="500"/>
                                        <p:tgtEl>
                                          <p:spTgt spid="12902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9145"/>
                                        </p:tgtEl>
                                        <p:attrNameLst>
                                          <p:attrName>style.visibility</p:attrName>
                                        </p:attrNameLst>
                                      </p:cBhvr>
                                      <p:to>
                                        <p:strVal val="visible"/>
                                      </p:to>
                                    </p:set>
                                    <p:animEffect transition="in" filter="blinds(horizontal)">
                                      <p:cBhvr>
                                        <p:cTn id="25" dur="500"/>
                                        <p:tgtEl>
                                          <p:spTgt spid="129145"/>
                                        </p:tgtEl>
                                      </p:cBhvr>
                                    </p:animEffect>
                                  </p:childTnLst>
                                </p:cTn>
                              </p:par>
                            </p:childTnLst>
                          </p:cTn>
                        </p:par>
                        <p:par>
                          <p:cTn id="26" fill="hold">
                            <p:stCondLst>
                              <p:cond delay="500"/>
                            </p:stCondLst>
                            <p:childTnLst>
                              <p:par>
                                <p:cTn id="27" presetID="3" presetClass="exit" presetSubtype="10" fill="hold" nodeType="afterEffect">
                                  <p:stCondLst>
                                    <p:cond delay="0"/>
                                  </p:stCondLst>
                                  <p:childTnLst>
                                    <p:animEffect transition="out" filter="blinds(horizontal)">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672773"/>
                                        </p:tgtEl>
                                        <p:attrNameLst>
                                          <p:attrName>style.visibility</p:attrName>
                                        </p:attrNameLst>
                                      </p:cBhvr>
                                      <p:to>
                                        <p:strVal val="visible"/>
                                      </p:to>
                                    </p:set>
                                    <p:animEffect transition="in" filter="wipe(left)">
                                      <p:cBhvr>
                                        <p:cTn id="42" dur="500"/>
                                        <p:tgtEl>
                                          <p:spTgt spid="6727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par>
                          <p:cTn id="48" fill="hold">
                            <p:stCondLst>
                              <p:cond delay="500"/>
                            </p:stCondLst>
                            <p:childTnLst>
                              <p:par>
                                <p:cTn id="49" presetID="22" presetClass="exit" presetSubtype="4" fill="hold" nodeType="afterEffect">
                                  <p:stCondLst>
                                    <p:cond delay="0"/>
                                  </p:stCondLst>
                                  <p:childTnLst>
                                    <p:animEffect transition="out" filter="wipe(down)">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nodeType="clickEffect">
                                  <p:stCondLst>
                                    <p:cond delay="0"/>
                                  </p:stCondLst>
                                  <p:childTnLst>
                                    <p:animEffect transition="out" filter="wipe(down)">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childTnLst>
                          </p:cTn>
                        </p:par>
                        <p:par>
                          <p:cTn id="57" fill="hold">
                            <p:stCondLst>
                              <p:cond delay="500"/>
                            </p:stCondLst>
                            <p:childTnLst>
                              <p:par>
                                <p:cTn id="58" presetID="22" presetClass="exit" presetSubtype="4" fill="hold" nodeType="afterEffect">
                                  <p:stCondLst>
                                    <p:cond delay="0"/>
                                  </p:stCondLst>
                                  <p:childTnLst>
                                    <p:animEffect transition="out" filter="wipe(down)">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p:bldP spid="672773" grpId="0"/>
      <p:bldP spid="129145" grpId="0" bldLvl="0" animBg="1"/>
      <p:bldP spid="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2.5</a:t>
            </a:r>
            <a:r>
              <a:rPr lang="zh-CN" altLang="en-US" b="0" kern="0" noProof="0">
                <a:ln>
                  <a:noFill/>
                </a:ln>
                <a:uLnTx/>
                <a:uFillTx/>
                <a:sym typeface="+mn-ea"/>
              </a:rPr>
              <a:t>线性表的链式表示和实现</a:t>
            </a:r>
            <a:r>
              <a:rPr lang="en-US" altLang="zh-CN" b="0" kern="0" noProof="0">
                <a:ln>
                  <a:noFill/>
                </a:ln>
                <a:uLnTx/>
                <a:uFillTx/>
                <a:sym typeface="+mn-ea"/>
              </a:rPr>
              <a:t>-</a:t>
            </a:r>
            <a:r>
              <a:rPr lang="zh-CN" altLang="en-US" sz="2000" b="0" kern="0" noProof="0">
                <a:ln>
                  <a:noFill/>
                </a:ln>
                <a:solidFill>
                  <a:srgbClr val="FF0909"/>
                </a:solidFill>
                <a:uLnTx/>
                <a:uFillTx/>
                <a:sym typeface="+mn-ea"/>
              </a:rPr>
              <a:t>双向链表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30051" name="Rectangle 3"/>
          <p:cNvSpPr>
            <a:spLocks noGrp="1"/>
          </p:cNvSpPr>
          <p:nvPr>
            <p:ph idx="1"/>
          </p:nvPr>
        </p:nvSpPr>
        <p:spPr>
          <a:xfrm>
            <a:off x="107950" y="1052513"/>
            <a:ext cx="8856663" cy="5616575"/>
          </a:xfrm>
        </p:spPr>
        <p:txBody>
          <a:bodyPr vert="horz" wrap="square" lIns="91440" tIns="45720" rIns="91440" bIns="45720" anchor="t" anchorCtr="0"/>
          <a:lstStyle/>
          <a:p>
            <a:pPr>
              <a:buFont typeface="Wingdings" panose="05000000000000000000" pitchFamily="2" charset="2"/>
              <a:buNone/>
            </a:pPr>
            <a:r>
              <a:rPr lang="en-US" altLang="zh-CN" b="1" kern="1200" dirty="0">
                <a:latin typeface="Times New Roman" panose="02020603050405020304" pitchFamily="18" charset="0"/>
                <a:ea typeface="+mn-ea"/>
                <a:cs typeface="+mn-cs"/>
              </a:rPr>
              <a:t>Status ListDelete_DuL(DuLinkList &amp;L,int i){</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if(!(p=GetElemP_DuL(L,i)))     </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return ERROR;</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a:t>
            </a:r>
            <a:r>
              <a:rPr lang="en-US" altLang="zh-CN" b="1" kern="1200" dirty="0">
                <a:solidFill>
                  <a:srgbClr val="FF0909"/>
                </a:solidFill>
                <a:latin typeface="Times New Roman" panose="02020603050405020304" pitchFamily="18" charset="0"/>
                <a:ea typeface="+mn-ea"/>
                <a:cs typeface="+mn-cs"/>
              </a:rPr>
              <a:t>p-&gt;prior-&gt;next=p-&gt;next;</a:t>
            </a:r>
            <a:endParaRPr lang="en-US" altLang="zh-CN" b="1" kern="1200" dirty="0">
              <a:solidFill>
                <a:srgbClr val="FF0909"/>
              </a:solidFill>
              <a:latin typeface="Times New Roman" panose="02020603050405020304" pitchFamily="18" charset="0"/>
              <a:ea typeface="+mn-ea"/>
              <a:cs typeface="+mn-cs"/>
            </a:endParaRPr>
          </a:p>
          <a:p>
            <a:pPr>
              <a:buFont typeface="Wingdings" panose="05000000000000000000" pitchFamily="2" charset="2"/>
              <a:buNone/>
            </a:pPr>
            <a:r>
              <a:rPr lang="en-US" altLang="zh-CN" b="1" kern="1200" dirty="0">
                <a:solidFill>
                  <a:srgbClr val="FF0909"/>
                </a:solidFill>
                <a:latin typeface="Times New Roman" panose="02020603050405020304" pitchFamily="18" charset="0"/>
                <a:ea typeface="+mn-ea"/>
                <a:cs typeface="+mn-cs"/>
              </a:rPr>
              <a:t>	p-&gt;next-&gt;prior=p-&gt;prior;</a:t>
            </a:r>
            <a:endParaRPr lang="en-US" altLang="zh-CN" b="1" kern="1200" dirty="0">
              <a:solidFill>
                <a:srgbClr val="FF0909"/>
              </a:solidFill>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delete p; </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	return OK;</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r>
              <a:rPr lang="en-US" altLang="zh-CN" b="1" kern="1200" dirty="0">
                <a:latin typeface="Times New Roman" panose="02020603050405020304" pitchFamily="18" charset="0"/>
                <a:ea typeface="+mn-ea"/>
                <a:cs typeface="+mn-cs"/>
              </a:rPr>
              <a:t>}</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endParaRPr lang="zh-CN" altLang="en-US" b="1" kern="1200" dirty="0">
              <a:latin typeface="Times New Roman" panose="02020603050405020304" pitchFamily="18" charset="0"/>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0051">
                                            <p:txEl>
                                              <p:pRg st="3" end="3"/>
                                            </p:txEl>
                                          </p:spTgt>
                                        </p:tgtEl>
                                        <p:attrNameLst>
                                          <p:attrName>style.visibility</p:attrName>
                                        </p:attrNameLst>
                                      </p:cBhvr>
                                      <p:to>
                                        <p:strVal val="visible"/>
                                      </p:to>
                                    </p:set>
                                    <p:animEffect transition="in" filter="wipe(up)">
                                      <p:cBhvr>
                                        <p:cTn id="7" dur="500"/>
                                        <p:tgtEl>
                                          <p:spTgt spid="130051">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0051">
                                            <p:txEl>
                                              <p:pRg st="4" end="4"/>
                                            </p:txEl>
                                          </p:spTgt>
                                        </p:tgtEl>
                                        <p:attrNameLst>
                                          <p:attrName>style.visibility</p:attrName>
                                        </p:attrNameLst>
                                      </p:cBhvr>
                                      <p:to>
                                        <p:strVal val="visible"/>
                                      </p:to>
                                    </p:set>
                                    <p:animEffect transition="in" filter="wipe(up)">
                                      <p:cBhvr>
                                        <p:cTn id="11" dur="500"/>
                                        <p:tgtEl>
                                          <p:spTgt spid="130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chemeClr val="tx2"/>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2.6</a:t>
            </a:r>
            <a:r>
              <a:rPr lang="zh-CN" altLang="en-US" b="0" kern="0" noProof="0">
                <a:ln>
                  <a:noFill/>
                </a:ln>
                <a:uLnTx/>
                <a:uFillTx/>
                <a:sym typeface="+mn-ea"/>
              </a:rPr>
              <a:t>顺序表和链表的比较</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aphicFrame>
        <p:nvGraphicFramePr>
          <p:cNvPr id="6" name="表格 5"/>
          <p:cNvGraphicFramePr>
            <a:graphicFrameLocks noGrp="1"/>
          </p:cNvGraphicFramePr>
          <p:nvPr>
            <p:custDataLst>
              <p:tags r:id="rId1"/>
            </p:custDataLst>
          </p:nvPr>
        </p:nvGraphicFramePr>
        <p:xfrm>
          <a:off x="285750" y="1089660"/>
          <a:ext cx="8572500" cy="4975860"/>
        </p:xfrm>
        <a:graphic>
          <a:graphicData uri="http://schemas.openxmlformats.org/drawingml/2006/table">
            <a:tbl>
              <a:tblPr>
                <a:effectLst/>
                <a:tableStyleId>{5940675A-B579-460E-94D1-54222C63F5DA}</a:tableStyleId>
              </a:tblPr>
              <a:tblGrid>
                <a:gridCol w="794380"/>
                <a:gridCol w="1299210"/>
                <a:gridCol w="3352165"/>
                <a:gridCol w="3126745"/>
              </a:tblGrid>
              <a:tr h="885600">
                <a:tc gridSpan="2">
                  <a:txBody>
                    <a:bodyPr/>
                    <a:p>
                      <a:pPr indent="430530" algn="just">
                        <a:spcBef>
                          <a:spcPts val="120"/>
                        </a:spcBef>
                        <a:spcAft>
                          <a:spcPts val="120"/>
                        </a:spcAft>
                      </a:pPr>
                      <a:r>
                        <a:rPr lang="en-US" altLang="zh-CN" sz="1800" kern="100" baseline="0" dirty="0">
                          <a:solidFill>
                            <a:srgbClr val="FEFFFF"/>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sz="1800" kern="100" dirty="0">
                          <a:solidFill>
                            <a:srgbClr val="FEFFFF"/>
                          </a:solidFill>
                          <a:ea typeface="微软雅黑" panose="020B0503020204020204" pitchFamily="34" charset="-122"/>
                          <a:sym typeface="Times New Roman" panose="02020603050405020304" pitchFamily="18" charset="0"/>
                        </a:rPr>
                        <a:t>存储结构</a:t>
                      </a:r>
                      <a:endParaRPr lang="zh-CN" sz="1800" kern="1000" dirty="0">
                        <a:solidFill>
                          <a:srgbClr val="FEFFFF"/>
                        </a:solidFill>
                        <a:sym typeface="Times New Roman" panose="02020603050405020304" pitchFamily="18" charset="0"/>
                      </a:endParaRPr>
                    </a:p>
                    <a:p>
                      <a:pPr algn="just">
                        <a:spcBef>
                          <a:spcPts val="120"/>
                        </a:spcBef>
                        <a:spcAft>
                          <a:spcPts val="120"/>
                        </a:spcAft>
                      </a:pPr>
                      <a:r>
                        <a:rPr lang="en-US" altLang="zh-CN" sz="1800" kern="100" dirty="0">
                          <a:solidFill>
                            <a:srgbClr val="FEFFFF"/>
                          </a:solidFill>
                          <a:latin typeface="Times New Roman" panose="02020603050405020304" pitchFamily="18" charset="0"/>
                          <a:ea typeface="微软雅黑" panose="020B0503020204020204" pitchFamily="34" charset="-122"/>
                          <a:sym typeface="Times New Roman" panose="02020603050405020304" pitchFamily="18" charset="0"/>
                        </a:rPr>
                        <a:t>    </a:t>
                      </a:r>
                      <a:endParaRPr lang="en-US" altLang="zh-CN" sz="1800" kern="100" dirty="0">
                        <a:solidFill>
                          <a:srgbClr val="FEFFFF"/>
                        </a:solidFill>
                        <a:sym typeface="Times New Roman" panose="02020603050405020304" pitchFamily="18" charset="0"/>
                      </a:endParaRPr>
                    </a:p>
                    <a:p>
                      <a:pPr algn="just">
                        <a:spcBef>
                          <a:spcPts val="120"/>
                        </a:spcBef>
                        <a:spcAft>
                          <a:spcPts val="120"/>
                        </a:spcAft>
                      </a:pPr>
                      <a:r>
                        <a:rPr lang="en-US" altLang="zh-CN" sz="1800" kern="100" dirty="0">
                          <a:solidFill>
                            <a:srgbClr val="FEFFFF"/>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sz="1800" kern="100" dirty="0">
                          <a:solidFill>
                            <a:srgbClr val="FEFFFF"/>
                          </a:solidFill>
                          <a:ea typeface="微软雅黑" panose="020B0503020204020204" pitchFamily="34" charset="-122"/>
                          <a:sym typeface="Times New Roman" panose="02020603050405020304" pitchFamily="18" charset="0"/>
                        </a:rPr>
                        <a:t>比较项目</a:t>
                      </a:r>
                      <a:endParaRPr lang="zh-CN" sz="1800" kern="1000" dirty="0">
                        <a:solidFill>
                          <a:srgbClr val="FEFFFF"/>
                        </a:solidFill>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c hMerge="1">
                  <a:tcPr/>
                </a:tc>
                <a:tc>
                  <a:txBody>
                    <a:bodyPr/>
                    <a:p>
                      <a:pPr algn="ctr">
                        <a:spcBef>
                          <a:spcPts val="120"/>
                        </a:spcBef>
                        <a:spcAft>
                          <a:spcPts val="120"/>
                        </a:spcAft>
                      </a:pPr>
                      <a:r>
                        <a:rPr lang="zh-CN" sz="1800" kern="100" dirty="0">
                          <a:solidFill>
                            <a:srgbClr val="FEFFFF"/>
                          </a:solidFill>
                          <a:ea typeface="微软雅黑" panose="020B0503020204020204" pitchFamily="34" charset="-122"/>
                          <a:sym typeface="Times New Roman" panose="02020603050405020304" pitchFamily="18" charset="0"/>
                        </a:rPr>
                        <a:t>顺序表</a:t>
                      </a:r>
                      <a:endParaRPr lang="zh-CN" sz="1800" kern="1000" dirty="0">
                        <a:solidFill>
                          <a:srgbClr val="FEFFFF"/>
                        </a:solidFill>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c>
                  <a:txBody>
                    <a:bodyPr/>
                    <a:p>
                      <a:pPr algn="ctr">
                        <a:spcBef>
                          <a:spcPts val="120"/>
                        </a:spcBef>
                        <a:spcAft>
                          <a:spcPts val="120"/>
                        </a:spcAft>
                      </a:pPr>
                      <a:r>
                        <a:rPr lang="zh-CN" sz="1800" kern="100" dirty="0">
                          <a:solidFill>
                            <a:srgbClr val="FEFFFF"/>
                          </a:solidFill>
                          <a:ea typeface="微软雅黑" panose="020B0503020204020204" pitchFamily="34" charset="-122"/>
                          <a:sym typeface="Times New Roman" panose="02020603050405020304" pitchFamily="18" charset="0"/>
                        </a:rPr>
                        <a:t>链表</a:t>
                      </a:r>
                      <a:endParaRPr lang="zh-CN" sz="1800" kern="1000" dirty="0">
                        <a:solidFill>
                          <a:srgbClr val="FEFFFF"/>
                        </a:solidFill>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r>
              <a:tr h="523875">
                <a:tc rowSpan="2">
                  <a:txBody>
                    <a:bodyPr/>
                    <a:p>
                      <a:pPr algn="ctr">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空间</a:t>
                      </a:r>
                      <a:endPar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ctr">
                        <a:spcBef>
                          <a:spcPts val="240"/>
                        </a:spcBef>
                        <a:spcAft>
                          <a:spcPts val="240"/>
                        </a:spcAft>
                      </a:pPr>
                      <a:r>
                        <a:rPr lang="zh-CN" sz="1800" kern="10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存储空间</a:t>
                      </a:r>
                      <a:endParaRPr lang="zh-CN" sz="1800"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预先分配，空间闲置或溢出现象</a:t>
                      </a:r>
                      <a:endPar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动态分配，不会闲置或溢出</a:t>
                      </a:r>
                      <a:endParaRPr lang="zh-CN" sz="1800"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981621">
                <a:tc vMerge="1">
                  <a:tcPr/>
                </a:tc>
                <a:tc>
                  <a:txBody>
                    <a:bodyPr/>
                    <a:p>
                      <a:pPr algn="ctr">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存储密度</a:t>
                      </a:r>
                      <a:endPar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不用为表示结点间的逻辑关系而增加额外的存储开销，存储密度等于</a:t>
                      </a:r>
                      <a:r>
                        <a:rPr 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a:t>
                      </a:r>
                      <a:endParaRPr lang="zh-CN" sz="1800" kern="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需要借助指针来体现元素间的逻辑关系，存储密度小于</a:t>
                      </a:r>
                      <a:r>
                        <a:rPr 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a:t>
                      </a:r>
                      <a:endParaRPr lang="zh-CN" sz="1800" kern="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59105">
                <a:tc rowSpan="2">
                  <a:txBody>
                    <a:bodyPr/>
                    <a:p>
                      <a:pPr algn="ctr">
                        <a:spcBef>
                          <a:spcPts val="240"/>
                        </a:spcBef>
                        <a:spcAft>
                          <a:spcPts val="240"/>
                        </a:spcAft>
                      </a:pPr>
                      <a:r>
                        <a:rPr lang="zh-CN" sz="1800" kern="10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时间</a:t>
                      </a:r>
                      <a:endParaRPr lang="zh-CN" sz="1800"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ctr">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存取元素</a:t>
                      </a:r>
                      <a:endPar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随机存取，时间复杂度为</a:t>
                      </a:r>
                      <a:r>
                        <a:rPr 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O(1)</a:t>
                      </a:r>
                      <a:endParaRPr lang="zh-CN" sz="1800" kern="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顺序存取，时间复杂度为</a:t>
                      </a:r>
                      <a:r>
                        <a:rPr lang="en-US" sz="1800"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O(n)</a:t>
                      </a:r>
                      <a:endParaRPr lang="zh-CN" sz="1800" kern="1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92785">
                <a:tc vMerge="1">
                  <a:tcPr/>
                </a:tc>
                <a:tc>
                  <a:txBody>
                    <a:bodyPr/>
                    <a:p>
                      <a:pPr algn="ctr">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插入、删除</a:t>
                      </a:r>
                      <a:endPar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平均移动约表中一半元素，时间复杂度为</a:t>
                      </a:r>
                      <a:r>
                        <a:rPr lang="en-US"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O(n)</a:t>
                      </a:r>
                      <a:endParaRPr lang="zh-CN" sz="1800" kern="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不需移动元素，确定位置后，时间复杂度为</a:t>
                      </a:r>
                      <a:r>
                        <a:rPr lang="en-US" sz="1800"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O(1)</a:t>
                      </a:r>
                      <a:endParaRPr lang="zh-CN" sz="1800" kern="1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188000">
                <a:tc gridSpan="2">
                  <a:txBody>
                    <a:bodyPr/>
                    <a:p>
                      <a:pPr algn="ctr">
                        <a:spcBef>
                          <a:spcPts val="240"/>
                        </a:spcBef>
                        <a:spcAft>
                          <a:spcPts val="240"/>
                        </a:spcAft>
                      </a:pPr>
                      <a:r>
                        <a:rPr lang="zh-CN" sz="1800" kern="100">
                          <a:solidFill>
                            <a:srgbClr val="000000"/>
                          </a:solidFill>
                          <a:latin typeface="微软雅黑" panose="020B0503020204020204" pitchFamily="34" charset="-122"/>
                          <a:ea typeface="微软雅黑" panose="020B0503020204020204" pitchFamily="34" charset="-122"/>
                          <a:sym typeface="Times New Roman" panose="02020603050405020304" pitchFamily="18" charset="0"/>
                        </a:rPr>
                        <a:t>适用情况</a:t>
                      </a:r>
                      <a:endParaRPr lang="zh-CN" sz="1800"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cPr/>
                </a:tc>
                <a:tc>
                  <a:txBody>
                    <a:bodyPr/>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① 表长变化不大，且能事先确定变化的范围</a:t>
                      </a:r>
                      <a:endParaRPr lang="zh-CN" sz="1800" kern="100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② 很少进行插入或删除，经常按元素位置序号访问数据元素</a:t>
                      </a:r>
                      <a:endParaRPr lang="zh-CN" sz="1800" kern="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① 长度变化较大</a:t>
                      </a:r>
                      <a:endParaRPr lang="zh-CN" sz="1800" kern="100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p>
                      <a:pPr algn="just">
                        <a:spcBef>
                          <a:spcPts val="240"/>
                        </a:spcBef>
                        <a:spcAft>
                          <a:spcPts val="240"/>
                        </a:spcAft>
                      </a:pPr>
                      <a:r>
                        <a:rPr lang="zh-CN" sz="1800"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② 频繁进行插入或删除操作</a:t>
                      </a:r>
                      <a:endParaRPr lang="zh-CN" sz="1800" kern="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43396" name="Line 1"/>
          <p:cNvSpPr>
            <a:spLocks noChangeShapeType="1"/>
          </p:cNvSpPr>
          <p:nvPr>
            <p:custDataLst>
              <p:tags r:id="rId2"/>
            </p:custDataLst>
          </p:nvPr>
        </p:nvSpPr>
        <p:spPr bwMode="auto">
          <a:xfrm>
            <a:off x="285750" y="1089660"/>
            <a:ext cx="2091055" cy="83439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chemeClr val="tx2"/>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2.7 </a:t>
            </a:r>
            <a:r>
              <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线性表的应用</a:t>
            </a:r>
            <a:endPar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7651"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Times New Roman" panose="02020603050405020304" pitchFamily="18" charset="0"/>
                <a:ea typeface="+mn-ea"/>
                <a:cs typeface="+mn-cs"/>
              </a:rPr>
              <a:t>例:有两个集合</a:t>
            </a:r>
            <a:r>
              <a:rPr lang="en-US" altLang="zh-CN" kern="1200" dirty="0">
                <a:latin typeface="Times New Roman" panose="02020603050405020304" pitchFamily="18" charset="0"/>
                <a:ea typeface="+mn-ea"/>
                <a:cs typeface="+mn-cs"/>
              </a:rPr>
              <a:t>A</a:t>
            </a:r>
            <a:r>
              <a:rPr lang="zh-CN" altLang="en-US" kern="1200" dirty="0">
                <a:latin typeface="Times New Roman" panose="02020603050405020304" pitchFamily="18" charset="0"/>
                <a:ea typeface="+mn-ea"/>
                <a:cs typeface="+mn-cs"/>
              </a:rPr>
              <a:t>和</a:t>
            </a:r>
            <a:r>
              <a:rPr lang="en-US" altLang="zh-CN" kern="1200" dirty="0">
                <a:latin typeface="Times New Roman" panose="02020603050405020304" pitchFamily="18" charset="0"/>
                <a:ea typeface="+mn-ea"/>
                <a:cs typeface="+mn-cs"/>
              </a:rPr>
              <a:t>B</a:t>
            </a:r>
            <a:r>
              <a:rPr lang="zh-CN" altLang="en-US" kern="1200" dirty="0">
                <a:latin typeface="Times New Roman" panose="02020603050405020304" pitchFamily="18" charset="0"/>
                <a:ea typeface="+mn-ea"/>
                <a:cs typeface="+mn-cs"/>
              </a:rPr>
              <a:t>分别用两个线性表 </a:t>
            </a:r>
            <a:r>
              <a:rPr lang="en-US" altLang="zh-CN" kern="1200" dirty="0">
                <a:latin typeface="Times New Roman" panose="02020603050405020304" pitchFamily="18" charset="0"/>
                <a:ea typeface="+mn-ea"/>
                <a:cs typeface="+mn-cs"/>
              </a:rPr>
              <a:t>LA </a:t>
            </a:r>
            <a:r>
              <a:rPr lang="zh-CN" altLang="en-US" kern="1200" dirty="0">
                <a:latin typeface="Times New Roman" panose="02020603050405020304" pitchFamily="18" charset="0"/>
                <a:ea typeface="+mn-ea"/>
                <a:cs typeface="+mn-cs"/>
              </a:rPr>
              <a:t>和 </a:t>
            </a:r>
            <a:r>
              <a:rPr lang="en-US" altLang="zh-CN" kern="1200" dirty="0">
                <a:latin typeface="Times New Roman" panose="02020603050405020304" pitchFamily="18" charset="0"/>
                <a:ea typeface="+mn-ea"/>
                <a:cs typeface="+mn-cs"/>
              </a:rPr>
              <a:t>LB </a:t>
            </a:r>
            <a:r>
              <a:rPr lang="zh-CN" altLang="en-US" kern="1200" dirty="0">
                <a:latin typeface="Times New Roman" panose="02020603050405020304" pitchFamily="18" charset="0"/>
                <a:ea typeface="+mn-ea"/>
                <a:cs typeface="+mn-cs"/>
              </a:rPr>
              <a:t>表示</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线性表中的数据元素即为集合中的成员</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。现要求一个新的集合</a:t>
            </a:r>
            <a:r>
              <a:rPr lang="en-US" altLang="zh-CN" kern="1200" dirty="0">
                <a:latin typeface="Times New Roman" panose="02020603050405020304" pitchFamily="18" charset="0"/>
                <a:ea typeface="+mn-ea"/>
                <a:cs typeface="+mn-cs"/>
              </a:rPr>
              <a:t>A＝A∪B。</a:t>
            </a:r>
            <a:r>
              <a:rPr lang="zh-CN" altLang="en-US" kern="1200" dirty="0">
                <a:latin typeface="Times New Roman" panose="02020603050405020304" pitchFamily="18" charset="0"/>
                <a:ea typeface="+mn-ea"/>
                <a:cs typeface="+mn-cs"/>
              </a:rPr>
              <a:t>（不含重复）</a:t>
            </a:r>
            <a:endParaRPr lang="en-US" altLang="zh-CN" kern="1200" dirty="0">
              <a:latin typeface="Times New Roman" panose="02020603050405020304" pitchFamily="18" charset="0"/>
              <a:ea typeface="+mn-ea"/>
              <a:cs typeface="+mn-cs"/>
            </a:endParaRPr>
          </a:p>
          <a:p>
            <a:pPr lvl="1"/>
            <a:r>
              <a:rPr lang="zh-CN" altLang="en-US" kern="1200" dirty="0">
                <a:solidFill>
                  <a:srgbClr val="FF0909"/>
                </a:solidFill>
                <a:latin typeface="Arial" panose="020B0604020202020204" pitchFamily="34" charset="0"/>
                <a:ea typeface="+mn-ea"/>
                <a:cs typeface="+mn-cs"/>
              </a:rPr>
              <a:t>算法思想：</a:t>
            </a:r>
            <a:r>
              <a:rPr lang="zh-CN" altLang="en-US" kern="1200" dirty="0">
                <a:latin typeface="Times New Roman" panose="02020603050405020304" pitchFamily="18" charset="0"/>
                <a:ea typeface="+mn-ea"/>
                <a:cs typeface="+mn-cs"/>
              </a:rPr>
              <a:t>将存在于线性表</a:t>
            </a:r>
            <a:r>
              <a:rPr lang="en-US" altLang="zh-CN" kern="1200" dirty="0">
                <a:latin typeface="Times New Roman" panose="02020603050405020304" pitchFamily="18" charset="0"/>
                <a:ea typeface="+mn-ea"/>
                <a:cs typeface="+mn-cs"/>
              </a:rPr>
              <a:t>LB</a:t>
            </a:r>
            <a:r>
              <a:rPr lang="zh-CN" altLang="en-US" kern="1200" dirty="0">
                <a:latin typeface="Times New Roman" panose="02020603050405020304" pitchFamily="18" charset="0"/>
                <a:ea typeface="+mn-ea"/>
                <a:cs typeface="+mn-cs"/>
              </a:rPr>
              <a:t>中而不存在于线性表</a:t>
            </a:r>
            <a:r>
              <a:rPr lang="en-US" altLang="zh-CN" kern="1200" dirty="0">
                <a:latin typeface="Times New Roman" panose="02020603050405020304" pitchFamily="18" charset="0"/>
                <a:ea typeface="+mn-ea"/>
                <a:cs typeface="+mn-cs"/>
              </a:rPr>
              <a:t>LA</a:t>
            </a:r>
            <a:r>
              <a:rPr lang="zh-CN" altLang="en-US" kern="1200" dirty="0">
                <a:latin typeface="Times New Roman" panose="02020603050405020304" pitchFamily="18" charset="0"/>
                <a:ea typeface="+mn-ea"/>
                <a:cs typeface="+mn-cs"/>
              </a:rPr>
              <a:t>中的数据元素插入到线性表</a:t>
            </a:r>
            <a:r>
              <a:rPr lang="en-US" altLang="zh-CN" kern="1200" dirty="0">
                <a:latin typeface="Times New Roman" panose="02020603050405020304" pitchFamily="18" charset="0"/>
                <a:ea typeface="+mn-ea"/>
                <a:cs typeface="+mn-cs"/>
              </a:rPr>
              <a:t>LA</a:t>
            </a:r>
            <a:r>
              <a:rPr lang="zh-CN" altLang="en-US" kern="1200" dirty="0">
                <a:latin typeface="Times New Roman" panose="02020603050405020304" pitchFamily="18" charset="0"/>
                <a:ea typeface="+mn-ea"/>
                <a:cs typeface="+mn-cs"/>
              </a:rPr>
              <a:t>中去。</a:t>
            </a:r>
            <a:endParaRPr lang="zh-CN" altLang="en-US" kern="1200" dirty="0">
              <a:latin typeface="Times New Roman" panose="02020603050405020304" pitchFamily="18" charset="0"/>
              <a:ea typeface="+mn-ea"/>
              <a:cs typeface="+mn-cs"/>
            </a:endParaRPr>
          </a:p>
          <a:p>
            <a:pPr lvl="2"/>
            <a:r>
              <a:rPr lang="zh-CN" altLang="en-US" kern="1200" dirty="0">
                <a:latin typeface="+mj-lt"/>
                <a:ea typeface="楷体_GB2312" pitchFamily="49" charset="-122"/>
                <a:cs typeface="+mn-cs"/>
              </a:rPr>
              <a:t>从</a:t>
            </a:r>
            <a:r>
              <a:rPr lang="en-US" altLang="zh-CN" kern="1200" dirty="0">
                <a:latin typeface="+mj-lt"/>
                <a:ea typeface="楷体_GB2312" pitchFamily="49" charset="-122"/>
                <a:cs typeface="+mn-cs"/>
              </a:rPr>
              <a:t>LB</a:t>
            </a:r>
            <a:r>
              <a:rPr lang="zh-CN" altLang="en-US" kern="1200" dirty="0">
                <a:latin typeface="+mj-lt"/>
                <a:ea typeface="楷体_GB2312" pitchFamily="49" charset="-122"/>
                <a:cs typeface="+mn-cs"/>
              </a:rPr>
              <a:t>中依次取得每个数据元素；    </a:t>
            </a:r>
            <a:endParaRPr lang="zh-CN" altLang="en-US" kern="1200" dirty="0">
              <a:latin typeface="+mj-lt"/>
              <a:ea typeface="楷体_GB2312" pitchFamily="49" charset="-122"/>
              <a:cs typeface="+mn-cs"/>
            </a:endParaRPr>
          </a:p>
          <a:p>
            <a:pPr lvl="2"/>
            <a:r>
              <a:rPr lang="zh-CN" altLang="en-US" kern="1200" dirty="0">
                <a:latin typeface="+mj-lt"/>
                <a:ea typeface="楷体_GB2312" pitchFamily="49" charset="-122"/>
                <a:cs typeface="+mn-cs"/>
              </a:rPr>
              <a:t>依值在</a:t>
            </a:r>
            <a:r>
              <a:rPr lang="en-US" altLang="zh-CN" kern="1200" dirty="0">
                <a:latin typeface="+mj-lt"/>
                <a:ea typeface="楷体_GB2312" pitchFamily="49" charset="-122"/>
                <a:cs typeface="+mn-cs"/>
              </a:rPr>
              <a:t>LA</a:t>
            </a:r>
            <a:r>
              <a:rPr lang="zh-CN" altLang="en-US" kern="1200" dirty="0">
                <a:latin typeface="+mj-lt"/>
                <a:ea typeface="楷体_GB2312" pitchFamily="49" charset="-122"/>
                <a:cs typeface="+mn-cs"/>
              </a:rPr>
              <a:t>中进行查寻；</a:t>
            </a:r>
            <a:endParaRPr lang="en-US" altLang="zh-CN" kern="1200" dirty="0">
              <a:latin typeface="+mj-lt"/>
              <a:ea typeface="楷体_GB2312" pitchFamily="49" charset="-122"/>
              <a:cs typeface="+mn-cs"/>
            </a:endParaRPr>
          </a:p>
          <a:p>
            <a:pPr lvl="2"/>
            <a:r>
              <a:rPr lang="zh-CN" altLang="en-US" kern="1200" dirty="0">
                <a:latin typeface="+mj-lt"/>
                <a:ea typeface="楷体_GB2312" pitchFamily="49" charset="-122"/>
                <a:cs typeface="+mn-cs"/>
              </a:rPr>
              <a:t>若不存在，则插入最后。</a:t>
            </a:r>
            <a:endParaRPr lang="zh-CN" altLang="en-US" kern="1200" dirty="0">
              <a:latin typeface="+mj-lt"/>
              <a:ea typeface="楷体_GB2312" pitchFamily="49" charset="-122"/>
              <a:cs typeface="+mn-cs"/>
            </a:endParaRPr>
          </a:p>
        </p:txBody>
      </p:sp>
      <p:sp>
        <p:nvSpPr>
          <p:cNvPr id="27652" name="Rectangle 4"/>
          <p:cNvSpPr/>
          <p:nvPr/>
        </p:nvSpPr>
        <p:spPr>
          <a:xfrm>
            <a:off x="323533" y="1844675"/>
            <a:ext cx="4968875" cy="4521835"/>
          </a:xfrm>
          <a:prstGeom prst="rect">
            <a:avLst/>
          </a:prstGeom>
          <a:solidFill>
            <a:srgbClr val="CCFFFF"/>
          </a:solidFill>
          <a:ln w="2857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lnSpc>
                <a:spcPct val="120000"/>
              </a:lnSpc>
              <a:spcBef>
                <a:spcPct val="0"/>
              </a:spcBef>
              <a:buNone/>
            </a:pPr>
            <a:r>
              <a:rPr lang="en-US" altLang="zh-CN" b="1" dirty="0">
                <a:latin typeface="Times New Roman" panose="02020603050405020304" pitchFamily="18" charset="0"/>
                <a:ea typeface="宋体" panose="02010600030101010101" pitchFamily="2" charset="-122"/>
              </a:rPr>
              <a:t>void MergeList(List &amp;La, List Lb)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en-US" altLang="zh-CN" b="1" dirty="0">
                <a:latin typeface="Times New Roman" panose="02020603050405020304" pitchFamily="18" charset="0"/>
                <a:ea typeface="宋体" panose="02010600030101010101" pitchFamily="2" charset="-122"/>
              </a:rPr>
              <a:t>    m = ListLength(La);</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en-US" altLang="zh-CN" b="1" dirty="0">
                <a:latin typeface="Times New Roman" panose="02020603050405020304" pitchFamily="18" charset="0"/>
                <a:ea typeface="宋体" panose="02010600030101010101" pitchFamily="2" charset="-122"/>
              </a:rPr>
              <a:t>    n = ListLength(Lb); </a:t>
            </a:r>
            <a:endParaRPr lang="zh-CN" altLang="en-US"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en-US" altLang="zh-CN" b="1" dirty="0">
                <a:latin typeface="Times New Roman" panose="02020603050405020304" pitchFamily="18" charset="0"/>
                <a:ea typeface="宋体" panose="02010600030101010101" pitchFamily="2" charset="-122"/>
              </a:rPr>
              <a:t>    for (i = 1; i &lt;=n; i++)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en-US" altLang="zh-CN"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hlinkClick r:id="rId1"/>
              </a:rPr>
              <a:t>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en-US" altLang="zh-CN" b="1" dirty="0">
                <a:latin typeface="Times New Roman" panose="02020603050405020304" pitchFamily="18" charset="0"/>
                <a:ea typeface="宋体" panose="02010600030101010101" pitchFamily="2" charset="-122"/>
              </a:rPr>
              <a:t>        GetElem(Lb, i, e);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en-US" altLang="zh-CN" b="1" dirty="0">
                <a:latin typeface="Times New Roman" panose="02020603050405020304" pitchFamily="18" charset="0"/>
                <a:ea typeface="宋体" panose="02010600030101010101" pitchFamily="2" charset="-122"/>
              </a:rPr>
              <a:t>        if ( !LocateElem(La, e) )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en-US" altLang="zh-CN" b="1" dirty="0">
                <a:latin typeface="Times New Roman" panose="02020603050405020304" pitchFamily="18" charset="0"/>
                <a:ea typeface="宋体" panose="02010600030101010101" pitchFamily="2" charset="-122"/>
              </a:rPr>
              <a:t>            ListInsert(La, ++m, e); </a:t>
            </a:r>
            <a:endParaRPr lang="zh-CN" altLang="en-US"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None/>
            </a:pPr>
            <a:r>
              <a:rPr lang="zh-CN" altLang="en-US"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 name="流程图: 可选过程 1"/>
          <p:cNvSpPr/>
          <p:nvPr/>
        </p:nvSpPr>
        <p:spPr>
          <a:xfrm>
            <a:off x="5802313" y="2760663"/>
            <a:ext cx="1185862" cy="585787"/>
          </a:xfrm>
          <a:prstGeom prst="flowChartAlternateProcess">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1,5,9,8</a:t>
            </a:r>
            <a:endParaRPr lang="zh-CN" altLang="en-US" b="1" dirty="0">
              <a:solidFill>
                <a:srgbClr val="FFFF00"/>
              </a:solidFill>
              <a:ea typeface="宋体" panose="02010600030101010101" pitchFamily="2" charset="-122"/>
            </a:endParaRPr>
          </a:p>
        </p:txBody>
      </p:sp>
      <p:sp>
        <p:nvSpPr>
          <p:cNvPr id="6" name="流程图: 可选过程 5"/>
          <p:cNvSpPr/>
          <p:nvPr/>
        </p:nvSpPr>
        <p:spPr>
          <a:xfrm>
            <a:off x="7346950" y="2770188"/>
            <a:ext cx="1185863" cy="587375"/>
          </a:xfrm>
          <a:prstGeom prst="flowChartAlternateProcess">
            <a:avLst/>
          </a:prstGeom>
          <a:solidFill>
            <a:srgbClr val="0000CC"/>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2,4,8</a:t>
            </a:r>
            <a:endParaRPr lang="zh-CN" altLang="en-US" b="1" dirty="0">
              <a:solidFill>
                <a:srgbClr val="FFFF00"/>
              </a:solidFill>
              <a:ea typeface="宋体" panose="02010600030101010101" pitchFamily="2" charset="-122"/>
            </a:endParaRPr>
          </a:p>
        </p:txBody>
      </p:sp>
      <p:sp>
        <p:nvSpPr>
          <p:cNvPr id="7" name="流程图: 可选过程 6"/>
          <p:cNvSpPr/>
          <p:nvPr/>
        </p:nvSpPr>
        <p:spPr>
          <a:xfrm>
            <a:off x="6396038" y="4210050"/>
            <a:ext cx="1776412" cy="587375"/>
          </a:xfrm>
          <a:prstGeom prst="flowChartAlternateProcess">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1,5,9,8,2,4</a:t>
            </a:r>
            <a:endParaRPr lang="zh-CN" altLang="en-US" b="1" dirty="0">
              <a:solidFill>
                <a:srgbClr val="FFFF00"/>
              </a:solidFill>
              <a:ea typeface="宋体" panose="02010600030101010101" pitchFamily="2" charset="-122"/>
            </a:endParaRPr>
          </a:p>
        </p:txBody>
      </p:sp>
      <p:sp>
        <p:nvSpPr>
          <p:cNvPr id="3" name="下箭头 2"/>
          <p:cNvSpPr/>
          <p:nvPr/>
        </p:nvSpPr>
        <p:spPr>
          <a:xfrm>
            <a:off x="6875463" y="3573463"/>
            <a:ext cx="792162" cy="508000"/>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153604" name="Text Box 4"/>
          <p:cNvSpPr txBox="1"/>
          <p:nvPr>
            <p:custDataLst>
              <p:tags r:id="rId2"/>
            </p:custDataLst>
          </p:nvPr>
        </p:nvSpPr>
        <p:spPr>
          <a:xfrm>
            <a:off x="5939473" y="5904865"/>
            <a:ext cx="288163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FF0909"/>
                </a:solidFill>
                <a:latin typeface="Times New Roman" panose="02020603050405020304" pitchFamily="18" charset="0"/>
                <a:ea typeface="宋体" panose="02010600030101010101" pitchFamily="2" charset="-122"/>
              </a:rPr>
              <a:t>时间复杂度</a:t>
            </a:r>
            <a:r>
              <a:rPr lang="en-US" altLang="zh-CN" b="1" dirty="0">
                <a:solidFill>
                  <a:srgbClr val="FF0909"/>
                </a:solidFill>
                <a:latin typeface="Times New Roman" panose="02020603050405020304" pitchFamily="18" charset="0"/>
                <a:ea typeface="宋体" panose="02010600030101010101" pitchFamily="2" charset="-122"/>
              </a:rPr>
              <a:t>O( m*n )</a:t>
            </a:r>
            <a:endParaRPr lang="en-US" altLang="zh-CN" b="1" dirty="0">
              <a:solidFill>
                <a:srgbClr val="FF0909"/>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16" presetClass="entr" presetSubtype="2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24" dur="500"/>
                                        <p:tgtEl>
                                          <p:spTgt spid="2765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7651">
                                            <p:txEl>
                                              <p:pRg st="2" end="2"/>
                                            </p:txEl>
                                          </p:spTgt>
                                        </p:tgtEl>
                                        <p:attrNameLst>
                                          <p:attrName>style.visibility</p:attrName>
                                        </p:attrNameLst>
                                      </p:cBhvr>
                                      <p:to>
                                        <p:strVal val="visible"/>
                                      </p:to>
                                    </p:set>
                                    <p:animEffect transition="in" filter="wipe(up)">
                                      <p:cBhvr>
                                        <p:cTn id="29" dur="500"/>
                                        <p:tgtEl>
                                          <p:spTgt spid="27651">
                                            <p:txEl>
                                              <p:pRg st="2" end="2"/>
                                            </p:txEl>
                                          </p:spTgt>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27651">
                                            <p:txEl>
                                              <p:pRg st="3" end="3"/>
                                            </p:txEl>
                                          </p:spTgt>
                                        </p:tgtEl>
                                        <p:attrNameLst>
                                          <p:attrName>style.visibility</p:attrName>
                                        </p:attrNameLst>
                                      </p:cBhvr>
                                      <p:to>
                                        <p:strVal val="visible"/>
                                      </p:to>
                                    </p:set>
                                    <p:animEffect transition="in" filter="wipe(up)">
                                      <p:cBhvr>
                                        <p:cTn id="33" dur="500"/>
                                        <p:tgtEl>
                                          <p:spTgt spid="27651">
                                            <p:txEl>
                                              <p:pRg st="3" end="3"/>
                                            </p:txEl>
                                          </p:spTgt>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27651">
                                            <p:txEl>
                                              <p:pRg st="4" end="4"/>
                                            </p:txEl>
                                          </p:spTgt>
                                        </p:tgtEl>
                                        <p:attrNameLst>
                                          <p:attrName>style.visibility</p:attrName>
                                        </p:attrNameLst>
                                      </p:cBhvr>
                                      <p:to>
                                        <p:strVal val="visible"/>
                                      </p:to>
                                    </p:set>
                                    <p:animEffect transition="in" filter="wipe(up)">
                                      <p:cBhvr>
                                        <p:cTn id="37" dur="500"/>
                                        <p:tgtEl>
                                          <p:spTgt spid="2765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7652"/>
                                        </p:tgtEl>
                                        <p:attrNameLst>
                                          <p:attrName>style.visibility</p:attrName>
                                        </p:attrNameLst>
                                      </p:cBhvr>
                                      <p:to>
                                        <p:strVal val="visible"/>
                                      </p:to>
                                    </p:set>
                                    <p:animEffect transition="in" filter="wipe(up)">
                                      <p:cBhvr>
                                        <p:cTn id="42" dur="500"/>
                                        <p:tgtEl>
                                          <p:spTgt spid="276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153604"/>
                                        </p:tgtEl>
                                        <p:attrNameLst>
                                          <p:attrName>style.visibility</p:attrName>
                                        </p:attrNameLst>
                                      </p:cBhvr>
                                      <p:to>
                                        <p:strVal val="visible"/>
                                      </p:to>
                                    </p:set>
                                    <p:animEffect transition="in" filter="wipe(left)">
                                      <p:cBhvr>
                                        <p:cTn id="47" dur="3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ldLvl="0" animBg="1"/>
      <p:bldP spid="2" grpId="0" bldLvl="0" animBg="1"/>
      <p:bldP spid="6" grpId="0" bldLvl="0" animBg="1"/>
      <p:bldP spid="7" grpId="0" bldLvl="0" animBg="1"/>
      <p:bldP spid="3" grpId="0" bldLvl="0" animBg="1"/>
      <p:bldP spid="15360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dirty="0">
                <a:ln>
                  <a:noFill/>
                </a:ln>
                <a:uLnTx/>
                <a:uFillTx/>
                <a:sym typeface="+mn-ea"/>
              </a:rPr>
              <a:t>2.7 </a:t>
            </a:r>
            <a:r>
              <a:rPr lang="zh-CN" altLang="en-US" b="0" kern="0" noProof="0" dirty="0">
                <a:ln>
                  <a:noFill/>
                </a:ln>
                <a:uLnTx/>
                <a:uFillTx/>
                <a:sym typeface="+mn-ea"/>
              </a:rPr>
              <a:t>线性表的应用</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8675" name="Rectangle 3"/>
          <p:cNvSpPr>
            <a:spLocks noGrp="1"/>
          </p:cNvSpPr>
          <p:nvPr>
            <p:ph idx="1"/>
          </p:nvPr>
        </p:nvSpPr>
        <p:spPr>
          <a:xfrm>
            <a:off x="107950" y="1052513"/>
            <a:ext cx="8856663" cy="5616575"/>
          </a:xfrm>
        </p:spPr>
        <p:txBody>
          <a:bodyPr vert="horz" wrap="square" lIns="91440" tIns="45720" rIns="91440" bIns="45720" anchor="t" anchorCtr="0"/>
          <a:lstStyle/>
          <a:p>
            <a:r>
              <a:rPr lang="zh-CN" altLang="en-US" kern="1200" dirty="0">
                <a:latin typeface="Times New Roman" panose="02020603050405020304" pitchFamily="18" charset="0"/>
                <a:ea typeface="+mn-ea"/>
                <a:cs typeface="+mn-cs"/>
              </a:rPr>
              <a:t>例</a:t>
            </a:r>
            <a:r>
              <a:rPr lang="en-US" altLang="zh-CN" kern="1200" dirty="0">
                <a:latin typeface="Times New Roman" panose="02020603050405020304" pitchFamily="18" charset="0"/>
                <a:ea typeface="+mn-ea"/>
                <a:cs typeface="+mn-cs"/>
              </a:rPr>
              <a:t> </a:t>
            </a:r>
            <a:r>
              <a:rPr lang="zh-CN" altLang="en-US" kern="1200" dirty="0">
                <a:latin typeface="Times New Roman" panose="02020603050405020304" pitchFamily="18" charset="0"/>
                <a:ea typeface="+mn-ea"/>
                <a:cs typeface="+mn-cs"/>
              </a:rPr>
              <a:t>线性表</a:t>
            </a:r>
            <a:r>
              <a:rPr lang="en-US" altLang="zh-CN" kern="1200" dirty="0">
                <a:latin typeface="Times New Roman" panose="02020603050405020304" pitchFamily="18" charset="0"/>
                <a:ea typeface="+mn-ea"/>
                <a:cs typeface="+mn-cs"/>
              </a:rPr>
              <a:t>LA</a:t>
            </a:r>
            <a:r>
              <a:rPr lang="zh-CN" altLang="en-US" kern="1200" dirty="0">
                <a:latin typeface="Times New Roman" panose="02020603050405020304" pitchFamily="18" charset="0"/>
                <a:ea typeface="+mn-ea"/>
                <a:cs typeface="+mn-cs"/>
              </a:rPr>
              <a:t>和</a:t>
            </a:r>
            <a:r>
              <a:rPr lang="en-US" altLang="zh-CN" kern="1200" dirty="0">
                <a:latin typeface="Times New Roman" panose="02020603050405020304" pitchFamily="18" charset="0"/>
                <a:ea typeface="+mn-ea"/>
                <a:cs typeface="+mn-cs"/>
              </a:rPr>
              <a:t>LB</a:t>
            </a:r>
            <a:r>
              <a:rPr lang="zh-CN" altLang="en-US" kern="1200" dirty="0">
                <a:latin typeface="Times New Roman" panose="02020603050405020304" pitchFamily="18" charset="0"/>
                <a:ea typeface="+mn-ea"/>
                <a:cs typeface="+mn-cs"/>
              </a:rPr>
              <a:t>中的数据元素按值</a:t>
            </a:r>
            <a:r>
              <a:rPr lang="zh-CN" altLang="en-US" kern="1200" dirty="0">
                <a:solidFill>
                  <a:srgbClr val="FF0909"/>
                </a:solidFill>
                <a:latin typeface="Times New Roman" panose="02020603050405020304" pitchFamily="18" charset="0"/>
                <a:ea typeface="+mn-ea"/>
                <a:cs typeface="+mn-cs"/>
              </a:rPr>
              <a:t>非递减</a:t>
            </a:r>
            <a:r>
              <a:rPr lang="zh-CN" altLang="en-US" kern="1200" dirty="0">
                <a:latin typeface="Times New Roman" panose="02020603050405020304" pitchFamily="18" charset="0"/>
                <a:ea typeface="+mn-ea"/>
                <a:cs typeface="+mn-cs"/>
              </a:rPr>
              <a:t>有序排列，要求将</a:t>
            </a:r>
            <a:r>
              <a:rPr lang="en-US" altLang="zh-CN" kern="1200" dirty="0">
                <a:latin typeface="Times New Roman" panose="02020603050405020304" pitchFamily="18" charset="0"/>
                <a:ea typeface="+mn-ea"/>
                <a:cs typeface="+mn-cs"/>
              </a:rPr>
              <a:t>LA</a:t>
            </a:r>
            <a:r>
              <a:rPr lang="zh-CN" altLang="en-US" kern="1200" dirty="0">
                <a:latin typeface="Times New Roman" panose="02020603050405020304" pitchFamily="18" charset="0"/>
                <a:ea typeface="+mn-ea"/>
                <a:cs typeface="+mn-cs"/>
              </a:rPr>
              <a:t>和</a:t>
            </a:r>
            <a:r>
              <a:rPr lang="en-US" altLang="zh-CN" kern="1200" dirty="0">
                <a:latin typeface="Times New Roman" panose="02020603050405020304" pitchFamily="18" charset="0"/>
                <a:ea typeface="+mn-ea"/>
                <a:cs typeface="+mn-cs"/>
              </a:rPr>
              <a:t>LB</a:t>
            </a:r>
            <a:r>
              <a:rPr lang="zh-CN" altLang="en-US" kern="1200" dirty="0">
                <a:latin typeface="Times New Roman" panose="02020603050405020304" pitchFamily="18" charset="0"/>
                <a:ea typeface="+mn-ea"/>
                <a:cs typeface="+mn-cs"/>
              </a:rPr>
              <a:t>归并为一个新的线性表</a:t>
            </a:r>
            <a:r>
              <a:rPr lang="en-US" altLang="zh-CN" kern="1200" dirty="0">
                <a:latin typeface="Times New Roman" panose="02020603050405020304" pitchFamily="18" charset="0"/>
                <a:ea typeface="+mn-ea"/>
                <a:cs typeface="+mn-cs"/>
              </a:rPr>
              <a:t>LC</a:t>
            </a:r>
            <a:r>
              <a:rPr lang="zh-CN" altLang="en-US" kern="1200" dirty="0">
                <a:latin typeface="Times New Roman" panose="02020603050405020304" pitchFamily="18" charset="0"/>
                <a:ea typeface="+mn-ea"/>
                <a:cs typeface="+mn-cs"/>
              </a:rPr>
              <a:t>，且</a:t>
            </a:r>
            <a:r>
              <a:rPr lang="en-US" altLang="zh-CN" kern="1200" dirty="0">
                <a:latin typeface="Times New Roman" panose="02020603050405020304" pitchFamily="18" charset="0"/>
                <a:ea typeface="+mn-ea"/>
                <a:cs typeface="+mn-cs"/>
              </a:rPr>
              <a:t>LC</a:t>
            </a:r>
            <a:r>
              <a:rPr lang="zh-CN" altLang="en-US" kern="1200" dirty="0">
                <a:latin typeface="Times New Roman" panose="02020603050405020304" pitchFamily="18" charset="0"/>
                <a:ea typeface="+mn-ea"/>
                <a:cs typeface="+mn-cs"/>
              </a:rPr>
              <a:t>中的数据元素仍按值</a:t>
            </a:r>
            <a:r>
              <a:rPr lang="zh-CN" altLang="en-US" kern="1200" dirty="0">
                <a:solidFill>
                  <a:srgbClr val="FF0909"/>
                </a:solidFill>
                <a:latin typeface="Times New Roman" panose="02020603050405020304" pitchFamily="18" charset="0"/>
                <a:ea typeface="+mn-ea"/>
                <a:cs typeface="+mn-cs"/>
              </a:rPr>
              <a:t>非递减</a:t>
            </a:r>
            <a:r>
              <a:rPr lang="zh-CN" altLang="en-US" kern="1200" dirty="0">
                <a:latin typeface="Times New Roman" panose="02020603050405020304" pitchFamily="18" charset="0"/>
                <a:ea typeface="+mn-ea"/>
                <a:cs typeface="+mn-cs"/>
              </a:rPr>
              <a:t>有序排列。（包含重复）</a:t>
            </a:r>
            <a:endParaRPr lang="zh-CN" altLang="en-US" kern="1200" dirty="0">
              <a:latin typeface="Times New Roman" panose="02020603050405020304" pitchFamily="18" charset="0"/>
              <a:ea typeface="+mn-ea"/>
              <a:cs typeface="+mn-cs"/>
            </a:endParaRPr>
          </a:p>
          <a:p>
            <a:pPr lvl="1"/>
            <a:r>
              <a:rPr lang="zh-CN" altLang="en-US" b="1" kern="1200" dirty="0">
                <a:solidFill>
                  <a:srgbClr val="FF0000"/>
                </a:solidFill>
                <a:latin typeface="Arial" panose="020B0604020202020204" pitchFamily="34" charset="0"/>
                <a:ea typeface="+mn-ea"/>
                <a:cs typeface="+mn-cs"/>
              </a:rPr>
              <a:t>算法思想</a:t>
            </a:r>
            <a:endParaRPr lang="zh-CN" altLang="en-US" b="1" kern="1200" dirty="0">
              <a:solidFill>
                <a:srgbClr val="FF0000"/>
              </a:solidFill>
              <a:latin typeface="Arial" panose="020B0604020202020204" pitchFamily="34" charset="0"/>
              <a:ea typeface="+mn-ea"/>
              <a:cs typeface="+mn-cs"/>
            </a:endParaRPr>
          </a:p>
          <a:p>
            <a:pPr lvl="2"/>
            <a:r>
              <a:rPr lang="en-US" altLang="zh-CN" kern="1200" dirty="0">
                <a:latin typeface="+mj-lt"/>
                <a:ea typeface="楷体_GB2312" pitchFamily="49" charset="-122"/>
                <a:cs typeface="+mn-cs"/>
              </a:rPr>
              <a:t>1.</a:t>
            </a:r>
            <a:r>
              <a:rPr lang="zh-CN" altLang="en-US" kern="1200" dirty="0">
                <a:latin typeface="+mj-lt"/>
                <a:ea typeface="楷体_GB2312" pitchFamily="49" charset="-122"/>
                <a:cs typeface="+mn-cs"/>
              </a:rPr>
              <a:t>构造空的</a:t>
            </a:r>
            <a:r>
              <a:rPr lang="en-US" altLang="zh-CN" kern="1200" dirty="0">
                <a:latin typeface="+mj-lt"/>
                <a:ea typeface="楷体_GB2312" pitchFamily="49" charset="-122"/>
                <a:cs typeface="+mn-cs"/>
              </a:rPr>
              <a:t>LC</a:t>
            </a:r>
            <a:endParaRPr lang="en-US" altLang="zh-CN" kern="1200" dirty="0">
              <a:latin typeface="+mj-lt"/>
              <a:ea typeface="楷体_GB2312" pitchFamily="49" charset="-122"/>
              <a:cs typeface="+mn-cs"/>
            </a:endParaRPr>
          </a:p>
          <a:p>
            <a:pPr lvl="2"/>
            <a:r>
              <a:rPr lang="en-US" altLang="zh-CN" kern="1200" dirty="0">
                <a:latin typeface="+mj-lt"/>
                <a:ea typeface="楷体_GB2312" pitchFamily="49" charset="-122"/>
                <a:cs typeface="+mn-cs"/>
              </a:rPr>
              <a:t>2.</a:t>
            </a:r>
            <a:r>
              <a:rPr lang="zh-CN" altLang="en-US" kern="1200" dirty="0">
                <a:latin typeface="+mj-lt"/>
                <a:ea typeface="楷体_GB2312" pitchFamily="49" charset="-122"/>
                <a:cs typeface="+mn-cs"/>
              </a:rPr>
              <a:t>顺序找</a:t>
            </a:r>
            <a:r>
              <a:rPr lang="en-US" altLang="zh-CN" kern="1200" dirty="0">
                <a:latin typeface="+mj-lt"/>
                <a:ea typeface="楷体_GB2312" pitchFamily="49" charset="-122"/>
                <a:cs typeface="+mn-cs"/>
              </a:rPr>
              <a:t>LA,LB</a:t>
            </a:r>
            <a:r>
              <a:rPr lang="zh-CN" altLang="en-US" kern="1200" dirty="0">
                <a:latin typeface="+mj-lt"/>
                <a:ea typeface="楷体_GB2312" pitchFamily="49" charset="-122"/>
                <a:cs typeface="+mn-cs"/>
              </a:rPr>
              <a:t>元素，取较小元素</a:t>
            </a:r>
            <a:endParaRPr lang="zh-CN" altLang="en-US" kern="1200" dirty="0">
              <a:latin typeface="+mj-lt"/>
              <a:ea typeface="楷体_GB2312" pitchFamily="49" charset="-122"/>
              <a:cs typeface="+mn-cs"/>
            </a:endParaRPr>
          </a:p>
          <a:p>
            <a:pPr lvl="2"/>
            <a:r>
              <a:rPr lang="en-US" altLang="zh-CN" kern="1200" dirty="0">
                <a:latin typeface="+mj-lt"/>
                <a:ea typeface="楷体_GB2312" pitchFamily="49" charset="-122"/>
                <a:cs typeface="+mn-cs"/>
              </a:rPr>
              <a:t>3.</a:t>
            </a:r>
            <a:r>
              <a:rPr lang="zh-CN" altLang="en-US" kern="1200" dirty="0">
                <a:latin typeface="+mj-lt"/>
                <a:ea typeface="楷体_GB2312" pitchFamily="49" charset="-122"/>
                <a:cs typeface="+mn-cs"/>
              </a:rPr>
              <a:t>插入到</a:t>
            </a:r>
            <a:r>
              <a:rPr lang="en-US" altLang="zh-CN" kern="1200" dirty="0">
                <a:latin typeface="+mj-lt"/>
                <a:ea typeface="楷体_GB2312" pitchFamily="49" charset="-122"/>
                <a:cs typeface="+mn-cs"/>
              </a:rPr>
              <a:t>LC</a:t>
            </a:r>
            <a:r>
              <a:rPr lang="zh-CN" altLang="en-US" kern="1200" dirty="0">
                <a:latin typeface="+mj-lt"/>
                <a:ea typeface="楷体_GB2312" pitchFamily="49" charset="-122"/>
                <a:cs typeface="+mn-cs"/>
              </a:rPr>
              <a:t>最后</a:t>
            </a:r>
            <a:endParaRPr lang="en-US" altLang="zh-CN" kern="1200" dirty="0">
              <a:latin typeface="+mj-lt"/>
              <a:ea typeface="楷体_GB2312" pitchFamily="49" charset="-122"/>
              <a:cs typeface="+mn-cs"/>
            </a:endParaRPr>
          </a:p>
          <a:p>
            <a:pPr lvl="2"/>
            <a:r>
              <a:rPr lang="en-US" altLang="zh-CN" kern="1200" dirty="0">
                <a:latin typeface="+mj-lt"/>
                <a:ea typeface="楷体_GB2312" pitchFamily="49" charset="-122"/>
                <a:cs typeface="+mn-cs"/>
              </a:rPr>
              <a:t>3.</a:t>
            </a:r>
            <a:r>
              <a:rPr lang="zh-CN" altLang="en-US" kern="1200" dirty="0">
                <a:latin typeface="+mj-lt"/>
                <a:ea typeface="楷体_GB2312" pitchFamily="49" charset="-122"/>
                <a:cs typeface="+mn-cs"/>
              </a:rPr>
              <a:t>若</a:t>
            </a:r>
            <a:r>
              <a:rPr lang="en-US" altLang="zh-CN" kern="1200" dirty="0">
                <a:latin typeface="+mj-lt"/>
                <a:ea typeface="楷体_GB2312" pitchFamily="49" charset="-122"/>
                <a:cs typeface="+mn-cs"/>
              </a:rPr>
              <a:t>LA</a:t>
            </a:r>
            <a:r>
              <a:rPr lang="zh-CN" altLang="en-US" kern="1200" dirty="0">
                <a:latin typeface="+mj-lt"/>
                <a:ea typeface="楷体_GB2312" pitchFamily="49" charset="-122"/>
                <a:cs typeface="+mn-cs"/>
              </a:rPr>
              <a:t>或</a:t>
            </a:r>
            <a:r>
              <a:rPr lang="en-US" altLang="zh-CN" kern="1200" dirty="0">
                <a:latin typeface="+mj-lt"/>
                <a:ea typeface="楷体_GB2312" pitchFamily="49" charset="-122"/>
                <a:cs typeface="+mn-cs"/>
              </a:rPr>
              <a:t>LB</a:t>
            </a:r>
            <a:r>
              <a:rPr lang="zh-CN" altLang="en-US" kern="1200" dirty="0">
                <a:latin typeface="+mj-lt"/>
                <a:ea typeface="楷体_GB2312" pitchFamily="49" charset="-122"/>
                <a:cs typeface="+mn-cs"/>
              </a:rPr>
              <a:t>已插入完，再插入未插完的表中剩余的元素</a:t>
            </a:r>
            <a:endParaRPr lang="zh-CN" altLang="en-US" kern="1200" dirty="0">
              <a:latin typeface="+mj-lt"/>
              <a:ea typeface="楷体_GB2312" pitchFamily="49" charset="-122"/>
              <a:cs typeface="+mn-cs"/>
            </a:endParaRPr>
          </a:p>
        </p:txBody>
      </p:sp>
      <p:sp>
        <p:nvSpPr>
          <p:cNvPr id="6" name="流程图: 可选过程 5"/>
          <p:cNvSpPr/>
          <p:nvPr/>
        </p:nvSpPr>
        <p:spPr>
          <a:xfrm>
            <a:off x="6011863" y="2627313"/>
            <a:ext cx="1654175" cy="585787"/>
          </a:xfrm>
          <a:prstGeom prst="flowChartAlternateProcess">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1,4,5,9,11</a:t>
            </a:r>
            <a:endParaRPr lang="zh-CN" altLang="en-US" b="1" dirty="0">
              <a:solidFill>
                <a:srgbClr val="FFFF00"/>
              </a:solidFill>
              <a:ea typeface="宋体" panose="02010600030101010101" pitchFamily="2" charset="-122"/>
            </a:endParaRPr>
          </a:p>
        </p:txBody>
      </p:sp>
      <p:sp>
        <p:nvSpPr>
          <p:cNvPr id="7" name="流程图: 可选过程 6"/>
          <p:cNvSpPr/>
          <p:nvPr/>
        </p:nvSpPr>
        <p:spPr>
          <a:xfrm>
            <a:off x="7740650" y="2625725"/>
            <a:ext cx="1185863" cy="587375"/>
          </a:xfrm>
          <a:prstGeom prst="flowChartAlternateProcess">
            <a:avLst/>
          </a:prstGeom>
          <a:solidFill>
            <a:srgbClr val="0000CC"/>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2,4,8</a:t>
            </a:r>
            <a:endParaRPr lang="zh-CN" altLang="en-US" b="1" dirty="0">
              <a:solidFill>
                <a:srgbClr val="FFFF00"/>
              </a:solidFill>
              <a:ea typeface="宋体" panose="02010600030101010101" pitchFamily="2" charset="-122"/>
            </a:endParaRPr>
          </a:p>
        </p:txBody>
      </p:sp>
      <p:sp>
        <p:nvSpPr>
          <p:cNvPr id="8" name="流程图: 可选过程 7"/>
          <p:cNvSpPr>
            <a:spLocks noChangeArrowheads="1"/>
          </p:cNvSpPr>
          <p:nvPr/>
        </p:nvSpPr>
        <p:spPr bwMode="auto">
          <a:xfrm>
            <a:off x="6443663" y="4435475"/>
            <a:ext cx="2476500" cy="587375"/>
          </a:xfrm>
          <a:prstGeom prst="flowChartAlternateProcess">
            <a:avLst/>
          </a:prstGeom>
          <a:solidFill>
            <a:schemeClr val="accent6">
              <a:lumMod val="50000"/>
            </a:schemeClr>
          </a:solidFill>
          <a:ln w="9525" algn="ctr">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dirty="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9" name="下箭头 8"/>
          <p:cNvSpPr/>
          <p:nvPr/>
        </p:nvSpPr>
        <p:spPr>
          <a:xfrm>
            <a:off x="7451725" y="3352800"/>
            <a:ext cx="528638" cy="942975"/>
          </a:xfrm>
          <a:prstGeom prst="downArrow">
            <a:avLst>
              <a:gd name="adj1" fmla="val 50000"/>
              <a:gd name="adj2" fmla="val 49921"/>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 name="TextBox 1"/>
          <p:cNvSpPr txBox="1"/>
          <p:nvPr/>
        </p:nvSpPr>
        <p:spPr>
          <a:xfrm>
            <a:off x="6516688" y="4498975"/>
            <a:ext cx="395287"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1</a:t>
            </a:r>
            <a:endParaRPr lang="zh-CN" altLang="en-US" b="1" dirty="0">
              <a:solidFill>
                <a:srgbClr val="FFFF00"/>
              </a:solidFill>
              <a:ea typeface="宋体" panose="02010600030101010101" pitchFamily="2" charset="-122"/>
            </a:endParaRPr>
          </a:p>
        </p:txBody>
      </p:sp>
      <p:sp>
        <p:nvSpPr>
          <p:cNvPr id="11" name="TextBox 10"/>
          <p:cNvSpPr txBox="1"/>
          <p:nvPr/>
        </p:nvSpPr>
        <p:spPr>
          <a:xfrm>
            <a:off x="6804025" y="4498975"/>
            <a:ext cx="396875"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2</a:t>
            </a:r>
            <a:endParaRPr lang="zh-CN" altLang="en-US" b="1" dirty="0">
              <a:solidFill>
                <a:srgbClr val="FFFF00"/>
              </a:solidFill>
              <a:ea typeface="宋体" panose="02010600030101010101" pitchFamily="2" charset="-122"/>
            </a:endParaRPr>
          </a:p>
        </p:txBody>
      </p:sp>
      <p:sp>
        <p:nvSpPr>
          <p:cNvPr id="12" name="TextBox 11"/>
          <p:cNvSpPr txBox="1"/>
          <p:nvPr/>
        </p:nvSpPr>
        <p:spPr>
          <a:xfrm>
            <a:off x="7092950" y="4498975"/>
            <a:ext cx="395288"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4</a:t>
            </a:r>
            <a:endParaRPr lang="zh-CN" altLang="en-US" b="1" dirty="0">
              <a:solidFill>
                <a:srgbClr val="FFFF00"/>
              </a:solidFill>
              <a:ea typeface="宋体" panose="02010600030101010101" pitchFamily="2" charset="-122"/>
            </a:endParaRPr>
          </a:p>
        </p:txBody>
      </p:sp>
      <p:sp>
        <p:nvSpPr>
          <p:cNvPr id="13" name="TextBox 12"/>
          <p:cNvSpPr txBox="1"/>
          <p:nvPr/>
        </p:nvSpPr>
        <p:spPr>
          <a:xfrm>
            <a:off x="7596188" y="4498975"/>
            <a:ext cx="396875"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5</a:t>
            </a:r>
            <a:endParaRPr lang="zh-CN" altLang="en-US" b="1" dirty="0">
              <a:solidFill>
                <a:srgbClr val="FFFF00"/>
              </a:solidFill>
              <a:ea typeface="宋体" panose="02010600030101010101" pitchFamily="2" charset="-122"/>
            </a:endParaRPr>
          </a:p>
        </p:txBody>
      </p:sp>
      <p:sp>
        <p:nvSpPr>
          <p:cNvPr id="14" name="TextBox 13"/>
          <p:cNvSpPr txBox="1"/>
          <p:nvPr/>
        </p:nvSpPr>
        <p:spPr>
          <a:xfrm>
            <a:off x="7885113" y="4498975"/>
            <a:ext cx="395287"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8</a:t>
            </a:r>
            <a:endParaRPr lang="zh-CN" altLang="en-US" b="1" dirty="0">
              <a:solidFill>
                <a:srgbClr val="FFFF00"/>
              </a:solidFill>
              <a:ea typeface="宋体" panose="02010600030101010101" pitchFamily="2" charset="-122"/>
            </a:endParaRPr>
          </a:p>
        </p:txBody>
      </p:sp>
      <p:sp>
        <p:nvSpPr>
          <p:cNvPr id="15" name="TextBox 14"/>
          <p:cNvSpPr txBox="1"/>
          <p:nvPr/>
        </p:nvSpPr>
        <p:spPr>
          <a:xfrm>
            <a:off x="8172450" y="4498975"/>
            <a:ext cx="395288"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9</a:t>
            </a:r>
            <a:endParaRPr lang="zh-CN" altLang="en-US" b="1" dirty="0">
              <a:solidFill>
                <a:srgbClr val="FFFF00"/>
              </a:solidFill>
              <a:ea typeface="宋体" panose="02010600030101010101" pitchFamily="2" charset="-122"/>
            </a:endParaRPr>
          </a:p>
        </p:txBody>
      </p:sp>
      <p:sp>
        <p:nvSpPr>
          <p:cNvPr id="16" name="TextBox 15"/>
          <p:cNvSpPr txBox="1"/>
          <p:nvPr/>
        </p:nvSpPr>
        <p:spPr>
          <a:xfrm>
            <a:off x="7343775" y="4508500"/>
            <a:ext cx="396875"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4</a:t>
            </a:r>
            <a:endParaRPr lang="zh-CN" altLang="en-US" b="1" dirty="0">
              <a:solidFill>
                <a:srgbClr val="FFFF00"/>
              </a:solidFill>
              <a:ea typeface="宋体" panose="02010600030101010101" pitchFamily="2" charset="-122"/>
            </a:endParaRPr>
          </a:p>
        </p:txBody>
      </p:sp>
      <p:sp>
        <p:nvSpPr>
          <p:cNvPr id="17" name="TextBox 16"/>
          <p:cNvSpPr txBox="1"/>
          <p:nvPr/>
        </p:nvSpPr>
        <p:spPr>
          <a:xfrm>
            <a:off x="8388350" y="4508500"/>
            <a:ext cx="531813"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11</a:t>
            </a:r>
            <a:endParaRPr lang="zh-CN" altLang="en-US" b="1" dirty="0">
              <a:solidFill>
                <a:srgbClr val="FFFF00"/>
              </a:solidFill>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wipe(up)">
                                      <p:cBhvr>
                                        <p:cTn id="7" dur="500"/>
                                        <p:tgtEl>
                                          <p:spTgt spid="28675">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animEffect transition="in" filter="wipe(up)">
                                      <p:cBhvr>
                                        <p:cTn id="11" dur="500"/>
                                        <p:tgtEl>
                                          <p:spTgt spid="28675">
                                            <p:txEl>
                                              <p:pRg st="2" end="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animEffect transition="in" filter="wipe(up)">
                                      <p:cBhvr>
                                        <p:cTn id="15" dur="500"/>
                                        <p:tgtEl>
                                          <p:spTgt spid="28675">
                                            <p:txEl>
                                              <p:pRg st="3" end="3"/>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Effect transition="in" filter="wipe(up)">
                                      <p:cBhvr>
                                        <p:cTn id="19" dur="500"/>
                                        <p:tgtEl>
                                          <p:spTgt spid="28675">
                                            <p:txEl>
                                              <p:pRg st="4" end="4"/>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animEffect transition="in" filter="wipe(up)">
                                      <p:cBhvr>
                                        <p:cTn id="23" dur="500"/>
                                        <p:tgtEl>
                                          <p:spTgt spid="2867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down)">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down)">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down)">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down)">
                                      <p:cBhvr>
                                        <p:cTn id="76" dur="500"/>
                                        <p:tgtEl>
                                          <p:spTgt spid="15"/>
                                        </p:tgtEl>
                                      </p:cBhvr>
                                    </p:animEffect>
                                  </p:childTnLst>
                                </p:cTn>
                              </p:par>
                            </p:childTnLst>
                          </p:cTn>
                        </p:par>
                        <p:par>
                          <p:cTn id="77" fill="hold">
                            <p:stCondLst>
                              <p:cond delay="500"/>
                            </p:stCondLst>
                            <p:childTnLst>
                              <p:par>
                                <p:cTn id="78" presetID="22" presetClass="entr" presetSubtype="4"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down)">
                                      <p:cBhvr>
                                        <p:cTn id="8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2" grpId="0"/>
      <p:bldP spid="11"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chemeClr val="tx2"/>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dirty="0">
                <a:ln>
                  <a:noFill/>
                </a:ln>
                <a:uLnTx/>
                <a:uFillTx/>
                <a:sym typeface="+mn-ea"/>
              </a:rPr>
              <a:t>2.7 </a:t>
            </a:r>
            <a:r>
              <a:rPr lang="zh-CN" altLang="en-US" b="0" kern="0" noProof="0" dirty="0">
                <a:ln>
                  <a:noFill/>
                </a:ln>
                <a:uLnTx/>
                <a:uFillTx/>
                <a:sym typeface="+mn-ea"/>
              </a:rPr>
              <a:t>线性表的应用</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8675" name="Rectangle 3"/>
          <p:cNvSpPr>
            <a:spLocks noGrp="1"/>
          </p:cNvSpPr>
          <p:nvPr>
            <p:ph idx="1"/>
          </p:nvPr>
        </p:nvSpPr>
        <p:spPr>
          <a:xfrm>
            <a:off x="107950" y="1052513"/>
            <a:ext cx="8856663" cy="5616575"/>
          </a:xfrm>
        </p:spPr>
        <p:txBody>
          <a:bodyPr vert="horz" wrap="square" lIns="91440" tIns="45720" rIns="91440" bIns="45720" anchor="t" anchorCtr="0"/>
          <a:lstStyle/>
          <a:p>
            <a:endParaRPr lang="zh-CN" altLang="en-US" kern="1200" dirty="0">
              <a:latin typeface="+mj-lt"/>
              <a:ea typeface="楷体_GB2312" pitchFamily="49" charset="-122"/>
              <a:cs typeface="+mn-cs"/>
            </a:endParaRPr>
          </a:p>
        </p:txBody>
      </p:sp>
      <p:sp>
        <p:nvSpPr>
          <p:cNvPr id="6" name="流程图: 可选过程 5"/>
          <p:cNvSpPr/>
          <p:nvPr/>
        </p:nvSpPr>
        <p:spPr>
          <a:xfrm>
            <a:off x="6083618" y="1126808"/>
            <a:ext cx="1654175" cy="585787"/>
          </a:xfrm>
          <a:prstGeom prst="flowChartAlternateProcess">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1,4,5,9,11</a:t>
            </a:r>
            <a:endParaRPr lang="zh-CN" altLang="en-US" b="1" dirty="0">
              <a:solidFill>
                <a:srgbClr val="FFFF00"/>
              </a:solidFill>
              <a:ea typeface="宋体" panose="02010600030101010101" pitchFamily="2" charset="-122"/>
            </a:endParaRPr>
          </a:p>
        </p:txBody>
      </p:sp>
      <p:sp>
        <p:nvSpPr>
          <p:cNvPr id="7" name="流程图: 可选过程 6"/>
          <p:cNvSpPr/>
          <p:nvPr/>
        </p:nvSpPr>
        <p:spPr>
          <a:xfrm>
            <a:off x="7812405" y="1125220"/>
            <a:ext cx="1185863" cy="587375"/>
          </a:xfrm>
          <a:prstGeom prst="flowChartAlternateProcess">
            <a:avLst/>
          </a:prstGeom>
          <a:solidFill>
            <a:srgbClr val="0000CC"/>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2,4,8</a:t>
            </a:r>
            <a:endParaRPr lang="zh-CN" altLang="en-US" b="1" dirty="0">
              <a:solidFill>
                <a:srgbClr val="FFFF00"/>
              </a:solidFill>
              <a:ea typeface="宋体" panose="02010600030101010101" pitchFamily="2" charset="-122"/>
            </a:endParaRPr>
          </a:p>
        </p:txBody>
      </p:sp>
      <p:sp>
        <p:nvSpPr>
          <p:cNvPr id="8" name="流程图: 可选过程 7"/>
          <p:cNvSpPr>
            <a:spLocks noChangeArrowheads="1"/>
          </p:cNvSpPr>
          <p:nvPr/>
        </p:nvSpPr>
        <p:spPr bwMode="auto">
          <a:xfrm>
            <a:off x="6515418" y="2934970"/>
            <a:ext cx="2476500" cy="587375"/>
          </a:xfrm>
          <a:prstGeom prst="flowChartAlternateProcess">
            <a:avLst/>
          </a:prstGeom>
          <a:solidFill>
            <a:schemeClr val="accent6">
              <a:lumMod val="50000"/>
            </a:schemeClr>
          </a:solidFill>
          <a:ln w="9525" algn="ctr">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dirty="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9" name="下箭头 8"/>
          <p:cNvSpPr/>
          <p:nvPr/>
        </p:nvSpPr>
        <p:spPr>
          <a:xfrm>
            <a:off x="7523480" y="1852295"/>
            <a:ext cx="528638" cy="942975"/>
          </a:xfrm>
          <a:prstGeom prst="downArrow">
            <a:avLst>
              <a:gd name="adj1" fmla="val 50000"/>
              <a:gd name="adj2" fmla="val 49921"/>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2" name="TextBox 1"/>
          <p:cNvSpPr txBox="1"/>
          <p:nvPr/>
        </p:nvSpPr>
        <p:spPr>
          <a:xfrm>
            <a:off x="6588443" y="2998470"/>
            <a:ext cx="395287"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1</a:t>
            </a:r>
            <a:endParaRPr lang="zh-CN" altLang="en-US" b="1" dirty="0">
              <a:solidFill>
                <a:srgbClr val="FFFF00"/>
              </a:solidFill>
              <a:ea typeface="宋体" panose="02010600030101010101" pitchFamily="2" charset="-122"/>
            </a:endParaRPr>
          </a:p>
        </p:txBody>
      </p:sp>
      <p:sp>
        <p:nvSpPr>
          <p:cNvPr id="11" name="TextBox 10"/>
          <p:cNvSpPr txBox="1"/>
          <p:nvPr/>
        </p:nvSpPr>
        <p:spPr>
          <a:xfrm>
            <a:off x="6875780" y="2998470"/>
            <a:ext cx="396875"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2</a:t>
            </a:r>
            <a:endParaRPr lang="zh-CN" altLang="en-US" b="1" dirty="0">
              <a:solidFill>
                <a:srgbClr val="FFFF00"/>
              </a:solidFill>
              <a:ea typeface="宋体" panose="02010600030101010101" pitchFamily="2" charset="-122"/>
            </a:endParaRPr>
          </a:p>
        </p:txBody>
      </p:sp>
      <p:sp>
        <p:nvSpPr>
          <p:cNvPr id="12" name="TextBox 11"/>
          <p:cNvSpPr txBox="1"/>
          <p:nvPr/>
        </p:nvSpPr>
        <p:spPr>
          <a:xfrm>
            <a:off x="7164705" y="2998470"/>
            <a:ext cx="395288"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4</a:t>
            </a:r>
            <a:endParaRPr lang="zh-CN" altLang="en-US" b="1" dirty="0">
              <a:solidFill>
                <a:srgbClr val="FFFF00"/>
              </a:solidFill>
              <a:ea typeface="宋体" panose="02010600030101010101" pitchFamily="2" charset="-122"/>
            </a:endParaRPr>
          </a:p>
        </p:txBody>
      </p:sp>
      <p:sp>
        <p:nvSpPr>
          <p:cNvPr id="13" name="TextBox 12"/>
          <p:cNvSpPr txBox="1"/>
          <p:nvPr/>
        </p:nvSpPr>
        <p:spPr>
          <a:xfrm>
            <a:off x="7667943" y="2998470"/>
            <a:ext cx="396875"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5</a:t>
            </a:r>
            <a:endParaRPr lang="zh-CN" altLang="en-US" b="1" dirty="0">
              <a:solidFill>
                <a:srgbClr val="FFFF00"/>
              </a:solidFill>
              <a:ea typeface="宋体" panose="02010600030101010101" pitchFamily="2" charset="-122"/>
            </a:endParaRPr>
          </a:p>
        </p:txBody>
      </p:sp>
      <p:sp>
        <p:nvSpPr>
          <p:cNvPr id="14" name="TextBox 13"/>
          <p:cNvSpPr txBox="1"/>
          <p:nvPr/>
        </p:nvSpPr>
        <p:spPr>
          <a:xfrm>
            <a:off x="7956868" y="2998470"/>
            <a:ext cx="395287"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8</a:t>
            </a:r>
            <a:endParaRPr lang="zh-CN" altLang="en-US" b="1" dirty="0">
              <a:solidFill>
                <a:srgbClr val="FFFF00"/>
              </a:solidFill>
              <a:ea typeface="宋体" panose="02010600030101010101" pitchFamily="2" charset="-122"/>
            </a:endParaRPr>
          </a:p>
        </p:txBody>
      </p:sp>
      <p:sp>
        <p:nvSpPr>
          <p:cNvPr id="15" name="TextBox 14"/>
          <p:cNvSpPr txBox="1"/>
          <p:nvPr/>
        </p:nvSpPr>
        <p:spPr>
          <a:xfrm>
            <a:off x="8244205" y="2998470"/>
            <a:ext cx="395288"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9</a:t>
            </a:r>
            <a:endParaRPr lang="zh-CN" altLang="en-US" b="1" dirty="0">
              <a:solidFill>
                <a:srgbClr val="FFFF00"/>
              </a:solidFill>
              <a:ea typeface="宋体" panose="02010600030101010101" pitchFamily="2" charset="-122"/>
            </a:endParaRPr>
          </a:p>
        </p:txBody>
      </p:sp>
      <p:sp>
        <p:nvSpPr>
          <p:cNvPr id="28676" name="Rectangle 3"/>
          <p:cNvSpPr>
            <a:spLocks noRot="1"/>
          </p:cNvSpPr>
          <p:nvPr/>
        </p:nvSpPr>
        <p:spPr>
          <a:xfrm>
            <a:off x="250825" y="1052830"/>
            <a:ext cx="5419090" cy="5169535"/>
          </a:xfrm>
          <a:prstGeom prst="rect">
            <a:avLst/>
          </a:prstGeom>
          <a:solidFill>
            <a:srgbClr val="CCFFFF"/>
          </a:solidFill>
          <a:ln w="28575" cap="flat" cmpd="sng">
            <a:solidFill>
              <a:schemeClr val="hlink"/>
            </a:solidFill>
            <a:prstDash val="solid"/>
            <a:miter/>
            <a:headEnd type="none" w="med" len="med"/>
            <a:tailEnd type="none" w="med" len="med"/>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200" b="1" dirty="0">
                <a:latin typeface="Times New Roman" panose="02020603050405020304" pitchFamily="18" charset="0"/>
                <a:ea typeface="宋体" panose="02010600030101010101" pitchFamily="2" charset="-122"/>
              </a:rPr>
              <a:t>void MergeList(List La,List Lb,List &amp;Lc){</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InitList(Lc);</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i=1;  j=1;  k=0;</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n=ListLength(La);  </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m=ListLength(Lb);</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while((i&lt;=n)&amp;&amp;(j&lt;=m)){</a:t>
            </a:r>
            <a:endParaRPr lang="en-US" altLang="zh-CN" sz="2200" b="1" dirty="0">
              <a:latin typeface="Times New Roman" panose="02020603050405020304" pitchFamily="18" charset="0"/>
              <a:ea typeface="宋体" panose="02010600030101010101" pitchFamily="2" charset="-122"/>
            </a:endParaRPr>
          </a:p>
          <a:p>
            <a:pPr marL="914400" lvl="2" indent="0" eaLnBrk="1" hangingPunct="1">
              <a:spcBef>
                <a:spcPct val="0"/>
              </a:spcBef>
              <a:buNone/>
            </a:pPr>
            <a:r>
              <a:rPr lang="en-US" altLang="zh-CN" sz="2200" b="1" dirty="0">
                <a:ea typeface="宋体" panose="02010600030101010101" pitchFamily="2" charset="-122"/>
              </a:rPr>
              <a:t>GetElem(La,i,ai);</a:t>
            </a:r>
            <a:endParaRPr lang="en-US" altLang="zh-CN" sz="2200" b="1" dirty="0">
              <a:ea typeface="宋体" panose="02010600030101010101" pitchFamily="2" charset="-122"/>
            </a:endParaRPr>
          </a:p>
          <a:p>
            <a:pPr marL="914400" lvl="2" indent="0" eaLnBrk="1" hangingPunct="1">
              <a:spcBef>
                <a:spcPct val="0"/>
              </a:spcBef>
              <a:buNone/>
            </a:pPr>
            <a:r>
              <a:rPr lang="en-US" altLang="zh-CN" sz="2200" b="1" dirty="0">
                <a:ea typeface="宋体" panose="02010600030101010101" pitchFamily="2" charset="-122"/>
              </a:rPr>
              <a:t>GetElem(Lb,j,bj);</a:t>
            </a:r>
            <a:endParaRPr lang="en-US" altLang="zh-CN" sz="2200" b="1" dirty="0">
              <a:ea typeface="宋体" panose="02010600030101010101" pitchFamily="2" charset="-122"/>
            </a:endParaRPr>
          </a:p>
          <a:p>
            <a:pPr marL="914400" lvl="2" indent="0" eaLnBrk="1" hangingPunct="1">
              <a:spcBef>
                <a:spcPct val="0"/>
              </a:spcBef>
              <a:buNone/>
            </a:pPr>
            <a:r>
              <a:rPr lang="en-US" altLang="zh-CN" sz="2200" b="1" dirty="0">
                <a:ea typeface="宋体" panose="02010600030101010101" pitchFamily="2" charset="-122"/>
              </a:rPr>
              <a:t>if(ai&lt;=bj){</a:t>
            </a:r>
            <a:endParaRPr lang="en-US" altLang="zh-CN" sz="2200" b="1" dirty="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	    ListInsert(Lc,++k,ai);  ++i;</a:t>
            </a:r>
            <a:endParaRPr lang="en-US" altLang="zh-CN" sz="2200" b="1" dirty="0">
              <a:latin typeface="Times New Roman" panose="02020603050405020304" pitchFamily="18" charset="0"/>
              <a:ea typeface="宋体" panose="02010600030101010101" pitchFamily="2" charset="-122"/>
            </a:endParaRPr>
          </a:p>
          <a:p>
            <a:pPr marL="914400" lvl="2" indent="0" eaLnBrk="1" hangingPunct="1">
              <a:spcBef>
                <a:spcPct val="0"/>
              </a:spcBef>
              <a:buNone/>
            </a:pPr>
            <a:r>
              <a:rPr lang="en-US" altLang="zh-CN" sz="2200" b="1" dirty="0">
                <a:ea typeface="宋体" panose="02010600030101010101" pitchFamily="2" charset="-122"/>
              </a:rPr>
              <a:t>}</a:t>
            </a:r>
            <a:endParaRPr lang="en-US" altLang="zh-CN" sz="2200" b="1" dirty="0">
              <a:ea typeface="宋体" panose="02010600030101010101" pitchFamily="2" charset="-122"/>
            </a:endParaRPr>
          </a:p>
          <a:p>
            <a:pPr marL="914400" lvl="2" indent="0" eaLnBrk="1" hangingPunct="1">
              <a:spcBef>
                <a:spcPct val="0"/>
              </a:spcBef>
              <a:buNone/>
            </a:pPr>
            <a:r>
              <a:rPr lang="en-US" altLang="zh-CN" sz="2200" b="1" dirty="0">
                <a:ea typeface="宋体" panose="02010600030101010101" pitchFamily="2" charset="-122"/>
              </a:rPr>
              <a:t>else {</a:t>
            </a:r>
            <a:endParaRPr lang="en-US" altLang="zh-CN" sz="2200" b="1" dirty="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	    ListInsert(Lc,++k,bj);  ++j;</a:t>
            </a:r>
            <a:endParaRPr lang="en-US" altLang="zh-CN" sz="2200" b="1" dirty="0">
              <a:latin typeface="Times New Roman" panose="02020603050405020304" pitchFamily="18" charset="0"/>
              <a:ea typeface="宋体" panose="02010600030101010101" pitchFamily="2" charset="-122"/>
            </a:endParaRPr>
          </a:p>
          <a:p>
            <a:pPr marL="914400" lvl="2" indent="0" eaLnBrk="1" hangingPunct="1">
              <a:spcBef>
                <a:spcPct val="0"/>
              </a:spcBef>
              <a:buNone/>
            </a:pPr>
            <a:r>
              <a:rPr lang="en-US" altLang="zh-CN" sz="2200" b="1" dirty="0">
                <a:ea typeface="宋体" panose="02010600030101010101" pitchFamily="2" charset="-122"/>
              </a:rPr>
              <a:t>}</a:t>
            </a:r>
            <a:endParaRPr lang="en-US" altLang="zh-CN" sz="2200" b="1" dirty="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p:txBody>
      </p:sp>
      <p:sp>
        <p:nvSpPr>
          <p:cNvPr id="16" name="TextBox 15"/>
          <p:cNvSpPr txBox="1"/>
          <p:nvPr/>
        </p:nvSpPr>
        <p:spPr>
          <a:xfrm>
            <a:off x="7415530" y="3007995"/>
            <a:ext cx="396875"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4</a:t>
            </a:r>
            <a:endParaRPr lang="zh-CN" altLang="en-US" b="1" dirty="0">
              <a:solidFill>
                <a:srgbClr val="FFFF00"/>
              </a:solidFill>
              <a:ea typeface="宋体" panose="02010600030101010101" pitchFamily="2" charset="-122"/>
            </a:endParaRPr>
          </a:p>
        </p:txBody>
      </p:sp>
      <p:sp>
        <p:nvSpPr>
          <p:cNvPr id="17" name="TextBox 16"/>
          <p:cNvSpPr txBox="1"/>
          <p:nvPr/>
        </p:nvSpPr>
        <p:spPr>
          <a:xfrm>
            <a:off x="8460105" y="3007995"/>
            <a:ext cx="531813"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solidFill>
                  <a:srgbClr val="FFFF00"/>
                </a:solidFill>
                <a:ea typeface="宋体" panose="02010600030101010101" pitchFamily="2" charset="-122"/>
              </a:rPr>
              <a:t>11</a:t>
            </a:r>
            <a:endParaRPr lang="zh-CN" altLang="en-US" b="1" dirty="0">
              <a:solidFill>
                <a:srgbClr val="FFFF00"/>
              </a:solidFill>
              <a:ea typeface="宋体" panose="02010600030101010101" pitchFamily="2" charset="-122"/>
            </a:endParaRPr>
          </a:p>
        </p:txBody>
      </p:sp>
      <p:sp>
        <p:nvSpPr>
          <p:cNvPr id="28677" name="Rectangle 4"/>
          <p:cNvSpPr/>
          <p:nvPr/>
        </p:nvSpPr>
        <p:spPr>
          <a:xfrm>
            <a:off x="2623820" y="3429000"/>
            <a:ext cx="3856355" cy="3138170"/>
          </a:xfrm>
          <a:prstGeom prst="rect">
            <a:avLst/>
          </a:prstGeom>
          <a:solidFill>
            <a:srgbClr val="CCFFFF"/>
          </a:solidFill>
          <a:ln w="28575" cap="flat" cmpd="sng">
            <a:solidFill>
              <a:schemeClr val="hlink"/>
            </a:solidFill>
            <a:prstDash val="solid"/>
            <a:miter/>
            <a:headEnd type="none" w="sm" len="sm"/>
            <a:tailEnd type="none" w="sm" len="sm"/>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while (i&lt;=n) {</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	GetElem(La,i++,ai);</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	ListInsert(Lc,++k,ai);</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while (j&lt;=m) {</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	GetElem(Lb,j++,bj); </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 	ListInsert(Lc,++k,bj);</a:t>
            </a:r>
            <a:endParaRPr lang="en-US" altLang="zh-CN" sz="2200" b="1" dirty="0">
              <a:latin typeface="Times New Roman" panose="02020603050405020304" pitchFamily="18" charset="0"/>
              <a:ea typeface="宋体" panose="02010600030101010101" pitchFamily="2" charset="-122"/>
            </a:endParaRPr>
          </a:p>
          <a:p>
            <a:pPr marL="457200" lvl="1" indent="0" eaLnBrk="1" hangingPunct="1">
              <a:spcBef>
                <a:spcPct val="0"/>
              </a:spcBef>
              <a:buNone/>
            </a:pPr>
            <a:r>
              <a:rPr lang="en-US" altLang="zh-CN"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marL="0" lvl="0" indent="0" eaLnBrk="1" hangingPunct="1">
              <a:spcBef>
                <a:spcPct val="0"/>
              </a:spcBef>
              <a:buNone/>
            </a:pPr>
            <a:r>
              <a:rPr lang="en-US" altLang="zh-CN"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1" nodeType="clickEffect">
                                  <p:stCondLst>
                                    <p:cond delay="0"/>
                                  </p:stCondLst>
                                  <p:childTnLst>
                                    <p:animScale>
                                      <p:cBhvr>
                                        <p:cTn id="6" dur="500" fill="hold"/>
                                        <p:tgtEl>
                                          <p:spTgt spid="28676"/>
                                        </p:tgtEl>
                                      </p:cBhvr>
                                      <p:by x="90000" y="90000"/>
                                    </p:animScale>
                                  </p:childTnLst>
                                </p:cTn>
                              </p:par>
                              <p:par>
                                <p:cTn id="7" presetID="49" presetClass="path" presetSubtype="0" accel="50000" decel="50000" fill="hold" grpId="2" nodeType="withEffect">
                                  <p:stCondLst>
                                    <p:cond delay="0"/>
                                  </p:stCondLst>
                                  <p:childTnLst>
                                    <p:animMotion origin="layout" path="M 5.55556E-7 -9.66921E-7 L -0.05504 -0.04164 " pathEditMode="relative" rAng="0" ptsTypes="AA">
                                      <p:cBhvr>
                                        <p:cTn id="8" dur="500" fill="hold"/>
                                        <p:tgtEl>
                                          <p:spTgt spid="28676"/>
                                        </p:tgtEl>
                                        <p:attrNameLst>
                                          <p:attrName>ppt_x</p:attrName>
                                          <p:attrName>ppt_y</p:attrName>
                                        </p:attrNameLst>
                                      </p:cBhvr>
                                      <p:rCtr x="-2800" y="-2100"/>
                                    </p:animMotion>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wipe(up)">
                                      <p:cBhvr>
                                        <p:cTn id="12"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1" bldLvl="0" animBg="1"/>
      <p:bldP spid="28676" grpId="2" bldLvl="0" animBg="1"/>
      <p:bldP spid="28677"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dirty="0">
                <a:ln>
                  <a:noFill/>
                </a:ln>
                <a:uLnTx/>
                <a:uFillTx/>
                <a:sym typeface="+mn-ea"/>
              </a:rPr>
              <a:t>2.7 </a:t>
            </a:r>
            <a:r>
              <a:rPr lang="zh-CN" altLang="en-US" b="0" kern="0" noProof="0" dirty="0">
                <a:ln>
                  <a:noFill/>
                </a:ln>
                <a:uLnTx/>
                <a:uFillTx/>
                <a:sym typeface="+mn-ea"/>
              </a:rPr>
              <a:t>线性表的应用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8371" name="Rectangle 3"/>
          <p:cNvSpPr>
            <a:spLocks noGrp="1"/>
          </p:cNvSpPr>
          <p:nvPr>
            <p:ph idx="1"/>
          </p:nvPr>
        </p:nvSpPr>
        <p:spPr>
          <a:xfrm>
            <a:off x="107950" y="1052513"/>
            <a:ext cx="8856663" cy="5616575"/>
          </a:xfrm>
        </p:spPr>
        <p:txBody>
          <a:bodyPr vert="horz" wrap="square" lIns="91440" tIns="45720" rIns="91440" bIns="45720" anchor="t" anchorCtr="0"/>
          <a:lstStyle/>
          <a:p>
            <a:pPr>
              <a:spcBef>
                <a:spcPct val="0"/>
              </a:spcBef>
            </a:pPr>
            <a:r>
              <a:rPr lang="zh-CN" altLang="en-US" noProof="0" dirty="0">
                <a:ln>
                  <a:noFill/>
                </a:ln>
                <a:solidFill>
                  <a:srgbClr val="FF0000"/>
                </a:solidFill>
                <a:effectLst/>
                <a:uLnTx/>
                <a:uFillTx/>
                <a:latin typeface="+mn-lt"/>
                <a:cs typeface="+mn-ea"/>
                <a:sym typeface="+mn-lt"/>
              </a:rPr>
              <a:t>顺序有序表的合并</a:t>
            </a:r>
            <a:endParaRPr lang="zh-CN" altLang="en-US" noProof="0" dirty="0">
              <a:ln>
                <a:noFill/>
              </a:ln>
              <a:solidFill>
                <a:srgbClr val="FF0000"/>
              </a:solidFill>
              <a:effectLst/>
              <a:uLnTx/>
              <a:uFillTx/>
              <a:latin typeface="+mn-lt"/>
              <a:cs typeface="+mn-ea"/>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void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MergeList_Sq</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SqList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LA,SqList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LB,SqList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&amp;LC){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pa=</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LA.elem</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LB.elem</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//pa</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和</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的指向两个表的第一个元素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LC.length</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LA.length+LB.length</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新表长度为两表长度之和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zh-CN" altLang="en-US" sz="2000"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LC.elem</a:t>
            </a:r>
            <a:r>
              <a:rPr lang="en-US" altLang="zh-CN" sz="2000"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=new </a:t>
            </a:r>
            <a:r>
              <a:rPr lang="en-US" altLang="zh-CN" sz="2000" b="1"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ElemType</a:t>
            </a:r>
            <a:r>
              <a:rPr lang="en-US" altLang="zh-CN" sz="2000"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b="1"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LC.length</a:t>
            </a:r>
            <a:r>
              <a:rPr lang="en-US" altLang="zh-CN" sz="2000"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b="1"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为</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新表分配空间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pc=</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LC.elem</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//pc</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指向新表的第一个元素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pa_last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=LA.elem+</a:t>
            </a:r>
            <a:r>
              <a:rPr lang="en-US" altLang="zh-CN" sz="20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LA.length-1</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pa_last</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指向</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LA</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表的最后一个元素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pb_last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=LB.elem+</a:t>
            </a:r>
            <a:r>
              <a:rPr lang="en-US" altLang="zh-CN" sz="20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LB.length-1</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pb_last</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指向</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LB</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表的最后一个元素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while(pa</a:t>
            </a:r>
            <a:r>
              <a:rPr lang="en-US" altLang="zh-CN" sz="20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&lt;=</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pa_last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&amp;&amp; </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a:t>
            </a:r>
            <a:r>
              <a:rPr lang="en-US" altLang="zh-CN" sz="2000" b="1"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&lt;=</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pb_last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两个表都非空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if(*pa&lt;=*</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*pc++=*pa++;              //</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取两表中值较小的结点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else *pc++=*</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while(pa&lt;=</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pa_last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*pc++=*</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pa</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//LB</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表已到达表尾</a:t>
            </a:r>
            <a:endPar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while(</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&lt;=</a:t>
            </a:r>
            <a:r>
              <a:rPr lang="en-US" altLang="zh-CN" sz="2000" b="1"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pb_last</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*pc++=*</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pb++;   //LA</a:t>
            </a:r>
            <a:r>
              <a:rPr lang="zh-CN" altLang="en-US"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表已到达表尾</a:t>
            </a: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marR="0" lvl="0" indent="0" algn="l" defTabSz="914400" rtl="0" eaLnBrk="0" fontAlgn="base" latinLnBrk="0" hangingPunct="0">
              <a:lnSpc>
                <a:spcPct val="100000"/>
              </a:lnSpc>
              <a:spcBef>
                <a:spcPct val="20000"/>
              </a:spcBef>
              <a:spcAft>
                <a:spcPct val="0"/>
              </a:spcAft>
              <a:buClrTx/>
              <a:buSzTx/>
              <a:buFontTx/>
              <a:buNone/>
              <a:defRPr/>
            </a:pPr>
            <a:r>
              <a:rPr lang="en-US" altLang="zh-CN" sz="2000" b="1"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a:spcBef>
                <a:spcPct val="0"/>
              </a:spcBef>
              <a:buFont typeface="Wingdings" panose="05000000000000000000" pitchFamily="2" charset="2"/>
              <a:buNone/>
            </a:pP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nvGrpSpPr>
          <p:cNvPr id="15" name="组合 14"/>
          <p:cNvGrpSpPr/>
          <p:nvPr/>
        </p:nvGrpSpPr>
        <p:grpSpPr>
          <a:xfrm>
            <a:off x="2766695" y="4812665"/>
            <a:ext cx="3572510" cy="668655"/>
            <a:chOff x="4357" y="7579"/>
            <a:chExt cx="5626" cy="1053"/>
          </a:xfrm>
        </p:grpSpPr>
        <p:sp>
          <p:nvSpPr>
            <p:cNvPr id="9" name="矩形 8"/>
            <p:cNvSpPr/>
            <p:nvPr/>
          </p:nvSpPr>
          <p:spPr>
            <a:xfrm>
              <a:off x="7313" y="7598"/>
              <a:ext cx="2671" cy="1034"/>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b="1"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*pc=*pa;</a:t>
              </a:r>
              <a:endParaRPr lang="en-US" altLang="zh-CN" b="1"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l"/>
              <a:r>
                <a:rPr lang="en-US" altLang="zh-CN" b="1"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pa++;  pc++;</a:t>
              </a:r>
              <a:endParaRPr lang="en-US" altLang="zh-CN" b="1"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cxnSp>
          <p:nvCxnSpPr>
            <p:cNvPr id="11" name="直接箭头连接符 10"/>
            <p:cNvCxnSpPr/>
            <p:nvPr/>
          </p:nvCxnSpPr>
          <p:spPr>
            <a:xfrm>
              <a:off x="5499" y="7579"/>
              <a:ext cx="1796" cy="595"/>
            </a:xfrm>
            <a:prstGeom prst="straightConnector1">
              <a:avLst/>
            </a:prstGeom>
            <a:ln w="34925">
              <a:tailEnd type="arrow"/>
            </a:ln>
          </p:spPr>
          <p:style>
            <a:lnRef idx="2">
              <a:schemeClr val="accent1"/>
            </a:lnRef>
            <a:fillRef idx="0">
              <a:srgbClr val="FFFFFF"/>
            </a:fillRef>
            <a:effectRef idx="0">
              <a:srgbClr val="FFFFFF"/>
            </a:effectRef>
            <a:fontRef idx="minor">
              <a:schemeClr val="tx1"/>
            </a:fontRef>
          </p:style>
        </p:cxnSp>
        <p:cxnSp>
          <p:nvCxnSpPr>
            <p:cNvPr id="13" name="直接连接符 12"/>
            <p:cNvCxnSpPr/>
            <p:nvPr/>
          </p:nvCxnSpPr>
          <p:spPr>
            <a:xfrm>
              <a:off x="4357" y="7579"/>
              <a:ext cx="2298" cy="0"/>
            </a:xfrm>
            <a:prstGeom prst="line">
              <a:avLst/>
            </a:prstGeom>
          </p:spPr>
          <p:style>
            <a:lnRef idx="2">
              <a:schemeClr val="accent1"/>
            </a:lnRef>
            <a:fillRef idx="0">
              <a:srgbClr val="FFFFFF"/>
            </a:fillRef>
            <a:effectRef idx="0">
              <a:srgbClr val="FFFFFF"/>
            </a:effectRef>
            <a:fontRef idx="minor">
              <a:schemeClr val="tx1"/>
            </a:fontRef>
          </p:style>
        </p:cxnSp>
      </p:grpSp>
      <p:sp>
        <p:nvSpPr>
          <p:cNvPr id="153604" name="Text Box 4"/>
          <p:cNvSpPr txBox="1"/>
          <p:nvPr>
            <p:custDataLst>
              <p:tags r:id="rId1"/>
            </p:custDataLst>
          </p:nvPr>
        </p:nvSpPr>
        <p:spPr>
          <a:xfrm>
            <a:off x="5939473" y="6191885"/>
            <a:ext cx="2903220" cy="4603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zh-CN" altLang="en-US" b="1" dirty="0">
                <a:solidFill>
                  <a:srgbClr val="FF0909"/>
                </a:solidFill>
                <a:latin typeface="Times New Roman" panose="02020603050405020304" pitchFamily="18" charset="0"/>
                <a:ea typeface="宋体" panose="02010600030101010101" pitchFamily="2" charset="-122"/>
              </a:rPr>
              <a:t>时间复杂度</a:t>
            </a:r>
            <a:r>
              <a:rPr lang="en-US" altLang="zh-CN" b="1" dirty="0">
                <a:solidFill>
                  <a:srgbClr val="FF0909"/>
                </a:solidFill>
                <a:latin typeface="Times New Roman" panose="02020603050405020304" pitchFamily="18" charset="0"/>
                <a:ea typeface="宋体" panose="02010600030101010101" pitchFamily="2" charset="-122"/>
              </a:rPr>
              <a:t>O( m+n )</a:t>
            </a:r>
            <a:endParaRPr lang="en-US" altLang="zh-CN" b="1" dirty="0">
              <a:solidFill>
                <a:srgbClr val="FF0909"/>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3604"/>
                                        </p:tgtEl>
                                        <p:attrNameLst>
                                          <p:attrName>style.visibility</p:attrName>
                                        </p:attrNameLst>
                                      </p:cBhvr>
                                      <p:to>
                                        <p:strVal val="visible"/>
                                      </p:to>
                                    </p:set>
                                    <p:animEffect transition="in" filter="wipe(left)">
                                      <p:cBhvr>
                                        <p:cTn id="12" dur="3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dirty="0">
                <a:ln>
                  <a:noFill/>
                </a:ln>
                <a:uLnTx/>
                <a:uFillTx/>
                <a:sym typeface="+mn-ea"/>
              </a:rPr>
              <a:t>2.7 </a:t>
            </a:r>
            <a:r>
              <a:rPr lang="zh-CN" altLang="en-US" b="0" kern="0" noProof="0" dirty="0">
                <a:ln>
                  <a:noFill/>
                </a:ln>
                <a:uLnTx/>
                <a:uFillTx/>
                <a:sym typeface="+mn-ea"/>
              </a:rPr>
              <a:t>线性表的应用</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8371" name="Rectangle 3"/>
          <p:cNvSpPr>
            <a:spLocks noGrp="1"/>
          </p:cNvSpPr>
          <p:nvPr>
            <p:ph idx="1"/>
          </p:nvPr>
        </p:nvSpPr>
        <p:spPr>
          <a:xfrm>
            <a:off x="107950" y="1052513"/>
            <a:ext cx="8856663" cy="5616575"/>
          </a:xfrm>
        </p:spPr>
        <p:txBody>
          <a:bodyPr vert="horz" wrap="square" lIns="91440" tIns="45720" rIns="91440" bIns="45720" anchor="t" anchorCtr="0"/>
          <a:lstStyle/>
          <a:p>
            <a:pPr>
              <a:spcBef>
                <a:spcPct val="0"/>
              </a:spcBef>
            </a:pPr>
            <a:r>
              <a:rPr lang="zh-CN" altLang="en-US" noProof="0" dirty="0">
                <a:ln>
                  <a:noFill/>
                </a:ln>
                <a:solidFill>
                  <a:srgbClr val="FF0000"/>
                </a:solidFill>
                <a:effectLst/>
                <a:uLnTx/>
                <a:uFillTx/>
                <a:latin typeface="+mn-lt"/>
                <a:cs typeface="+mn-ea"/>
                <a:sym typeface="+mn-lt"/>
              </a:rPr>
              <a:t>链式有序表的合并</a:t>
            </a:r>
            <a:endParaRPr lang="zh-CN" altLang="en-US" noProof="0" dirty="0">
              <a:ln>
                <a:noFill/>
              </a:ln>
              <a:solidFill>
                <a:srgbClr val="FF0000"/>
              </a:solidFill>
              <a:effectLst/>
              <a:uLnTx/>
              <a:uFillTx/>
              <a:latin typeface="+mn-lt"/>
              <a:cs typeface="+mn-ea"/>
              <a:sym typeface="+mn-lt"/>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void MergeList_L(LinkList &amp;La, LinkList &amp;Lb, LinkList &amp;Lc){</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a:t>
            </a:r>
            <a:r>
              <a:rPr lang="en-US" altLang="zh-CN" sz="2200" kern="1200" dirty="0">
                <a:latin typeface="Times New Roman" panose="02020603050405020304" pitchFamily="18" charset="0"/>
                <a:ea typeface="宋体" panose="02010600030101010101" pitchFamily="2" charset="-122"/>
                <a:cs typeface="+mn-cs"/>
              </a:rPr>
              <a:t>//La</a:t>
            </a:r>
            <a:r>
              <a:rPr lang="zh-CN" altLang="en-US" sz="2200" kern="1200" dirty="0">
                <a:latin typeface="Times New Roman" panose="02020603050405020304" pitchFamily="18" charset="0"/>
                <a:ea typeface="宋体" panose="02010600030101010101" pitchFamily="2" charset="-122"/>
                <a:cs typeface="+mn-cs"/>
              </a:rPr>
              <a:t>和</a:t>
            </a:r>
            <a:r>
              <a:rPr lang="en-US" altLang="zh-CN" sz="2200" kern="1200" dirty="0">
                <a:latin typeface="Times New Roman" panose="02020603050405020304" pitchFamily="18" charset="0"/>
                <a:ea typeface="宋体" panose="02010600030101010101" pitchFamily="2" charset="-122"/>
                <a:cs typeface="+mn-cs"/>
              </a:rPr>
              <a:t>Lb</a:t>
            </a:r>
            <a:r>
              <a:rPr lang="zh-CN" altLang="en-US" sz="2200" kern="1200" dirty="0">
                <a:latin typeface="Times New Roman" panose="02020603050405020304" pitchFamily="18" charset="0"/>
                <a:ea typeface="宋体" panose="02010600030101010101" pitchFamily="2" charset="-122"/>
                <a:cs typeface="+mn-cs"/>
              </a:rPr>
              <a:t>按</a:t>
            </a:r>
            <a:r>
              <a:rPr lang="zh-CN" altLang="en-US" sz="2200" kern="1200" dirty="0">
                <a:solidFill>
                  <a:srgbClr val="FF0000"/>
                </a:solidFill>
                <a:latin typeface="Times New Roman" panose="02020603050405020304" pitchFamily="18" charset="0"/>
                <a:ea typeface="宋体" panose="02010600030101010101" pitchFamily="2" charset="-122"/>
                <a:cs typeface="+mn-cs"/>
              </a:rPr>
              <a:t>非递减</a:t>
            </a:r>
            <a:r>
              <a:rPr lang="zh-CN" altLang="en-US" sz="2200" kern="1200" dirty="0">
                <a:latin typeface="Times New Roman" panose="02020603050405020304" pitchFamily="18" charset="0"/>
                <a:ea typeface="宋体" panose="02010600030101010101" pitchFamily="2" charset="-122"/>
                <a:cs typeface="+mn-cs"/>
              </a:rPr>
              <a:t>排序，</a:t>
            </a:r>
            <a:r>
              <a:rPr lang="zh-CN" altLang="en-US" sz="2200" b="1" kern="1200" dirty="0">
                <a:solidFill>
                  <a:srgbClr val="FF0909"/>
                </a:solidFill>
                <a:latin typeface="Times New Roman" panose="02020603050405020304" pitchFamily="18" charset="0"/>
                <a:ea typeface="宋体" panose="02010600030101010101" pitchFamily="2" charset="-122"/>
                <a:cs typeface="+mn-cs"/>
              </a:rPr>
              <a:t>合并</a:t>
            </a:r>
            <a:r>
              <a:rPr lang="zh-CN" altLang="en-US" sz="2200" kern="1200" dirty="0">
                <a:latin typeface="Times New Roman" panose="02020603050405020304" pitchFamily="18" charset="0"/>
                <a:ea typeface="宋体" panose="02010600030101010101" pitchFamily="2" charset="-122"/>
                <a:cs typeface="+mn-cs"/>
              </a:rPr>
              <a:t>到</a:t>
            </a:r>
            <a:r>
              <a:rPr lang="en-US" altLang="zh-CN" sz="2200" kern="1200" dirty="0">
                <a:latin typeface="Times New Roman" panose="02020603050405020304" pitchFamily="18" charset="0"/>
                <a:ea typeface="宋体" panose="02010600030101010101" pitchFamily="2" charset="-122"/>
                <a:cs typeface="+mn-cs"/>
              </a:rPr>
              <a:t>Lc</a:t>
            </a:r>
            <a:r>
              <a:rPr lang="zh-CN" altLang="en-US" sz="2200" kern="1200" dirty="0">
                <a:latin typeface="Times New Roman" panose="02020603050405020304" pitchFamily="18" charset="0"/>
                <a:ea typeface="宋体" panose="02010600030101010101" pitchFamily="2" charset="-122"/>
                <a:cs typeface="+mn-cs"/>
              </a:rPr>
              <a:t>非递减</a:t>
            </a:r>
            <a:endParaRPr lang="zh-CN" altLang="en-US" sz="2200"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pa=La-&gt;next;  pb=Lb-&gt;next;  Lc=La;  </a:t>
            </a:r>
            <a:r>
              <a:rPr lang="en-US" altLang="zh-CN" sz="2200" b="1" dirty="0">
                <a:latin typeface="Times New Roman" panose="02020603050405020304" pitchFamily="18" charset="0"/>
                <a:ea typeface="宋体" panose="02010600030101010101" pitchFamily="2" charset="-122"/>
                <a:sym typeface="+mn-ea"/>
              </a:rPr>
              <a:t>pc=La;</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while(pa&amp;&amp;pb){</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if(pa-&gt;data&lt;=pb-&gt;data){</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pc-&gt;next=pa; pc=pa; pa=pa-&gt;next;}</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else{ </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pc-&gt;next=pb; pc=pb; pb=pb-&gt;next; }</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	</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pc-&gt;next=pa?pa:pb;  </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	delete Lb;</a:t>
            </a:r>
            <a:endParaRPr lang="en-US" altLang="zh-CN" sz="2200" b="1" kern="1200" dirty="0">
              <a:latin typeface="Times New Roman" panose="02020603050405020304" pitchFamily="18" charset="0"/>
              <a:ea typeface="宋体" panose="02010600030101010101" pitchFamily="2"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宋体" panose="02010600030101010101" pitchFamily="2" charset="-122"/>
                <a:cs typeface="+mn-cs"/>
              </a:rPr>
              <a:t>}</a:t>
            </a:r>
            <a:endParaRPr lang="en-US" altLang="zh-CN" sz="2200" b="1" kern="1200" dirty="0">
              <a:latin typeface="Times New Roman" panose="02020603050405020304" pitchFamily="18" charset="0"/>
              <a:ea typeface="宋体" panose="02010600030101010101" pitchFamily="2" charset="-122"/>
              <a:cs typeface="+mn-cs"/>
            </a:endParaRPr>
          </a:p>
        </p:txBody>
      </p:sp>
      <p:grpSp>
        <p:nvGrpSpPr>
          <p:cNvPr id="2" name="Group 8"/>
          <p:cNvGrpSpPr/>
          <p:nvPr/>
        </p:nvGrpSpPr>
        <p:grpSpPr>
          <a:xfrm>
            <a:off x="4822825" y="4248150"/>
            <a:ext cx="838200" cy="457200"/>
            <a:chOff x="1927" y="3498"/>
            <a:chExt cx="528" cy="288"/>
          </a:xfrm>
        </p:grpSpPr>
        <p:sp>
          <p:nvSpPr>
            <p:cNvPr id="58444" name="Rectangle 9" descr="宽上对角线"/>
            <p:cNvSpPr/>
            <p:nvPr/>
          </p:nvSpPr>
          <p:spPr>
            <a:xfrm>
              <a:off x="1927" y="3498"/>
              <a:ext cx="336" cy="288"/>
            </a:xfrm>
            <a:prstGeom prst="rect">
              <a:avLst/>
            </a:prstGeom>
            <a:blipFill rotWithShape="0">
              <a:blip r:embed="rId1"/>
            </a:blip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8445" name="Rectangle 10"/>
            <p:cNvSpPr/>
            <p:nvPr/>
          </p:nvSpPr>
          <p:spPr>
            <a:xfrm>
              <a:off x="2263"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sp>
        <p:nvSpPr>
          <p:cNvPr id="97297" name="Line 17"/>
          <p:cNvSpPr/>
          <p:nvPr/>
        </p:nvSpPr>
        <p:spPr>
          <a:xfrm>
            <a:off x="5581650" y="4500563"/>
            <a:ext cx="457200" cy="0"/>
          </a:xfrm>
          <a:prstGeom prst="line">
            <a:avLst/>
          </a:prstGeom>
          <a:ln w="28575" cap="flat" cmpd="sng">
            <a:solidFill>
              <a:schemeClr val="hlink"/>
            </a:solidFill>
            <a:prstDash val="solid"/>
            <a:miter/>
            <a:headEnd type="none" w="med" len="med"/>
            <a:tailEnd type="triangle" w="med" len="med"/>
          </a:ln>
        </p:spPr>
        <p:txBody>
          <a:bodyPr/>
          <a:lstStyle/>
          <a:p>
            <a:endParaRPr lang="zh-CN" altLang="en-US"/>
          </a:p>
        </p:txBody>
      </p:sp>
      <p:sp>
        <p:nvSpPr>
          <p:cNvPr id="97298" name="Line 18"/>
          <p:cNvSpPr/>
          <p:nvPr/>
        </p:nvSpPr>
        <p:spPr>
          <a:xfrm>
            <a:off x="6829425" y="4476750"/>
            <a:ext cx="457200" cy="0"/>
          </a:xfrm>
          <a:prstGeom prst="line">
            <a:avLst/>
          </a:prstGeom>
          <a:ln w="28575" cap="flat" cmpd="sng">
            <a:solidFill>
              <a:schemeClr val="hlink"/>
            </a:solidFill>
            <a:prstDash val="solid"/>
            <a:miter/>
            <a:headEnd type="none" w="med" len="med"/>
            <a:tailEnd type="triangle" w="med" len="med"/>
          </a:ln>
        </p:spPr>
        <p:txBody>
          <a:bodyPr/>
          <a:lstStyle/>
          <a:p>
            <a:endParaRPr lang="zh-CN" altLang="en-US"/>
          </a:p>
        </p:txBody>
      </p:sp>
      <p:grpSp>
        <p:nvGrpSpPr>
          <p:cNvPr id="3" name="Group 19"/>
          <p:cNvGrpSpPr/>
          <p:nvPr/>
        </p:nvGrpSpPr>
        <p:grpSpPr>
          <a:xfrm>
            <a:off x="6443663" y="4727575"/>
            <a:ext cx="762000" cy="582613"/>
            <a:chOff x="3560" y="3880"/>
            <a:chExt cx="480" cy="367"/>
          </a:xfrm>
        </p:grpSpPr>
        <p:sp>
          <p:nvSpPr>
            <p:cNvPr id="58442" name="Line 20"/>
            <p:cNvSpPr/>
            <p:nvPr/>
          </p:nvSpPr>
          <p:spPr>
            <a:xfrm flipH="1" flipV="1">
              <a:off x="3788" y="3880"/>
              <a:ext cx="0" cy="156"/>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8443" name="Text Box 21"/>
            <p:cNvSpPr txBox="1"/>
            <p:nvPr/>
          </p:nvSpPr>
          <p:spPr>
            <a:xfrm>
              <a:off x="3560" y="3978"/>
              <a:ext cx="480"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Pa</a:t>
              </a:r>
              <a:endParaRPr lang="en-US" altLang="zh-CN" sz="2200" b="1" dirty="0">
                <a:latin typeface="Tahoma" panose="020B0604030504040204" pitchFamily="34" charset="0"/>
                <a:ea typeface="宋体" panose="02010600030101010101" pitchFamily="2" charset="-122"/>
              </a:endParaRPr>
            </a:p>
          </p:txBody>
        </p:sp>
      </p:grpSp>
      <p:grpSp>
        <p:nvGrpSpPr>
          <p:cNvPr id="4" name="Group 28"/>
          <p:cNvGrpSpPr/>
          <p:nvPr/>
        </p:nvGrpSpPr>
        <p:grpSpPr>
          <a:xfrm>
            <a:off x="6365875" y="5994400"/>
            <a:ext cx="762000" cy="582613"/>
            <a:chOff x="3560" y="3880"/>
            <a:chExt cx="480" cy="367"/>
          </a:xfrm>
        </p:grpSpPr>
        <p:sp>
          <p:nvSpPr>
            <p:cNvPr id="58440" name="Line 29"/>
            <p:cNvSpPr/>
            <p:nvPr/>
          </p:nvSpPr>
          <p:spPr>
            <a:xfrm flipH="1" flipV="1">
              <a:off x="3788" y="3880"/>
              <a:ext cx="0" cy="156"/>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8441" name="Text Box 30"/>
            <p:cNvSpPr txBox="1"/>
            <p:nvPr/>
          </p:nvSpPr>
          <p:spPr>
            <a:xfrm>
              <a:off x="3560" y="3978"/>
              <a:ext cx="480"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Pb</a:t>
              </a:r>
              <a:endParaRPr lang="en-US" altLang="zh-CN" sz="2200" b="1" dirty="0">
                <a:latin typeface="Tahoma" panose="020B0604030504040204" pitchFamily="34" charset="0"/>
                <a:ea typeface="宋体" panose="02010600030101010101" pitchFamily="2" charset="-122"/>
              </a:endParaRPr>
            </a:p>
          </p:txBody>
        </p:sp>
      </p:grpSp>
      <p:grpSp>
        <p:nvGrpSpPr>
          <p:cNvPr id="5" name="Group 31"/>
          <p:cNvGrpSpPr/>
          <p:nvPr/>
        </p:nvGrpSpPr>
        <p:grpSpPr>
          <a:xfrm>
            <a:off x="4818063" y="4725988"/>
            <a:ext cx="762000" cy="582612"/>
            <a:chOff x="3560" y="3880"/>
            <a:chExt cx="480" cy="367"/>
          </a:xfrm>
        </p:grpSpPr>
        <p:sp>
          <p:nvSpPr>
            <p:cNvPr id="58438" name="Line 32"/>
            <p:cNvSpPr/>
            <p:nvPr/>
          </p:nvSpPr>
          <p:spPr>
            <a:xfrm flipH="1" flipV="1">
              <a:off x="3788" y="3880"/>
              <a:ext cx="0" cy="156"/>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8439" name="Text Box 33"/>
            <p:cNvSpPr txBox="1"/>
            <p:nvPr/>
          </p:nvSpPr>
          <p:spPr>
            <a:xfrm>
              <a:off x="3560" y="3978"/>
              <a:ext cx="480"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Pc</a:t>
              </a:r>
              <a:endParaRPr lang="en-US" altLang="zh-CN" sz="2200" b="1" dirty="0">
                <a:latin typeface="Tahoma" panose="020B0604030504040204" pitchFamily="34" charset="0"/>
                <a:ea typeface="宋体" panose="02010600030101010101" pitchFamily="2" charset="-122"/>
              </a:endParaRPr>
            </a:p>
          </p:txBody>
        </p:sp>
      </p:grpSp>
      <p:grpSp>
        <p:nvGrpSpPr>
          <p:cNvPr id="6" name="Group 37"/>
          <p:cNvGrpSpPr/>
          <p:nvPr/>
        </p:nvGrpSpPr>
        <p:grpSpPr>
          <a:xfrm>
            <a:off x="4822825" y="5518150"/>
            <a:ext cx="838200" cy="457200"/>
            <a:chOff x="1927" y="3498"/>
            <a:chExt cx="528" cy="288"/>
          </a:xfrm>
        </p:grpSpPr>
        <p:sp>
          <p:nvSpPr>
            <p:cNvPr id="58436" name="Rectangle 38" descr="宽上对角线"/>
            <p:cNvSpPr/>
            <p:nvPr/>
          </p:nvSpPr>
          <p:spPr>
            <a:xfrm>
              <a:off x="1927" y="3498"/>
              <a:ext cx="336" cy="288"/>
            </a:xfrm>
            <a:prstGeom prst="rect">
              <a:avLst/>
            </a:prstGeom>
            <a:blipFill rotWithShape="0">
              <a:blip r:embed="rId1"/>
            </a:blip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8437" name="Rectangle 39"/>
            <p:cNvSpPr/>
            <p:nvPr/>
          </p:nvSpPr>
          <p:spPr>
            <a:xfrm>
              <a:off x="2263"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sp>
        <p:nvSpPr>
          <p:cNvPr id="97326" name="Line 46"/>
          <p:cNvSpPr/>
          <p:nvPr/>
        </p:nvSpPr>
        <p:spPr>
          <a:xfrm>
            <a:off x="5581650" y="5770563"/>
            <a:ext cx="457200" cy="0"/>
          </a:xfrm>
          <a:prstGeom prst="line">
            <a:avLst/>
          </a:prstGeom>
          <a:ln w="28575" cap="flat" cmpd="sng">
            <a:solidFill>
              <a:schemeClr val="hlink"/>
            </a:solidFill>
            <a:prstDash val="solid"/>
            <a:miter/>
            <a:headEnd type="none" w="med" len="med"/>
            <a:tailEnd type="triangle" w="med" len="med"/>
          </a:ln>
        </p:spPr>
        <p:txBody>
          <a:bodyPr/>
          <a:lstStyle/>
          <a:p>
            <a:endParaRPr lang="zh-CN" altLang="en-US"/>
          </a:p>
        </p:txBody>
      </p:sp>
      <p:sp>
        <p:nvSpPr>
          <p:cNvPr id="97327" name="Line 47"/>
          <p:cNvSpPr/>
          <p:nvPr/>
        </p:nvSpPr>
        <p:spPr>
          <a:xfrm>
            <a:off x="6829425" y="5746750"/>
            <a:ext cx="457200" cy="0"/>
          </a:xfrm>
          <a:prstGeom prst="line">
            <a:avLst/>
          </a:prstGeom>
          <a:ln w="28575" cap="flat" cmpd="sng">
            <a:solidFill>
              <a:schemeClr val="hlink"/>
            </a:solidFill>
            <a:prstDash val="solid"/>
            <a:miter/>
            <a:headEnd type="none" w="med" len="med"/>
            <a:tailEnd type="triangle" w="med" len="med"/>
          </a:ln>
        </p:spPr>
        <p:txBody>
          <a:bodyPr/>
          <a:lstStyle/>
          <a:p>
            <a:endParaRPr lang="zh-CN" altLang="en-US"/>
          </a:p>
        </p:txBody>
      </p:sp>
      <p:grpSp>
        <p:nvGrpSpPr>
          <p:cNvPr id="7" name="Group 59"/>
          <p:cNvGrpSpPr/>
          <p:nvPr/>
        </p:nvGrpSpPr>
        <p:grpSpPr>
          <a:xfrm>
            <a:off x="4030663" y="5543550"/>
            <a:ext cx="720725" cy="457200"/>
            <a:chOff x="2290" y="3566"/>
            <a:chExt cx="454" cy="288"/>
          </a:xfrm>
        </p:grpSpPr>
        <p:sp>
          <p:nvSpPr>
            <p:cNvPr id="58434" name="Line 53"/>
            <p:cNvSpPr/>
            <p:nvPr/>
          </p:nvSpPr>
          <p:spPr>
            <a:xfrm>
              <a:off x="2608" y="3702"/>
              <a:ext cx="136" cy="0"/>
            </a:xfrm>
            <a:prstGeom prst="line">
              <a:avLst/>
            </a:prstGeom>
            <a:ln w="28575" cap="rnd" cmpd="sng">
              <a:solidFill>
                <a:schemeClr val="tx1"/>
              </a:solidFill>
              <a:prstDash val="solid"/>
              <a:headEnd type="none" w="med" len="med"/>
              <a:tailEnd type="triangle" w="med" len="med"/>
            </a:ln>
          </p:spPr>
          <p:txBody>
            <a:bodyPr/>
            <a:lstStyle/>
            <a:p>
              <a:endParaRPr lang="zh-CN" altLang="en-US"/>
            </a:p>
          </p:txBody>
        </p:sp>
        <p:sp>
          <p:nvSpPr>
            <p:cNvPr id="58435" name="Text Box 54"/>
            <p:cNvSpPr txBox="1"/>
            <p:nvPr/>
          </p:nvSpPr>
          <p:spPr>
            <a:xfrm>
              <a:off x="2290" y="3566"/>
              <a:ext cx="38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b="1" dirty="0">
                  <a:latin typeface="Tahoma" panose="020B0604030504040204" pitchFamily="34" charset="0"/>
                  <a:ea typeface="宋体" panose="02010600030101010101" pitchFamily="2" charset="-122"/>
                </a:rPr>
                <a:t>Lb</a:t>
              </a:r>
              <a:endParaRPr lang="en-US" altLang="zh-CN" b="1" dirty="0">
                <a:latin typeface="Tahoma" panose="020B0604030504040204" pitchFamily="34" charset="0"/>
                <a:ea typeface="宋体" panose="02010600030101010101" pitchFamily="2" charset="-122"/>
              </a:endParaRPr>
            </a:p>
          </p:txBody>
        </p:sp>
      </p:grpSp>
      <p:grpSp>
        <p:nvGrpSpPr>
          <p:cNvPr id="8" name="Group 68"/>
          <p:cNvGrpSpPr/>
          <p:nvPr/>
        </p:nvGrpSpPr>
        <p:grpSpPr>
          <a:xfrm>
            <a:off x="6110288" y="5518150"/>
            <a:ext cx="838200" cy="457200"/>
            <a:chOff x="3691" y="3625"/>
            <a:chExt cx="528" cy="288"/>
          </a:xfrm>
        </p:grpSpPr>
        <p:grpSp>
          <p:nvGrpSpPr>
            <p:cNvPr id="58430" name="Group 43"/>
            <p:cNvGrpSpPr/>
            <p:nvPr/>
          </p:nvGrpSpPr>
          <p:grpSpPr>
            <a:xfrm>
              <a:off x="3691" y="3625"/>
              <a:ext cx="528" cy="288"/>
              <a:chOff x="2791" y="3498"/>
              <a:chExt cx="528" cy="288"/>
            </a:xfrm>
          </p:grpSpPr>
          <p:sp>
            <p:nvSpPr>
              <p:cNvPr id="58432" name="Rectangle 44"/>
              <p:cNvSpPr/>
              <p:nvPr/>
            </p:nvSpPr>
            <p:spPr>
              <a:xfrm>
                <a:off x="2791" y="3498"/>
                <a:ext cx="336"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8433" name="Rectangle 45"/>
              <p:cNvSpPr/>
              <p:nvPr/>
            </p:nvSpPr>
            <p:spPr>
              <a:xfrm>
                <a:off x="3127"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sp>
          <p:nvSpPr>
            <p:cNvPr id="58431" name="Text Box 55"/>
            <p:cNvSpPr txBox="1"/>
            <p:nvPr/>
          </p:nvSpPr>
          <p:spPr>
            <a:xfrm>
              <a:off x="3742" y="3625"/>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solidFill>
                    <a:srgbClr val="FFFF00"/>
                  </a:solidFill>
                  <a:latin typeface="Times New Roman" panose="02020603050405020304" pitchFamily="18" charset="0"/>
                  <a:ea typeface="宋体" panose="02010600030101010101" pitchFamily="2" charset="-122"/>
                </a:rPr>
                <a:t>1</a:t>
              </a:r>
              <a:endParaRPr lang="en-US" altLang="zh-CN" b="1" dirty="0">
                <a:solidFill>
                  <a:srgbClr val="FFFF00"/>
                </a:solidFill>
                <a:latin typeface="Times New Roman" panose="02020603050405020304" pitchFamily="18" charset="0"/>
                <a:ea typeface="宋体" panose="02010600030101010101" pitchFamily="2" charset="-122"/>
              </a:endParaRPr>
            </a:p>
          </p:txBody>
        </p:sp>
      </p:grpSp>
      <p:grpSp>
        <p:nvGrpSpPr>
          <p:cNvPr id="10" name="Group 67"/>
          <p:cNvGrpSpPr/>
          <p:nvPr/>
        </p:nvGrpSpPr>
        <p:grpSpPr>
          <a:xfrm>
            <a:off x="6110288" y="4248150"/>
            <a:ext cx="838200" cy="479425"/>
            <a:chOff x="3713" y="2947"/>
            <a:chExt cx="528" cy="302"/>
          </a:xfrm>
        </p:grpSpPr>
        <p:grpSp>
          <p:nvGrpSpPr>
            <p:cNvPr id="58426" name="Group 14"/>
            <p:cNvGrpSpPr/>
            <p:nvPr/>
          </p:nvGrpSpPr>
          <p:grpSpPr>
            <a:xfrm>
              <a:off x="3713" y="2947"/>
              <a:ext cx="528" cy="288"/>
              <a:chOff x="2791" y="3498"/>
              <a:chExt cx="528" cy="288"/>
            </a:xfrm>
          </p:grpSpPr>
          <p:sp>
            <p:nvSpPr>
              <p:cNvPr id="58428" name="Rectangle 15"/>
              <p:cNvSpPr/>
              <p:nvPr/>
            </p:nvSpPr>
            <p:spPr>
              <a:xfrm>
                <a:off x="2791" y="3498"/>
                <a:ext cx="336"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8429" name="Rectangle 16"/>
              <p:cNvSpPr/>
              <p:nvPr/>
            </p:nvSpPr>
            <p:spPr>
              <a:xfrm>
                <a:off x="3127"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sp>
          <p:nvSpPr>
            <p:cNvPr id="58427" name="Text Box 56"/>
            <p:cNvSpPr txBox="1"/>
            <p:nvPr/>
          </p:nvSpPr>
          <p:spPr>
            <a:xfrm>
              <a:off x="3713" y="2961"/>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solidFill>
                    <a:srgbClr val="FFFF00"/>
                  </a:solidFill>
                  <a:latin typeface="Times New Roman" panose="02020603050405020304" pitchFamily="18" charset="0"/>
                  <a:ea typeface="宋体" panose="02010600030101010101" pitchFamily="2" charset="-122"/>
                </a:rPr>
                <a:t>2</a:t>
              </a:r>
              <a:endParaRPr lang="en-US" altLang="zh-CN" b="1" dirty="0">
                <a:solidFill>
                  <a:srgbClr val="FFFF00"/>
                </a:solidFill>
                <a:latin typeface="Times New Roman" panose="02020603050405020304" pitchFamily="18" charset="0"/>
                <a:ea typeface="宋体" panose="02010600030101010101" pitchFamily="2" charset="-122"/>
              </a:endParaRPr>
            </a:p>
          </p:txBody>
        </p:sp>
      </p:grpSp>
      <p:grpSp>
        <p:nvGrpSpPr>
          <p:cNvPr id="12" name="Group 66"/>
          <p:cNvGrpSpPr/>
          <p:nvPr/>
        </p:nvGrpSpPr>
        <p:grpSpPr>
          <a:xfrm>
            <a:off x="7334250" y="4248150"/>
            <a:ext cx="838200" cy="479425"/>
            <a:chOff x="4484" y="2947"/>
            <a:chExt cx="528" cy="302"/>
          </a:xfrm>
        </p:grpSpPr>
        <p:grpSp>
          <p:nvGrpSpPr>
            <p:cNvPr id="58422" name="Group 11"/>
            <p:cNvGrpSpPr/>
            <p:nvPr/>
          </p:nvGrpSpPr>
          <p:grpSpPr>
            <a:xfrm>
              <a:off x="4484" y="2947"/>
              <a:ext cx="528" cy="288"/>
              <a:chOff x="3888" y="3498"/>
              <a:chExt cx="528" cy="288"/>
            </a:xfrm>
          </p:grpSpPr>
          <p:sp>
            <p:nvSpPr>
              <p:cNvPr id="58424" name="Rectangle 12"/>
              <p:cNvSpPr/>
              <p:nvPr/>
            </p:nvSpPr>
            <p:spPr>
              <a:xfrm>
                <a:off x="3888" y="3498"/>
                <a:ext cx="336"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8425" name="Rectangle 13"/>
              <p:cNvSpPr/>
              <p:nvPr/>
            </p:nvSpPr>
            <p:spPr>
              <a:xfrm>
                <a:off x="4224"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sp>
          <p:nvSpPr>
            <p:cNvPr id="58423" name="Text Box 57"/>
            <p:cNvSpPr txBox="1"/>
            <p:nvPr/>
          </p:nvSpPr>
          <p:spPr>
            <a:xfrm>
              <a:off x="4529" y="2961"/>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solidFill>
                    <a:srgbClr val="FFFF00"/>
                  </a:solidFill>
                  <a:latin typeface="Times New Roman" panose="02020603050405020304" pitchFamily="18" charset="0"/>
                  <a:ea typeface="宋体" panose="02010600030101010101" pitchFamily="2" charset="-122"/>
                </a:rPr>
                <a:t>4</a:t>
              </a:r>
              <a:endParaRPr lang="en-US" altLang="zh-CN" b="1" dirty="0">
                <a:solidFill>
                  <a:srgbClr val="FFFF00"/>
                </a:solidFill>
                <a:latin typeface="Times New Roman" panose="02020603050405020304" pitchFamily="18" charset="0"/>
                <a:ea typeface="宋体" panose="02010600030101010101" pitchFamily="2" charset="-122"/>
              </a:endParaRPr>
            </a:p>
          </p:txBody>
        </p:sp>
      </p:grpSp>
      <p:grpSp>
        <p:nvGrpSpPr>
          <p:cNvPr id="14" name="Group 69"/>
          <p:cNvGrpSpPr/>
          <p:nvPr/>
        </p:nvGrpSpPr>
        <p:grpSpPr>
          <a:xfrm>
            <a:off x="7334250" y="5518150"/>
            <a:ext cx="838200" cy="457200"/>
            <a:chOff x="4462" y="3625"/>
            <a:chExt cx="528" cy="288"/>
          </a:xfrm>
        </p:grpSpPr>
        <p:grpSp>
          <p:nvGrpSpPr>
            <p:cNvPr id="58418" name="Group 40"/>
            <p:cNvGrpSpPr/>
            <p:nvPr/>
          </p:nvGrpSpPr>
          <p:grpSpPr>
            <a:xfrm>
              <a:off x="4462" y="3625"/>
              <a:ext cx="528" cy="288"/>
              <a:chOff x="3888" y="3498"/>
              <a:chExt cx="528" cy="288"/>
            </a:xfrm>
          </p:grpSpPr>
          <p:sp>
            <p:nvSpPr>
              <p:cNvPr id="58420" name="Rectangle 41"/>
              <p:cNvSpPr/>
              <p:nvPr/>
            </p:nvSpPr>
            <p:spPr>
              <a:xfrm>
                <a:off x="3888" y="3498"/>
                <a:ext cx="336"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2000" b="1" dirty="0">
                  <a:solidFill>
                    <a:srgbClr val="010000"/>
                  </a:solidFill>
                  <a:latin typeface="隶书" panose="02010509060101010101" pitchFamily="49" charset="-122"/>
                  <a:ea typeface="隶书" panose="02010509060101010101" pitchFamily="49" charset="-122"/>
                </a:endParaRPr>
              </a:p>
            </p:txBody>
          </p:sp>
          <p:sp>
            <p:nvSpPr>
              <p:cNvPr id="58421" name="Rectangle 42"/>
              <p:cNvSpPr/>
              <p:nvPr/>
            </p:nvSpPr>
            <p:spPr>
              <a:xfrm>
                <a:off x="4224" y="3498"/>
                <a:ext cx="192" cy="288"/>
              </a:xfrm>
              <a:prstGeom prst="rect">
                <a:avLst/>
              </a:prstGeom>
              <a:solidFill>
                <a:schemeClr val="accent1"/>
              </a:solidFill>
              <a:ln w="28575" cap="rnd" cmpd="sng">
                <a:solidFill>
                  <a:srgbClr val="FFFF66"/>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1800" b="1" dirty="0">
                  <a:solidFill>
                    <a:srgbClr val="010000"/>
                  </a:solidFill>
                  <a:latin typeface="隶书" panose="02010509060101010101" pitchFamily="49" charset="-122"/>
                  <a:ea typeface="隶书" panose="02010509060101010101" pitchFamily="49" charset="-122"/>
                </a:endParaRPr>
              </a:p>
            </p:txBody>
          </p:sp>
        </p:grpSp>
        <p:sp>
          <p:nvSpPr>
            <p:cNvPr id="58419" name="Text Box 58"/>
            <p:cNvSpPr txBox="1"/>
            <p:nvPr/>
          </p:nvSpPr>
          <p:spPr>
            <a:xfrm>
              <a:off x="4513" y="3625"/>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solidFill>
                    <a:srgbClr val="FFFF00"/>
                  </a:solidFill>
                  <a:latin typeface="Times New Roman" panose="02020603050405020304" pitchFamily="18" charset="0"/>
                  <a:ea typeface="宋体" panose="02010600030101010101" pitchFamily="2" charset="-122"/>
                </a:rPr>
                <a:t>3</a:t>
              </a:r>
              <a:endParaRPr lang="en-US" altLang="zh-CN" b="1" dirty="0">
                <a:solidFill>
                  <a:srgbClr val="FFFF00"/>
                </a:solidFill>
                <a:latin typeface="Times New Roman" panose="02020603050405020304" pitchFamily="18" charset="0"/>
                <a:ea typeface="宋体" panose="02010600030101010101" pitchFamily="2" charset="-122"/>
              </a:endParaRPr>
            </a:p>
          </p:txBody>
        </p:sp>
      </p:grpSp>
      <p:grpSp>
        <p:nvGrpSpPr>
          <p:cNvPr id="16" name="Group 60"/>
          <p:cNvGrpSpPr/>
          <p:nvPr/>
        </p:nvGrpSpPr>
        <p:grpSpPr>
          <a:xfrm>
            <a:off x="4067175" y="4367213"/>
            <a:ext cx="720725" cy="457200"/>
            <a:chOff x="2290" y="3566"/>
            <a:chExt cx="454" cy="288"/>
          </a:xfrm>
        </p:grpSpPr>
        <p:sp>
          <p:nvSpPr>
            <p:cNvPr id="58416" name="Line 61"/>
            <p:cNvSpPr/>
            <p:nvPr/>
          </p:nvSpPr>
          <p:spPr>
            <a:xfrm>
              <a:off x="2608" y="3702"/>
              <a:ext cx="136" cy="0"/>
            </a:xfrm>
            <a:prstGeom prst="line">
              <a:avLst/>
            </a:prstGeom>
            <a:ln w="28575" cap="rnd" cmpd="sng">
              <a:solidFill>
                <a:schemeClr val="tx1"/>
              </a:solidFill>
              <a:prstDash val="solid"/>
              <a:headEnd type="none" w="med" len="med"/>
              <a:tailEnd type="triangle" w="med" len="med"/>
            </a:ln>
          </p:spPr>
          <p:txBody>
            <a:bodyPr/>
            <a:lstStyle/>
            <a:p>
              <a:endParaRPr lang="zh-CN" altLang="en-US"/>
            </a:p>
          </p:txBody>
        </p:sp>
        <p:sp>
          <p:nvSpPr>
            <p:cNvPr id="58417" name="Text Box 62"/>
            <p:cNvSpPr txBox="1"/>
            <p:nvPr/>
          </p:nvSpPr>
          <p:spPr>
            <a:xfrm>
              <a:off x="2290" y="3566"/>
              <a:ext cx="38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b="1" dirty="0">
                  <a:latin typeface="Tahoma" panose="020B0604030504040204" pitchFamily="34" charset="0"/>
                  <a:ea typeface="宋体" panose="02010600030101010101" pitchFamily="2" charset="-122"/>
                </a:rPr>
                <a:t>Lc</a:t>
              </a:r>
              <a:endParaRPr lang="en-US" altLang="zh-CN" b="1" dirty="0">
                <a:latin typeface="Tahoma" panose="020B0604030504040204" pitchFamily="34" charset="0"/>
                <a:ea typeface="宋体" panose="02010600030101010101" pitchFamily="2" charset="-122"/>
              </a:endParaRPr>
            </a:p>
          </p:txBody>
        </p:sp>
      </p:grpSp>
      <p:grpSp>
        <p:nvGrpSpPr>
          <p:cNvPr id="17" name="Group 63"/>
          <p:cNvGrpSpPr/>
          <p:nvPr/>
        </p:nvGrpSpPr>
        <p:grpSpPr>
          <a:xfrm>
            <a:off x="4067175" y="4078288"/>
            <a:ext cx="720725" cy="457200"/>
            <a:chOff x="2290" y="3566"/>
            <a:chExt cx="454" cy="288"/>
          </a:xfrm>
        </p:grpSpPr>
        <p:sp>
          <p:nvSpPr>
            <p:cNvPr id="58414" name="Line 64"/>
            <p:cNvSpPr/>
            <p:nvPr/>
          </p:nvSpPr>
          <p:spPr>
            <a:xfrm>
              <a:off x="2608" y="3702"/>
              <a:ext cx="136" cy="0"/>
            </a:xfrm>
            <a:prstGeom prst="line">
              <a:avLst/>
            </a:prstGeom>
            <a:ln w="28575" cap="rnd" cmpd="sng">
              <a:solidFill>
                <a:schemeClr val="tx1"/>
              </a:solidFill>
              <a:prstDash val="solid"/>
              <a:headEnd type="none" w="med" len="med"/>
              <a:tailEnd type="triangle" w="med" len="med"/>
            </a:ln>
          </p:spPr>
          <p:txBody>
            <a:bodyPr/>
            <a:lstStyle/>
            <a:p>
              <a:endParaRPr lang="zh-CN" altLang="en-US"/>
            </a:p>
          </p:txBody>
        </p:sp>
        <p:sp>
          <p:nvSpPr>
            <p:cNvPr id="58415" name="Text Box 65"/>
            <p:cNvSpPr txBox="1"/>
            <p:nvPr/>
          </p:nvSpPr>
          <p:spPr>
            <a:xfrm>
              <a:off x="2290" y="3566"/>
              <a:ext cx="38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b="1" dirty="0">
                  <a:latin typeface="Tahoma" panose="020B0604030504040204" pitchFamily="34" charset="0"/>
                  <a:ea typeface="宋体" panose="02010600030101010101" pitchFamily="2" charset="-122"/>
                </a:rPr>
                <a:t>La</a:t>
              </a:r>
              <a:endParaRPr lang="en-US" altLang="zh-CN" b="1" dirty="0">
                <a:latin typeface="Tahoma" panose="020B0604030504040204" pitchFamily="34" charset="0"/>
                <a:ea typeface="宋体" panose="02010600030101010101" pitchFamily="2" charset="-122"/>
              </a:endParaRPr>
            </a:p>
          </p:txBody>
        </p:sp>
      </p:grpSp>
      <p:grpSp>
        <p:nvGrpSpPr>
          <p:cNvPr id="18" name="Group 34"/>
          <p:cNvGrpSpPr/>
          <p:nvPr/>
        </p:nvGrpSpPr>
        <p:grpSpPr>
          <a:xfrm>
            <a:off x="7899400" y="4367213"/>
            <a:ext cx="201613" cy="215900"/>
            <a:chOff x="4113" y="2523"/>
            <a:chExt cx="173" cy="182"/>
          </a:xfrm>
        </p:grpSpPr>
        <p:sp>
          <p:nvSpPr>
            <p:cNvPr id="58412" name="Line 35"/>
            <p:cNvSpPr/>
            <p:nvPr/>
          </p:nvSpPr>
          <p:spPr>
            <a:xfrm>
              <a:off x="4198" y="2523"/>
              <a:ext cx="88" cy="166"/>
            </a:xfrm>
            <a:prstGeom prst="line">
              <a:avLst/>
            </a:prstGeom>
            <a:ln w="28575" cap="flat" cmpd="sng">
              <a:solidFill>
                <a:srgbClr val="FF0909"/>
              </a:solidFill>
              <a:prstDash val="solid"/>
              <a:headEnd type="none" w="med" len="med"/>
              <a:tailEnd type="none" w="med" len="med"/>
            </a:ln>
          </p:spPr>
          <p:txBody>
            <a:bodyPr/>
            <a:lstStyle/>
            <a:p>
              <a:endParaRPr lang="zh-CN" altLang="en-US"/>
            </a:p>
          </p:txBody>
        </p:sp>
        <p:sp>
          <p:nvSpPr>
            <p:cNvPr id="58413" name="Line 36"/>
            <p:cNvSpPr/>
            <p:nvPr/>
          </p:nvSpPr>
          <p:spPr>
            <a:xfrm flipV="1">
              <a:off x="4113" y="2523"/>
              <a:ext cx="90" cy="182"/>
            </a:xfrm>
            <a:prstGeom prst="line">
              <a:avLst/>
            </a:prstGeom>
            <a:ln w="28575" cap="flat" cmpd="sng">
              <a:solidFill>
                <a:srgbClr val="FF0909"/>
              </a:solidFill>
              <a:prstDash val="solid"/>
              <a:headEnd type="none" w="med" len="med"/>
              <a:tailEnd type="none" w="med" len="med"/>
            </a:ln>
          </p:spPr>
          <p:txBody>
            <a:bodyPr/>
            <a:lstStyle/>
            <a:p>
              <a:endParaRPr lang="zh-CN" altLang="en-US"/>
            </a:p>
          </p:txBody>
        </p:sp>
      </p:grpSp>
      <p:grpSp>
        <p:nvGrpSpPr>
          <p:cNvPr id="19" name="Group 48"/>
          <p:cNvGrpSpPr/>
          <p:nvPr/>
        </p:nvGrpSpPr>
        <p:grpSpPr>
          <a:xfrm>
            <a:off x="7934325" y="5626100"/>
            <a:ext cx="201613" cy="215900"/>
            <a:chOff x="4113" y="2523"/>
            <a:chExt cx="173" cy="182"/>
          </a:xfrm>
        </p:grpSpPr>
        <p:sp>
          <p:nvSpPr>
            <p:cNvPr id="58410" name="Line 49"/>
            <p:cNvSpPr/>
            <p:nvPr/>
          </p:nvSpPr>
          <p:spPr>
            <a:xfrm>
              <a:off x="4198" y="2523"/>
              <a:ext cx="88" cy="166"/>
            </a:xfrm>
            <a:prstGeom prst="line">
              <a:avLst/>
            </a:prstGeom>
            <a:ln w="28575" cap="flat" cmpd="sng">
              <a:solidFill>
                <a:srgbClr val="FF0909"/>
              </a:solidFill>
              <a:prstDash val="solid"/>
              <a:headEnd type="none" w="med" len="med"/>
              <a:tailEnd type="none" w="med" len="med"/>
            </a:ln>
          </p:spPr>
          <p:txBody>
            <a:bodyPr/>
            <a:lstStyle/>
            <a:p>
              <a:endParaRPr lang="zh-CN" altLang="en-US"/>
            </a:p>
          </p:txBody>
        </p:sp>
        <p:sp>
          <p:nvSpPr>
            <p:cNvPr id="58411" name="Line 50"/>
            <p:cNvSpPr/>
            <p:nvPr/>
          </p:nvSpPr>
          <p:spPr>
            <a:xfrm flipV="1">
              <a:off x="4113" y="2523"/>
              <a:ext cx="90" cy="182"/>
            </a:xfrm>
            <a:prstGeom prst="line">
              <a:avLst/>
            </a:prstGeom>
            <a:ln w="28575" cap="flat" cmpd="sng">
              <a:solidFill>
                <a:srgbClr val="FF0909"/>
              </a:solidFill>
              <a:prstDash val="solid"/>
              <a:headEnd type="none" w="med" len="med"/>
              <a:tailEnd type="none" w="med" len="med"/>
            </a:ln>
          </p:spPr>
          <p:txBody>
            <a:bodyPr/>
            <a:lstStyle/>
            <a:p>
              <a:endParaRPr lang="zh-CN" altLang="en-US"/>
            </a:p>
          </p:txBody>
        </p:sp>
      </p:grpSp>
      <p:sp>
        <p:nvSpPr>
          <p:cNvPr id="97350" name="Line 70"/>
          <p:cNvSpPr/>
          <p:nvPr/>
        </p:nvSpPr>
        <p:spPr>
          <a:xfrm>
            <a:off x="5508625" y="4581525"/>
            <a:ext cx="719138" cy="863600"/>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grpSp>
        <p:nvGrpSpPr>
          <p:cNvPr id="20" name="Group 71"/>
          <p:cNvGrpSpPr/>
          <p:nvPr/>
        </p:nvGrpSpPr>
        <p:grpSpPr>
          <a:xfrm>
            <a:off x="5826125" y="6015038"/>
            <a:ext cx="762000" cy="582612"/>
            <a:chOff x="3560" y="3880"/>
            <a:chExt cx="480" cy="367"/>
          </a:xfrm>
        </p:grpSpPr>
        <p:sp>
          <p:nvSpPr>
            <p:cNvPr id="58408" name="Line 72"/>
            <p:cNvSpPr/>
            <p:nvPr/>
          </p:nvSpPr>
          <p:spPr>
            <a:xfrm flipH="1" flipV="1">
              <a:off x="3788" y="3880"/>
              <a:ext cx="0" cy="156"/>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8409" name="Text Box 73"/>
            <p:cNvSpPr txBox="1"/>
            <p:nvPr/>
          </p:nvSpPr>
          <p:spPr>
            <a:xfrm>
              <a:off x="3560" y="3978"/>
              <a:ext cx="480"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Pc</a:t>
              </a:r>
              <a:endParaRPr lang="en-US" altLang="zh-CN" sz="2200" b="1" dirty="0">
                <a:latin typeface="Tahoma" panose="020B0604030504040204" pitchFamily="34" charset="0"/>
                <a:ea typeface="宋体" panose="02010600030101010101" pitchFamily="2" charset="-122"/>
              </a:endParaRPr>
            </a:p>
          </p:txBody>
        </p:sp>
      </p:grpSp>
      <p:grpSp>
        <p:nvGrpSpPr>
          <p:cNvPr id="21" name="Group 74"/>
          <p:cNvGrpSpPr/>
          <p:nvPr/>
        </p:nvGrpSpPr>
        <p:grpSpPr>
          <a:xfrm>
            <a:off x="7667625" y="6015038"/>
            <a:ext cx="762000" cy="582612"/>
            <a:chOff x="3560" y="3880"/>
            <a:chExt cx="480" cy="367"/>
          </a:xfrm>
        </p:grpSpPr>
        <p:sp>
          <p:nvSpPr>
            <p:cNvPr id="58406" name="Line 75"/>
            <p:cNvSpPr/>
            <p:nvPr/>
          </p:nvSpPr>
          <p:spPr>
            <a:xfrm flipH="1" flipV="1">
              <a:off x="3788" y="3880"/>
              <a:ext cx="0" cy="156"/>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8407" name="Text Box 76"/>
            <p:cNvSpPr txBox="1"/>
            <p:nvPr/>
          </p:nvSpPr>
          <p:spPr>
            <a:xfrm>
              <a:off x="3560" y="3978"/>
              <a:ext cx="480"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Pb</a:t>
              </a:r>
              <a:endParaRPr lang="en-US" altLang="zh-CN" sz="2200" b="1" dirty="0">
                <a:latin typeface="Tahoma" panose="020B0604030504040204" pitchFamily="34" charset="0"/>
                <a:ea typeface="宋体" panose="02010600030101010101" pitchFamily="2" charset="-122"/>
              </a:endParaRPr>
            </a:p>
          </p:txBody>
        </p:sp>
      </p:grpSp>
      <p:sp>
        <p:nvSpPr>
          <p:cNvPr id="97357" name="Line 77"/>
          <p:cNvSpPr/>
          <p:nvPr/>
        </p:nvSpPr>
        <p:spPr>
          <a:xfrm flipV="1">
            <a:off x="6804025" y="4525963"/>
            <a:ext cx="3175" cy="1136650"/>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grpSp>
        <p:nvGrpSpPr>
          <p:cNvPr id="22" name="Group 78"/>
          <p:cNvGrpSpPr/>
          <p:nvPr/>
        </p:nvGrpSpPr>
        <p:grpSpPr>
          <a:xfrm>
            <a:off x="6011863" y="4719638"/>
            <a:ext cx="762000" cy="582612"/>
            <a:chOff x="3560" y="3880"/>
            <a:chExt cx="480" cy="367"/>
          </a:xfrm>
        </p:grpSpPr>
        <p:sp>
          <p:nvSpPr>
            <p:cNvPr id="58404" name="Line 79"/>
            <p:cNvSpPr/>
            <p:nvPr/>
          </p:nvSpPr>
          <p:spPr>
            <a:xfrm flipH="1" flipV="1">
              <a:off x="3788" y="3880"/>
              <a:ext cx="0" cy="156"/>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8405" name="Text Box 80"/>
            <p:cNvSpPr txBox="1"/>
            <p:nvPr/>
          </p:nvSpPr>
          <p:spPr>
            <a:xfrm>
              <a:off x="3560" y="3978"/>
              <a:ext cx="480"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Pc</a:t>
              </a:r>
              <a:endParaRPr lang="en-US" altLang="zh-CN" sz="2200" b="1" dirty="0">
                <a:latin typeface="Tahoma" panose="020B0604030504040204" pitchFamily="34" charset="0"/>
                <a:ea typeface="宋体" panose="02010600030101010101" pitchFamily="2" charset="-122"/>
              </a:endParaRPr>
            </a:p>
          </p:txBody>
        </p:sp>
      </p:grpSp>
      <p:grpSp>
        <p:nvGrpSpPr>
          <p:cNvPr id="23" name="Group 81"/>
          <p:cNvGrpSpPr/>
          <p:nvPr/>
        </p:nvGrpSpPr>
        <p:grpSpPr>
          <a:xfrm>
            <a:off x="7265988" y="4725988"/>
            <a:ext cx="762000" cy="582612"/>
            <a:chOff x="3560" y="3880"/>
            <a:chExt cx="480" cy="367"/>
          </a:xfrm>
        </p:grpSpPr>
        <p:sp>
          <p:nvSpPr>
            <p:cNvPr id="58402" name="Line 82"/>
            <p:cNvSpPr/>
            <p:nvPr/>
          </p:nvSpPr>
          <p:spPr>
            <a:xfrm flipH="1" flipV="1">
              <a:off x="3788" y="3880"/>
              <a:ext cx="0" cy="156"/>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8403" name="Text Box 83"/>
            <p:cNvSpPr txBox="1"/>
            <p:nvPr/>
          </p:nvSpPr>
          <p:spPr>
            <a:xfrm>
              <a:off x="3560" y="3978"/>
              <a:ext cx="480"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Pa</a:t>
              </a:r>
              <a:endParaRPr lang="en-US" altLang="zh-CN" sz="2200" b="1" dirty="0">
                <a:latin typeface="Tahoma" panose="020B0604030504040204" pitchFamily="34" charset="0"/>
                <a:ea typeface="宋体" panose="02010600030101010101" pitchFamily="2" charset="-122"/>
              </a:endParaRPr>
            </a:p>
          </p:txBody>
        </p:sp>
      </p:grpSp>
      <p:sp>
        <p:nvSpPr>
          <p:cNvPr id="97364" name="Line 84"/>
          <p:cNvSpPr/>
          <p:nvPr/>
        </p:nvSpPr>
        <p:spPr>
          <a:xfrm>
            <a:off x="6877050" y="4581525"/>
            <a:ext cx="647700" cy="863600"/>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grpSp>
        <p:nvGrpSpPr>
          <p:cNvPr id="24" name="Group 85"/>
          <p:cNvGrpSpPr/>
          <p:nvPr/>
        </p:nvGrpSpPr>
        <p:grpSpPr>
          <a:xfrm>
            <a:off x="7092950" y="6015038"/>
            <a:ext cx="762000" cy="582612"/>
            <a:chOff x="3560" y="3880"/>
            <a:chExt cx="480" cy="367"/>
          </a:xfrm>
        </p:grpSpPr>
        <p:sp>
          <p:nvSpPr>
            <p:cNvPr id="58400" name="Line 86"/>
            <p:cNvSpPr/>
            <p:nvPr/>
          </p:nvSpPr>
          <p:spPr>
            <a:xfrm flipH="1" flipV="1">
              <a:off x="3788" y="3880"/>
              <a:ext cx="0" cy="156"/>
            </a:xfrm>
            <a:prstGeom prst="line">
              <a:avLst/>
            </a:prstGeom>
            <a:ln w="28575" cap="flat" cmpd="sng">
              <a:solidFill>
                <a:schemeClr val="tx1"/>
              </a:solidFill>
              <a:prstDash val="solid"/>
              <a:miter/>
              <a:headEnd type="none" w="med" len="med"/>
              <a:tailEnd type="triangle" w="med" len="med"/>
            </a:ln>
          </p:spPr>
          <p:txBody>
            <a:bodyPr/>
            <a:lstStyle/>
            <a:p>
              <a:endParaRPr lang="zh-CN" altLang="en-US"/>
            </a:p>
          </p:txBody>
        </p:sp>
        <p:sp>
          <p:nvSpPr>
            <p:cNvPr id="58401" name="Text Box 87"/>
            <p:cNvSpPr txBox="1"/>
            <p:nvPr/>
          </p:nvSpPr>
          <p:spPr>
            <a:xfrm>
              <a:off x="3560" y="3978"/>
              <a:ext cx="480" cy="2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200" b="1" dirty="0">
                  <a:latin typeface="Tahoma" panose="020B0604030504040204" pitchFamily="34" charset="0"/>
                  <a:ea typeface="宋体" panose="02010600030101010101" pitchFamily="2" charset="-122"/>
                </a:rPr>
                <a:t>Pc</a:t>
              </a:r>
              <a:endParaRPr lang="en-US" altLang="zh-CN" sz="2200" b="1" dirty="0">
                <a:latin typeface="Tahoma" panose="020B0604030504040204" pitchFamily="34" charset="0"/>
                <a:ea typeface="宋体" panose="02010600030101010101" pitchFamily="2" charset="-122"/>
              </a:endParaRPr>
            </a:p>
          </p:txBody>
        </p:sp>
      </p:grpSp>
      <p:sp>
        <p:nvSpPr>
          <p:cNvPr id="97370" name="Text Box 90"/>
          <p:cNvSpPr txBox="1"/>
          <p:nvPr/>
        </p:nvSpPr>
        <p:spPr>
          <a:xfrm>
            <a:off x="8131175" y="5662613"/>
            <a:ext cx="1049338" cy="3968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50000"/>
              </a:spcBef>
              <a:buNone/>
            </a:pPr>
            <a:r>
              <a:rPr lang="en-US" altLang="zh-CN" sz="2000" b="1" dirty="0">
                <a:solidFill>
                  <a:srgbClr val="FF0909"/>
                </a:solidFill>
                <a:latin typeface="Tahoma" panose="020B0604030504040204" pitchFamily="34" charset="0"/>
                <a:ea typeface="宋体" panose="02010600030101010101" pitchFamily="2" charset="-122"/>
              </a:rPr>
              <a:t>Pb=^</a:t>
            </a:r>
            <a:endParaRPr lang="en-US" altLang="zh-CN" sz="2000" b="1" dirty="0">
              <a:solidFill>
                <a:srgbClr val="FF0909"/>
              </a:solidFill>
              <a:latin typeface="Tahoma" panose="020B0604030504040204" pitchFamily="34" charset="0"/>
              <a:ea typeface="宋体" panose="02010600030101010101" pitchFamily="2" charset="-122"/>
            </a:endParaRPr>
          </a:p>
        </p:txBody>
      </p:sp>
      <p:sp>
        <p:nvSpPr>
          <p:cNvPr id="97371" name="Line 91"/>
          <p:cNvSpPr/>
          <p:nvPr/>
        </p:nvSpPr>
        <p:spPr>
          <a:xfrm flipV="1">
            <a:off x="8027988" y="4725988"/>
            <a:ext cx="0" cy="936625"/>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97297"/>
                                        </p:tgtEl>
                                        <p:attrNameLst>
                                          <p:attrName>style.visibility</p:attrName>
                                        </p:attrNameLst>
                                      </p:cBhvr>
                                      <p:to>
                                        <p:strVal val="visible"/>
                                      </p:to>
                                    </p:set>
                                    <p:animEffect transition="in" filter="wipe(left)">
                                      <p:cBhvr>
                                        <p:cTn id="10" dur="500"/>
                                        <p:tgtEl>
                                          <p:spTgt spid="97297"/>
                                        </p:tgtEl>
                                      </p:cBhvr>
                                    </p:animEffect>
                                  </p:childTnLst>
                                </p:cTn>
                              </p:par>
                              <p:par>
                                <p:cTn id="11" presetID="22" presetClass="entr" presetSubtype="8" fill="hold" nodeType="withEffect">
                                  <p:stCondLst>
                                    <p:cond delay="0"/>
                                  </p:stCondLst>
                                  <p:childTnLst>
                                    <p:set>
                                      <p:cBhvr>
                                        <p:cTn id="12" dur="1" fill="hold">
                                          <p:stCondLst>
                                            <p:cond delay="0"/>
                                          </p:stCondLst>
                                        </p:cTn>
                                        <p:tgtEl>
                                          <p:spTgt spid="97298"/>
                                        </p:tgtEl>
                                        <p:attrNameLst>
                                          <p:attrName>style.visibility</p:attrName>
                                        </p:attrNameLst>
                                      </p:cBhvr>
                                      <p:to>
                                        <p:strVal val="visible"/>
                                      </p:to>
                                    </p:set>
                                    <p:animEffect transition="in" filter="wipe(left)">
                                      <p:cBhvr>
                                        <p:cTn id="13" dur="500"/>
                                        <p:tgtEl>
                                          <p:spTgt spid="97298"/>
                                        </p:tgtEl>
                                      </p:cBhvr>
                                    </p:animEffect>
                                  </p:childTnLst>
                                </p:cTn>
                              </p:par>
                              <p:par>
                                <p:cTn id="14" presetID="22" presetClass="entr" presetSubtype="8"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22" presetClass="entr" presetSubtype="8" fill="hold" nodeType="withEffect">
                                  <p:stCondLst>
                                    <p:cond delay="0"/>
                                  </p:stCondLst>
                                  <p:childTnLst>
                                    <p:set>
                                      <p:cBhvr>
                                        <p:cTn id="32" dur="1" fill="hold">
                                          <p:stCondLst>
                                            <p:cond delay="0"/>
                                          </p:stCondLst>
                                        </p:cTn>
                                        <p:tgtEl>
                                          <p:spTgt spid="97326"/>
                                        </p:tgtEl>
                                        <p:attrNameLst>
                                          <p:attrName>style.visibility</p:attrName>
                                        </p:attrNameLst>
                                      </p:cBhvr>
                                      <p:to>
                                        <p:strVal val="visible"/>
                                      </p:to>
                                    </p:set>
                                    <p:animEffect transition="in" filter="wipe(left)">
                                      <p:cBhvr>
                                        <p:cTn id="33" dur="500"/>
                                        <p:tgtEl>
                                          <p:spTgt spid="97326"/>
                                        </p:tgtEl>
                                      </p:cBhvr>
                                    </p:animEffect>
                                  </p:childTnLst>
                                </p:cTn>
                              </p:par>
                              <p:par>
                                <p:cTn id="34" presetID="22" presetClass="entr" presetSubtype="8" fill="hold" nodeType="withEffect">
                                  <p:stCondLst>
                                    <p:cond delay="0"/>
                                  </p:stCondLst>
                                  <p:childTnLst>
                                    <p:set>
                                      <p:cBhvr>
                                        <p:cTn id="35" dur="1" fill="hold">
                                          <p:stCondLst>
                                            <p:cond delay="0"/>
                                          </p:stCondLst>
                                        </p:cTn>
                                        <p:tgtEl>
                                          <p:spTgt spid="97327"/>
                                        </p:tgtEl>
                                        <p:attrNameLst>
                                          <p:attrName>style.visibility</p:attrName>
                                        </p:attrNameLst>
                                      </p:cBhvr>
                                      <p:to>
                                        <p:strVal val="visible"/>
                                      </p:to>
                                    </p:set>
                                    <p:animEffect transition="in" filter="wipe(left)">
                                      <p:cBhvr>
                                        <p:cTn id="36" dur="500"/>
                                        <p:tgtEl>
                                          <p:spTgt spid="97327"/>
                                        </p:tgtEl>
                                      </p:cBhvr>
                                    </p:animEffect>
                                  </p:childTnLst>
                                </p:cTn>
                              </p:par>
                              <p:par>
                                <p:cTn id="37" presetID="22" presetClass="entr" presetSubtype="8"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8"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par>
                                <p:cTn id="43" presetID="22" presetClass="entr" presetSubtype="8"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par>
                                <p:cTn id="46" presetID="22" presetClass="entr" presetSubtype="8"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childTnLst>
                          </p:cTn>
                        </p:par>
                        <p:par>
                          <p:cTn id="54" fill="hold">
                            <p:stCondLst>
                              <p:cond delay="500"/>
                            </p:stCondLst>
                            <p:childTnLst>
                              <p:par>
                                <p:cTn id="55" presetID="3" presetClass="entr" presetSubtype="10"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par>
                          <p:cTn id="63" fill="hold">
                            <p:stCondLst>
                              <p:cond delay="500"/>
                            </p:stCondLst>
                            <p:childTnLst>
                              <p:par>
                                <p:cTn id="64" presetID="3" presetClass="entr" presetSubtype="10"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linds(horizontal)">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nodeType="clickEffect">
                                  <p:stCondLst>
                                    <p:cond delay="0"/>
                                  </p:stCondLst>
                                  <p:childTnLst>
                                    <p:animEffect transition="out" filter="wipe(down)">
                                      <p:cBhvr>
                                        <p:cTn id="70" dur="500"/>
                                        <p:tgtEl>
                                          <p:spTgt spid="97297"/>
                                        </p:tgtEl>
                                      </p:cBhvr>
                                    </p:animEffect>
                                    <p:set>
                                      <p:cBhvr>
                                        <p:cTn id="71" dur="1" fill="hold">
                                          <p:stCondLst>
                                            <p:cond delay="499"/>
                                          </p:stCondLst>
                                        </p:cTn>
                                        <p:tgtEl>
                                          <p:spTgt spid="97297"/>
                                        </p:tgtEl>
                                        <p:attrNameLst>
                                          <p:attrName>style.visibility</p:attrName>
                                        </p:attrNameLst>
                                      </p:cBhvr>
                                      <p:to>
                                        <p:strVal val="hidden"/>
                                      </p:to>
                                    </p:set>
                                  </p:childTnLst>
                                </p:cTn>
                              </p:par>
                            </p:childTnLst>
                          </p:cTn>
                        </p:par>
                        <p:par>
                          <p:cTn id="72" fill="hold">
                            <p:stCondLst>
                              <p:cond delay="500"/>
                            </p:stCondLst>
                            <p:childTnLst>
                              <p:par>
                                <p:cTn id="73" presetID="3" presetClass="entr" presetSubtype="10" fill="hold" nodeType="afterEffect">
                                  <p:stCondLst>
                                    <p:cond delay="0"/>
                                  </p:stCondLst>
                                  <p:childTnLst>
                                    <p:set>
                                      <p:cBhvr>
                                        <p:cTn id="74" dur="1" fill="hold">
                                          <p:stCondLst>
                                            <p:cond delay="0"/>
                                          </p:stCondLst>
                                        </p:cTn>
                                        <p:tgtEl>
                                          <p:spTgt spid="97350"/>
                                        </p:tgtEl>
                                        <p:attrNameLst>
                                          <p:attrName>style.visibility</p:attrName>
                                        </p:attrNameLst>
                                      </p:cBhvr>
                                      <p:to>
                                        <p:strVal val="visible"/>
                                      </p:to>
                                    </p:set>
                                    <p:animEffect transition="in" filter="blinds(horizontal)">
                                      <p:cBhvr>
                                        <p:cTn id="75" dur="500"/>
                                        <p:tgtEl>
                                          <p:spTgt spid="97350"/>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blinds(horizontal)">
                                      <p:cBhvr>
                                        <p:cTn id="80" dur="500"/>
                                        <p:tgtEl>
                                          <p:spTgt spid="20"/>
                                        </p:tgtEl>
                                      </p:cBhvr>
                                    </p:animEffect>
                                  </p:childTnLst>
                                </p:cTn>
                              </p:par>
                            </p:childTnLst>
                          </p:cTn>
                        </p:par>
                        <p:par>
                          <p:cTn id="81" fill="hold">
                            <p:stCondLst>
                              <p:cond delay="500"/>
                            </p:stCondLst>
                            <p:childTnLst>
                              <p:par>
                                <p:cTn id="82" presetID="3" presetClass="exit" presetSubtype="10" fill="hold" nodeType="afterEffect">
                                  <p:stCondLst>
                                    <p:cond delay="0"/>
                                  </p:stCondLst>
                                  <p:childTnLst>
                                    <p:animEffect transition="out" filter="blinds(horizontal)">
                                      <p:cBhvr>
                                        <p:cTn id="83" dur="500"/>
                                        <p:tgtEl>
                                          <p:spTgt spid="5"/>
                                        </p:tgtEl>
                                      </p:cBhvr>
                                    </p:animEffect>
                                    <p:set>
                                      <p:cBhvr>
                                        <p:cTn id="84" dur="1" fill="hold">
                                          <p:stCondLst>
                                            <p:cond delay="499"/>
                                          </p:stCondLst>
                                        </p:cTn>
                                        <p:tgtEl>
                                          <p:spTgt spid="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blinds(horizontal)">
                                      <p:cBhvr>
                                        <p:cTn id="89" dur="500"/>
                                        <p:tgtEl>
                                          <p:spTgt spid="21"/>
                                        </p:tgtEl>
                                      </p:cBhvr>
                                    </p:animEffect>
                                  </p:childTnLst>
                                </p:cTn>
                              </p:par>
                            </p:childTnLst>
                          </p:cTn>
                        </p:par>
                        <p:par>
                          <p:cTn id="90" fill="hold">
                            <p:stCondLst>
                              <p:cond delay="500"/>
                            </p:stCondLst>
                            <p:childTnLst>
                              <p:par>
                                <p:cTn id="91" presetID="3" presetClass="exit" presetSubtype="10" fill="hold" nodeType="afterEffect">
                                  <p:stCondLst>
                                    <p:cond delay="0"/>
                                  </p:stCondLst>
                                  <p:childTnLst>
                                    <p:animEffect transition="out" filter="blinds(horizontal)">
                                      <p:cBhvr>
                                        <p:cTn id="92" dur="500"/>
                                        <p:tgtEl>
                                          <p:spTgt spid="4"/>
                                        </p:tgtEl>
                                      </p:cBhvr>
                                    </p:animEffect>
                                    <p:set>
                                      <p:cBhvr>
                                        <p:cTn id="93" dur="1" fill="hold">
                                          <p:stCondLst>
                                            <p:cond delay="499"/>
                                          </p:stCondLst>
                                        </p:cTn>
                                        <p:tgtEl>
                                          <p:spTgt spid="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97327"/>
                                        </p:tgtEl>
                                      </p:cBhvr>
                                    </p:animEffect>
                                    <p:set>
                                      <p:cBhvr>
                                        <p:cTn id="98" dur="1" fill="hold">
                                          <p:stCondLst>
                                            <p:cond delay="499"/>
                                          </p:stCondLst>
                                        </p:cTn>
                                        <p:tgtEl>
                                          <p:spTgt spid="97327"/>
                                        </p:tgtEl>
                                        <p:attrNameLst>
                                          <p:attrName>style.visibility</p:attrName>
                                        </p:attrNameLst>
                                      </p:cBhvr>
                                      <p:to>
                                        <p:strVal val="hidden"/>
                                      </p:to>
                                    </p:set>
                                  </p:childTnLst>
                                </p:cTn>
                              </p:par>
                            </p:childTnLst>
                          </p:cTn>
                        </p:par>
                        <p:par>
                          <p:cTn id="99" fill="hold">
                            <p:stCondLst>
                              <p:cond delay="500"/>
                            </p:stCondLst>
                            <p:childTnLst>
                              <p:par>
                                <p:cTn id="100" presetID="3" presetClass="entr" presetSubtype="10" fill="hold" nodeType="afterEffect">
                                  <p:stCondLst>
                                    <p:cond delay="0"/>
                                  </p:stCondLst>
                                  <p:childTnLst>
                                    <p:set>
                                      <p:cBhvr>
                                        <p:cTn id="101" dur="1" fill="hold">
                                          <p:stCondLst>
                                            <p:cond delay="0"/>
                                          </p:stCondLst>
                                        </p:cTn>
                                        <p:tgtEl>
                                          <p:spTgt spid="97357"/>
                                        </p:tgtEl>
                                        <p:attrNameLst>
                                          <p:attrName>style.visibility</p:attrName>
                                        </p:attrNameLst>
                                      </p:cBhvr>
                                      <p:to>
                                        <p:strVal val="visible"/>
                                      </p:to>
                                    </p:set>
                                    <p:animEffect transition="in" filter="blinds(horizontal)">
                                      <p:cBhvr>
                                        <p:cTn id="102" dur="500"/>
                                        <p:tgtEl>
                                          <p:spTgt spid="9735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blinds(horizontal)">
                                      <p:cBhvr>
                                        <p:cTn id="107" dur="500"/>
                                        <p:tgtEl>
                                          <p:spTgt spid="22"/>
                                        </p:tgtEl>
                                      </p:cBhvr>
                                    </p:animEffect>
                                  </p:childTnLst>
                                </p:cTn>
                              </p:par>
                            </p:childTnLst>
                          </p:cTn>
                        </p:par>
                        <p:par>
                          <p:cTn id="108" fill="hold">
                            <p:stCondLst>
                              <p:cond delay="500"/>
                            </p:stCondLst>
                            <p:childTnLst>
                              <p:par>
                                <p:cTn id="109" presetID="3" presetClass="exit" presetSubtype="10" fill="hold" nodeType="afterEffect">
                                  <p:stCondLst>
                                    <p:cond delay="0"/>
                                  </p:stCondLst>
                                  <p:childTnLst>
                                    <p:animEffect transition="out" filter="blinds(horizontal)">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blinds(horizontal)">
                                      <p:cBhvr>
                                        <p:cTn id="116" dur="500"/>
                                        <p:tgtEl>
                                          <p:spTgt spid="23"/>
                                        </p:tgtEl>
                                      </p:cBhvr>
                                    </p:animEffect>
                                  </p:childTnLst>
                                </p:cTn>
                              </p:par>
                            </p:childTnLst>
                          </p:cTn>
                        </p:par>
                        <p:par>
                          <p:cTn id="117" fill="hold">
                            <p:stCondLst>
                              <p:cond delay="500"/>
                            </p:stCondLst>
                            <p:childTnLst>
                              <p:par>
                                <p:cTn id="118" presetID="3" presetClass="exit" presetSubtype="10" fill="hold" nodeType="afterEffect">
                                  <p:stCondLst>
                                    <p:cond delay="0"/>
                                  </p:stCondLst>
                                  <p:childTnLst>
                                    <p:animEffect transition="out" filter="blinds(horizontal)">
                                      <p:cBhvr>
                                        <p:cTn id="119" dur="500"/>
                                        <p:tgtEl>
                                          <p:spTgt spid="3"/>
                                        </p:tgtEl>
                                      </p:cBhvr>
                                    </p:animEffect>
                                    <p:set>
                                      <p:cBhvr>
                                        <p:cTn id="120" dur="1" fill="hold">
                                          <p:stCondLst>
                                            <p:cond delay="499"/>
                                          </p:stCondLst>
                                        </p:cTn>
                                        <p:tgtEl>
                                          <p:spTgt spid="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nodeType="clickEffect">
                                  <p:stCondLst>
                                    <p:cond delay="0"/>
                                  </p:stCondLst>
                                  <p:childTnLst>
                                    <p:animEffect transition="out" filter="blinds(horizontal)">
                                      <p:cBhvr>
                                        <p:cTn id="124" dur="500"/>
                                        <p:tgtEl>
                                          <p:spTgt spid="97298"/>
                                        </p:tgtEl>
                                      </p:cBhvr>
                                    </p:animEffect>
                                    <p:set>
                                      <p:cBhvr>
                                        <p:cTn id="125" dur="1" fill="hold">
                                          <p:stCondLst>
                                            <p:cond delay="499"/>
                                          </p:stCondLst>
                                        </p:cTn>
                                        <p:tgtEl>
                                          <p:spTgt spid="97298"/>
                                        </p:tgtEl>
                                        <p:attrNameLst>
                                          <p:attrName>style.visibility</p:attrName>
                                        </p:attrNameLst>
                                      </p:cBhvr>
                                      <p:to>
                                        <p:strVal val="hidden"/>
                                      </p:to>
                                    </p:set>
                                  </p:childTnLst>
                                </p:cTn>
                              </p:par>
                            </p:childTnLst>
                          </p:cTn>
                        </p:par>
                        <p:par>
                          <p:cTn id="126" fill="hold">
                            <p:stCondLst>
                              <p:cond delay="500"/>
                            </p:stCondLst>
                            <p:childTnLst>
                              <p:par>
                                <p:cTn id="127" presetID="3" presetClass="entr" presetSubtype="10" fill="hold" nodeType="afterEffect">
                                  <p:stCondLst>
                                    <p:cond delay="0"/>
                                  </p:stCondLst>
                                  <p:childTnLst>
                                    <p:set>
                                      <p:cBhvr>
                                        <p:cTn id="128" dur="1" fill="hold">
                                          <p:stCondLst>
                                            <p:cond delay="0"/>
                                          </p:stCondLst>
                                        </p:cTn>
                                        <p:tgtEl>
                                          <p:spTgt spid="97364"/>
                                        </p:tgtEl>
                                        <p:attrNameLst>
                                          <p:attrName>style.visibility</p:attrName>
                                        </p:attrNameLst>
                                      </p:cBhvr>
                                      <p:to>
                                        <p:strVal val="visible"/>
                                      </p:to>
                                    </p:set>
                                    <p:animEffect transition="in" filter="blinds(horizontal)">
                                      <p:cBhvr>
                                        <p:cTn id="129" dur="500"/>
                                        <p:tgtEl>
                                          <p:spTgt spid="97364"/>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blinds(horizontal)">
                                      <p:cBhvr>
                                        <p:cTn id="134" dur="500"/>
                                        <p:tgtEl>
                                          <p:spTgt spid="24"/>
                                        </p:tgtEl>
                                      </p:cBhvr>
                                    </p:animEffect>
                                  </p:childTnLst>
                                </p:cTn>
                              </p:par>
                            </p:childTnLst>
                          </p:cTn>
                        </p:par>
                        <p:par>
                          <p:cTn id="135" fill="hold">
                            <p:stCondLst>
                              <p:cond delay="500"/>
                            </p:stCondLst>
                            <p:childTnLst>
                              <p:par>
                                <p:cTn id="136" presetID="3" presetClass="exit" presetSubtype="10" fill="hold" nodeType="afterEffect">
                                  <p:stCondLst>
                                    <p:cond delay="0"/>
                                  </p:stCondLst>
                                  <p:childTnLst>
                                    <p:animEffect transition="out" filter="blinds(horizontal)">
                                      <p:cBhvr>
                                        <p:cTn id="137" dur="500"/>
                                        <p:tgtEl>
                                          <p:spTgt spid="22"/>
                                        </p:tgtEl>
                                      </p:cBhvr>
                                    </p:animEffect>
                                    <p:set>
                                      <p:cBhvr>
                                        <p:cTn id="138" dur="1" fill="hold">
                                          <p:stCondLst>
                                            <p:cond delay="499"/>
                                          </p:stCondLst>
                                        </p:cTn>
                                        <p:tgtEl>
                                          <p:spTgt spid="22"/>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97370"/>
                                        </p:tgtEl>
                                        <p:attrNameLst>
                                          <p:attrName>style.visibility</p:attrName>
                                        </p:attrNameLst>
                                      </p:cBhvr>
                                      <p:to>
                                        <p:strVal val="visible"/>
                                      </p:to>
                                    </p:set>
                                    <p:animEffect transition="in" filter="blinds(horizontal)">
                                      <p:cBhvr>
                                        <p:cTn id="143" dur="500"/>
                                        <p:tgtEl>
                                          <p:spTgt spid="97370"/>
                                        </p:tgtEl>
                                      </p:cBhvr>
                                    </p:animEffect>
                                  </p:childTnLst>
                                </p:cTn>
                              </p:par>
                            </p:childTnLst>
                          </p:cTn>
                        </p:par>
                        <p:par>
                          <p:cTn id="144" fill="hold">
                            <p:stCondLst>
                              <p:cond delay="500"/>
                            </p:stCondLst>
                            <p:childTnLst>
                              <p:par>
                                <p:cTn id="145" presetID="3" presetClass="exit" presetSubtype="10" fill="hold" nodeType="afterEffect">
                                  <p:stCondLst>
                                    <p:cond delay="0"/>
                                  </p:stCondLst>
                                  <p:childTnLst>
                                    <p:animEffect transition="out" filter="blinds(horizontal)">
                                      <p:cBhvr>
                                        <p:cTn id="146" dur="500"/>
                                        <p:tgtEl>
                                          <p:spTgt spid="21"/>
                                        </p:tgtEl>
                                      </p:cBhvr>
                                    </p:animEffect>
                                    <p:set>
                                      <p:cBhvr>
                                        <p:cTn id="147" dur="1" fill="hold">
                                          <p:stCondLst>
                                            <p:cond delay="499"/>
                                          </p:stCondLst>
                                        </p:cTn>
                                        <p:tgtEl>
                                          <p:spTgt spid="21"/>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xit" presetSubtype="10" fill="hold" nodeType="clickEffect">
                                  <p:stCondLst>
                                    <p:cond delay="0"/>
                                  </p:stCondLst>
                                  <p:childTnLst>
                                    <p:animEffect transition="out" filter="blinds(horizontal)">
                                      <p:cBhvr>
                                        <p:cTn id="151" dur="500"/>
                                        <p:tgtEl>
                                          <p:spTgt spid="19"/>
                                        </p:tgtEl>
                                      </p:cBhvr>
                                    </p:animEffect>
                                    <p:set>
                                      <p:cBhvr>
                                        <p:cTn id="152" dur="1" fill="hold">
                                          <p:stCondLst>
                                            <p:cond delay="499"/>
                                          </p:stCondLst>
                                        </p:cTn>
                                        <p:tgtEl>
                                          <p:spTgt spid="19"/>
                                        </p:tgtEl>
                                        <p:attrNameLst>
                                          <p:attrName>style.visibility</p:attrName>
                                        </p:attrNameLst>
                                      </p:cBhvr>
                                      <p:to>
                                        <p:strVal val="hidden"/>
                                      </p:to>
                                    </p:set>
                                  </p:childTnLst>
                                </p:cTn>
                              </p:par>
                            </p:childTnLst>
                          </p:cTn>
                        </p:par>
                        <p:par>
                          <p:cTn id="153" fill="hold">
                            <p:stCondLst>
                              <p:cond delay="500"/>
                            </p:stCondLst>
                            <p:childTnLst>
                              <p:par>
                                <p:cTn id="154" presetID="3" presetClass="entr" presetSubtype="10" fill="hold" nodeType="afterEffect">
                                  <p:stCondLst>
                                    <p:cond delay="0"/>
                                  </p:stCondLst>
                                  <p:childTnLst>
                                    <p:set>
                                      <p:cBhvr>
                                        <p:cTn id="155" dur="1" fill="hold">
                                          <p:stCondLst>
                                            <p:cond delay="0"/>
                                          </p:stCondLst>
                                        </p:cTn>
                                        <p:tgtEl>
                                          <p:spTgt spid="97371"/>
                                        </p:tgtEl>
                                        <p:attrNameLst>
                                          <p:attrName>style.visibility</p:attrName>
                                        </p:attrNameLst>
                                      </p:cBhvr>
                                      <p:to>
                                        <p:strVal val="visible"/>
                                      </p:to>
                                    </p:set>
                                    <p:animEffect transition="in" filter="blinds(horizontal)">
                                      <p:cBhvr>
                                        <p:cTn id="156" dur="500"/>
                                        <p:tgtEl>
                                          <p:spTgt spid="97371"/>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xit" presetSubtype="4" fill="hold" nodeType="clickEffect">
                                  <p:stCondLst>
                                    <p:cond delay="0"/>
                                  </p:stCondLst>
                                  <p:childTnLst>
                                    <p:animEffect transition="out" filter="wipe(down)">
                                      <p:cBhvr>
                                        <p:cTn id="160" dur="500"/>
                                        <p:tgtEl>
                                          <p:spTgt spid="7"/>
                                        </p:tgtEl>
                                      </p:cBhvr>
                                    </p:animEffect>
                                    <p:set>
                                      <p:cBhvr>
                                        <p:cTn id="161" dur="1" fill="hold">
                                          <p:stCondLst>
                                            <p:cond delay="499"/>
                                          </p:stCondLst>
                                        </p:cTn>
                                        <p:tgtEl>
                                          <p:spTgt spid="7"/>
                                        </p:tgtEl>
                                        <p:attrNameLst>
                                          <p:attrName>style.visibility</p:attrName>
                                        </p:attrNameLst>
                                      </p:cBhvr>
                                      <p:to>
                                        <p:strVal val="hidden"/>
                                      </p:to>
                                    </p:set>
                                  </p:childTnLst>
                                </p:cTn>
                              </p:par>
                              <p:par>
                                <p:cTn id="162" presetID="22" presetClass="exit" presetSubtype="4" fill="hold" nodeType="withEffect">
                                  <p:stCondLst>
                                    <p:cond delay="0"/>
                                  </p:stCondLst>
                                  <p:childTnLst>
                                    <p:animEffect transition="out" filter="wipe(down)">
                                      <p:cBhvr>
                                        <p:cTn id="163" dur="500"/>
                                        <p:tgtEl>
                                          <p:spTgt spid="6"/>
                                        </p:tgtEl>
                                      </p:cBhvr>
                                    </p:animEffect>
                                    <p:set>
                                      <p:cBhvr>
                                        <p:cTn id="164" dur="1" fill="hold">
                                          <p:stCondLst>
                                            <p:cond delay="499"/>
                                          </p:stCondLst>
                                        </p:cTn>
                                        <p:tgtEl>
                                          <p:spTgt spid="6"/>
                                        </p:tgtEl>
                                        <p:attrNameLst>
                                          <p:attrName>style.visibility</p:attrName>
                                        </p:attrNameLst>
                                      </p:cBhvr>
                                      <p:to>
                                        <p:strVal val="hidden"/>
                                      </p:to>
                                    </p:set>
                                  </p:childTnLst>
                                </p:cTn>
                              </p:par>
                              <p:par>
                                <p:cTn id="165" presetID="22" presetClass="exit" presetSubtype="4" fill="hold" nodeType="withEffect">
                                  <p:stCondLst>
                                    <p:cond delay="0"/>
                                  </p:stCondLst>
                                  <p:childTnLst>
                                    <p:animEffect transition="out" filter="wipe(down)">
                                      <p:cBhvr>
                                        <p:cTn id="166" dur="500"/>
                                        <p:tgtEl>
                                          <p:spTgt spid="97326"/>
                                        </p:tgtEl>
                                      </p:cBhvr>
                                    </p:animEffect>
                                    <p:set>
                                      <p:cBhvr>
                                        <p:cTn id="167" dur="1" fill="hold">
                                          <p:stCondLst>
                                            <p:cond delay="499"/>
                                          </p:stCondLst>
                                        </p:cTn>
                                        <p:tgtEl>
                                          <p:spTgt spid="973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7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en-US"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8196" name="组合 42"/>
          <p:cNvGrpSpPr/>
          <p:nvPr/>
        </p:nvGrpSpPr>
        <p:grpSpPr>
          <a:xfrm>
            <a:off x="1003300" y="982663"/>
            <a:ext cx="7240588" cy="679450"/>
            <a:chOff x="0" y="0"/>
            <a:chExt cx="7241884" cy="678766"/>
          </a:xfrm>
        </p:grpSpPr>
        <p:grpSp>
          <p:nvGrpSpPr>
            <p:cNvPr id="8221" name="组合 10"/>
            <p:cNvGrpSpPr/>
            <p:nvPr/>
          </p:nvGrpSpPr>
          <p:grpSpPr>
            <a:xfrm>
              <a:off x="0" y="0"/>
              <a:ext cx="7241884" cy="678766"/>
              <a:chOff x="0" y="0"/>
              <a:chExt cx="4074496" cy="450454"/>
            </a:xfrm>
          </p:grpSpPr>
          <p:sp>
            <p:nvSpPr>
              <p:cNvPr id="8223" name="矩形 4"/>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24" name="椭圆 5"/>
              <p:cNvGrpSpPr/>
              <p:nvPr/>
            </p:nvGrpSpPr>
            <p:grpSpPr>
              <a:xfrm>
                <a:off x="104341" y="54601"/>
                <a:ext cx="308736" cy="335441"/>
                <a:chOff x="0" y="0"/>
                <a:chExt cx="548640" cy="505968"/>
              </a:xfrm>
            </p:grpSpPr>
            <p:pic>
              <p:nvPicPr>
                <p:cNvPr id="8226" name="椭圆 5"/>
                <p:cNvPicPr/>
                <p:nvPr/>
              </p:nvPicPr>
              <p:blipFill>
                <a:blip r:embed="rId1"/>
                <a:stretch>
                  <a:fillRect/>
                </a:stretch>
              </p:blipFill>
              <p:spPr>
                <a:xfrm>
                  <a:off x="0" y="0"/>
                  <a:ext cx="548640" cy="505968"/>
                </a:xfrm>
                <a:prstGeom prst="rect">
                  <a:avLst/>
                </a:prstGeom>
                <a:noFill/>
                <a:ln w="9525">
                  <a:noFill/>
                </a:ln>
              </p:spPr>
            </p:pic>
            <p:sp>
              <p:nvSpPr>
                <p:cNvPr id="8227" name="Text Box 9"/>
                <p:cNvSpPr txBox="1"/>
                <p:nvPr/>
              </p:nvSpPr>
              <p:spPr>
                <a:xfrm>
                  <a:off x="83789" y="77142"/>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06" name="TextBox 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线性表的定义和特点</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22" name="TextBox 2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1</a:t>
              </a:r>
              <a:endParaRPr lang="zh-CN" altLang="en-US" b="1" dirty="0">
                <a:ea typeface="宋体" panose="02010600030101010101" pitchFamily="2" charset="-122"/>
              </a:endParaRPr>
            </a:p>
          </p:txBody>
        </p:sp>
      </p:grpSp>
      <p:grpSp>
        <p:nvGrpSpPr>
          <p:cNvPr id="8197" name="组合 41"/>
          <p:cNvGrpSpPr/>
          <p:nvPr/>
        </p:nvGrpSpPr>
        <p:grpSpPr>
          <a:xfrm>
            <a:off x="1003300" y="1703070"/>
            <a:ext cx="7240588" cy="679450"/>
            <a:chOff x="0" y="0"/>
            <a:chExt cx="7241884" cy="678766"/>
          </a:xfrm>
        </p:grpSpPr>
        <p:grpSp>
          <p:nvGrpSpPr>
            <p:cNvPr id="8214" name="组合 10"/>
            <p:cNvGrpSpPr/>
            <p:nvPr/>
          </p:nvGrpSpPr>
          <p:grpSpPr>
            <a:xfrm>
              <a:off x="0" y="0"/>
              <a:ext cx="7241884" cy="678766"/>
              <a:chOff x="0" y="0"/>
              <a:chExt cx="4074496" cy="450454"/>
            </a:xfrm>
          </p:grpSpPr>
          <p:sp>
            <p:nvSpPr>
              <p:cNvPr id="8216" name="矩形 2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7" name="椭圆 26"/>
              <p:cNvGrpSpPr/>
              <p:nvPr/>
            </p:nvGrpSpPr>
            <p:grpSpPr>
              <a:xfrm>
                <a:off x="104341" y="54812"/>
                <a:ext cx="308736" cy="335441"/>
                <a:chOff x="0" y="0"/>
                <a:chExt cx="548640" cy="505968"/>
              </a:xfrm>
            </p:grpSpPr>
            <p:pic>
              <p:nvPicPr>
                <p:cNvPr id="8219" name="椭圆 26"/>
                <p:cNvPicPr/>
                <p:nvPr/>
              </p:nvPicPr>
              <p:blipFill>
                <a:blip r:embed="rId1"/>
                <a:stretch>
                  <a:fillRect/>
                </a:stretch>
              </p:blipFill>
              <p:spPr>
                <a:xfrm>
                  <a:off x="0" y="0"/>
                  <a:ext cx="548640" cy="505968"/>
                </a:xfrm>
                <a:prstGeom prst="rect">
                  <a:avLst/>
                </a:prstGeom>
                <a:noFill/>
                <a:ln w="9525">
                  <a:noFill/>
                </a:ln>
              </p:spPr>
            </p:pic>
            <p:sp>
              <p:nvSpPr>
                <p:cNvPr id="8220" name="Text Box 17"/>
                <p:cNvSpPr txBox="1"/>
                <p:nvPr/>
              </p:nvSpPr>
              <p:spPr>
                <a:xfrm>
                  <a:off x="83789" y="76824"/>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14" name="TextBox 2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15" name="TextBox 2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2</a:t>
              </a:r>
              <a:endParaRPr lang="zh-CN" altLang="en-US" b="1" dirty="0">
                <a:ea typeface="宋体" panose="02010600030101010101" pitchFamily="2" charset="-122"/>
              </a:endParaRPr>
            </a:p>
          </p:txBody>
        </p:sp>
      </p:grpSp>
      <p:grpSp>
        <p:nvGrpSpPr>
          <p:cNvPr id="8198" name="组合 40"/>
          <p:cNvGrpSpPr/>
          <p:nvPr/>
        </p:nvGrpSpPr>
        <p:grpSpPr>
          <a:xfrm>
            <a:off x="1003300" y="2423478"/>
            <a:ext cx="7240588" cy="679450"/>
            <a:chOff x="0" y="0"/>
            <a:chExt cx="7241884" cy="678766"/>
          </a:xfrm>
        </p:grpSpPr>
        <p:grpSp>
          <p:nvGrpSpPr>
            <p:cNvPr id="8207" name="组合 10"/>
            <p:cNvGrpSpPr/>
            <p:nvPr/>
          </p:nvGrpSpPr>
          <p:grpSpPr>
            <a:xfrm>
              <a:off x="0" y="0"/>
              <a:ext cx="7241884" cy="678766"/>
              <a:chOff x="0" y="0"/>
              <a:chExt cx="4074496" cy="450454"/>
            </a:xfrm>
          </p:grpSpPr>
          <p:sp>
            <p:nvSpPr>
              <p:cNvPr id="8209" name="矩形 30"/>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10" name="椭圆 31"/>
              <p:cNvGrpSpPr/>
              <p:nvPr/>
            </p:nvGrpSpPr>
            <p:grpSpPr>
              <a:xfrm>
                <a:off x="104341" y="55022"/>
                <a:ext cx="308736" cy="335441"/>
                <a:chOff x="0" y="0"/>
                <a:chExt cx="548640" cy="505968"/>
              </a:xfrm>
            </p:grpSpPr>
            <p:pic>
              <p:nvPicPr>
                <p:cNvPr id="8212" name="椭圆 31"/>
                <p:cNvPicPr/>
                <p:nvPr/>
              </p:nvPicPr>
              <p:blipFill>
                <a:blip r:embed="rId1"/>
                <a:stretch>
                  <a:fillRect/>
                </a:stretch>
              </p:blipFill>
              <p:spPr>
                <a:xfrm>
                  <a:off x="0" y="0"/>
                  <a:ext cx="548640" cy="505968"/>
                </a:xfrm>
                <a:prstGeom prst="rect">
                  <a:avLst/>
                </a:prstGeom>
                <a:noFill/>
                <a:ln w="9525">
                  <a:noFill/>
                </a:ln>
              </p:spPr>
            </p:pic>
            <p:sp>
              <p:nvSpPr>
                <p:cNvPr id="8213" name="Text Box 25"/>
                <p:cNvSpPr txBox="1"/>
                <p:nvPr/>
              </p:nvSpPr>
              <p:spPr>
                <a:xfrm>
                  <a:off x="83789" y="76507"/>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22" name="TextBox 32"/>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线性表的类型定义</a:t>
                </a:r>
                <a:endParaRPr kumimoji="0" lang="zh-CN" altLang="en-US" sz="2400" b="1" i="0" u="none" strike="noStrike" kern="1200" cap="none" spc="0" normalizeH="0" baseline="0" noProof="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8" name="TextBox 33"/>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3</a:t>
              </a:r>
              <a:endParaRPr lang="zh-CN" altLang="en-US" b="1" dirty="0">
                <a:ea typeface="宋体" panose="02010600030101010101" pitchFamily="2" charset="-122"/>
              </a:endParaRPr>
            </a:p>
          </p:txBody>
        </p:sp>
      </p:grpSp>
      <p:grpSp>
        <p:nvGrpSpPr>
          <p:cNvPr id="8199" name="组合 39"/>
          <p:cNvGrpSpPr/>
          <p:nvPr/>
        </p:nvGrpSpPr>
        <p:grpSpPr>
          <a:xfrm>
            <a:off x="1003300" y="3143885"/>
            <a:ext cx="7240588" cy="679450"/>
            <a:chOff x="0" y="0"/>
            <a:chExt cx="7241884" cy="678766"/>
          </a:xfrm>
        </p:grpSpPr>
        <p:grpSp>
          <p:nvGrpSpPr>
            <p:cNvPr id="8200" name="组合 10"/>
            <p:cNvGrpSpPr/>
            <p:nvPr/>
          </p:nvGrpSpPr>
          <p:grpSpPr>
            <a:xfrm>
              <a:off x="0" y="0"/>
              <a:ext cx="7241884" cy="678766"/>
              <a:chOff x="0" y="0"/>
              <a:chExt cx="4074496" cy="450454"/>
            </a:xfrm>
          </p:grpSpPr>
          <p:sp>
            <p:nvSpPr>
              <p:cNvPr id="8202" name="矩形 35"/>
              <p:cNvSpPr/>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8203" name="椭圆 36"/>
              <p:cNvGrpSpPr/>
              <p:nvPr/>
            </p:nvGrpSpPr>
            <p:grpSpPr>
              <a:xfrm>
                <a:off x="104341" y="55233"/>
                <a:ext cx="308736" cy="331399"/>
                <a:chOff x="0" y="0"/>
                <a:chExt cx="548640" cy="499872"/>
              </a:xfrm>
            </p:grpSpPr>
            <p:pic>
              <p:nvPicPr>
                <p:cNvPr id="8205" name="椭圆 36"/>
                <p:cNvPicPr/>
                <p:nvPr/>
              </p:nvPicPr>
              <p:blipFill>
                <a:blip r:embed="rId2"/>
                <a:stretch>
                  <a:fillRect/>
                </a:stretch>
              </p:blipFill>
              <p:spPr>
                <a:xfrm>
                  <a:off x="0" y="0"/>
                  <a:ext cx="548640" cy="499872"/>
                </a:xfrm>
                <a:prstGeom prst="rect">
                  <a:avLst/>
                </a:prstGeom>
                <a:noFill/>
                <a:ln w="9525">
                  <a:noFill/>
                </a:ln>
              </p:spPr>
            </p:pic>
            <p:sp>
              <p:nvSpPr>
                <p:cNvPr id="8206" name="Text Box 33"/>
                <p:cNvSpPr txBox="1"/>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130" name="TextBox 37"/>
              <p:cNvSpPr txBox="1">
                <a:spLocks noChangeArrowheads="1"/>
              </p:cNvSpPr>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线性表的顺序表示和实现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8201" name="TextBox 38"/>
            <p:cNvSpPr txBox="1"/>
            <p:nvPr/>
          </p:nvSpPr>
          <p:spPr>
            <a:xfrm>
              <a:off x="185100" y="114417"/>
              <a:ext cx="576064" cy="4616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4</a:t>
              </a:r>
              <a:endParaRPr lang="zh-CN" altLang="en-US" b="1" dirty="0">
                <a:ea typeface="宋体" panose="02010600030101010101" pitchFamily="2" charset="-122"/>
              </a:endParaRPr>
            </a:p>
          </p:txBody>
        </p:sp>
      </p:grpSp>
      <p:grpSp>
        <p:nvGrpSpPr>
          <p:cNvPr id="10" name="组合 39"/>
          <p:cNvGrpSpPr/>
          <p:nvPr/>
        </p:nvGrpSpPr>
        <p:grpSpPr>
          <a:xfrm>
            <a:off x="1004570" y="3862705"/>
            <a:ext cx="7240588" cy="679450"/>
            <a:chOff x="0" y="0"/>
            <a:chExt cx="7241884" cy="678766"/>
          </a:xfrm>
        </p:grpSpPr>
        <p:grpSp>
          <p:nvGrpSpPr>
            <p:cNvPr id="11" name="组合 10"/>
            <p:cNvGrpSpPr/>
            <p:nvPr/>
          </p:nvGrpSpPr>
          <p:grpSpPr>
            <a:xfrm>
              <a:off x="0" y="0"/>
              <a:ext cx="7241884" cy="678766"/>
              <a:chOff x="0" y="0"/>
              <a:chExt cx="4074496" cy="450454"/>
            </a:xfrm>
          </p:grpSpPr>
          <p:sp>
            <p:nvSpPr>
              <p:cNvPr id="12" name="矩形 35"/>
              <p:cNvSpPr/>
              <p:nvPr>
                <p:custDataLst>
                  <p:tags r:id="rId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13" name="椭圆 36"/>
              <p:cNvGrpSpPr/>
              <p:nvPr/>
            </p:nvGrpSpPr>
            <p:grpSpPr>
              <a:xfrm>
                <a:off x="104341" y="55233"/>
                <a:ext cx="308736" cy="331399"/>
                <a:chOff x="0" y="0"/>
                <a:chExt cx="548640" cy="499872"/>
              </a:xfrm>
            </p:grpSpPr>
            <p:pic>
              <p:nvPicPr>
                <p:cNvPr id="14" name="椭圆 36"/>
                <p:cNvPicPr/>
                <p:nvPr>
                  <p:custDataLst>
                    <p:tags r:id="rId4"/>
                  </p:custDataLst>
                </p:nvPr>
              </p:nvPicPr>
              <p:blipFill>
                <a:blip r:embed="rId2"/>
                <a:stretch>
                  <a:fillRect/>
                </a:stretch>
              </p:blipFill>
              <p:spPr>
                <a:xfrm>
                  <a:off x="0" y="0"/>
                  <a:ext cx="548640" cy="499872"/>
                </a:xfrm>
                <a:prstGeom prst="rect">
                  <a:avLst/>
                </a:prstGeom>
                <a:noFill/>
                <a:ln w="9525">
                  <a:noFill/>
                </a:ln>
              </p:spPr>
            </p:pic>
            <p:sp>
              <p:nvSpPr>
                <p:cNvPr id="15" name="Text Box 33"/>
                <p:cNvSpPr txBox="1"/>
                <p:nvPr>
                  <p:custDataLst>
                    <p:tags r:id="rId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16" name="TextBox 37"/>
              <p:cNvSpPr txBox="1">
                <a:spLocks noChangeArrowheads="1"/>
              </p:cNvSpPr>
              <p:nvPr>
                <p:custDataLst>
                  <p:tags r:id="rId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线性表的链式表示和实现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17" name="TextBox 38"/>
            <p:cNvSpPr txBox="1"/>
            <p:nvPr>
              <p:custDataLst>
                <p:tags r:id="rId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5</a:t>
              </a:r>
              <a:endParaRPr lang="zh-CN" altLang="en-US" b="1" dirty="0">
                <a:ea typeface="宋体" panose="02010600030101010101" pitchFamily="2" charset="-122"/>
              </a:endParaRPr>
            </a:p>
          </p:txBody>
        </p:sp>
      </p:grpSp>
      <p:grpSp>
        <p:nvGrpSpPr>
          <p:cNvPr id="18" name="组合 39"/>
          <p:cNvGrpSpPr/>
          <p:nvPr/>
        </p:nvGrpSpPr>
        <p:grpSpPr>
          <a:xfrm>
            <a:off x="1013460" y="4576445"/>
            <a:ext cx="7240588" cy="679450"/>
            <a:chOff x="0" y="0"/>
            <a:chExt cx="7241884" cy="678766"/>
          </a:xfrm>
        </p:grpSpPr>
        <p:grpSp>
          <p:nvGrpSpPr>
            <p:cNvPr id="19" name="组合 10"/>
            <p:cNvGrpSpPr/>
            <p:nvPr/>
          </p:nvGrpSpPr>
          <p:grpSpPr>
            <a:xfrm>
              <a:off x="0" y="0"/>
              <a:ext cx="7241884" cy="678766"/>
              <a:chOff x="0" y="0"/>
              <a:chExt cx="4074496" cy="450454"/>
            </a:xfrm>
          </p:grpSpPr>
          <p:sp>
            <p:nvSpPr>
              <p:cNvPr id="20" name="矩形 35"/>
              <p:cNvSpPr/>
              <p:nvPr>
                <p:custDataLst>
                  <p:tags r:id="rId8"/>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1" name="椭圆 36"/>
              <p:cNvGrpSpPr/>
              <p:nvPr/>
            </p:nvGrpSpPr>
            <p:grpSpPr>
              <a:xfrm>
                <a:off x="104341" y="55233"/>
                <a:ext cx="308736" cy="331399"/>
                <a:chOff x="0" y="0"/>
                <a:chExt cx="548640" cy="499872"/>
              </a:xfrm>
            </p:grpSpPr>
            <p:pic>
              <p:nvPicPr>
                <p:cNvPr id="22" name="椭圆 36"/>
                <p:cNvPicPr/>
                <p:nvPr>
                  <p:custDataLst>
                    <p:tags r:id="rId9"/>
                  </p:custDataLst>
                </p:nvPr>
              </p:nvPicPr>
              <p:blipFill>
                <a:blip r:embed="rId2"/>
                <a:stretch>
                  <a:fillRect/>
                </a:stretch>
              </p:blipFill>
              <p:spPr>
                <a:xfrm>
                  <a:off x="0" y="0"/>
                  <a:ext cx="548640" cy="499872"/>
                </a:xfrm>
                <a:prstGeom prst="rect">
                  <a:avLst/>
                </a:prstGeom>
                <a:noFill/>
                <a:ln w="9525">
                  <a:noFill/>
                </a:ln>
              </p:spPr>
            </p:pic>
            <p:sp>
              <p:nvSpPr>
                <p:cNvPr id="23" name="Text Box 33"/>
                <p:cNvSpPr txBox="1"/>
                <p:nvPr>
                  <p:custDataLst>
                    <p:tags r:id="rId1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24" name="TextBox 37"/>
              <p:cNvSpPr txBox="1">
                <a:spLocks noChangeArrowheads="1"/>
              </p:cNvSpPr>
              <p:nvPr>
                <p:custDataLst>
                  <p:tags r:id="rId1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顺序表和链表的比较</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25" name="TextBox 38"/>
            <p:cNvSpPr txBox="1"/>
            <p:nvPr>
              <p:custDataLst>
                <p:tags r:id="rId1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6</a:t>
              </a:r>
              <a:endParaRPr lang="zh-CN" altLang="en-US" b="1" dirty="0">
                <a:ea typeface="宋体" panose="02010600030101010101" pitchFamily="2" charset="-122"/>
              </a:endParaRPr>
            </a:p>
          </p:txBody>
        </p:sp>
      </p:grpSp>
      <p:grpSp>
        <p:nvGrpSpPr>
          <p:cNvPr id="26" name="组合 39"/>
          <p:cNvGrpSpPr/>
          <p:nvPr/>
        </p:nvGrpSpPr>
        <p:grpSpPr>
          <a:xfrm>
            <a:off x="1013460" y="5289550"/>
            <a:ext cx="7240588" cy="679450"/>
            <a:chOff x="0" y="0"/>
            <a:chExt cx="7241884" cy="678766"/>
          </a:xfrm>
        </p:grpSpPr>
        <p:grpSp>
          <p:nvGrpSpPr>
            <p:cNvPr id="27" name="组合 10"/>
            <p:cNvGrpSpPr/>
            <p:nvPr/>
          </p:nvGrpSpPr>
          <p:grpSpPr>
            <a:xfrm>
              <a:off x="0" y="0"/>
              <a:ext cx="7241884" cy="678766"/>
              <a:chOff x="0" y="0"/>
              <a:chExt cx="4074496" cy="450454"/>
            </a:xfrm>
          </p:grpSpPr>
          <p:sp>
            <p:nvSpPr>
              <p:cNvPr id="28" name="矩形 35"/>
              <p:cNvSpPr/>
              <p:nvPr>
                <p:custDataLst>
                  <p:tags r:id="rId13"/>
                </p:custDataLst>
              </p:nvPr>
            </p:nvSpPr>
            <p:spPr>
              <a:xfrm>
                <a:off x="0" y="0"/>
                <a:ext cx="4074496" cy="450454"/>
              </a:xfrm>
              <a:prstGeom prst="rect">
                <a:avLst/>
              </a:prstGeom>
              <a:solidFill>
                <a:schemeClr val="bg1">
                  <a:lumMod val="65000"/>
                </a:schemeClr>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29" name="椭圆 36"/>
              <p:cNvGrpSpPr/>
              <p:nvPr/>
            </p:nvGrpSpPr>
            <p:grpSpPr>
              <a:xfrm>
                <a:off x="104341" y="55233"/>
                <a:ext cx="308736" cy="331399"/>
                <a:chOff x="0" y="0"/>
                <a:chExt cx="548640" cy="499872"/>
              </a:xfrm>
            </p:grpSpPr>
            <p:pic>
              <p:nvPicPr>
                <p:cNvPr id="30" name="椭圆 36"/>
                <p:cNvPicPr/>
                <p:nvPr>
                  <p:custDataLst>
                    <p:tags r:id="rId14"/>
                  </p:custDataLst>
                </p:nvPr>
              </p:nvPicPr>
              <p:blipFill>
                <a:blip r:embed="rId2"/>
                <a:stretch>
                  <a:fillRect/>
                </a:stretch>
              </p:blipFill>
              <p:spPr>
                <a:xfrm>
                  <a:off x="0" y="0"/>
                  <a:ext cx="548640" cy="499872"/>
                </a:xfrm>
                <a:prstGeom prst="rect">
                  <a:avLst/>
                </a:prstGeom>
                <a:noFill/>
                <a:ln w="9525">
                  <a:noFill/>
                </a:ln>
              </p:spPr>
            </p:pic>
            <p:sp>
              <p:nvSpPr>
                <p:cNvPr id="31" name="Text Box 33"/>
                <p:cNvSpPr txBox="1"/>
                <p:nvPr>
                  <p:custDataLst>
                    <p:tags r:id="rId15"/>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32" name="TextBox 37"/>
              <p:cNvSpPr txBox="1">
                <a:spLocks noChangeArrowheads="1"/>
              </p:cNvSpPr>
              <p:nvPr>
                <p:custDataLst>
                  <p:tags r:id="rId16"/>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线性表的应用</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33" name="TextBox 38"/>
            <p:cNvSpPr txBox="1"/>
            <p:nvPr>
              <p:custDataLst>
                <p:tags r:id="rId17"/>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7</a:t>
              </a:r>
              <a:endParaRPr lang="zh-CN" altLang="en-US" b="1" dirty="0">
                <a:ea typeface="宋体" panose="02010600030101010101" pitchFamily="2" charset="-122"/>
              </a:endParaRPr>
            </a:p>
          </p:txBody>
        </p:sp>
      </p:grpSp>
      <p:grpSp>
        <p:nvGrpSpPr>
          <p:cNvPr id="34" name="组合 39"/>
          <p:cNvGrpSpPr/>
          <p:nvPr/>
        </p:nvGrpSpPr>
        <p:grpSpPr>
          <a:xfrm>
            <a:off x="1019810" y="6009005"/>
            <a:ext cx="7240588" cy="679450"/>
            <a:chOff x="0" y="0"/>
            <a:chExt cx="7241884" cy="678766"/>
          </a:xfrm>
        </p:grpSpPr>
        <p:grpSp>
          <p:nvGrpSpPr>
            <p:cNvPr id="35" name="组合 10"/>
            <p:cNvGrpSpPr/>
            <p:nvPr/>
          </p:nvGrpSpPr>
          <p:grpSpPr>
            <a:xfrm>
              <a:off x="0" y="0"/>
              <a:ext cx="7241884" cy="678766"/>
              <a:chOff x="0" y="0"/>
              <a:chExt cx="4074496" cy="450454"/>
            </a:xfrm>
          </p:grpSpPr>
          <p:sp>
            <p:nvSpPr>
              <p:cNvPr id="36" name="矩形 35"/>
              <p:cNvSpPr/>
              <p:nvPr>
                <p:custDataLst>
                  <p:tags r:id="rId18"/>
                </p:custDataLst>
              </p:nvPr>
            </p:nvSpPr>
            <p:spPr>
              <a:xfrm>
                <a:off x="0" y="0"/>
                <a:ext cx="4074496" cy="450454"/>
              </a:xfrm>
              <a:prstGeom prst="rect">
                <a:avLst/>
              </a:prstGeom>
              <a:solidFill>
                <a:schemeClr val="tx2"/>
              </a:solidFill>
              <a:ln w="9525">
                <a:noFill/>
              </a:ln>
              <a:effectLst>
                <a:outerShdw dist="38100" dir="2699999" algn="ctr" rotWithShape="0">
                  <a:srgbClr val="000000">
                    <a:alpha val="39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latin typeface="华文楷体" panose="02010600040101010101" pitchFamily="2" charset="-122"/>
                  <a:ea typeface="华文楷体" panose="02010600040101010101" pitchFamily="2" charset="-122"/>
                </a:endParaRPr>
              </a:p>
            </p:txBody>
          </p:sp>
          <p:grpSp>
            <p:nvGrpSpPr>
              <p:cNvPr id="37" name="椭圆 36"/>
              <p:cNvGrpSpPr/>
              <p:nvPr/>
            </p:nvGrpSpPr>
            <p:grpSpPr>
              <a:xfrm>
                <a:off x="104341" y="55233"/>
                <a:ext cx="308736" cy="331399"/>
                <a:chOff x="0" y="0"/>
                <a:chExt cx="548640" cy="499872"/>
              </a:xfrm>
            </p:grpSpPr>
            <p:pic>
              <p:nvPicPr>
                <p:cNvPr id="38" name="椭圆 36"/>
                <p:cNvPicPr/>
                <p:nvPr>
                  <p:custDataLst>
                    <p:tags r:id="rId19"/>
                  </p:custDataLst>
                </p:nvPr>
              </p:nvPicPr>
              <p:blipFill>
                <a:blip r:embed="rId2"/>
                <a:stretch>
                  <a:fillRect/>
                </a:stretch>
              </p:blipFill>
              <p:spPr>
                <a:xfrm>
                  <a:off x="0" y="0"/>
                  <a:ext cx="548640" cy="499872"/>
                </a:xfrm>
                <a:prstGeom prst="rect">
                  <a:avLst/>
                </a:prstGeom>
                <a:noFill/>
                <a:ln w="9525">
                  <a:noFill/>
                </a:ln>
              </p:spPr>
            </p:pic>
            <p:sp>
              <p:nvSpPr>
                <p:cNvPr id="39" name="Text Box 33"/>
                <p:cNvSpPr txBox="1"/>
                <p:nvPr>
                  <p:custDataLst>
                    <p:tags r:id="rId20"/>
                  </p:custDataLst>
                </p:nvPr>
              </p:nvSpPr>
              <p:spPr>
                <a:xfrm>
                  <a:off x="83789" y="76189"/>
                  <a:ext cx="382186" cy="348347"/>
                </a:xfrm>
                <a:prstGeom prst="rect">
                  <a:avLst/>
                </a:prstGeom>
                <a:noFill/>
                <a:ln w="9525">
                  <a:noFill/>
                </a:ln>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2600" dirty="0">
                    <a:solidFill>
                      <a:srgbClr val="C00000"/>
                    </a:solidFill>
                    <a:latin typeface="华文楷体" panose="02010600040101010101" pitchFamily="2" charset="-122"/>
                    <a:ea typeface="华文楷体" panose="02010600040101010101" pitchFamily="2" charset="-122"/>
                  </a:endParaRPr>
                </a:p>
              </p:txBody>
            </p:sp>
          </p:grpSp>
          <p:sp>
            <p:nvSpPr>
              <p:cNvPr id="40" name="TextBox 37"/>
              <p:cNvSpPr txBox="1">
                <a:spLocks noChangeArrowheads="1"/>
              </p:cNvSpPr>
              <p:nvPr>
                <p:custDataLst>
                  <p:tags r:id="rId21"/>
                </p:custDataLst>
              </p:nvPr>
            </p:nvSpPr>
            <p:spPr bwMode="auto">
              <a:xfrm>
                <a:off x="469001" y="68410"/>
                <a:ext cx="3605495" cy="305214"/>
              </a:xfrm>
              <a:prstGeom prst="rect">
                <a:avLst/>
              </a:prstGeom>
              <a:noFill/>
              <a:ln>
                <a:noFill/>
              </a:ln>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en-US"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grpSp>
        <p:sp>
          <p:nvSpPr>
            <p:cNvPr id="41" name="TextBox 38"/>
            <p:cNvSpPr txBox="1"/>
            <p:nvPr>
              <p:custDataLst>
                <p:tags r:id="rId22"/>
              </p:custDataLst>
            </p:nvPr>
          </p:nvSpPr>
          <p:spPr>
            <a:xfrm>
              <a:off x="185100" y="114417"/>
              <a:ext cx="576064" cy="4599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r>
                <a:rPr lang="en-US" altLang="zh-CN" b="1" dirty="0">
                  <a:ea typeface="宋体" panose="02010600030101010101" pitchFamily="2" charset="-122"/>
                </a:rPr>
                <a:t>8</a:t>
              </a:r>
              <a:endParaRPr lang="zh-CN" altLang="en-US" b="1" dirty="0">
                <a:ea typeface="宋体" panose="02010600030101010101" pitchFamily="2" charset="-122"/>
              </a:endParaRPr>
            </a:p>
          </p:txBody>
        </p:sp>
      </p:gr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2.8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案例分析与实现</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rgbClr val="FF0000"/>
                </a:solidFill>
                <a:effectLst>
                  <a:outerShdw blurRad="38100" dist="38100" dir="2700000" algn="tl">
                    <a:srgbClr val="C0C0C0"/>
                  </a:outerShdw>
                </a:effectLst>
                <a:uLnTx/>
                <a:uFillTx/>
                <a:latin typeface="+mj-lt"/>
                <a:ea typeface="+mj-ea"/>
                <a:cs typeface="+mj-cs"/>
              </a:rPr>
              <a:t>一元多项式相加</a:t>
            </a:r>
            <a:endParaRPr kumimoji="0" lang="zh-CN" altLang="en-US" sz="2000" b="0" i="0" u="none" strike="noStrike" kern="0" cap="none" spc="0" normalizeH="0" baseline="0" noProof="0">
              <a:ln>
                <a:noFill/>
              </a:ln>
              <a:solidFill>
                <a:srgbClr val="FF0000"/>
              </a:solidFill>
              <a:effectLst>
                <a:outerShdw blurRad="38100" dist="38100" dir="2700000" algn="tl">
                  <a:srgbClr val="C0C0C0"/>
                </a:outerShdw>
              </a:effectLst>
              <a:uLnTx/>
              <a:uFillTx/>
              <a:latin typeface="+mj-lt"/>
              <a:ea typeface="+mj-ea"/>
              <a:cs typeface="+mj-cs"/>
            </a:endParaRPr>
          </a:p>
        </p:txBody>
      </p:sp>
      <p:graphicFrame>
        <p:nvGraphicFramePr>
          <p:cNvPr id="21508" name="Object 4"/>
          <p:cNvGraphicFramePr>
            <a:graphicFrameLocks noGrp="1" noChangeAspect="1"/>
          </p:cNvGraphicFramePr>
          <p:nvPr>
            <p:ph idx="1"/>
          </p:nvPr>
        </p:nvGraphicFramePr>
        <p:xfrm>
          <a:off x="468313" y="1125538"/>
          <a:ext cx="4589462" cy="519112"/>
        </p:xfrm>
        <a:graphic>
          <a:graphicData uri="http://schemas.openxmlformats.org/presentationml/2006/ole">
            <mc:AlternateContent xmlns:mc="http://schemas.openxmlformats.org/markup-compatibility/2006">
              <mc:Choice xmlns:v="urn:schemas-microsoft-com:vml" Requires="v">
                <p:oleObj spid="_x0000_s2" name="" r:id="rId1" imgW="2133600" imgH="241300" progId="Equation.3">
                  <p:embed/>
                </p:oleObj>
              </mc:Choice>
              <mc:Fallback>
                <p:oleObj name="" r:id="rId1" imgW="2133600" imgH="241300" progId="Equation.3">
                  <p:embed/>
                  <p:pic>
                    <p:nvPicPr>
                      <p:cNvPr id="0" name="图片 3080"/>
                      <p:cNvPicPr/>
                      <p:nvPr/>
                    </p:nvPicPr>
                    <p:blipFill>
                      <a:blip r:embed="rId2"/>
                      <a:srcRect/>
                      <a:stretch>
                        <a:fillRect/>
                      </a:stretch>
                    </p:blipFill>
                    <p:spPr>
                      <a:xfrm>
                        <a:off x="468313" y="1125538"/>
                        <a:ext cx="4589462" cy="519112"/>
                      </a:xfrm>
                      <a:prstGeom prst="rect">
                        <a:avLst/>
                      </a:prstGeom>
                      <a:noFill/>
                      <a:ln w="38100">
                        <a:miter/>
                      </a:ln>
                    </p:spPr>
                  </p:pic>
                </p:oleObj>
              </mc:Fallback>
            </mc:AlternateContent>
          </a:graphicData>
        </a:graphic>
      </p:graphicFrame>
      <p:graphicFrame>
        <p:nvGraphicFramePr>
          <p:cNvPr id="21510" name="Object 6"/>
          <p:cNvGraphicFramePr>
            <a:graphicFrameLocks noGrp="1" noChangeAspect="1"/>
          </p:cNvGraphicFramePr>
          <p:nvPr>
            <p:ph sz="quarter" idx="4294967295"/>
          </p:nvPr>
        </p:nvGraphicFramePr>
        <p:xfrm>
          <a:off x="468313" y="1701483"/>
          <a:ext cx="4562475" cy="519112"/>
        </p:xfrm>
        <a:graphic>
          <a:graphicData uri="http://schemas.openxmlformats.org/presentationml/2006/ole">
            <mc:AlternateContent xmlns:mc="http://schemas.openxmlformats.org/markup-compatibility/2006">
              <mc:Choice xmlns:v="urn:schemas-microsoft-com:vml" Requires="v">
                <p:oleObj spid="_x0000_s3" name="" r:id="rId3" imgW="2120900" imgH="241300" progId="Equation.3">
                  <p:embed/>
                </p:oleObj>
              </mc:Choice>
              <mc:Fallback>
                <p:oleObj name="" r:id="rId3" imgW="2120900" imgH="241300" progId="Equation.3">
                  <p:embed/>
                  <p:pic>
                    <p:nvPicPr>
                      <p:cNvPr id="0" name="图片 3079"/>
                      <p:cNvPicPr/>
                      <p:nvPr/>
                    </p:nvPicPr>
                    <p:blipFill>
                      <a:blip r:embed="rId4"/>
                      <a:srcRect/>
                      <a:stretch>
                        <a:fillRect/>
                      </a:stretch>
                    </p:blipFill>
                    <p:spPr>
                      <a:xfrm>
                        <a:off x="468313" y="1701483"/>
                        <a:ext cx="4562475" cy="519112"/>
                      </a:xfrm>
                      <a:prstGeom prst="rect">
                        <a:avLst/>
                      </a:prstGeom>
                      <a:noFill/>
                      <a:ln w="38100">
                        <a:miter/>
                      </a:ln>
                    </p:spPr>
                  </p:pic>
                </p:oleObj>
              </mc:Fallback>
            </mc:AlternateContent>
          </a:graphicData>
        </a:graphic>
      </p:graphicFrame>
      <p:graphicFrame>
        <p:nvGraphicFramePr>
          <p:cNvPr id="21512" name="Object 8"/>
          <p:cNvGraphicFramePr>
            <a:graphicFrameLocks noGrp="1" noChangeAspect="1"/>
          </p:cNvGraphicFramePr>
          <p:nvPr>
            <p:ph sz="quarter" idx="4294967295"/>
          </p:nvPr>
        </p:nvGraphicFramePr>
        <p:xfrm>
          <a:off x="468313" y="2350135"/>
          <a:ext cx="2943225" cy="490538"/>
        </p:xfrm>
        <a:graphic>
          <a:graphicData uri="http://schemas.openxmlformats.org/presentationml/2006/ole">
            <mc:AlternateContent xmlns:mc="http://schemas.openxmlformats.org/markup-compatibility/2006">
              <mc:Choice xmlns:v="urn:schemas-microsoft-com:vml" Requires="v">
                <p:oleObj spid="_x0000_s4" name="" r:id="rId5" imgW="1371600" imgH="228600" progId="Equation.3">
                  <p:embed/>
                </p:oleObj>
              </mc:Choice>
              <mc:Fallback>
                <p:oleObj name="" r:id="rId5" imgW="1371600" imgH="228600" progId="Equation.3">
                  <p:embed/>
                  <p:pic>
                    <p:nvPicPr>
                      <p:cNvPr id="0" name="图片 3081"/>
                      <p:cNvPicPr/>
                      <p:nvPr/>
                    </p:nvPicPr>
                    <p:blipFill>
                      <a:blip r:embed="rId6"/>
                      <a:srcRect/>
                      <a:stretch>
                        <a:fillRect/>
                      </a:stretch>
                    </p:blipFill>
                    <p:spPr>
                      <a:xfrm>
                        <a:off x="468313" y="2350135"/>
                        <a:ext cx="2943225" cy="490538"/>
                      </a:xfrm>
                      <a:prstGeom prst="rect">
                        <a:avLst/>
                      </a:prstGeom>
                      <a:noFill/>
                      <a:ln w="38100">
                        <a:miter/>
                      </a:ln>
                    </p:spPr>
                  </p:pic>
                </p:oleObj>
              </mc:Fallback>
            </mc:AlternateContent>
          </a:graphicData>
        </a:graphic>
      </p:graphicFrame>
      <p:graphicFrame>
        <p:nvGraphicFramePr>
          <p:cNvPr id="21514" name="Object 10"/>
          <p:cNvGraphicFramePr>
            <a:graphicFrameLocks noGrp="1" noChangeAspect="1"/>
          </p:cNvGraphicFramePr>
          <p:nvPr>
            <p:ph sz="quarter" idx="4294967295"/>
          </p:nvPr>
        </p:nvGraphicFramePr>
        <p:xfrm>
          <a:off x="5508625" y="1182688"/>
          <a:ext cx="3206750" cy="515937"/>
        </p:xfrm>
        <a:graphic>
          <a:graphicData uri="http://schemas.openxmlformats.org/presentationml/2006/ole">
            <mc:AlternateContent xmlns:mc="http://schemas.openxmlformats.org/markup-compatibility/2006">
              <mc:Choice xmlns:v="urn:schemas-microsoft-com:vml" Requires="v">
                <p:oleObj spid="_x0000_s5" name="" r:id="rId7" imgW="1497965" imgH="241300" progId="Equation.DSMT4">
                  <p:embed/>
                </p:oleObj>
              </mc:Choice>
              <mc:Fallback>
                <p:oleObj name="" r:id="rId7" imgW="1497965" imgH="241300" progId="Equation.DSMT4">
                  <p:embed/>
                  <p:pic>
                    <p:nvPicPr>
                      <p:cNvPr id="0" name="图片 3076"/>
                      <p:cNvPicPr/>
                      <p:nvPr/>
                    </p:nvPicPr>
                    <p:blipFill>
                      <a:blip r:embed="rId8"/>
                      <a:srcRect/>
                      <a:stretch>
                        <a:fillRect/>
                      </a:stretch>
                    </p:blipFill>
                    <p:spPr>
                      <a:xfrm>
                        <a:off x="5508625" y="1182688"/>
                        <a:ext cx="3206750" cy="515937"/>
                      </a:xfrm>
                      <a:prstGeom prst="rect">
                        <a:avLst/>
                      </a:prstGeom>
                      <a:noFill/>
                      <a:ln w="38100">
                        <a:miter/>
                      </a:ln>
                    </p:spPr>
                  </p:pic>
                </p:oleObj>
              </mc:Fallback>
            </mc:AlternateContent>
          </a:graphicData>
        </a:graphic>
      </p:graphicFrame>
      <p:graphicFrame>
        <p:nvGraphicFramePr>
          <p:cNvPr id="21516" name="Object 12"/>
          <p:cNvGraphicFramePr>
            <a:graphicFrameLocks noChangeAspect="1"/>
          </p:cNvGraphicFramePr>
          <p:nvPr/>
        </p:nvGraphicFramePr>
        <p:xfrm>
          <a:off x="5508625" y="1701483"/>
          <a:ext cx="2644775" cy="490537"/>
        </p:xfrm>
        <a:graphic>
          <a:graphicData uri="http://schemas.openxmlformats.org/presentationml/2006/ole">
            <mc:AlternateContent xmlns:mc="http://schemas.openxmlformats.org/markup-compatibility/2006">
              <mc:Choice xmlns:v="urn:schemas-microsoft-com:vml" Requires="v">
                <p:oleObj spid="_x0000_s6" name="" r:id="rId9" imgW="1231265" imgH="228600" progId="Equation.3">
                  <p:embed/>
                </p:oleObj>
              </mc:Choice>
              <mc:Fallback>
                <p:oleObj name="" r:id="rId9" imgW="1231265" imgH="228600" progId="Equation.3">
                  <p:embed/>
                  <p:pic>
                    <p:nvPicPr>
                      <p:cNvPr id="0" name="图片 3078"/>
                      <p:cNvPicPr/>
                      <p:nvPr/>
                    </p:nvPicPr>
                    <p:blipFill>
                      <a:blip r:embed="rId10"/>
                      <a:stretch>
                        <a:fillRect/>
                      </a:stretch>
                    </p:blipFill>
                    <p:spPr>
                      <a:xfrm>
                        <a:off x="5508625" y="1701483"/>
                        <a:ext cx="2644775" cy="490537"/>
                      </a:xfrm>
                      <a:prstGeom prst="rect">
                        <a:avLst/>
                      </a:prstGeom>
                      <a:noFill/>
                      <a:ln w="38100">
                        <a:noFill/>
                        <a:miter/>
                      </a:ln>
                    </p:spPr>
                  </p:pic>
                </p:oleObj>
              </mc:Fallback>
            </mc:AlternateContent>
          </a:graphicData>
        </a:graphic>
      </p:graphicFrame>
      <p:graphicFrame>
        <p:nvGraphicFramePr>
          <p:cNvPr id="21517" name="Object 13"/>
          <p:cNvGraphicFramePr>
            <a:graphicFrameLocks noChangeAspect="1"/>
          </p:cNvGraphicFramePr>
          <p:nvPr/>
        </p:nvGraphicFramePr>
        <p:xfrm>
          <a:off x="468313" y="3644900"/>
          <a:ext cx="3379787" cy="490538"/>
        </p:xfrm>
        <a:graphic>
          <a:graphicData uri="http://schemas.openxmlformats.org/presentationml/2006/ole">
            <mc:AlternateContent xmlns:mc="http://schemas.openxmlformats.org/markup-compatibility/2006">
              <mc:Choice xmlns:v="urn:schemas-microsoft-com:vml" Requires="v">
                <p:oleObj spid="_x0000_s7" name="" r:id="rId11" imgW="1574800" imgH="228600" progId="Equation.3">
                  <p:embed/>
                </p:oleObj>
              </mc:Choice>
              <mc:Fallback>
                <p:oleObj name="" r:id="rId11" imgW="1574800" imgH="228600" progId="Equation.3">
                  <p:embed/>
                  <p:pic>
                    <p:nvPicPr>
                      <p:cNvPr id="0" name="图片 3075"/>
                      <p:cNvPicPr/>
                      <p:nvPr/>
                    </p:nvPicPr>
                    <p:blipFill>
                      <a:blip r:embed="rId12"/>
                      <a:stretch>
                        <a:fillRect/>
                      </a:stretch>
                    </p:blipFill>
                    <p:spPr>
                      <a:xfrm>
                        <a:off x="468313" y="3644900"/>
                        <a:ext cx="3379787" cy="490538"/>
                      </a:xfrm>
                      <a:prstGeom prst="rect">
                        <a:avLst/>
                      </a:prstGeom>
                      <a:noFill/>
                      <a:ln w="38100">
                        <a:noFill/>
                        <a:miter/>
                      </a:ln>
                    </p:spPr>
                  </p:pic>
                </p:oleObj>
              </mc:Fallback>
            </mc:AlternateContent>
          </a:graphicData>
        </a:graphic>
      </p:graphicFrame>
      <p:graphicFrame>
        <p:nvGraphicFramePr>
          <p:cNvPr id="21518" name="Object 14"/>
          <p:cNvGraphicFramePr>
            <a:graphicFrameLocks noChangeAspect="1"/>
          </p:cNvGraphicFramePr>
          <p:nvPr/>
        </p:nvGraphicFramePr>
        <p:xfrm>
          <a:off x="1287463" y="2781935"/>
          <a:ext cx="5588000" cy="517525"/>
        </p:xfrm>
        <a:graphic>
          <a:graphicData uri="http://schemas.openxmlformats.org/presentationml/2006/ole">
            <mc:AlternateContent xmlns:mc="http://schemas.openxmlformats.org/markup-compatibility/2006">
              <mc:Choice xmlns:v="urn:schemas-microsoft-com:vml" Requires="v">
                <p:oleObj spid="_x0000_s8" name="" r:id="rId13" imgW="2603500" imgH="241300" progId="Equation.DSMT4">
                  <p:embed/>
                </p:oleObj>
              </mc:Choice>
              <mc:Fallback>
                <p:oleObj name="" r:id="rId13" imgW="2603500" imgH="241300" progId="Equation.DSMT4">
                  <p:embed/>
                  <p:pic>
                    <p:nvPicPr>
                      <p:cNvPr id="0" name="图片 3082"/>
                      <p:cNvPicPr/>
                      <p:nvPr/>
                    </p:nvPicPr>
                    <p:blipFill>
                      <a:blip r:embed="rId14"/>
                      <a:stretch>
                        <a:fillRect/>
                      </a:stretch>
                    </p:blipFill>
                    <p:spPr>
                      <a:xfrm>
                        <a:off x="1287463" y="2781935"/>
                        <a:ext cx="5588000" cy="517525"/>
                      </a:xfrm>
                      <a:prstGeom prst="rect">
                        <a:avLst/>
                      </a:prstGeom>
                      <a:noFill/>
                      <a:ln w="38100">
                        <a:noFill/>
                        <a:miter/>
                      </a:ln>
                    </p:spPr>
                  </p:pic>
                </p:oleObj>
              </mc:Fallback>
            </mc:AlternateContent>
          </a:graphicData>
        </a:graphic>
      </p:graphicFrame>
      <p:graphicFrame>
        <p:nvGraphicFramePr>
          <p:cNvPr id="21519" name="Object 15"/>
          <p:cNvGraphicFramePr>
            <a:graphicFrameLocks noChangeAspect="1"/>
          </p:cNvGraphicFramePr>
          <p:nvPr/>
        </p:nvGraphicFramePr>
        <p:xfrm>
          <a:off x="395288" y="4292600"/>
          <a:ext cx="4398962" cy="519113"/>
        </p:xfrm>
        <a:graphic>
          <a:graphicData uri="http://schemas.openxmlformats.org/presentationml/2006/ole">
            <mc:AlternateContent xmlns:mc="http://schemas.openxmlformats.org/markup-compatibility/2006">
              <mc:Choice xmlns:v="urn:schemas-microsoft-com:vml" Requires="v">
                <p:oleObj spid="_x0000_s9" name="" r:id="rId15" imgW="2044700" imgH="241300" progId="Equation.3">
                  <p:embed/>
                </p:oleObj>
              </mc:Choice>
              <mc:Fallback>
                <p:oleObj name="" r:id="rId15" imgW="2044700" imgH="241300" progId="Equation.3">
                  <p:embed/>
                  <p:pic>
                    <p:nvPicPr>
                      <p:cNvPr id="0" name="图片 3077"/>
                      <p:cNvPicPr/>
                      <p:nvPr/>
                    </p:nvPicPr>
                    <p:blipFill>
                      <a:blip r:embed="rId16"/>
                      <a:stretch>
                        <a:fillRect/>
                      </a:stretch>
                    </p:blipFill>
                    <p:spPr>
                      <a:xfrm>
                        <a:off x="395288" y="4292600"/>
                        <a:ext cx="4398962" cy="519113"/>
                      </a:xfrm>
                      <a:prstGeom prst="rect">
                        <a:avLst/>
                      </a:prstGeom>
                      <a:noFill/>
                      <a:ln w="38100">
                        <a:noFill/>
                        <a:miter/>
                      </a:ln>
                    </p:spPr>
                  </p:pic>
                </p:oleObj>
              </mc:Fallback>
            </mc:AlternateContent>
          </a:graphicData>
        </a:graphic>
      </p:graphicFrame>
      <p:graphicFrame>
        <p:nvGraphicFramePr>
          <p:cNvPr id="21520" name="Object 16"/>
          <p:cNvGraphicFramePr>
            <a:graphicFrameLocks noChangeAspect="1"/>
          </p:cNvGraphicFramePr>
          <p:nvPr/>
        </p:nvGraphicFramePr>
        <p:xfrm>
          <a:off x="1187450" y="4795838"/>
          <a:ext cx="4121150" cy="519112"/>
        </p:xfrm>
        <a:graphic>
          <a:graphicData uri="http://schemas.openxmlformats.org/presentationml/2006/ole">
            <mc:AlternateContent xmlns:mc="http://schemas.openxmlformats.org/markup-compatibility/2006">
              <mc:Choice xmlns:v="urn:schemas-microsoft-com:vml" Requires="v">
                <p:oleObj spid="_x0000_s10" name="" r:id="rId17" imgW="1816100" imgH="228600" progId="Equation.3">
                  <p:embed/>
                </p:oleObj>
              </mc:Choice>
              <mc:Fallback>
                <p:oleObj name="" r:id="rId17" imgW="1816100" imgH="228600" progId="Equation.3">
                  <p:embed/>
                  <p:pic>
                    <p:nvPicPr>
                      <p:cNvPr id="0" name="图片 3084"/>
                      <p:cNvPicPr/>
                      <p:nvPr/>
                    </p:nvPicPr>
                    <p:blipFill>
                      <a:blip r:embed="rId18"/>
                      <a:stretch>
                        <a:fillRect/>
                      </a:stretch>
                    </p:blipFill>
                    <p:spPr>
                      <a:xfrm>
                        <a:off x="1187450" y="4795838"/>
                        <a:ext cx="4121150" cy="519112"/>
                      </a:xfrm>
                      <a:prstGeom prst="rect">
                        <a:avLst/>
                      </a:prstGeom>
                      <a:noFill/>
                      <a:ln w="38100">
                        <a:noFill/>
                        <a:miter/>
                      </a:ln>
                    </p:spPr>
                  </p:pic>
                </p:oleObj>
              </mc:Fallback>
            </mc:AlternateContent>
          </a:graphicData>
        </a:graphic>
      </p:graphicFrame>
      <p:graphicFrame>
        <p:nvGraphicFramePr>
          <p:cNvPr id="21522" name="Object 18"/>
          <p:cNvGraphicFramePr>
            <a:graphicFrameLocks noChangeAspect="1"/>
          </p:cNvGraphicFramePr>
          <p:nvPr/>
        </p:nvGraphicFramePr>
        <p:xfrm>
          <a:off x="3924300" y="3644900"/>
          <a:ext cx="4129088" cy="461963"/>
        </p:xfrm>
        <a:graphic>
          <a:graphicData uri="http://schemas.openxmlformats.org/presentationml/2006/ole">
            <mc:AlternateContent xmlns:mc="http://schemas.openxmlformats.org/markup-compatibility/2006">
              <mc:Choice xmlns:v="urn:schemas-microsoft-com:vml" Requires="v">
                <p:oleObj spid="_x0000_s11" name="" r:id="rId19" imgW="1816100" imgH="203200" progId="Equation.3">
                  <p:embed/>
                </p:oleObj>
              </mc:Choice>
              <mc:Fallback>
                <p:oleObj name="" r:id="rId19" imgW="1816100" imgH="203200" progId="Equation.3">
                  <p:embed/>
                  <p:pic>
                    <p:nvPicPr>
                      <p:cNvPr id="0" name="图片 3083"/>
                      <p:cNvPicPr/>
                      <p:nvPr/>
                    </p:nvPicPr>
                    <p:blipFill>
                      <a:blip r:embed="rId20"/>
                      <a:stretch>
                        <a:fillRect/>
                      </a:stretch>
                    </p:blipFill>
                    <p:spPr>
                      <a:xfrm>
                        <a:off x="3924300" y="3644900"/>
                        <a:ext cx="4129088" cy="461963"/>
                      </a:xfrm>
                      <a:prstGeom prst="rect">
                        <a:avLst/>
                      </a:prstGeom>
                      <a:noFill/>
                      <a:ln w="38100">
                        <a:noFill/>
                        <a:miter/>
                      </a:ln>
                    </p:spPr>
                  </p:pic>
                </p:oleObj>
              </mc:Fallback>
            </mc:AlternateContent>
          </a:graphicData>
        </a:graphic>
      </p:graphicFrame>
      <p:grpSp>
        <p:nvGrpSpPr>
          <p:cNvPr id="12" name="Group 22"/>
          <p:cNvGrpSpPr/>
          <p:nvPr/>
        </p:nvGrpSpPr>
        <p:grpSpPr>
          <a:xfrm>
            <a:off x="1619250" y="5300663"/>
            <a:ext cx="3313113" cy="0"/>
            <a:chOff x="1020" y="3475"/>
            <a:chExt cx="2087" cy="0"/>
          </a:xfrm>
        </p:grpSpPr>
        <p:sp>
          <p:nvSpPr>
            <p:cNvPr id="72766" name="Line 19"/>
            <p:cNvSpPr/>
            <p:nvPr/>
          </p:nvSpPr>
          <p:spPr>
            <a:xfrm>
              <a:off x="1020" y="3475"/>
              <a:ext cx="499"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72767" name="Line 20"/>
            <p:cNvSpPr/>
            <p:nvPr/>
          </p:nvSpPr>
          <p:spPr>
            <a:xfrm>
              <a:off x="1746" y="3475"/>
              <a:ext cx="499"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72768" name="Line 21"/>
            <p:cNvSpPr/>
            <p:nvPr/>
          </p:nvSpPr>
          <p:spPr>
            <a:xfrm>
              <a:off x="2608" y="3475"/>
              <a:ext cx="499"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grpSp>
        <p:nvGrpSpPr>
          <p:cNvPr id="13" name="Group 80"/>
          <p:cNvGrpSpPr/>
          <p:nvPr/>
        </p:nvGrpSpPr>
        <p:grpSpPr>
          <a:xfrm>
            <a:off x="220663" y="5275263"/>
            <a:ext cx="8672512" cy="817562"/>
            <a:chOff x="48" y="3369"/>
            <a:chExt cx="5664" cy="515"/>
          </a:xfrm>
        </p:grpSpPr>
        <p:sp>
          <p:nvSpPr>
            <p:cNvPr id="72721" name="Text Box 25"/>
            <p:cNvSpPr txBox="1"/>
            <p:nvPr/>
          </p:nvSpPr>
          <p:spPr>
            <a:xfrm>
              <a:off x="48" y="3369"/>
              <a:ext cx="308" cy="327"/>
            </a:xfrm>
            <a:prstGeom prst="rect">
              <a:avLst/>
            </a:prstGeom>
            <a:noFill/>
            <a:ln w="12700">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r>
                <a:rPr lang="en-US" altLang="zh-CN" sz="2800" b="1" dirty="0">
                  <a:latin typeface="Times New Roman" panose="02020603050405020304" pitchFamily="18" charset="0"/>
                  <a:ea typeface="宋体" panose="02010600030101010101" pitchFamily="2" charset="-122"/>
                </a:rPr>
                <a:t>S</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p:txBody>
        </p:sp>
        <p:grpSp>
          <p:nvGrpSpPr>
            <p:cNvPr id="72722" name="Group 79"/>
            <p:cNvGrpSpPr/>
            <p:nvPr/>
          </p:nvGrpSpPr>
          <p:grpSpPr>
            <a:xfrm>
              <a:off x="48" y="3582"/>
              <a:ext cx="5664" cy="302"/>
              <a:chOff x="48" y="3582"/>
              <a:chExt cx="5664" cy="302"/>
            </a:xfrm>
          </p:grpSpPr>
          <p:sp>
            <p:nvSpPr>
              <p:cNvPr id="72723" name="Rectangle 23" descr="深色上对角线"/>
              <p:cNvSpPr/>
              <p:nvPr/>
            </p:nvSpPr>
            <p:spPr>
              <a:xfrm>
                <a:off x="384" y="3588"/>
                <a:ext cx="748" cy="296"/>
              </a:xfrm>
              <a:prstGeom prst="rect">
                <a:avLst/>
              </a:prstGeom>
              <a:blipFill rotWithShape="0">
                <a:blip r:embed="rId21"/>
              </a:blipFill>
              <a:ln w="12700">
                <a:noFill/>
              </a:ln>
            </p:spPr>
            <p:txBody>
              <a:bodyPr wrap="none" l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spcBef>
                    <a:spcPct val="0"/>
                  </a:spcBef>
                  <a:buNone/>
                </a:pPr>
                <a:endParaRPr lang="zh-CN" altLang="en-US" sz="3600" b="1" dirty="0">
                  <a:solidFill>
                    <a:srgbClr val="010000"/>
                  </a:solidFill>
                  <a:latin typeface="隶书" panose="02010509060101010101" pitchFamily="49" charset="-122"/>
                  <a:ea typeface="隶书" panose="02010509060101010101" pitchFamily="49" charset="-122"/>
                </a:endParaRPr>
              </a:p>
            </p:txBody>
          </p:sp>
          <p:sp>
            <p:nvSpPr>
              <p:cNvPr id="72724" name="Line 24"/>
              <p:cNvSpPr/>
              <p:nvPr/>
            </p:nvSpPr>
            <p:spPr>
              <a:xfrm>
                <a:off x="2627" y="3748"/>
                <a:ext cx="340" cy="0"/>
              </a:xfrm>
              <a:prstGeom prst="line">
                <a:avLst/>
              </a:prstGeom>
              <a:ln w="38100" cap="rnd" cmpd="sng">
                <a:solidFill>
                  <a:schemeClr val="tx1"/>
                </a:solidFill>
                <a:prstDash val="solid"/>
                <a:headEnd type="none" w="med" len="med"/>
                <a:tailEnd type="triangle" w="lg" len="med"/>
              </a:ln>
            </p:spPr>
            <p:txBody>
              <a:bodyPr/>
              <a:lstStyle/>
              <a:p>
                <a:endParaRPr lang="zh-CN" altLang="en-US"/>
              </a:p>
            </p:txBody>
          </p:sp>
          <p:sp>
            <p:nvSpPr>
              <p:cNvPr id="72725" name="Line 26"/>
              <p:cNvSpPr/>
              <p:nvPr/>
            </p:nvSpPr>
            <p:spPr>
              <a:xfrm>
                <a:off x="3980" y="3749"/>
                <a:ext cx="340" cy="0"/>
              </a:xfrm>
              <a:prstGeom prst="line">
                <a:avLst/>
              </a:prstGeom>
              <a:ln w="38100" cap="rnd" cmpd="sng">
                <a:solidFill>
                  <a:schemeClr val="tx1"/>
                </a:solidFill>
                <a:prstDash val="solid"/>
                <a:headEnd type="none" w="med" len="med"/>
                <a:tailEnd type="triangle" w="lg" len="med"/>
              </a:ln>
            </p:spPr>
            <p:txBody>
              <a:bodyPr/>
              <a:lstStyle/>
              <a:p>
                <a:endParaRPr lang="zh-CN" altLang="en-US"/>
              </a:p>
            </p:txBody>
          </p:sp>
          <p:sp>
            <p:nvSpPr>
              <p:cNvPr id="72726" name="Line 27"/>
              <p:cNvSpPr/>
              <p:nvPr/>
            </p:nvSpPr>
            <p:spPr>
              <a:xfrm>
                <a:off x="1340" y="3749"/>
                <a:ext cx="340" cy="0"/>
              </a:xfrm>
              <a:prstGeom prst="line">
                <a:avLst/>
              </a:prstGeom>
              <a:ln w="38100" cap="rnd" cmpd="sng">
                <a:solidFill>
                  <a:schemeClr val="tx1"/>
                </a:solidFill>
                <a:prstDash val="solid"/>
                <a:headEnd type="none" w="med" len="med"/>
                <a:tailEnd type="triangle" w="lg" len="med"/>
              </a:ln>
            </p:spPr>
            <p:txBody>
              <a:bodyPr/>
              <a:lstStyle/>
              <a:p>
                <a:endParaRPr lang="zh-CN" altLang="en-US"/>
              </a:p>
            </p:txBody>
          </p:sp>
          <p:sp>
            <p:nvSpPr>
              <p:cNvPr id="72727" name="Rectangle 29"/>
              <p:cNvSpPr/>
              <p:nvPr/>
            </p:nvSpPr>
            <p:spPr>
              <a:xfrm>
                <a:off x="2416" y="3582"/>
                <a:ext cx="368"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endParaRPr lang="zh-CN" altLang="en-US" dirty="0">
                  <a:latin typeface="Calibri" panose="020F0502020204030204" pitchFamily="34" charset="0"/>
                </a:endParaRPr>
              </a:p>
            </p:txBody>
          </p:sp>
          <p:sp>
            <p:nvSpPr>
              <p:cNvPr id="72728" name="Rectangle 30"/>
              <p:cNvSpPr/>
              <p:nvPr/>
            </p:nvSpPr>
            <p:spPr>
              <a:xfrm>
                <a:off x="2048" y="3582"/>
                <a:ext cx="368"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72729" name="Rectangle 31"/>
              <p:cNvSpPr/>
              <p:nvPr/>
            </p:nvSpPr>
            <p:spPr>
              <a:xfrm>
                <a:off x="1680" y="3582"/>
                <a:ext cx="368"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72730" name="Line 32"/>
              <p:cNvSpPr/>
              <p:nvPr/>
            </p:nvSpPr>
            <p:spPr>
              <a:xfrm>
                <a:off x="1680" y="3582"/>
                <a:ext cx="1104" cy="0"/>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31" name="Line 33"/>
              <p:cNvSpPr/>
              <p:nvPr/>
            </p:nvSpPr>
            <p:spPr>
              <a:xfrm>
                <a:off x="1680" y="3884"/>
                <a:ext cx="1104" cy="0"/>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32" name="Line 34"/>
              <p:cNvSpPr/>
              <p:nvPr/>
            </p:nvSpPr>
            <p:spPr>
              <a:xfrm>
                <a:off x="1680" y="3582"/>
                <a:ext cx="0" cy="30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33" name="Line 35"/>
              <p:cNvSpPr/>
              <p:nvPr/>
            </p:nvSpPr>
            <p:spPr>
              <a:xfrm>
                <a:off x="2048" y="3582"/>
                <a:ext cx="0" cy="302"/>
              </a:xfrm>
              <a:prstGeom prst="line">
                <a:avLst/>
              </a:prstGeom>
              <a:ln w="12700" cap="flat" cmpd="sng">
                <a:solidFill>
                  <a:schemeClr val="tx1"/>
                </a:solidFill>
                <a:prstDash val="solid"/>
                <a:headEnd type="none" w="sm" len="sm"/>
                <a:tailEnd type="none" w="sm" len="sm"/>
              </a:ln>
            </p:spPr>
            <p:txBody>
              <a:bodyPr/>
              <a:lstStyle/>
              <a:p>
                <a:endParaRPr lang="zh-CN" altLang="en-US"/>
              </a:p>
            </p:txBody>
          </p:sp>
          <p:sp>
            <p:nvSpPr>
              <p:cNvPr id="72734" name="Line 36"/>
              <p:cNvSpPr/>
              <p:nvPr/>
            </p:nvSpPr>
            <p:spPr>
              <a:xfrm>
                <a:off x="2416" y="3582"/>
                <a:ext cx="0" cy="302"/>
              </a:xfrm>
              <a:prstGeom prst="line">
                <a:avLst/>
              </a:prstGeom>
              <a:ln w="12700" cap="flat" cmpd="sng">
                <a:solidFill>
                  <a:schemeClr val="tx1"/>
                </a:solidFill>
                <a:prstDash val="solid"/>
                <a:headEnd type="none" w="sm" len="sm"/>
                <a:tailEnd type="none" w="sm" len="sm"/>
              </a:ln>
            </p:spPr>
            <p:txBody>
              <a:bodyPr/>
              <a:lstStyle/>
              <a:p>
                <a:endParaRPr lang="zh-CN" altLang="en-US"/>
              </a:p>
            </p:txBody>
          </p:sp>
          <p:sp>
            <p:nvSpPr>
              <p:cNvPr id="72735" name="Line 37"/>
              <p:cNvSpPr/>
              <p:nvPr/>
            </p:nvSpPr>
            <p:spPr>
              <a:xfrm>
                <a:off x="2784" y="3582"/>
                <a:ext cx="0" cy="30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36" name="Rectangle 39"/>
              <p:cNvSpPr/>
              <p:nvPr/>
            </p:nvSpPr>
            <p:spPr>
              <a:xfrm>
                <a:off x="3878" y="3582"/>
                <a:ext cx="298"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endParaRPr lang="zh-CN" altLang="en-US" dirty="0">
                  <a:latin typeface="Calibri" panose="020F0502020204030204" pitchFamily="34" charset="0"/>
                </a:endParaRPr>
              </a:p>
            </p:txBody>
          </p:sp>
          <p:sp>
            <p:nvSpPr>
              <p:cNvPr id="72737" name="Rectangle 40"/>
              <p:cNvSpPr/>
              <p:nvPr/>
            </p:nvSpPr>
            <p:spPr>
              <a:xfrm>
                <a:off x="3288" y="3582"/>
                <a:ext cx="590"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10000</a:t>
                </a:r>
                <a:endParaRPr lang="en-US" altLang="zh-CN" b="1" dirty="0">
                  <a:latin typeface="Times New Roman" panose="02020603050405020304" pitchFamily="18" charset="0"/>
                </a:endParaRPr>
              </a:p>
            </p:txBody>
          </p:sp>
          <p:sp>
            <p:nvSpPr>
              <p:cNvPr id="72738" name="Rectangle 41"/>
              <p:cNvSpPr/>
              <p:nvPr/>
            </p:nvSpPr>
            <p:spPr>
              <a:xfrm>
                <a:off x="2976" y="3582"/>
                <a:ext cx="312"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3</a:t>
                </a:r>
                <a:endParaRPr lang="en-US" altLang="zh-CN" b="1" dirty="0">
                  <a:latin typeface="Times New Roman" panose="02020603050405020304" pitchFamily="18" charset="0"/>
                </a:endParaRPr>
              </a:p>
            </p:txBody>
          </p:sp>
          <p:sp>
            <p:nvSpPr>
              <p:cNvPr id="72739" name="Line 42"/>
              <p:cNvSpPr/>
              <p:nvPr/>
            </p:nvSpPr>
            <p:spPr>
              <a:xfrm>
                <a:off x="2976" y="3582"/>
                <a:ext cx="1200" cy="0"/>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40" name="Line 43"/>
              <p:cNvSpPr/>
              <p:nvPr/>
            </p:nvSpPr>
            <p:spPr>
              <a:xfrm>
                <a:off x="2976" y="3884"/>
                <a:ext cx="1200" cy="0"/>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41" name="Line 44"/>
              <p:cNvSpPr/>
              <p:nvPr/>
            </p:nvSpPr>
            <p:spPr>
              <a:xfrm>
                <a:off x="2976" y="3582"/>
                <a:ext cx="0" cy="30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42" name="Line 45"/>
              <p:cNvSpPr/>
              <p:nvPr/>
            </p:nvSpPr>
            <p:spPr>
              <a:xfrm>
                <a:off x="3288" y="3582"/>
                <a:ext cx="0" cy="302"/>
              </a:xfrm>
              <a:prstGeom prst="line">
                <a:avLst/>
              </a:prstGeom>
              <a:ln w="12700" cap="flat" cmpd="sng">
                <a:solidFill>
                  <a:schemeClr val="tx1"/>
                </a:solidFill>
                <a:prstDash val="solid"/>
                <a:headEnd type="none" w="sm" len="sm"/>
                <a:tailEnd type="none" w="sm" len="sm"/>
              </a:ln>
            </p:spPr>
            <p:txBody>
              <a:bodyPr/>
              <a:lstStyle/>
              <a:p>
                <a:endParaRPr lang="zh-CN" altLang="en-US"/>
              </a:p>
            </p:txBody>
          </p:sp>
          <p:sp>
            <p:nvSpPr>
              <p:cNvPr id="72743" name="Line 46"/>
              <p:cNvSpPr/>
              <p:nvPr/>
            </p:nvSpPr>
            <p:spPr>
              <a:xfrm>
                <a:off x="3878" y="3582"/>
                <a:ext cx="0" cy="302"/>
              </a:xfrm>
              <a:prstGeom prst="line">
                <a:avLst/>
              </a:prstGeom>
              <a:ln w="12700" cap="flat" cmpd="sng">
                <a:solidFill>
                  <a:schemeClr val="tx1"/>
                </a:solidFill>
                <a:prstDash val="solid"/>
                <a:headEnd type="none" w="sm" len="sm"/>
                <a:tailEnd type="none" w="sm" len="sm"/>
              </a:ln>
            </p:spPr>
            <p:txBody>
              <a:bodyPr/>
              <a:lstStyle/>
              <a:p>
                <a:endParaRPr lang="zh-CN" altLang="en-US"/>
              </a:p>
            </p:txBody>
          </p:sp>
          <p:sp>
            <p:nvSpPr>
              <p:cNvPr id="72744" name="Line 47"/>
              <p:cNvSpPr/>
              <p:nvPr/>
            </p:nvSpPr>
            <p:spPr>
              <a:xfrm>
                <a:off x="4176" y="3582"/>
                <a:ext cx="0" cy="30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45" name="Rectangle 49"/>
              <p:cNvSpPr/>
              <p:nvPr/>
            </p:nvSpPr>
            <p:spPr>
              <a:xfrm>
                <a:off x="5381" y="3582"/>
                <a:ext cx="331"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endParaRPr lang="zh-CN" altLang="en-US" dirty="0">
                  <a:latin typeface="Calibri" panose="020F0502020204030204" pitchFamily="34" charset="0"/>
                </a:endParaRPr>
              </a:p>
            </p:txBody>
          </p:sp>
          <p:sp>
            <p:nvSpPr>
              <p:cNvPr id="72746" name="Rectangle 50"/>
              <p:cNvSpPr/>
              <p:nvPr/>
            </p:nvSpPr>
            <p:spPr>
              <a:xfrm>
                <a:off x="4704" y="3582"/>
                <a:ext cx="677"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20000</a:t>
                </a:r>
                <a:endParaRPr lang="en-US" altLang="zh-CN" b="1" dirty="0">
                  <a:latin typeface="Times New Roman" panose="02020603050405020304" pitchFamily="18" charset="0"/>
                </a:endParaRPr>
              </a:p>
            </p:txBody>
          </p:sp>
          <p:sp>
            <p:nvSpPr>
              <p:cNvPr id="72747" name="Rectangle 51"/>
              <p:cNvSpPr/>
              <p:nvPr/>
            </p:nvSpPr>
            <p:spPr>
              <a:xfrm>
                <a:off x="4320" y="3582"/>
                <a:ext cx="384"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r>
                  <a:rPr lang="en-US" altLang="zh-CN" b="1" dirty="0">
                    <a:latin typeface="Times New Roman" panose="02020603050405020304" pitchFamily="18" charset="0"/>
                  </a:rPr>
                  <a:t>2</a:t>
                </a:r>
                <a:endParaRPr lang="en-US" altLang="zh-CN" b="1" dirty="0">
                  <a:latin typeface="Times New Roman" panose="02020603050405020304" pitchFamily="18" charset="0"/>
                </a:endParaRPr>
              </a:p>
            </p:txBody>
          </p:sp>
          <p:sp>
            <p:nvSpPr>
              <p:cNvPr id="72748" name="Line 52"/>
              <p:cNvSpPr/>
              <p:nvPr/>
            </p:nvSpPr>
            <p:spPr>
              <a:xfrm>
                <a:off x="4320" y="3582"/>
                <a:ext cx="1392" cy="0"/>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49" name="Line 53"/>
              <p:cNvSpPr/>
              <p:nvPr/>
            </p:nvSpPr>
            <p:spPr>
              <a:xfrm>
                <a:off x="4320" y="3884"/>
                <a:ext cx="1392" cy="0"/>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50" name="Line 54"/>
              <p:cNvSpPr/>
              <p:nvPr/>
            </p:nvSpPr>
            <p:spPr>
              <a:xfrm>
                <a:off x="4320" y="3582"/>
                <a:ext cx="0" cy="30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51" name="Line 55"/>
              <p:cNvSpPr/>
              <p:nvPr/>
            </p:nvSpPr>
            <p:spPr>
              <a:xfrm>
                <a:off x="4704" y="3582"/>
                <a:ext cx="0" cy="302"/>
              </a:xfrm>
              <a:prstGeom prst="line">
                <a:avLst/>
              </a:prstGeom>
              <a:ln w="12700" cap="flat" cmpd="sng">
                <a:solidFill>
                  <a:schemeClr val="tx1"/>
                </a:solidFill>
                <a:prstDash val="solid"/>
                <a:headEnd type="none" w="sm" len="sm"/>
                <a:tailEnd type="none" w="sm" len="sm"/>
              </a:ln>
            </p:spPr>
            <p:txBody>
              <a:bodyPr/>
              <a:lstStyle/>
              <a:p>
                <a:endParaRPr lang="zh-CN" altLang="en-US"/>
              </a:p>
            </p:txBody>
          </p:sp>
          <p:sp>
            <p:nvSpPr>
              <p:cNvPr id="72752" name="Line 56"/>
              <p:cNvSpPr/>
              <p:nvPr/>
            </p:nvSpPr>
            <p:spPr>
              <a:xfrm>
                <a:off x="5381" y="3582"/>
                <a:ext cx="0" cy="302"/>
              </a:xfrm>
              <a:prstGeom prst="line">
                <a:avLst/>
              </a:prstGeom>
              <a:ln w="12700" cap="flat" cmpd="sng">
                <a:solidFill>
                  <a:schemeClr val="tx1"/>
                </a:solidFill>
                <a:prstDash val="solid"/>
                <a:headEnd type="none" w="sm" len="sm"/>
                <a:tailEnd type="none" w="sm" len="sm"/>
              </a:ln>
            </p:spPr>
            <p:txBody>
              <a:bodyPr/>
              <a:lstStyle/>
              <a:p>
                <a:endParaRPr lang="zh-CN" altLang="en-US"/>
              </a:p>
            </p:txBody>
          </p:sp>
          <p:sp>
            <p:nvSpPr>
              <p:cNvPr id="72753" name="Line 57"/>
              <p:cNvSpPr/>
              <p:nvPr/>
            </p:nvSpPr>
            <p:spPr>
              <a:xfrm>
                <a:off x="5712" y="3582"/>
                <a:ext cx="0" cy="30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54" name="Rectangle 59"/>
              <p:cNvSpPr/>
              <p:nvPr/>
            </p:nvSpPr>
            <p:spPr>
              <a:xfrm>
                <a:off x="1120" y="3582"/>
                <a:ext cx="368"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endParaRPr lang="zh-CN" altLang="en-US" dirty="0">
                  <a:latin typeface="Calibri" panose="020F0502020204030204" pitchFamily="34" charset="0"/>
                </a:endParaRPr>
              </a:p>
            </p:txBody>
          </p:sp>
          <p:sp>
            <p:nvSpPr>
              <p:cNvPr id="72755" name="Rectangle 60"/>
              <p:cNvSpPr/>
              <p:nvPr/>
            </p:nvSpPr>
            <p:spPr>
              <a:xfrm>
                <a:off x="752" y="3582"/>
                <a:ext cx="368"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endParaRPr lang="zh-CN" altLang="en-US" dirty="0">
                  <a:latin typeface="Calibri" panose="020F0502020204030204" pitchFamily="34" charset="0"/>
                </a:endParaRPr>
              </a:p>
            </p:txBody>
          </p:sp>
          <p:sp>
            <p:nvSpPr>
              <p:cNvPr id="72756" name="Rectangle 61"/>
              <p:cNvSpPr/>
              <p:nvPr/>
            </p:nvSpPr>
            <p:spPr>
              <a:xfrm>
                <a:off x="384" y="3582"/>
                <a:ext cx="368" cy="302"/>
              </a:xfrm>
              <a:prstGeom prst="rect">
                <a:avLst/>
              </a:prstGeom>
              <a:noFill/>
              <a:ln w="12700">
                <a:noFill/>
              </a:ln>
            </p:spPr>
            <p:txBody>
              <a:bodyPr lIns="0" rIns="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a:buNone/>
                </a:pPr>
                <a:endParaRPr lang="zh-CN" altLang="en-US" dirty="0">
                  <a:latin typeface="Calibri" panose="020F0502020204030204" pitchFamily="34" charset="0"/>
                </a:endParaRPr>
              </a:p>
            </p:txBody>
          </p:sp>
          <p:sp>
            <p:nvSpPr>
              <p:cNvPr id="72757" name="Line 62"/>
              <p:cNvSpPr/>
              <p:nvPr/>
            </p:nvSpPr>
            <p:spPr>
              <a:xfrm>
                <a:off x="384" y="3582"/>
                <a:ext cx="1104" cy="0"/>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58" name="Line 63"/>
              <p:cNvSpPr/>
              <p:nvPr/>
            </p:nvSpPr>
            <p:spPr>
              <a:xfrm>
                <a:off x="384" y="3884"/>
                <a:ext cx="1104" cy="0"/>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59" name="Line 64"/>
              <p:cNvSpPr/>
              <p:nvPr/>
            </p:nvSpPr>
            <p:spPr>
              <a:xfrm>
                <a:off x="384" y="3582"/>
                <a:ext cx="0" cy="30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60" name="Line 65"/>
              <p:cNvSpPr/>
              <p:nvPr/>
            </p:nvSpPr>
            <p:spPr>
              <a:xfrm>
                <a:off x="752" y="3582"/>
                <a:ext cx="0" cy="302"/>
              </a:xfrm>
              <a:prstGeom prst="line">
                <a:avLst/>
              </a:prstGeom>
              <a:ln w="12700" cap="flat" cmpd="sng">
                <a:solidFill>
                  <a:schemeClr val="tx1"/>
                </a:solidFill>
                <a:prstDash val="solid"/>
                <a:headEnd type="none" w="sm" len="sm"/>
                <a:tailEnd type="none" w="sm" len="sm"/>
              </a:ln>
            </p:spPr>
            <p:txBody>
              <a:bodyPr/>
              <a:lstStyle/>
              <a:p>
                <a:endParaRPr lang="zh-CN" altLang="en-US"/>
              </a:p>
            </p:txBody>
          </p:sp>
          <p:sp>
            <p:nvSpPr>
              <p:cNvPr id="72761" name="Line 66"/>
              <p:cNvSpPr/>
              <p:nvPr/>
            </p:nvSpPr>
            <p:spPr>
              <a:xfrm>
                <a:off x="1120" y="3582"/>
                <a:ext cx="0" cy="302"/>
              </a:xfrm>
              <a:prstGeom prst="line">
                <a:avLst/>
              </a:prstGeom>
              <a:ln w="12700" cap="flat" cmpd="sng">
                <a:solidFill>
                  <a:schemeClr val="tx1"/>
                </a:solidFill>
                <a:prstDash val="solid"/>
                <a:headEnd type="none" w="sm" len="sm"/>
                <a:tailEnd type="none" w="sm" len="sm"/>
              </a:ln>
            </p:spPr>
            <p:txBody>
              <a:bodyPr/>
              <a:lstStyle/>
              <a:p>
                <a:endParaRPr lang="zh-CN" altLang="en-US"/>
              </a:p>
            </p:txBody>
          </p:sp>
          <p:sp>
            <p:nvSpPr>
              <p:cNvPr id="72762" name="Line 67"/>
              <p:cNvSpPr/>
              <p:nvPr/>
            </p:nvSpPr>
            <p:spPr>
              <a:xfrm>
                <a:off x="1488" y="3582"/>
                <a:ext cx="0" cy="302"/>
              </a:xfrm>
              <a:prstGeom prst="line">
                <a:avLst/>
              </a:prstGeom>
              <a:ln w="12700" cap="sq" cmpd="sng">
                <a:solidFill>
                  <a:schemeClr val="tx1"/>
                </a:solidFill>
                <a:prstDash val="solid"/>
                <a:headEnd type="none" w="sm" len="sm"/>
                <a:tailEnd type="none" w="sm" len="sm"/>
              </a:ln>
            </p:spPr>
            <p:txBody>
              <a:bodyPr/>
              <a:lstStyle/>
              <a:p>
                <a:endParaRPr lang="zh-CN" altLang="en-US"/>
              </a:p>
            </p:txBody>
          </p:sp>
          <p:sp>
            <p:nvSpPr>
              <p:cNvPr id="72763" name="Line 68"/>
              <p:cNvSpPr/>
              <p:nvPr/>
            </p:nvSpPr>
            <p:spPr>
              <a:xfrm>
                <a:off x="48" y="3749"/>
                <a:ext cx="340" cy="0"/>
              </a:xfrm>
              <a:prstGeom prst="line">
                <a:avLst/>
              </a:prstGeom>
              <a:ln w="38100" cap="rnd" cmpd="sng">
                <a:solidFill>
                  <a:schemeClr val="tx1"/>
                </a:solidFill>
                <a:prstDash val="solid"/>
                <a:headEnd type="none" w="med" len="med"/>
                <a:tailEnd type="triangle" w="lg" len="med"/>
              </a:ln>
            </p:spPr>
            <p:txBody>
              <a:bodyPr/>
              <a:lstStyle/>
              <a:p>
                <a:endParaRPr lang="zh-CN" altLang="en-US"/>
              </a:p>
            </p:txBody>
          </p:sp>
          <p:sp>
            <p:nvSpPr>
              <p:cNvPr id="72764" name="Line 70"/>
              <p:cNvSpPr/>
              <p:nvPr/>
            </p:nvSpPr>
            <p:spPr>
              <a:xfrm>
                <a:off x="5546" y="3673"/>
                <a:ext cx="74" cy="120"/>
              </a:xfrm>
              <a:prstGeom prst="line">
                <a:avLst/>
              </a:prstGeom>
              <a:ln w="28575" cap="rnd" cmpd="sng">
                <a:solidFill>
                  <a:schemeClr val="tx1"/>
                </a:solidFill>
                <a:prstDash val="solid"/>
                <a:headEnd type="none" w="med" len="med"/>
                <a:tailEnd type="none" w="med" len="med"/>
              </a:ln>
            </p:spPr>
            <p:txBody>
              <a:bodyPr/>
              <a:lstStyle/>
              <a:p>
                <a:endParaRPr lang="zh-CN" altLang="en-US"/>
              </a:p>
            </p:txBody>
          </p:sp>
          <p:sp>
            <p:nvSpPr>
              <p:cNvPr id="72765" name="Line 71"/>
              <p:cNvSpPr/>
              <p:nvPr/>
            </p:nvSpPr>
            <p:spPr>
              <a:xfrm flipH="1">
                <a:off x="5472" y="3673"/>
                <a:ext cx="74" cy="120"/>
              </a:xfrm>
              <a:prstGeom prst="line">
                <a:avLst/>
              </a:prstGeom>
              <a:ln w="28575" cap="rnd" cmpd="sng">
                <a:solidFill>
                  <a:schemeClr val="tx1"/>
                </a:solidFill>
                <a:prstDash val="solid"/>
                <a:headEnd type="none" w="med" len="med"/>
                <a:tailEnd type="none" w="med" len="med"/>
              </a:ln>
            </p:spPr>
            <p:txBody>
              <a:bodyPr/>
              <a:lstStyle/>
              <a:p>
                <a:endParaRPr lang="zh-CN" altLang="en-US"/>
              </a:p>
            </p:txBody>
          </p:sp>
        </p:grpSp>
      </p:grpSp>
      <p:sp>
        <p:nvSpPr>
          <p:cNvPr id="21585" name="Text Box 81"/>
          <p:cNvSpPr txBox="1"/>
          <p:nvPr/>
        </p:nvSpPr>
        <p:spPr>
          <a:xfrm>
            <a:off x="3635375" y="2350135"/>
            <a:ext cx="93662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m&lt;n</a:t>
            </a:r>
            <a:endParaRPr lang="en-US" altLang="zh-CN" b="1" dirty="0">
              <a:latin typeface="Times New Roman" panose="02020603050405020304" pitchFamily="18" charset="0"/>
              <a:ea typeface="宋体" panose="02010600030101010101" pitchFamily="2" charset="-122"/>
            </a:endParaRPr>
          </a:p>
        </p:txBody>
      </p:sp>
      <p:cxnSp>
        <p:nvCxnSpPr>
          <p:cNvPr id="15" name="直接连接符 14"/>
          <p:cNvCxnSpPr/>
          <p:nvPr/>
        </p:nvCxnSpPr>
        <p:spPr>
          <a:xfrm>
            <a:off x="861695" y="3390900"/>
            <a:ext cx="7266940" cy="0"/>
          </a:xfrm>
          <a:prstGeom prst="line">
            <a:avLst/>
          </a:prstGeom>
          <a:ln w="31750" cap="rnd">
            <a:solidFill>
              <a:schemeClr val="accent1"/>
            </a:solidFill>
            <a:prstDash val="sysDot"/>
            <a:round/>
          </a:ln>
        </p:spPr>
        <p:style>
          <a:lnRef idx="0">
            <a:srgbClr val="FFFFFF"/>
          </a:lnRef>
          <a:fillRef idx="0">
            <a:srgbClr val="FFFFFF"/>
          </a:fillRef>
          <a:effectRef idx="0">
            <a:srgbClr val="FFFFFF"/>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14"/>
                                        </p:tgtEl>
                                        <p:attrNameLst>
                                          <p:attrName>style.visibility</p:attrName>
                                        </p:attrNameLst>
                                      </p:cBhvr>
                                      <p:to>
                                        <p:strVal val="visible"/>
                                      </p:to>
                                    </p:set>
                                    <p:animEffect transition="in" filter="blinds(horizontal)">
                                      <p:cBhvr>
                                        <p:cTn id="7" dur="500"/>
                                        <p:tgtEl>
                                          <p:spTgt spid="2151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1516"/>
                                        </p:tgtEl>
                                        <p:attrNameLst>
                                          <p:attrName>style.visibility</p:attrName>
                                        </p:attrNameLst>
                                      </p:cBhvr>
                                      <p:to>
                                        <p:strVal val="visible"/>
                                      </p:to>
                                    </p:set>
                                    <p:animEffect transition="in" filter="blinds(horizontal)">
                                      <p:cBhvr>
                                        <p:cTn id="11" dur="500"/>
                                        <p:tgtEl>
                                          <p:spTgt spid="2151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1512"/>
                                        </p:tgtEl>
                                        <p:attrNameLst>
                                          <p:attrName>style.visibility</p:attrName>
                                        </p:attrNameLst>
                                      </p:cBhvr>
                                      <p:to>
                                        <p:strVal val="visible"/>
                                      </p:to>
                                    </p:set>
                                    <p:animEffect transition="in" filter="blinds(horizontal)">
                                      <p:cBhvr>
                                        <p:cTn id="16" dur="500"/>
                                        <p:tgtEl>
                                          <p:spTgt spid="21512"/>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1585"/>
                                        </p:tgtEl>
                                        <p:attrNameLst>
                                          <p:attrName>style.visibility</p:attrName>
                                        </p:attrNameLst>
                                      </p:cBhvr>
                                      <p:to>
                                        <p:strVal val="visible"/>
                                      </p:to>
                                    </p:set>
                                    <p:animEffect transition="in" filter="wipe(down)">
                                      <p:cBhvr>
                                        <p:cTn id="20" dur="500"/>
                                        <p:tgtEl>
                                          <p:spTgt spid="2158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1518"/>
                                        </p:tgtEl>
                                        <p:attrNameLst>
                                          <p:attrName>style.visibility</p:attrName>
                                        </p:attrNameLst>
                                      </p:cBhvr>
                                      <p:to>
                                        <p:strVal val="visible"/>
                                      </p:to>
                                    </p:set>
                                    <p:animEffect transition="in" filter="blinds(horizontal)">
                                      <p:cBhvr>
                                        <p:cTn id="25" dur="500"/>
                                        <p:tgtEl>
                                          <p:spTgt spid="215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21517"/>
                                        </p:tgtEl>
                                        <p:attrNameLst>
                                          <p:attrName>style.visibility</p:attrName>
                                        </p:attrNameLst>
                                      </p:cBhvr>
                                      <p:to>
                                        <p:strVal val="visible"/>
                                      </p:to>
                                    </p:set>
                                    <p:animEffect transition="in" filter="blinds(horizontal)">
                                      <p:cBhvr>
                                        <p:cTn id="34" dur="500"/>
                                        <p:tgtEl>
                                          <p:spTgt spid="2151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1519"/>
                                        </p:tgtEl>
                                        <p:attrNameLst>
                                          <p:attrName>style.visibility</p:attrName>
                                        </p:attrNameLst>
                                      </p:cBhvr>
                                      <p:to>
                                        <p:strVal val="visible"/>
                                      </p:to>
                                    </p:set>
                                    <p:animEffect transition="in" filter="blinds(horizontal)">
                                      <p:cBhvr>
                                        <p:cTn id="39" dur="500"/>
                                        <p:tgtEl>
                                          <p:spTgt spid="215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1520"/>
                                        </p:tgtEl>
                                        <p:attrNameLst>
                                          <p:attrName>style.visibility</p:attrName>
                                        </p:attrNameLst>
                                      </p:cBhvr>
                                      <p:to>
                                        <p:strVal val="visible"/>
                                      </p:to>
                                    </p:set>
                                    <p:animEffect transition="in" filter="blinds(horizontal)">
                                      <p:cBhvr>
                                        <p:cTn id="44" dur="500"/>
                                        <p:tgtEl>
                                          <p:spTgt spid="21520"/>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1522"/>
                                        </p:tgtEl>
                                        <p:attrNameLst>
                                          <p:attrName>style.visibility</p:attrName>
                                        </p:attrNameLst>
                                      </p:cBhvr>
                                      <p:to>
                                        <p:strVal val="visible"/>
                                      </p:to>
                                    </p:set>
                                    <p:animEffect transition="in" filter="blinds(horizontal)">
                                      <p:cBhvr>
                                        <p:cTn id="53" dur="500"/>
                                        <p:tgtEl>
                                          <p:spTgt spid="215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2.8 </a:t>
            </a:r>
            <a:r>
              <a:rPr lang="zh-CN" altLang="en-US" b="0" kern="0" noProof="0">
                <a:ln>
                  <a:noFill/>
                </a:ln>
                <a:uLnTx/>
                <a:uFillTx/>
                <a:sym typeface="+mn-ea"/>
              </a:rPr>
              <a:t>案例分析与实现</a:t>
            </a:r>
            <a:r>
              <a:rPr lang="en-US" altLang="zh-CN" b="0" kern="0" noProof="0">
                <a:ln>
                  <a:noFill/>
                </a:ln>
                <a:uLnTx/>
                <a:uFillTx/>
                <a:sym typeface="+mn-ea"/>
              </a:rPr>
              <a:t>-</a:t>
            </a:r>
            <a:r>
              <a:rPr lang="zh-CN" altLang="en-US" sz="2000" b="0" kern="0" noProof="0">
                <a:ln>
                  <a:noFill/>
                </a:ln>
                <a:solidFill>
                  <a:srgbClr val="FF0000"/>
                </a:solidFill>
                <a:uLnTx/>
                <a:uFillTx/>
                <a:sym typeface="+mn-ea"/>
              </a:rPr>
              <a:t>一元多项式相加</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3731" name="Rectangle 8"/>
          <p:cNvSpPr/>
          <p:nvPr/>
        </p:nvSpPr>
        <p:spPr>
          <a:xfrm>
            <a:off x="395288" y="1238250"/>
            <a:ext cx="5400675" cy="822325"/>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0"/>
              </a:spcBef>
              <a:buNone/>
            </a:pPr>
            <a:r>
              <a:rPr lang="en-US" altLang="zh-CN" b="1" i="1" dirty="0">
                <a:latin typeface="Times New Roman" panose="02020603050405020304" pitchFamily="18" charset="0"/>
                <a:ea typeface="方正书宋简体" charset="-122"/>
              </a:rPr>
              <a:t>A</a:t>
            </a:r>
            <a:r>
              <a:rPr lang="en-US" altLang="zh-CN" b="1" baseline="-30000" dirty="0">
                <a:latin typeface="Times New Roman" panose="02020603050405020304" pitchFamily="18" charset="0"/>
                <a:ea typeface="方正书宋简体" charset="-122"/>
              </a:rPr>
              <a:t>17</a:t>
            </a:r>
            <a:r>
              <a:rPr lang="en-US" altLang="zh-CN" b="1" dirty="0">
                <a:latin typeface="Times New Roman" panose="02020603050405020304" pitchFamily="18" charset="0"/>
                <a:ea typeface="方正书宋简体" charset="-122"/>
              </a:rPr>
              <a:t>(</a:t>
            </a:r>
            <a:r>
              <a:rPr lang="en-US" altLang="zh-CN" b="1" i="1" dirty="0">
                <a:latin typeface="Times New Roman" panose="02020603050405020304" pitchFamily="18" charset="0"/>
                <a:ea typeface="方正书宋简体" charset="-122"/>
              </a:rPr>
              <a:t>x</a:t>
            </a:r>
            <a:r>
              <a:rPr lang="en-US" altLang="zh-CN" b="1" dirty="0">
                <a:latin typeface="Times New Roman" panose="02020603050405020304" pitchFamily="18" charset="0"/>
                <a:ea typeface="方正书宋简体" charset="-122"/>
              </a:rPr>
              <a:t>) = 7 + 3</a:t>
            </a:r>
            <a:r>
              <a:rPr lang="en-US" altLang="zh-CN" b="1" i="1" dirty="0">
                <a:latin typeface="Times New Roman" panose="02020603050405020304" pitchFamily="18" charset="0"/>
                <a:ea typeface="方正书宋简体" charset="-122"/>
              </a:rPr>
              <a:t>x</a:t>
            </a:r>
            <a:r>
              <a:rPr lang="en-US" altLang="zh-CN" b="1" dirty="0">
                <a:latin typeface="Times New Roman" panose="02020603050405020304" pitchFamily="18" charset="0"/>
                <a:ea typeface="方正书宋简体" charset="-122"/>
              </a:rPr>
              <a:t> + 9</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8</a:t>
            </a:r>
            <a:r>
              <a:rPr lang="en-US" altLang="zh-CN" b="1" dirty="0">
                <a:latin typeface="Times New Roman" panose="02020603050405020304" pitchFamily="18" charset="0"/>
                <a:ea typeface="方正书宋简体" charset="-122"/>
              </a:rPr>
              <a:t> + 5</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17</a:t>
            </a:r>
            <a:endParaRPr lang="en-US" altLang="zh-CN" b="1" baseline="30000" dirty="0">
              <a:latin typeface="Times New Roman" panose="02020603050405020304" pitchFamily="18" charset="0"/>
              <a:ea typeface="方正书宋简体" charset="-122"/>
            </a:endParaRPr>
          </a:p>
          <a:p>
            <a:pPr marL="0" lvl="0" indent="0">
              <a:spcBef>
                <a:spcPct val="0"/>
              </a:spcBef>
              <a:buNone/>
            </a:pPr>
            <a:r>
              <a:rPr lang="en-US" altLang="zh-CN" b="1" i="1" dirty="0">
                <a:latin typeface="Times New Roman" panose="02020603050405020304" pitchFamily="18" charset="0"/>
                <a:ea typeface="方正书宋简体" charset="-122"/>
              </a:rPr>
              <a:t>B</a:t>
            </a:r>
            <a:r>
              <a:rPr lang="en-US" altLang="zh-CN" b="1" baseline="-30000" dirty="0">
                <a:latin typeface="Times New Roman" panose="02020603050405020304" pitchFamily="18" charset="0"/>
                <a:ea typeface="方正书宋简体" charset="-122"/>
              </a:rPr>
              <a:t>8</a:t>
            </a:r>
            <a:r>
              <a:rPr lang="en-US" altLang="zh-CN" b="1" dirty="0">
                <a:latin typeface="Times New Roman" panose="02020603050405020304" pitchFamily="18" charset="0"/>
                <a:ea typeface="方正书宋简体" charset="-122"/>
              </a:rPr>
              <a:t>(</a:t>
            </a:r>
            <a:r>
              <a:rPr lang="en-US" altLang="zh-CN" b="1" i="1" dirty="0">
                <a:latin typeface="Times New Roman" panose="02020603050405020304" pitchFamily="18" charset="0"/>
                <a:ea typeface="方正书宋简体" charset="-122"/>
              </a:rPr>
              <a:t>x</a:t>
            </a:r>
            <a:r>
              <a:rPr lang="en-US" altLang="zh-CN" b="1" dirty="0">
                <a:latin typeface="Times New Roman" panose="02020603050405020304" pitchFamily="18" charset="0"/>
                <a:ea typeface="方正书宋简体" charset="-122"/>
              </a:rPr>
              <a:t>) = 8</a:t>
            </a:r>
            <a:r>
              <a:rPr lang="en-US" altLang="zh-CN" b="1" i="1" dirty="0">
                <a:latin typeface="Times New Roman" panose="02020603050405020304" pitchFamily="18" charset="0"/>
                <a:ea typeface="方正书宋简体" charset="-122"/>
              </a:rPr>
              <a:t>x</a:t>
            </a:r>
            <a:r>
              <a:rPr lang="en-US" altLang="zh-CN" b="1" dirty="0">
                <a:latin typeface="Times New Roman" panose="02020603050405020304" pitchFamily="18" charset="0"/>
                <a:ea typeface="方正书宋简体" charset="-122"/>
              </a:rPr>
              <a:t> + 22</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7</a:t>
            </a:r>
            <a:r>
              <a:rPr lang="en-US" altLang="zh-CN" b="1" dirty="0">
                <a:latin typeface="Times New Roman" panose="02020603050405020304" pitchFamily="18" charset="0"/>
                <a:ea typeface="方正书宋简体" charset="-122"/>
              </a:rPr>
              <a:t> − 9</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8</a:t>
            </a:r>
            <a:endParaRPr lang="en-US" altLang="zh-CN" b="1" dirty="0">
              <a:latin typeface="Times New Roman" panose="02020603050405020304" pitchFamily="18" charset="0"/>
              <a:ea typeface="仿宋_GB2312" panose="02010609030101010101" pitchFamily="49" charset="-122"/>
            </a:endParaRPr>
          </a:p>
        </p:txBody>
      </p:sp>
      <p:pic>
        <p:nvPicPr>
          <p:cNvPr id="139269" name="Picture 7" descr="0217"/>
          <p:cNvPicPr>
            <a:picLocks noChangeAspect="1"/>
          </p:cNvPicPr>
          <p:nvPr/>
        </p:nvPicPr>
        <p:blipFill>
          <a:blip r:embed="rId1"/>
          <a:srcRect l="-861" t="-8134" r="-1248" b="-6258"/>
          <a:stretch>
            <a:fillRect/>
          </a:stretch>
        </p:blipFill>
        <p:spPr>
          <a:xfrm>
            <a:off x="395288" y="2205038"/>
            <a:ext cx="7512050" cy="1381125"/>
          </a:xfrm>
          <a:prstGeom prst="rect">
            <a:avLst/>
          </a:prstGeom>
          <a:noFill/>
          <a:ln w="9525">
            <a:noFill/>
          </a:ln>
        </p:spPr>
      </p:pic>
      <p:pic>
        <p:nvPicPr>
          <p:cNvPr id="139271" name="Picture 10" descr="34"/>
          <p:cNvPicPr>
            <a:picLocks noChangeAspect="1"/>
          </p:cNvPicPr>
          <p:nvPr/>
        </p:nvPicPr>
        <p:blipFill>
          <a:blip r:embed="rId2"/>
          <a:srcRect t="-8850" r="-740" b="-7112"/>
          <a:stretch>
            <a:fillRect/>
          </a:stretch>
        </p:blipFill>
        <p:spPr>
          <a:xfrm>
            <a:off x="539750" y="4391025"/>
            <a:ext cx="7200900" cy="1414463"/>
          </a:xfrm>
          <a:prstGeom prst="rect">
            <a:avLst/>
          </a:prstGeom>
          <a:noFill/>
          <a:ln w="9525">
            <a:noFill/>
          </a:ln>
        </p:spPr>
      </p:pic>
      <p:sp>
        <p:nvSpPr>
          <p:cNvPr id="139272" name="AutoShape 11"/>
          <p:cNvSpPr/>
          <p:nvPr/>
        </p:nvSpPr>
        <p:spPr>
          <a:xfrm>
            <a:off x="3635375" y="3573463"/>
            <a:ext cx="431800" cy="817562"/>
          </a:xfrm>
          <a:prstGeom prst="downArrow">
            <a:avLst>
              <a:gd name="adj1" fmla="val 50000"/>
              <a:gd name="adj2" fmla="val 47238"/>
            </a:avLst>
          </a:prstGeom>
          <a:solidFill>
            <a:schemeClr val="accent1"/>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spcBef>
                <a:spcPct val="20000"/>
              </a:spcBef>
              <a:buNone/>
            </a:pPr>
            <a:endParaRPr lang="zh-CN" altLang="en-US" sz="2800" dirty="0">
              <a:latin typeface="Times New Roman" panose="02020603050405020304" pitchFamily="18" charset="0"/>
              <a:ea typeface="仿宋_GB2312" panose="0201060903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wipe(up)">
                                      <p:cBhvr>
                                        <p:cTn id="7" dur="500"/>
                                        <p:tgtEl>
                                          <p:spTgt spid="1392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272"/>
                                        </p:tgtEl>
                                        <p:attrNameLst>
                                          <p:attrName>style.visibility</p:attrName>
                                        </p:attrNameLst>
                                      </p:cBhvr>
                                      <p:to>
                                        <p:strVal val="visible"/>
                                      </p:to>
                                    </p:set>
                                    <p:animEffect transition="in" filter="wipe(up)">
                                      <p:cBhvr>
                                        <p:cTn id="12" dur="500"/>
                                        <p:tgtEl>
                                          <p:spTgt spid="13927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39271"/>
                                        </p:tgtEl>
                                        <p:attrNameLst>
                                          <p:attrName>style.visibility</p:attrName>
                                        </p:attrNameLst>
                                      </p:cBhvr>
                                      <p:to>
                                        <p:strVal val="visible"/>
                                      </p:to>
                                    </p:set>
                                    <p:animEffect transition="in" filter="wipe(up)">
                                      <p:cBhvr>
                                        <p:cTn id="16" dur="5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2.8 </a:t>
            </a:r>
            <a:r>
              <a:rPr lang="zh-CN" altLang="en-US" b="0" kern="0" noProof="0">
                <a:ln>
                  <a:noFill/>
                </a:ln>
                <a:uLnTx/>
                <a:uFillTx/>
                <a:sym typeface="+mn-ea"/>
              </a:rPr>
              <a:t>案例分析与实现</a:t>
            </a:r>
            <a:r>
              <a:rPr lang="en-US" altLang="zh-CN" b="0" kern="0" noProof="0">
                <a:ln>
                  <a:noFill/>
                </a:ln>
                <a:uLnTx/>
                <a:uFillTx/>
                <a:sym typeface="+mn-ea"/>
              </a:rPr>
              <a:t>-</a:t>
            </a:r>
            <a:r>
              <a:rPr lang="zh-CN" altLang="en-US" sz="2000" b="0" kern="0" noProof="0">
                <a:ln>
                  <a:noFill/>
                </a:ln>
                <a:solidFill>
                  <a:srgbClr val="FF0000"/>
                </a:solidFill>
                <a:uLnTx/>
                <a:uFillTx/>
                <a:sym typeface="+mn-ea"/>
              </a:rPr>
              <a:t>一元多项式相加</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40291" name="Rectangle 3"/>
          <p:cNvSpPr>
            <a:spLocks noGrp="1"/>
          </p:cNvSpPr>
          <p:nvPr>
            <p:ph idx="1"/>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mn-ea"/>
                <a:cs typeface="+mn-cs"/>
              </a:rPr>
              <a:t>结点的数据元素类型定义为:</a:t>
            </a:r>
            <a:endPar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typedef struct {		</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项的表示</a:t>
            </a:r>
            <a:endPar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float  coef; 		</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系数</a:t>
            </a:r>
            <a:endPar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int   expn;		</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指数</a:t>
            </a:r>
            <a:endPar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term, </a:t>
            </a:r>
            <a:r>
              <a:rPr kumimoji="0" lang="en-US" altLang="zh-CN" sz="2400" b="1" i="0" u="none" strike="noStrike" kern="1200" cap="none" spc="0" normalizeH="0" baseline="0" noProof="1">
                <a:ln>
                  <a:noFill/>
                </a:ln>
                <a:solidFill>
                  <a:schemeClr val="hlink"/>
                </a:solidFill>
                <a:effectLst/>
                <a:uLnTx/>
                <a:uFillTx/>
                <a:latin typeface="Times New Roman" panose="02020603050405020304" pitchFamily="18" charset="0"/>
                <a:ea typeface="+mn-ea"/>
                <a:cs typeface="+mn-cs"/>
              </a:rPr>
              <a:t>ElemType</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endPar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00000"/>
              </a:lnSpc>
              <a:spcBef>
                <a:spcPct val="10000"/>
              </a:spcBef>
              <a:spcAft>
                <a:spcPct val="0"/>
              </a:spcAft>
              <a:buClrTx/>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mn-ea"/>
                <a:cs typeface="+mn-cs"/>
              </a:rPr>
              <a:t>用带表头结点的有序链表表示多项式</a:t>
            </a:r>
            <a:endPar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typedef struct  LNode {</a:t>
            </a:r>
            <a:endPar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ElemType      </a:t>
            </a:r>
            <a:r>
              <a:rPr kumimoji="0" lang="en-US" altLang="zh-CN" sz="2400" b="1" i="0" u="none" strike="noStrike" kern="1200" cap="none" spc="0" normalizeH="0" baseline="0" noProof="1">
                <a:ln>
                  <a:noFill/>
                </a:ln>
                <a:solidFill>
                  <a:schemeClr val="hlink"/>
                </a:solidFill>
                <a:effectLst/>
                <a:uLnTx/>
                <a:uFillTx/>
                <a:latin typeface="Times New Roman" panose="02020603050405020304" pitchFamily="18" charset="0"/>
                <a:ea typeface="+mn-ea"/>
                <a:cs typeface="+mn-cs"/>
              </a:rPr>
              <a:t>data</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数据域</a:t>
            </a:r>
            <a:endPar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struct LNode   *</a:t>
            </a:r>
            <a:r>
              <a:rPr kumimoji="0" lang="en-US" altLang="zh-CN" sz="2400" b="1" i="0" u="none" strike="noStrike" kern="1200" cap="none" spc="0" normalizeH="0" baseline="0" noProof="1">
                <a:ln>
                  <a:noFill/>
                </a:ln>
                <a:solidFill>
                  <a:srgbClr val="FF0909"/>
                </a:solidFill>
                <a:effectLst/>
                <a:uLnTx/>
                <a:uFillTx/>
                <a:latin typeface="Times New Roman" panose="02020603050405020304" pitchFamily="18" charset="0"/>
                <a:ea typeface="+mn-ea"/>
                <a:cs typeface="+mn-cs"/>
              </a:rPr>
              <a:t>next</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指针域</a:t>
            </a:r>
            <a:endPar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LNode, *</a:t>
            </a:r>
            <a:r>
              <a:rPr lang="en-US" altLang="zh-CN" b="1">
                <a:ln>
                  <a:noFill/>
                </a:ln>
                <a:effectLst/>
                <a:uLnTx/>
                <a:uFillTx/>
                <a:latin typeface="Times New Roman" panose="02020603050405020304" pitchFamily="18" charset="0"/>
                <a:sym typeface="+mn-ea"/>
              </a:rPr>
              <a:t>Polynomial</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a:t>
            </a:r>
            <a:endPar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endParaRPr>
          </a:p>
        </p:txBody>
      </p:sp>
      <p:grpSp>
        <p:nvGrpSpPr>
          <p:cNvPr id="2" name="Group 27"/>
          <p:cNvGrpSpPr/>
          <p:nvPr/>
        </p:nvGrpSpPr>
        <p:grpSpPr>
          <a:xfrm>
            <a:off x="5856288" y="3429000"/>
            <a:ext cx="1792287" cy="504825"/>
            <a:chOff x="3689" y="2160"/>
            <a:chExt cx="1129" cy="318"/>
          </a:xfrm>
        </p:grpSpPr>
        <p:sp>
          <p:nvSpPr>
            <p:cNvPr id="74757" name="Rectangle 4"/>
            <p:cNvSpPr/>
            <p:nvPr/>
          </p:nvSpPr>
          <p:spPr>
            <a:xfrm>
              <a:off x="3696" y="2195"/>
              <a:ext cx="329" cy="283"/>
            </a:xfrm>
            <a:prstGeom prst="rect">
              <a:avLst/>
            </a:prstGeom>
            <a:solidFill>
              <a:srgbClr val="FFFF99"/>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74758" name="Rectangle 5"/>
            <p:cNvSpPr/>
            <p:nvPr/>
          </p:nvSpPr>
          <p:spPr>
            <a:xfrm>
              <a:off x="4025" y="2195"/>
              <a:ext cx="327" cy="283"/>
            </a:xfrm>
            <a:prstGeom prst="rect">
              <a:avLst/>
            </a:prstGeom>
            <a:solidFill>
              <a:srgbClr val="FFFF99"/>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74759" name="Rectangle 6"/>
            <p:cNvSpPr/>
            <p:nvPr/>
          </p:nvSpPr>
          <p:spPr>
            <a:xfrm>
              <a:off x="4136" y="2177"/>
              <a:ext cx="99" cy="269"/>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800" b="1" dirty="0">
                  <a:solidFill>
                    <a:srgbClr val="000000"/>
                  </a:solidFill>
                  <a:latin typeface="Times New Roman" panose="02020603050405020304" pitchFamily="18" charset="0"/>
                  <a:ea typeface="宋体" panose="02010600030101010101" pitchFamily="2" charset="-122"/>
                </a:rPr>
                <a:t>e</a:t>
              </a:r>
              <a:endParaRPr lang="en-US" altLang="zh-CN" sz="2800" b="1" dirty="0">
                <a:latin typeface="Times New Roman" panose="02020603050405020304" pitchFamily="18" charset="0"/>
                <a:ea typeface="仿宋_GB2312" panose="02010609030101010101" pitchFamily="49" charset="-122"/>
              </a:endParaRPr>
            </a:p>
          </p:txBody>
        </p:sp>
        <p:sp>
          <p:nvSpPr>
            <p:cNvPr id="74760" name="Rectangle 7"/>
            <p:cNvSpPr/>
            <p:nvPr/>
          </p:nvSpPr>
          <p:spPr>
            <a:xfrm>
              <a:off x="4352" y="2195"/>
              <a:ext cx="285" cy="283"/>
            </a:xfrm>
            <a:prstGeom prst="rect">
              <a:avLst/>
            </a:prstGeom>
            <a:solidFill>
              <a:srgbClr val="CCFFFF"/>
            </a:solid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74761" name="Rectangle 8"/>
            <p:cNvSpPr/>
            <p:nvPr/>
          </p:nvSpPr>
          <p:spPr>
            <a:xfrm>
              <a:off x="3786" y="2160"/>
              <a:ext cx="125" cy="269"/>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spcBef>
                  <a:spcPct val="20000"/>
                </a:spcBef>
                <a:buNone/>
              </a:pPr>
              <a:r>
                <a:rPr lang="en-US" altLang="zh-CN" sz="2800" b="1" dirty="0">
                  <a:solidFill>
                    <a:srgbClr val="000000"/>
                  </a:solidFill>
                  <a:latin typeface="Times New Roman" panose="02020603050405020304" pitchFamily="18" charset="0"/>
                  <a:ea typeface="宋体" panose="02010600030101010101" pitchFamily="2" charset="-122"/>
                </a:rPr>
                <a:t>p</a:t>
              </a:r>
              <a:endParaRPr lang="en-US" altLang="zh-CN" sz="2800" b="1" dirty="0">
                <a:latin typeface="Times New Roman" panose="02020603050405020304" pitchFamily="18" charset="0"/>
                <a:ea typeface="仿宋_GB2312" panose="02010609030101010101" pitchFamily="49" charset="-122"/>
              </a:endParaRPr>
            </a:p>
          </p:txBody>
        </p:sp>
        <p:sp>
          <p:nvSpPr>
            <p:cNvPr id="74762" name="Line 9"/>
            <p:cNvSpPr/>
            <p:nvPr/>
          </p:nvSpPr>
          <p:spPr>
            <a:xfrm>
              <a:off x="4501" y="2341"/>
              <a:ext cx="317" cy="0"/>
            </a:xfrm>
            <a:prstGeom prst="line">
              <a:avLst/>
            </a:prstGeom>
            <a:ln w="38100" cap="flat" cmpd="sng">
              <a:solidFill>
                <a:schemeClr val="tx1"/>
              </a:solidFill>
              <a:prstDash val="solid"/>
              <a:headEnd type="none" w="med" len="med"/>
              <a:tailEnd type="triangle" w="lg" len="med"/>
            </a:ln>
          </p:spPr>
          <p:txBody>
            <a:bodyPr/>
            <a:lstStyle/>
            <a:p>
              <a:endParaRPr lang="zh-CN" altLang="en-US"/>
            </a:p>
          </p:txBody>
        </p:sp>
        <p:sp>
          <p:nvSpPr>
            <p:cNvPr id="74763" name="Rectangle 25"/>
            <p:cNvSpPr/>
            <p:nvPr/>
          </p:nvSpPr>
          <p:spPr>
            <a:xfrm>
              <a:off x="3689" y="2205"/>
              <a:ext cx="662" cy="273"/>
            </a:xfrm>
            <a:prstGeom prst="rect">
              <a:avLst/>
            </a:prstGeom>
            <a:noFill/>
            <a:ln w="381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sp>
          <p:nvSpPr>
            <p:cNvPr id="74764" name="Rectangle 26"/>
            <p:cNvSpPr/>
            <p:nvPr/>
          </p:nvSpPr>
          <p:spPr>
            <a:xfrm>
              <a:off x="4369" y="2205"/>
              <a:ext cx="272" cy="273"/>
            </a:xfrm>
            <a:prstGeom prst="rect">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gn="ctr" eaLnBrk="1" hangingPunct="1">
                <a:spcBef>
                  <a:spcPct val="0"/>
                </a:spcBef>
                <a:buFont typeface="Arial" panose="020B0604020202020204" pitchFamily="34" charset="0"/>
                <a:buNone/>
              </a:pPr>
              <a:endParaRPr lang="zh-CN" altLang="en-US" sz="1800" dirty="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blinds(horizontal)">
                                      <p:cBhvr>
                                        <p:cTn id="7" dur="500"/>
                                        <p:tgtEl>
                                          <p:spTgt spid="140291">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1" dur="500"/>
                                        <p:tgtEl>
                                          <p:spTgt spid="140291">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15" dur="500"/>
                                        <p:tgtEl>
                                          <p:spTgt spid="140291">
                                            <p:txEl>
                                              <p:pRg st="3" end="3"/>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19" dur="500"/>
                                        <p:tgtEl>
                                          <p:spTgt spid="14029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0291">
                                            <p:txEl>
                                              <p:pRg st="6" end="6"/>
                                            </p:txEl>
                                          </p:spTgt>
                                        </p:tgtEl>
                                        <p:attrNameLst>
                                          <p:attrName>style.visibility</p:attrName>
                                        </p:attrNameLst>
                                      </p:cBhvr>
                                      <p:to>
                                        <p:strVal val="visible"/>
                                      </p:to>
                                    </p:set>
                                    <p:animEffect transition="in" filter="wipe(down)">
                                      <p:cBhvr>
                                        <p:cTn id="24" dur="500"/>
                                        <p:tgtEl>
                                          <p:spTgt spid="140291">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animEffect transition="in" filter="wipe(down)">
                                      <p:cBhvr>
                                        <p:cTn id="27" dur="500"/>
                                        <p:tgtEl>
                                          <p:spTgt spid="140291">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40291">
                                            <p:txEl>
                                              <p:pRg st="8" end="8"/>
                                            </p:txEl>
                                          </p:spTgt>
                                        </p:tgtEl>
                                        <p:attrNameLst>
                                          <p:attrName>style.visibility</p:attrName>
                                        </p:attrNameLst>
                                      </p:cBhvr>
                                      <p:to>
                                        <p:strVal val="visible"/>
                                      </p:to>
                                    </p:set>
                                    <p:animEffect transition="in" filter="wipe(down)">
                                      <p:cBhvr>
                                        <p:cTn id="30" dur="500"/>
                                        <p:tgtEl>
                                          <p:spTgt spid="140291">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animEffect transition="in" filter="wipe(down)">
                                      <p:cBhvr>
                                        <p:cTn id="33" dur="500"/>
                                        <p:tgtEl>
                                          <p:spTgt spid="140291">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2.8 </a:t>
            </a:r>
            <a:r>
              <a:rPr lang="zh-CN" altLang="en-US" b="0" kern="0" noProof="0">
                <a:ln>
                  <a:noFill/>
                </a:ln>
                <a:uLnTx/>
                <a:uFillTx/>
                <a:sym typeface="+mn-ea"/>
              </a:rPr>
              <a:t>案例分析与实现</a:t>
            </a:r>
            <a:r>
              <a:rPr lang="en-US" altLang="zh-CN" b="0" kern="0" noProof="0">
                <a:ln>
                  <a:noFill/>
                </a:ln>
                <a:uLnTx/>
                <a:uFillTx/>
                <a:sym typeface="+mn-ea"/>
              </a:rPr>
              <a:t>-</a:t>
            </a:r>
            <a:r>
              <a:rPr lang="zh-CN" altLang="en-US" sz="2000" b="0" kern="0" noProof="0">
                <a:ln>
                  <a:noFill/>
                </a:ln>
                <a:solidFill>
                  <a:srgbClr val="FF0000"/>
                </a:solidFill>
                <a:uLnTx/>
                <a:uFillTx/>
                <a:sym typeface="+mn-ea"/>
              </a:rPr>
              <a:t>一元多项式相加</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5779" name="Rectangle 3"/>
          <p:cNvSpPr>
            <a:spLocks noGrp="1"/>
          </p:cNvSpPr>
          <p:nvPr>
            <p:ph idx="1"/>
          </p:nvPr>
        </p:nvSpPr>
        <p:spPr>
          <a:xfrm>
            <a:off x="107950" y="1052513"/>
            <a:ext cx="8856663" cy="5616575"/>
          </a:xfrm>
        </p:spPr>
        <p:txBody>
          <a:bodyPr vert="horz" wrap="square" lIns="91440" tIns="45720" rIns="91440" bIns="45720" anchor="t" anchorCtr="0"/>
          <a:lstStyle/>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void AddPolyn( Polynomial &amp;pa, Polynomial &amp;pb ){//pa=pa+pb</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zh-CN" altLang="en-US"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while (qa  &amp;&amp; qb ) {	</a:t>
            </a:r>
            <a:r>
              <a:rPr lang="en-US" altLang="zh-CN" kern="1200" dirty="0">
                <a:solidFill>
                  <a:srgbClr val="FF0909"/>
                </a:solidFill>
                <a:latin typeface="Times New Roman" panose="02020603050405020304" pitchFamily="18" charset="0"/>
                <a:ea typeface="宋体" panose="02010600030101010101" pitchFamily="2" charset="-122"/>
                <a:cs typeface="+mn-cs"/>
              </a:rPr>
              <a:t>//qa</a:t>
            </a:r>
            <a:r>
              <a:rPr lang="zh-CN" altLang="en-US" kern="1200" dirty="0">
                <a:solidFill>
                  <a:srgbClr val="FF0909"/>
                </a:solidFill>
                <a:latin typeface="Times New Roman" panose="02020603050405020304" pitchFamily="18" charset="0"/>
                <a:ea typeface="宋体" panose="02010600030101010101" pitchFamily="2" charset="-122"/>
                <a:cs typeface="+mn-cs"/>
              </a:rPr>
              <a:t>和</a:t>
            </a:r>
            <a:r>
              <a:rPr lang="en-US" altLang="zh-CN" kern="1200" dirty="0">
                <a:solidFill>
                  <a:srgbClr val="FF0909"/>
                </a:solidFill>
                <a:latin typeface="Times New Roman" panose="02020603050405020304" pitchFamily="18" charset="0"/>
                <a:ea typeface="宋体" panose="02010600030101010101" pitchFamily="2" charset="-122"/>
                <a:cs typeface="+mn-cs"/>
              </a:rPr>
              <a:t>qb</a:t>
            </a:r>
            <a:r>
              <a:rPr lang="zh-CN" altLang="en-US" kern="1200" dirty="0">
                <a:solidFill>
                  <a:srgbClr val="FF0909"/>
                </a:solidFill>
                <a:latin typeface="Times New Roman" panose="02020603050405020304" pitchFamily="18" charset="0"/>
                <a:ea typeface="宋体" panose="02010600030101010101" pitchFamily="2" charset="-122"/>
                <a:cs typeface="+mn-cs"/>
              </a:rPr>
              <a:t>均非空</a:t>
            </a:r>
            <a:r>
              <a:rPr lang="zh-CN" altLang="en-US" b="1" kern="1200" dirty="0">
                <a:solidFill>
                  <a:srgbClr val="FF0909"/>
                </a:solidFill>
                <a:latin typeface="Times New Roman" panose="02020603050405020304" pitchFamily="18" charset="0"/>
                <a:ea typeface="宋体" panose="02010600030101010101" pitchFamily="2" charset="-122"/>
                <a:cs typeface="+mn-cs"/>
              </a:rPr>
              <a:t> </a:t>
            </a:r>
            <a:endParaRPr lang="zh-CN" altLang="en-US" b="1" kern="1200" dirty="0">
              <a:solidFill>
                <a:srgbClr val="FF0909"/>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solidFill>
                  <a:srgbClr val="FF0909"/>
                </a:solidFill>
                <a:latin typeface="Times New Roman" panose="02020603050405020304" pitchFamily="18" charset="0"/>
                <a:ea typeface="宋体" panose="02010600030101010101" pitchFamily="2" charset="-122"/>
                <a:cs typeface="+mn-cs"/>
              </a:rPr>
              <a:t>     	</a:t>
            </a:r>
            <a:r>
              <a:rPr lang="en-US" altLang="zh-CN" b="1" kern="1200" dirty="0">
                <a:solidFill>
                  <a:srgbClr val="FF0909"/>
                </a:solidFill>
                <a:latin typeface="Times New Roman" panose="02020603050405020304" pitchFamily="18" charset="0"/>
                <a:ea typeface="宋体" panose="02010600030101010101" pitchFamily="2" charset="-122"/>
                <a:cs typeface="+mn-cs"/>
              </a:rPr>
              <a:t>……</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solidFill>
                  <a:srgbClr val="FF0909"/>
                </a:solidFill>
                <a:latin typeface="Times New Roman" panose="02020603050405020304" pitchFamily="18" charset="0"/>
                <a:ea typeface="宋体" panose="02010600030101010101" pitchFamily="2" charset="-122"/>
                <a:cs typeface="+mn-cs"/>
              </a:rPr>
              <a:t>	}</a:t>
            </a:r>
            <a:endParaRPr lang="en-US" altLang="zh-CN" b="1" kern="1200" dirty="0">
              <a:solidFill>
                <a:srgbClr val="FF0909"/>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if (!ListEmpty(pb))</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Append(pa, qb);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链接</a:t>
            </a:r>
            <a:r>
              <a:rPr lang="en-US" altLang="zh-CN" kern="1200" dirty="0">
                <a:latin typeface="Times New Roman" panose="02020603050405020304" pitchFamily="18" charset="0"/>
                <a:ea typeface="宋体" panose="02010600030101010101" pitchFamily="2" charset="-122"/>
                <a:cs typeface="+mn-cs"/>
              </a:rPr>
              <a:t>pb</a:t>
            </a:r>
            <a:r>
              <a:rPr lang="zh-CN" altLang="en-US" kern="1200" dirty="0">
                <a:latin typeface="Times New Roman" panose="02020603050405020304" pitchFamily="18" charset="0"/>
                <a:ea typeface="宋体" panose="02010600030101010101" pitchFamily="2" charset="-122"/>
                <a:cs typeface="+mn-cs"/>
              </a:rPr>
              <a:t>剩余结点</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	</a:t>
            </a:r>
            <a:r>
              <a:rPr lang="en-US" altLang="zh-CN" b="1" kern="1200" dirty="0">
                <a:latin typeface="Times New Roman" panose="02020603050405020304" pitchFamily="18" charset="0"/>
                <a:ea typeface="宋体" panose="02010600030101010101" pitchFamily="2" charset="-122"/>
                <a:cs typeface="+mn-cs"/>
              </a:rPr>
              <a:t>FreeNode(hb);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释放</a:t>
            </a:r>
            <a:r>
              <a:rPr lang="en-US" altLang="zh-CN" kern="1200" dirty="0">
                <a:latin typeface="Times New Roman" panose="02020603050405020304" pitchFamily="18" charset="0"/>
                <a:ea typeface="宋体" panose="02010600030101010101" pitchFamily="2" charset="-122"/>
                <a:cs typeface="+mn-cs"/>
              </a:rPr>
              <a:t>pb</a:t>
            </a:r>
            <a:r>
              <a:rPr lang="zh-CN" altLang="en-US" kern="1200" dirty="0">
                <a:latin typeface="Times New Roman" panose="02020603050405020304" pitchFamily="18" charset="0"/>
                <a:ea typeface="宋体" panose="02010600030101010101" pitchFamily="2" charset="-122"/>
                <a:cs typeface="+mn-cs"/>
              </a:rPr>
              <a:t>头结点</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a:t>
            </a:r>
            <a:endParaRPr lang="en-US" altLang="zh-CN" b="1" kern="1200" dirty="0">
              <a:latin typeface="Times New Roman" panose="02020603050405020304" pitchFamily="18" charset="0"/>
              <a:ea typeface="宋体" panose="02010600030101010101" pitchFamily="2" charset="-122"/>
              <a:cs typeface="+mn-cs"/>
            </a:endParaRPr>
          </a:p>
        </p:txBody>
      </p:sp>
      <p:sp>
        <p:nvSpPr>
          <p:cNvPr id="141316" name="Rectangle 4"/>
          <p:cNvSpPr/>
          <p:nvPr/>
        </p:nvSpPr>
        <p:spPr>
          <a:xfrm>
            <a:off x="250825" y="1628775"/>
            <a:ext cx="8351838" cy="4078288"/>
          </a:xfrm>
          <a:prstGeom prst="rect">
            <a:avLst/>
          </a:prstGeom>
          <a:solidFill>
            <a:srgbClr val="CCFFFF"/>
          </a:solidFill>
          <a:ln w="19050" cap="rnd" cmpd="sng">
            <a:solidFill>
              <a:schemeClr val="hlink"/>
            </a:solidFill>
            <a:prstDash val="solid"/>
            <a:miter/>
            <a:headEnd type="none" w="med" len="med"/>
            <a:tailEnd type="none" w="med" len="med"/>
          </a:ln>
        </p:spPr>
        <p:txBody>
          <a:bodyPr l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nSpc>
                <a:spcPct val="120000"/>
              </a:lnSpc>
              <a:spcBef>
                <a:spcPct val="0"/>
              </a:spcBef>
              <a:buNone/>
            </a:pPr>
            <a:r>
              <a:rPr lang="zh-CN" altLang="en-US" dirty="0">
                <a:latin typeface="Times New Roman" panose="02020603050405020304" pitchFamily="18" charset="0"/>
                <a:ea typeface="宋体" panose="02010600030101010101" pitchFamily="2" charset="-122"/>
              </a:rPr>
              <a:t>  用指针</a:t>
            </a:r>
            <a:r>
              <a:rPr lang="en-US" altLang="zh-CN" dirty="0">
                <a:latin typeface="Times New Roman" panose="02020603050405020304" pitchFamily="18" charset="0"/>
                <a:ea typeface="宋体" panose="02010600030101010101" pitchFamily="2" charset="-122"/>
              </a:rPr>
              <a:t>qa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qb</a:t>
            </a:r>
            <a:r>
              <a:rPr lang="zh-CN" altLang="en-US" dirty="0">
                <a:latin typeface="Times New Roman" panose="02020603050405020304" pitchFamily="18" charset="0"/>
                <a:ea typeface="宋体" panose="02010600030101010101" pitchFamily="2" charset="-122"/>
              </a:rPr>
              <a:t>分别扫描两个多项式，比较结点指数： </a:t>
            </a:r>
            <a:endParaRPr lang="zh-CN" altLang="en-US" dirty="0">
              <a:latin typeface="Times New Roman" panose="02020603050405020304" pitchFamily="18" charset="0"/>
              <a:ea typeface="宋体" panose="02010600030101010101" pitchFamily="2" charset="-122"/>
            </a:endParaRPr>
          </a:p>
          <a:p>
            <a:pPr marL="0" lvl="0" indent="0">
              <a:lnSpc>
                <a:spcPct val="120000"/>
              </a:lnSpc>
              <a:spcBef>
                <a:spcPct val="0"/>
              </a:spcBef>
              <a:buNone/>
            </a:pPr>
            <a:r>
              <a:rPr lang="zh-CN" altLang="en-US" dirty="0">
                <a:solidFill>
                  <a:srgbClr val="010000"/>
                </a:solidFill>
                <a:latin typeface="Times New Roman" panose="02020603050405020304" pitchFamily="18" charset="0"/>
                <a:ea typeface="宋体" panose="02010600030101010101" pitchFamily="2" charset="-122"/>
              </a:rPr>
              <a:t>  ① </a:t>
            </a:r>
            <a:r>
              <a:rPr lang="en-US" altLang="zh-CN" dirty="0">
                <a:latin typeface="Times New Roman" panose="02020603050405020304" pitchFamily="18" charset="0"/>
                <a:ea typeface="宋体" panose="02010600030101010101" pitchFamily="2" charset="-122"/>
              </a:rPr>
              <a:t>qa</a:t>
            </a:r>
            <a:r>
              <a:rPr lang="zh-CN" altLang="en-US" dirty="0">
                <a:latin typeface="Times New Roman" panose="02020603050405020304" pitchFamily="18" charset="0"/>
                <a:ea typeface="宋体" panose="02010600030101010101" pitchFamily="2" charset="-122"/>
              </a:rPr>
              <a:t>的指数值 </a:t>
            </a:r>
            <a:r>
              <a:rPr lang="en-US" altLang="zh-CN" dirty="0">
                <a:latin typeface="Times New Roman" panose="02020603050405020304" pitchFamily="18" charset="0"/>
                <a:ea typeface="宋体" panose="02010600030101010101" pitchFamily="2" charset="-122"/>
              </a:rPr>
              <a:t>&lt;</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qb</a:t>
            </a:r>
            <a:r>
              <a:rPr lang="zh-CN" altLang="en-US" dirty="0">
                <a:latin typeface="Times New Roman" panose="02020603050405020304" pitchFamily="18" charset="0"/>
                <a:ea typeface="宋体" panose="02010600030101010101" pitchFamily="2" charset="-122"/>
              </a:rPr>
              <a:t>的指数值</a:t>
            </a:r>
            <a:endParaRPr lang="zh-CN" altLang="en-US" dirty="0">
              <a:latin typeface="Times New Roman" panose="02020603050405020304" pitchFamily="18" charset="0"/>
              <a:ea typeface="宋体" panose="02010600030101010101" pitchFamily="2" charset="-122"/>
            </a:endParaRPr>
          </a:p>
          <a:p>
            <a:pPr marL="0" lvl="0" indent="0">
              <a:lnSpc>
                <a:spcPct val="120000"/>
              </a:lnSpc>
              <a:spcBef>
                <a:spcPct val="0"/>
              </a:spcBef>
              <a:buNone/>
            </a:pPr>
            <a:endParaRPr lang="zh-CN" altLang="en-US" dirty="0">
              <a:latin typeface="Times New Roman" panose="02020603050405020304" pitchFamily="18" charset="0"/>
              <a:ea typeface="宋体" panose="02010600030101010101" pitchFamily="2" charset="-122"/>
            </a:endParaRPr>
          </a:p>
          <a:p>
            <a:pPr marL="0" lvl="0" indent="0">
              <a:lnSpc>
                <a:spcPct val="120000"/>
              </a:lnSpc>
              <a:spcBef>
                <a:spcPct val="0"/>
              </a:spcBef>
              <a:buNone/>
            </a:pPr>
            <a:r>
              <a:rPr lang="zh-CN" altLang="en-US" dirty="0">
                <a:solidFill>
                  <a:srgbClr val="010000"/>
                </a:solidFill>
                <a:latin typeface="Times New Roman" panose="02020603050405020304" pitchFamily="18" charset="0"/>
                <a:ea typeface="宋体" panose="02010600030101010101" pitchFamily="2" charset="-122"/>
              </a:rPr>
              <a:t>  ② </a:t>
            </a:r>
            <a:r>
              <a:rPr lang="en-US" altLang="zh-CN" dirty="0">
                <a:latin typeface="Times New Roman" panose="02020603050405020304" pitchFamily="18" charset="0"/>
                <a:ea typeface="宋体" panose="02010600030101010101" pitchFamily="2" charset="-122"/>
              </a:rPr>
              <a:t>qa</a:t>
            </a:r>
            <a:r>
              <a:rPr lang="zh-CN" altLang="en-US" dirty="0">
                <a:latin typeface="Times New Roman" panose="02020603050405020304" pitchFamily="18" charset="0"/>
                <a:ea typeface="宋体" panose="02010600030101010101" pitchFamily="2" charset="-122"/>
              </a:rPr>
              <a:t>的指数值 </a:t>
            </a:r>
            <a:r>
              <a:rPr lang="en-US" altLang="zh-CN" dirty="0">
                <a:latin typeface="Times New Roman" panose="02020603050405020304" pitchFamily="18" charset="0"/>
                <a:ea typeface="宋体" panose="02010600030101010101" pitchFamily="2" charset="-122"/>
              </a:rPr>
              <a:t>&gt;</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qb</a:t>
            </a:r>
            <a:r>
              <a:rPr lang="zh-CN" altLang="en-US" dirty="0">
                <a:latin typeface="Times New Roman" panose="02020603050405020304" pitchFamily="18" charset="0"/>
                <a:ea typeface="宋体" panose="02010600030101010101" pitchFamily="2" charset="-122"/>
              </a:rPr>
              <a:t>的指数值</a:t>
            </a:r>
            <a:endParaRPr lang="zh-CN" altLang="en-US" dirty="0">
              <a:latin typeface="Times New Roman" panose="02020603050405020304" pitchFamily="18" charset="0"/>
              <a:ea typeface="宋体" panose="02010600030101010101" pitchFamily="2" charset="-122"/>
            </a:endParaRPr>
          </a:p>
          <a:p>
            <a:pPr marL="0" lvl="0" indent="0">
              <a:lnSpc>
                <a:spcPct val="120000"/>
              </a:lnSpc>
              <a:spcBef>
                <a:spcPct val="0"/>
              </a:spcBef>
              <a:buNone/>
            </a:pPr>
            <a:endParaRPr lang="zh-CN" altLang="en-US" dirty="0">
              <a:latin typeface="Times New Roman" panose="02020603050405020304" pitchFamily="18" charset="0"/>
              <a:ea typeface="宋体" panose="02010600030101010101" pitchFamily="2" charset="-122"/>
            </a:endParaRPr>
          </a:p>
          <a:p>
            <a:pPr marL="0" lvl="0" indent="0">
              <a:lnSpc>
                <a:spcPct val="120000"/>
              </a:lnSpc>
              <a:spcBef>
                <a:spcPct val="0"/>
              </a:spcBef>
              <a:buNone/>
            </a:pPr>
            <a:r>
              <a:rPr lang="zh-CN" altLang="en-US" dirty="0">
                <a:solidFill>
                  <a:srgbClr val="010000"/>
                </a:solidFill>
                <a:latin typeface="Times New Roman" panose="02020603050405020304" pitchFamily="18" charset="0"/>
                <a:ea typeface="宋体" panose="02010600030101010101" pitchFamily="2" charset="-122"/>
              </a:rPr>
              <a:t>  ③ </a:t>
            </a:r>
            <a:r>
              <a:rPr lang="en-US" altLang="zh-CN" dirty="0">
                <a:latin typeface="Times New Roman" panose="02020603050405020304" pitchFamily="18" charset="0"/>
                <a:ea typeface="宋体" panose="02010600030101010101" pitchFamily="2" charset="-122"/>
              </a:rPr>
              <a:t>qa</a:t>
            </a:r>
            <a:r>
              <a:rPr lang="zh-CN" altLang="en-US" dirty="0">
                <a:latin typeface="Times New Roman" panose="02020603050405020304" pitchFamily="18" charset="0"/>
                <a:ea typeface="宋体" panose="02010600030101010101" pitchFamily="2" charset="-122"/>
              </a:rPr>
              <a:t>的指数值 </a:t>
            </a:r>
            <a:r>
              <a:rPr lang="en-US" altLang="zh-CN" dirty="0">
                <a:latin typeface="Times New Roman" panose="02020603050405020304" pitchFamily="18" charset="0"/>
                <a:ea typeface="宋体" panose="02010600030101010101" pitchFamily="2" charset="-122"/>
              </a:rPr>
              <a:t>= qb</a:t>
            </a:r>
            <a:r>
              <a:rPr lang="zh-CN" altLang="en-US" dirty="0">
                <a:latin typeface="Times New Roman" panose="02020603050405020304" pitchFamily="18" charset="0"/>
                <a:ea typeface="宋体" panose="02010600030101010101" pitchFamily="2" charset="-122"/>
              </a:rPr>
              <a:t>的指数值</a:t>
            </a:r>
            <a:endParaRPr lang="zh-CN" altLang="en-US" dirty="0">
              <a:latin typeface="Times New Roman" panose="02020603050405020304" pitchFamily="18" charset="0"/>
              <a:ea typeface="宋体" panose="02010600030101010101" pitchFamily="2" charset="-122"/>
            </a:endParaRPr>
          </a:p>
          <a:p>
            <a:pPr marL="0" lvl="0" indent="0">
              <a:lnSpc>
                <a:spcPct val="120000"/>
              </a:lnSpc>
              <a:spcBef>
                <a:spcPct val="0"/>
              </a:spcBef>
              <a:buNone/>
            </a:pPr>
            <a:endParaRPr lang="en-US" altLang="zh-CN" dirty="0">
              <a:latin typeface="Times New Roman" panose="02020603050405020304" pitchFamily="18" charset="0"/>
              <a:ea typeface="宋体" panose="02010600030101010101" pitchFamily="2" charset="-122"/>
            </a:endParaRPr>
          </a:p>
          <a:p>
            <a:pPr marL="0" lvl="0" indent="0">
              <a:lnSpc>
                <a:spcPct val="120000"/>
              </a:lnSpc>
              <a:spcBef>
                <a:spcPct val="0"/>
              </a:spcBef>
              <a:buNone/>
            </a:pPr>
            <a:endParaRPr lang="en-US" altLang="zh-CN" dirty="0">
              <a:latin typeface="Times New Roman" panose="02020603050405020304" pitchFamily="18" charset="0"/>
              <a:ea typeface="宋体" panose="02010600030101010101" pitchFamily="2" charset="-122"/>
            </a:endParaRPr>
          </a:p>
          <a:p>
            <a:pPr marL="0" lvl="0" indent="0">
              <a:lnSpc>
                <a:spcPct val="120000"/>
              </a:lnSpc>
              <a:spcBef>
                <a:spcPct val="0"/>
              </a:spcBef>
              <a:buNone/>
            </a:pPr>
            <a:endParaRPr lang="en-US" altLang="zh-CN" dirty="0">
              <a:latin typeface="Times New Roman" panose="02020603050405020304" pitchFamily="18" charset="0"/>
              <a:ea typeface="宋体" panose="02010600030101010101" pitchFamily="2" charset="-122"/>
            </a:endParaRPr>
          </a:p>
        </p:txBody>
      </p:sp>
      <p:sp>
        <p:nvSpPr>
          <p:cNvPr id="141317" name="Rectangle 5" descr="深色上对角线"/>
          <p:cNvSpPr/>
          <p:nvPr/>
        </p:nvSpPr>
        <p:spPr>
          <a:xfrm>
            <a:off x="825500" y="2538413"/>
            <a:ext cx="7129463" cy="530225"/>
          </a:xfrm>
          <a:prstGeom prst="rect">
            <a:avLst/>
          </a:prstGeom>
          <a:noFill/>
          <a:ln w="12700">
            <a:noFill/>
          </a:ln>
        </p:spPr>
        <p:txBody>
          <a:bodyPr l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nSpc>
                <a:spcPct val="120000"/>
              </a:lnSpc>
              <a:spcBef>
                <a:spcPct val="0"/>
              </a:spcBef>
              <a:buNone/>
            </a:pPr>
            <a:r>
              <a:rPr lang="zh-CN" altLang="en-US" dirty="0">
                <a:solidFill>
                  <a:srgbClr val="1D05AF"/>
                </a:solidFill>
                <a:latin typeface="Times New Roman" panose="02020603050405020304" pitchFamily="18" charset="0"/>
                <a:ea typeface="宋体" panose="02010600030101010101" pitchFamily="2" charset="-122"/>
              </a:rPr>
              <a:t>取</a:t>
            </a:r>
            <a:r>
              <a:rPr lang="en-US" altLang="zh-CN" dirty="0">
                <a:solidFill>
                  <a:srgbClr val="1D05AF"/>
                </a:solidFill>
                <a:latin typeface="Times New Roman" panose="02020603050405020304" pitchFamily="18" charset="0"/>
                <a:ea typeface="宋体" panose="02010600030101010101" pitchFamily="2" charset="-122"/>
              </a:rPr>
              <a:t>qa</a:t>
            </a:r>
            <a:r>
              <a:rPr lang="zh-CN" altLang="en-US" dirty="0">
                <a:solidFill>
                  <a:srgbClr val="1D05AF"/>
                </a:solidFill>
                <a:latin typeface="Times New Roman" panose="02020603050405020304" pitchFamily="18" charset="0"/>
                <a:ea typeface="宋体" panose="02010600030101010101" pitchFamily="2" charset="-122"/>
              </a:rPr>
              <a:t>指针所指结点插入到</a:t>
            </a:r>
            <a:r>
              <a:rPr lang="en-US" altLang="zh-CN" dirty="0">
                <a:solidFill>
                  <a:srgbClr val="1D05AF"/>
                </a:solidFill>
                <a:latin typeface="Times New Roman" panose="02020603050405020304" pitchFamily="18" charset="0"/>
                <a:ea typeface="宋体" panose="02010600030101010101" pitchFamily="2" charset="-122"/>
              </a:rPr>
              <a:t>”</a:t>
            </a:r>
            <a:r>
              <a:rPr lang="zh-CN" altLang="en-US" dirty="0">
                <a:solidFill>
                  <a:srgbClr val="1D05AF"/>
                </a:solidFill>
                <a:latin typeface="Times New Roman" panose="02020603050405020304" pitchFamily="18" charset="0"/>
                <a:ea typeface="宋体" panose="02010600030101010101" pitchFamily="2" charset="-122"/>
              </a:rPr>
              <a:t>和多项式”</a:t>
            </a:r>
            <a:endParaRPr lang="zh-CN" altLang="en-US" dirty="0">
              <a:solidFill>
                <a:srgbClr val="1D05AF"/>
              </a:solidFill>
              <a:latin typeface="Times New Roman" panose="02020603050405020304" pitchFamily="18" charset="0"/>
              <a:ea typeface="宋体" panose="02010600030101010101" pitchFamily="2" charset="-122"/>
            </a:endParaRPr>
          </a:p>
        </p:txBody>
      </p:sp>
      <p:sp>
        <p:nvSpPr>
          <p:cNvPr id="141318" name="Rectangle 6" descr="深色上对角线"/>
          <p:cNvSpPr/>
          <p:nvPr/>
        </p:nvSpPr>
        <p:spPr>
          <a:xfrm>
            <a:off x="825500" y="3402013"/>
            <a:ext cx="6913563" cy="530225"/>
          </a:xfrm>
          <a:prstGeom prst="rect">
            <a:avLst/>
          </a:prstGeom>
          <a:noFill/>
          <a:ln w="12700">
            <a:noFill/>
          </a:ln>
        </p:spPr>
        <p:txBody>
          <a:bodyPr l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lnSpc>
                <a:spcPct val="120000"/>
              </a:lnSpc>
              <a:spcBef>
                <a:spcPct val="0"/>
              </a:spcBef>
              <a:buNone/>
            </a:pPr>
            <a:r>
              <a:rPr lang="zh-CN" altLang="en-US" dirty="0">
                <a:solidFill>
                  <a:srgbClr val="1D05AF"/>
                </a:solidFill>
                <a:latin typeface="Times New Roman" panose="02020603050405020304" pitchFamily="18" charset="0"/>
                <a:ea typeface="宋体" panose="02010600030101010101" pitchFamily="2" charset="-122"/>
              </a:rPr>
              <a:t>取</a:t>
            </a:r>
            <a:r>
              <a:rPr lang="en-US" altLang="zh-CN" dirty="0">
                <a:solidFill>
                  <a:srgbClr val="1D05AF"/>
                </a:solidFill>
                <a:latin typeface="Times New Roman" panose="02020603050405020304" pitchFamily="18" charset="0"/>
                <a:ea typeface="宋体" panose="02010600030101010101" pitchFamily="2" charset="-122"/>
              </a:rPr>
              <a:t>qb</a:t>
            </a:r>
            <a:r>
              <a:rPr lang="zh-CN" altLang="en-US" dirty="0">
                <a:solidFill>
                  <a:srgbClr val="1D05AF"/>
                </a:solidFill>
                <a:latin typeface="Times New Roman" panose="02020603050405020304" pitchFamily="18" charset="0"/>
                <a:ea typeface="宋体" panose="02010600030101010101" pitchFamily="2" charset="-122"/>
              </a:rPr>
              <a:t>指针所指结点插入到</a:t>
            </a:r>
            <a:r>
              <a:rPr lang="en-US" altLang="zh-CN" dirty="0">
                <a:solidFill>
                  <a:srgbClr val="1D05AF"/>
                </a:solidFill>
                <a:latin typeface="Times New Roman" panose="02020603050405020304" pitchFamily="18" charset="0"/>
                <a:ea typeface="宋体" panose="02010600030101010101" pitchFamily="2" charset="-122"/>
              </a:rPr>
              <a:t>”</a:t>
            </a:r>
            <a:r>
              <a:rPr lang="zh-CN" altLang="en-US" dirty="0">
                <a:solidFill>
                  <a:srgbClr val="1D05AF"/>
                </a:solidFill>
                <a:latin typeface="Times New Roman" panose="02020603050405020304" pitchFamily="18" charset="0"/>
                <a:ea typeface="宋体" panose="02010600030101010101" pitchFamily="2" charset="-122"/>
              </a:rPr>
              <a:t>和多项式”</a:t>
            </a:r>
            <a:endParaRPr lang="zh-CN" altLang="en-US" dirty="0">
              <a:solidFill>
                <a:srgbClr val="1D05AF"/>
              </a:solidFill>
              <a:latin typeface="Times New Roman" panose="02020603050405020304" pitchFamily="18" charset="0"/>
              <a:ea typeface="宋体" panose="02010600030101010101" pitchFamily="2" charset="-122"/>
            </a:endParaRPr>
          </a:p>
        </p:txBody>
      </p:sp>
      <p:sp>
        <p:nvSpPr>
          <p:cNvPr id="141319" name="Rectangle 7" descr="深色上对角线"/>
          <p:cNvSpPr/>
          <p:nvPr/>
        </p:nvSpPr>
        <p:spPr>
          <a:xfrm>
            <a:off x="790575" y="4329113"/>
            <a:ext cx="7451725" cy="1198563"/>
          </a:xfrm>
          <a:prstGeom prst="rect">
            <a:avLst/>
          </a:prstGeom>
          <a:noFill/>
          <a:ln w="12700">
            <a:noFill/>
          </a:ln>
        </p:spPr>
        <p:txBody>
          <a:bodyPr lIns="0">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zh-CN" altLang="en-US" sz="2400" b="0" i="0" u="none" strike="noStrike" kern="1200" cap="none" spc="0" normalizeH="0" baseline="0" noProof="1">
                <a:ln>
                  <a:noFill/>
                </a:ln>
                <a:solidFill>
                  <a:srgbClr val="1D05AF"/>
                </a:solidFill>
                <a:effectLst/>
                <a:uLnTx/>
                <a:uFillTx/>
                <a:latin typeface="Times New Roman" panose="02020603050405020304" pitchFamily="18" charset="0"/>
                <a:ea typeface="宋体" panose="02010600030101010101" pitchFamily="2" charset="-122"/>
                <a:cs typeface="+mn-cs"/>
              </a:rPr>
              <a:t>将两结点系数相加：</a:t>
            </a:r>
            <a:endParaRPr kumimoji="0" lang="zh-CN" altLang="en-US" sz="2400" b="0" i="0" u="none" strike="noStrike" kern="1200" cap="none" spc="0" normalizeH="0" baseline="0" noProof="1">
              <a:ln>
                <a:noFill/>
              </a:ln>
              <a:solidFill>
                <a:srgbClr val="1D05AF"/>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l"/>
              <a:defRPr/>
            </a:pP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和为</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　　删除结点</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qa</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qb</a:t>
            </a:r>
            <a:endPar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l"/>
              <a:defRPr/>
            </a:pP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和不为</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0    </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修改</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qa</a:t>
            </a:r>
            <a:r>
              <a:rPr kumimoji="0" lang="zh-CN" altLang="en-US"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系数并插入，删除</a:t>
            </a: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qb</a:t>
            </a:r>
            <a:endPar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blinds(horizontal)">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box(in)">
                                      <p:cBhvr>
                                        <p:cTn id="12" dur="500"/>
                                        <p:tgtEl>
                                          <p:spTgt spid="1413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1318"/>
                                        </p:tgtEl>
                                        <p:attrNameLst>
                                          <p:attrName>style.visibility</p:attrName>
                                        </p:attrNameLst>
                                      </p:cBhvr>
                                      <p:to>
                                        <p:strVal val="visible"/>
                                      </p:to>
                                    </p:set>
                                    <p:animEffect transition="in" filter="box(in)">
                                      <p:cBhvr>
                                        <p:cTn id="17" dur="500"/>
                                        <p:tgtEl>
                                          <p:spTgt spid="1413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1319"/>
                                        </p:tgtEl>
                                        <p:attrNameLst>
                                          <p:attrName>style.visibility</p:attrName>
                                        </p:attrNameLst>
                                      </p:cBhvr>
                                      <p:to>
                                        <p:strVal val="visible"/>
                                      </p:to>
                                    </p:set>
                                    <p:animEffect transition="in" filter="box(in)">
                                      <p:cBhvr>
                                        <p:cTn id="22"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ldLvl="0" animBg="1"/>
      <p:bldP spid="141317" grpId="0"/>
      <p:bldP spid="141318" grpId="0"/>
      <p:bldP spid="14131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2.8 </a:t>
            </a:r>
            <a:r>
              <a:rPr lang="zh-CN" altLang="en-US" b="0" kern="0" noProof="0">
                <a:ln>
                  <a:noFill/>
                </a:ln>
                <a:uLnTx/>
                <a:uFillTx/>
                <a:sym typeface="+mn-ea"/>
              </a:rPr>
              <a:t>案例分析与实现</a:t>
            </a:r>
            <a:r>
              <a:rPr lang="en-US" altLang="zh-CN" b="0" kern="0" noProof="0">
                <a:ln>
                  <a:noFill/>
                </a:ln>
                <a:uLnTx/>
                <a:uFillTx/>
                <a:sym typeface="+mn-ea"/>
              </a:rPr>
              <a:t>-</a:t>
            </a:r>
            <a:r>
              <a:rPr lang="zh-CN" altLang="en-US" sz="2000" b="0" kern="0" noProof="0">
                <a:ln>
                  <a:noFill/>
                </a:ln>
                <a:solidFill>
                  <a:srgbClr val="FF0000"/>
                </a:solidFill>
                <a:uLnTx/>
                <a:uFillTx/>
                <a:sym typeface="+mn-ea"/>
              </a:rPr>
              <a:t>一元多项式相加</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6803" name="Rectangle 3"/>
          <p:cNvSpPr>
            <a:spLocks noGrp="1"/>
          </p:cNvSpPr>
          <p:nvPr>
            <p:ph idx="1"/>
          </p:nvPr>
        </p:nvSpPr>
        <p:spPr>
          <a:xfrm>
            <a:off x="107950" y="1052513"/>
            <a:ext cx="8856663" cy="5616575"/>
          </a:xfrm>
        </p:spPr>
        <p:txBody>
          <a:bodyPr vert="horz" wrap="square" lIns="91440" tIns="45720" rIns="91440" bIns="45720" anchor="t" anchorCtr="0"/>
          <a:lstStyle/>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void AddPolyn( Polynomial &amp;pa, Polynomial &amp;pb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zh-CN" altLang="en-US" b="1" kern="1200" dirty="0">
                <a:latin typeface="Times New Roman" panose="02020603050405020304" pitchFamily="18" charset="0"/>
                <a:ea typeface="宋体" panose="02010600030101010101" pitchFamily="2" charset="-122"/>
                <a:cs typeface="+mn-cs"/>
              </a:rPr>
              <a:t>多项式相加，</a:t>
            </a:r>
            <a:r>
              <a:rPr lang="zh-CN" altLang="en-US" b="1" kern="1200" dirty="0">
                <a:solidFill>
                  <a:srgbClr val="FF0909"/>
                </a:solidFill>
                <a:latin typeface="Times New Roman" panose="02020603050405020304" pitchFamily="18" charset="0"/>
                <a:ea typeface="宋体" panose="02010600030101010101" pitchFamily="2" charset="-122"/>
                <a:cs typeface="+mn-cs"/>
              </a:rPr>
              <a:t>将和保存到</a:t>
            </a:r>
            <a:r>
              <a:rPr lang="en-US" altLang="zh-CN" b="1" kern="1200" dirty="0">
                <a:solidFill>
                  <a:srgbClr val="FF0909"/>
                </a:solidFill>
                <a:latin typeface="Times New Roman" panose="02020603050405020304" pitchFamily="18" charset="0"/>
                <a:ea typeface="宋体" panose="02010600030101010101" pitchFamily="2" charset="-122"/>
                <a:cs typeface="+mn-cs"/>
              </a:rPr>
              <a:t>pa</a:t>
            </a:r>
            <a:r>
              <a:rPr lang="zh-CN" altLang="en-US" b="1" kern="1200" dirty="0">
                <a:solidFill>
                  <a:srgbClr val="FF0909"/>
                </a:solidFill>
                <a:latin typeface="Times New Roman" panose="02020603050405020304" pitchFamily="18" charset="0"/>
                <a:ea typeface="宋体" panose="02010600030101010101" pitchFamily="2" charset="-122"/>
                <a:cs typeface="+mn-cs"/>
              </a:rPr>
              <a:t>中</a:t>
            </a:r>
            <a:endParaRPr lang="zh-CN" altLang="en-US" b="1" kern="1200" dirty="0">
              <a:solidFill>
                <a:srgbClr val="FF0909"/>
              </a:solidFill>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kern="1200" dirty="0">
                <a:latin typeface="Times New Roman" panose="02020603050405020304" pitchFamily="18" charset="0"/>
                <a:ea typeface="宋体" panose="02010600030101010101" pitchFamily="2" charset="-122"/>
                <a:cs typeface="+mn-cs"/>
              </a:rPr>
              <a:t>	//ha</a:t>
            </a:r>
            <a:r>
              <a:rPr lang="zh-CN" altLang="en-US" kern="1200" dirty="0">
                <a:latin typeface="Times New Roman" panose="02020603050405020304" pitchFamily="18" charset="0"/>
                <a:ea typeface="宋体" panose="02010600030101010101" pitchFamily="2" charset="-122"/>
                <a:cs typeface="+mn-cs"/>
              </a:rPr>
              <a:t>和</a:t>
            </a:r>
            <a:r>
              <a:rPr lang="en-US" altLang="zh-CN" kern="1200" dirty="0">
                <a:latin typeface="Times New Roman" panose="02020603050405020304" pitchFamily="18" charset="0"/>
                <a:ea typeface="宋体" panose="02010600030101010101" pitchFamily="2" charset="-122"/>
                <a:cs typeface="+mn-cs"/>
              </a:rPr>
              <a:t>hb</a:t>
            </a:r>
            <a:r>
              <a:rPr lang="zh-CN" altLang="en-US" kern="1200" dirty="0">
                <a:latin typeface="Times New Roman" panose="02020603050405020304" pitchFamily="18" charset="0"/>
                <a:ea typeface="宋体" panose="02010600030101010101" pitchFamily="2" charset="-122"/>
                <a:cs typeface="+mn-cs"/>
              </a:rPr>
              <a:t>分别指向</a:t>
            </a:r>
            <a:r>
              <a:rPr lang="en-US" altLang="zh-CN" kern="1200" dirty="0">
                <a:latin typeface="Times New Roman" panose="02020603050405020304" pitchFamily="18" charset="0"/>
                <a:ea typeface="宋体" panose="02010600030101010101" pitchFamily="2" charset="-122"/>
                <a:cs typeface="+mn-cs"/>
              </a:rPr>
              <a:t>Pa</a:t>
            </a:r>
            <a:r>
              <a:rPr lang="zh-CN" altLang="en-US" kern="1200" dirty="0">
                <a:latin typeface="Times New Roman" panose="02020603050405020304" pitchFamily="18" charset="0"/>
                <a:ea typeface="宋体" panose="02010600030101010101" pitchFamily="2" charset="-122"/>
                <a:cs typeface="+mn-cs"/>
              </a:rPr>
              <a:t>和</a:t>
            </a:r>
            <a:r>
              <a:rPr lang="en-US" altLang="zh-CN" kern="1200" dirty="0">
                <a:latin typeface="Times New Roman" panose="02020603050405020304" pitchFamily="18" charset="0"/>
                <a:ea typeface="宋体" panose="02010600030101010101" pitchFamily="2" charset="-122"/>
                <a:cs typeface="+mn-cs"/>
              </a:rPr>
              <a:t>Pb</a:t>
            </a:r>
            <a:r>
              <a:rPr lang="zh-CN" altLang="en-US" kern="1200" dirty="0">
                <a:latin typeface="Times New Roman" panose="02020603050405020304" pitchFamily="18" charset="0"/>
                <a:ea typeface="宋体" panose="02010600030101010101" pitchFamily="2" charset="-122"/>
                <a:cs typeface="+mn-cs"/>
              </a:rPr>
              <a:t>的头结点</a:t>
            </a:r>
            <a:r>
              <a:rPr lang="en-US" altLang="zh-CN" b="1" kern="1200" dirty="0">
                <a:latin typeface="Times New Roman" panose="02020603050405020304" pitchFamily="18" charset="0"/>
                <a:ea typeface="宋体" panose="02010600030101010101" pitchFamily="2" charset="-122"/>
                <a:cs typeface="+mn-cs"/>
              </a:rPr>
              <a:t>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ha=GetHead(pa);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hb=GetHead(pb) ;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r>
              <a:rPr lang="en-US" altLang="zh-CN" kern="1200" dirty="0">
                <a:latin typeface="Times New Roman" panose="02020603050405020304" pitchFamily="18" charset="0"/>
                <a:ea typeface="宋体" panose="02010600030101010101" pitchFamily="2" charset="-122"/>
                <a:cs typeface="+mn-cs"/>
              </a:rPr>
              <a:t>//qa</a:t>
            </a:r>
            <a:r>
              <a:rPr lang="zh-CN" altLang="en-US" kern="1200" dirty="0">
                <a:latin typeface="Times New Roman" panose="02020603050405020304" pitchFamily="18" charset="0"/>
                <a:ea typeface="宋体" panose="02010600030101010101" pitchFamily="2" charset="-122"/>
                <a:cs typeface="+mn-cs"/>
              </a:rPr>
              <a:t>和</a:t>
            </a:r>
            <a:r>
              <a:rPr lang="en-US" altLang="zh-CN" kern="1200" dirty="0">
                <a:latin typeface="Times New Roman" panose="02020603050405020304" pitchFamily="18" charset="0"/>
                <a:ea typeface="宋体" panose="02010600030101010101" pitchFamily="2" charset="-122"/>
                <a:cs typeface="+mn-cs"/>
              </a:rPr>
              <a:t>qb</a:t>
            </a:r>
            <a:r>
              <a:rPr lang="zh-CN" altLang="en-US" kern="1200" dirty="0">
                <a:latin typeface="Times New Roman" panose="02020603050405020304" pitchFamily="18" charset="0"/>
                <a:ea typeface="宋体" panose="02010600030101010101" pitchFamily="2" charset="-122"/>
                <a:cs typeface="+mn-cs"/>
              </a:rPr>
              <a:t>分别指向</a:t>
            </a:r>
            <a:r>
              <a:rPr lang="en-US" altLang="zh-CN" kern="1200" dirty="0">
                <a:latin typeface="Times New Roman" panose="02020603050405020304" pitchFamily="18" charset="0"/>
                <a:ea typeface="宋体" panose="02010600030101010101" pitchFamily="2" charset="-122"/>
                <a:cs typeface="+mn-cs"/>
              </a:rPr>
              <a:t>ha</a:t>
            </a:r>
            <a:r>
              <a:rPr lang="zh-CN" altLang="en-US" kern="1200" dirty="0">
                <a:latin typeface="Times New Roman" panose="02020603050405020304" pitchFamily="18" charset="0"/>
                <a:ea typeface="宋体" panose="02010600030101010101" pitchFamily="2" charset="-122"/>
                <a:cs typeface="+mn-cs"/>
              </a:rPr>
              <a:t>和</a:t>
            </a:r>
            <a:r>
              <a:rPr lang="en-US" altLang="zh-CN" kern="1200" dirty="0">
                <a:latin typeface="Times New Roman" panose="02020603050405020304" pitchFamily="18" charset="0"/>
                <a:ea typeface="宋体" panose="02010600030101010101" pitchFamily="2" charset="-122"/>
                <a:cs typeface="+mn-cs"/>
              </a:rPr>
              <a:t>hb</a:t>
            </a:r>
            <a:r>
              <a:rPr lang="zh-CN" altLang="en-US" kern="1200" dirty="0">
                <a:latin typeface="Times New Roman" panose="02020603050405020304" pitchFamily="18" charset="0"/>
                <a:ea typeface="宋体" panose="02010600030101010101" pitchFamily="2" charset="-122"/>
                <a:cs typeface="+mn-cs"/>
              </a:rPr>
              <a:t>之后的结点</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	</a:t>
            </a:r>
            <a:r>
              <a:rPr lang="en-US" altLang="zh-CN" b="1" kern="1200" dirty="0">
                <a:latin typeface="Times New Roman" panose="02020603050405020304" pitchFamily="18" charset="0"/>
                <a:ea typeface="宋体" panose="02010600030101010101" pitchFamily="2" charset="-122"/>
                <a:cs typeface="+mn-cs"/>
              </a:rPr>
              <a:t>qa=NextPos(pa, </a:t>
            </a:r>
            <a:r>
              <a:rPr lang="en-US" altLang="zh-CN" b="1" kern="1200" dirty="0">
                <a:solidFill>
                  <a:srgbClr val="0000CC"/>
                </a:solidFill>
                <a:latin typeface="Times New Roman" panose="02020603050405020304" pitchFamily="18" charset="0"/>
                <a:ea typeface="宋体" panose="02010600030101010101" pitchFamily="2" charset="-122"/>
                <a:cs typeface="+mn-cs"/>
              </a:rPr>
              <a:t>ha</a:t>
            </a:r>
            <a:r>
              <a:rPr lang="en-US" altLang="zh-CN" b="1" kern="1200" dirty="0">
                <a:latin typeface="Times New Roman" panose="02020603050405020304" pitchFamily="18" charset="0"/>
                <a:ea typeface="宋体" panose="02010600030101010101" pitchFamily="2" charset="-122"/>
                <a:cs typeface="+mn-cs"/>
              </a:rPr>
              <a:t>);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qb=NextPos(pb, </a:t>
            </a:r>
            <a:r>
              <a:rPr lang="en-US" altLang="zh-CN" b="1" kern="1200" dirty="0">
                <a:solidFill>
                  <a:srgbClr val="0000CC"/>
                </a:solidFill>
                <a:latin typeface="Times New Roman" panose="02020603050405020304" pitchFamily="18" charset="0"/>
                <a:ea typeface="宋体" panose="02010600030101010101" pitchFamily="2" charset="-122"/>
                <a:cs typeface="+mn-cs"/>
              </a:rPr>
              <a:t>hb</a:t>
            </a:r>
            <a:r>
              <a:rPr lang="en-US" altLang="zh-CN" b="1" kern="1200" dirty="0">
                <a:latin typeface="Times New Roman" panose="02020603050405020304" pitchFamily="18" charset="0"/>
                <a:ea typeface="宋体" panose="02010600030101010101" pitchFamily="2" charset="-122"/>
                <a:cs typeface="+mn-cs"/>
              </a:rPr>
              <a:t>);</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while(qa  &amp;&amp; qb ) { </a:t>
            </a:r>
            <a:r>
              <a:rPr lang="en-US" altLang="zh-CN" kern="1200" dirty="0">
                <a:latin typeface="Times New Roman" panose="02020603050405020304" pitchFamily="18" charset="0"/>
                <a:ea typeface="宋体" panose="02010600030101010101" pitchFamily="2" charset="-122"/>
                <a:cs typeface="+mn-cs"/>
              </a:rPr>
              <a:t>//qa</a:t>
            </a:r>
            <a:r>
              <a:rPr lang="zh-CN" altLang="en-US" kern="1200" dirty="0">
                <a:latin typeface="Times New Roman" panose="02020603050405020304" pitchFamily="18" charset="0"/>
                <a:ea typeface="宋体" panose="02010600030101010101" pitchFamily="2" charset="-122"/>
                <a:cs typeface="+mn-cs"/>
              </a:rPr>
              <a:t>和</a:t>
            </a:r>
            <a:r>
              <a:rPr lang="en-US" altLang="zh-CN" kern="1200" dirty="0">
                <a:latin typeface="Times New Roman" panose="02020603050405020304" pitchFamily="18" charset="0"/>
                <a:ea typeface="宋体" panose="02010600030101010101" pitchFamily="2" charset="-122"/>
                <a:cs typeface="+mn-cs"/>
              </a:rPr>
              <a:t>qb</a:t>
            </a:r>
            <a:r>
              <a:rPr lang="zh-CN" altLang="en-US" kern="1200" dirty="0">
                <a:latin typeface="Times New Roman" panose="02020603050405020304" pitchFamily="18" charset="0"/>
                <a:ea typeface="宋体" panose="02010600030101010101" pitchFamily="2" charset="-122"/>
                <a:cs typeface="+mn-cs"/>
              </a:rPr>
              <a:t>均非空</a:t>
            </a:r>
            <a:r>
              <a:rPr lang="zh-CN" altLang="en-US"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zh-CN" altLang="en-US" b="1" kern="1200" dirty="0">
                <a:latin typeface="Times New Roman" panose="02020603050405020304" pitchFamily="18" charset="0"/>
                <a:ea typeface="宋体" panose="02010600030101010101" pitchFamily="2" charset="-122"/>
                <a:cs typeface="+mn-cs"/>
              </a:rPr>
              <a:t>		 </a:t>
            </a:r>
            <a:r>
              <a:rPr lang="en-US" altLang="zh-CN" kern="1200" dirty="0">
                <a:latin typeface="Times New Roman" panose="02020603050405020304" pitchFamily="18" charset="0"/>
                <a:ea typeface="宋体" panose="02010600030101010101" pitchFamily="2" charset="-122"/>
                <a:cs typeface="+mn-cs"/>
              </a:rPr>
              <a:t>//a</a:t>
            </a:r>
            <a:r>
              <a:rPr lang="zh-CN" altLang="en-US" kern="1200" dirty="0">
                <a:latin typeface="Times New Roman" panose="02020603050405020304" pitchFamily="18" charset="0"/>
                <a:ea typeface="宋体" panose="02010600030101010101" pitchFamily="2" charset="-122"/>
                <a:cs typeface="+mn-cs"/>
              </a:rPr>
              <a:t>和</a:t>
            </a:r>
            <a:r>
              <a:rPr lang="en-US" altLang="zh-CN" kern="1200" dirty="0">
                <a:latin typeface="Times New Roman" panose="02020603050405020304" pitchFamily="18" charset="0"/>
                <a:ea typeface="宋体" panose="02010600030101010101" pitchFamily="2" charset="-122"/>
                <a:cs typeface="+mn-cs"/>
              </a:rPr>
              <a:t>b</a:t>
            </a:r>
            <a:r>
              <a:rPr lang="zh-CN" altLang="en-US" kern="1200" dirty="0">
                <a:latin typeface="Times New Roman" panose="02020603050405020304" pitchFamily="18" charset="0"/>
                <a:ea typeface="宋体" panose="02010600030101010101" pitchFamily="2" charset="-122"/>
                <a:cs typeface="+mn-cs"/>
              </a:rPr>
              <a:t>为两表中当前比较元素</a:t>
            </a:r>
            <a:r>
              <a:rPr lang="zh-CN" altLang="en-US"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a=GetCurElem(qa);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b=GetCurElem(qb);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endParaRPr lang="zh-CN" altLang="en-US" b="1" kern="1200" dirty="0">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2.8 </a:t>
            </a:r>
            <a:r>
              <a:rPr lang="zh-CN" altLang="en-US" b="0" kern="0" noProof="0">
                <a:ln>
                  <a:noFill/>
                </a:ln>
                <a:uLnTx/>
                <a:uFillTx/>
                <a:sym typeface="+mn-ea"/>
              </a:rPr>
              <a:t>案例分析与实现</a:t>
            </a:r>
            <a:r>
              <a:rPr lang="en-US" altLang="zh-CN" b="0" kern="0" noProof="0">
                <a:ln>
                  <a:noFill/>
                </a:ln>
                <a:uLnTx/>
                <a:uFillTx/>
                <a:sym typeface="+mn-ea"/>
              </a:rPr>
              <a:t>-</a:t>
            </a:r>
            <a:r>
              <a:rPr lang="zh-CN" altLang="en-US" sz="2000" b="0" kern="0" noProof="0">
                <a:ln>
                  <a:noFill/>
                </a:ln>
                <a:solidFill>
                  <a:srgbClr val="FF0000"/>
                </a:solidFill>
                <a:uLnTx/>
                <a:uFillTx/>
                <a:sym typeface="+mn-ea"/>
              </a:rPr>
              <a:t>一元多项式相加</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7827" name="Rectangle 3"/>
          <p:cNvSpPr>
            <a:spLocks noGrp="1"/>
          </p:cNvSpPr>
          <p:nvPr>
            <p:ph idx="1"/>
          </p:nvPr>
        </p:nvSpPr>
        <p:spPr>
          <a:xfrm>
            <a:off x="107950" y="1052513"/>
            <a:ext cx="8856663" cy="5616575"/>
          </a:xfrm>
        </p:spPr>
        <p:txBody>
          <a:bodyPr vert="horz" wrap="square" lIns="91440" tIns="45720" rIns="91440" bIns="45720" anchor="t" anchorCtr="0"/>
          <a:lstStyle/>
          <a:p>
            <a:pPr lvl="1">
              <a:buFont typeface="Wingdings" panose="05000000000000000000" pitchFamily="2" charset="2"/>
              <a:buNone/>
            </a:pPr>
            <a:r>
              <a:rPr lang="en-US" altLang="zh-CN" b="1" kern="1200" dirty="0">
                <a:latin typeface="Times New Roman" panose="02020603050405020304" pitchFamily="18" charset="0"/>
                <a:ea typeface="+mn-ea"/>
                <a:cs typeface="+mn-cs"/>
              </a:rPr>
              <a:t>	if(a.expn&lt;b.expn){ 	  </a:t>
            </a:r>
            <a:r>
              <a:rPr lang="en-US" altLang="zh-CN" kern="1200" dirty="0">
                <a:latin typeface="Times New Roman" panose="02020603050405020304" pitchFamily="18" charset="0"/>
                <a:ea typeface="+mn-ea"/>
                <a:cs typeface="+mn-cs"/>
              </a:rPr>
              <a:t>//qa</a:t>
            </a:r>
            <a:r>
              <a:rPr lang="zh-CN" altLang="en-US" kern="1200" dirty="0">
                <a:latin typeface="Times New Roman" panose="02020603050405020304" pitchFamily="18" charset="0"/>
                <a:ea typeface="+mn-ea"/>
                <a:cs typeface="+mn-cs"/>
              </a:rPr>
              <a:t>当前指数小于</a:t>
            </a:r>
            <a:r>
              <a:rPr lang="en-US" altLang="zh-CN" kern="1200" dirty="0">
                <a:latin typeface="Times New Roman" panose="02020603050405020304" pitchFamily="18" charset="0"/>
                <a:ea typeface="+mn-ea"/>
                <a:cs typeface="+mn-cs"/>
              </a:rPr>
              <a:t>qb</a:t>
            </a:r>
            <a:r>
              <a:rPr lang="zh-CN" altLang="en-US" kern="1200" dirty="0">
                <a:latin typeface="Times New Roman" panose="02020603050405020304" pitchFamily="18" charset="0"/>
                <a:ea typeface="+mn-ea"/>
                <a:cs typeface="+mn-cs"/>
              </a:rPr>
              <a:t>当前指数</a:t>
            </a:r>
            <a:endParaRPr lang="zh-CN" altLang="en-US"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ha=qa; </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qa=NextPos(pa, </a:t>
            </a:r>
            <a:r>
              <a:rPr lang="en-US" altLang="zh-CN" b="1" kern="1200" dirty="0">
                <a:solidFill>
                  <a:srgbClr val="0000CC"/>
                </a:solidFill>
                <a:latin typeface="Times New Roman" panose="02020603050405020304" pitchFamily="18" charset="0"/>
                <a:ea typeface="+mn-ea"/>
                <a:cs typeface="+mn-cs"/>
              </a:rPr>
              <a:t>qa</a:t>
            </a:r>
            <a:r>
              <a:rPr lang="en-US" altLang="zh-CN" b="1" kern="1200" dirty="0">
                <a:latin typeface="Times New Roman" panose="02020603050405020304" pitchFamily="18" charset="0"/>
                <a:ea typeface="+mn-ea"/>
                <a:cs typeface="+mn-cs"/>
              </a:rPr>
              <a:t>);</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else if(a.expn&gt;b.expn){ </a:t>
            </a:r>
            <a:r>
              <a:rPr lang="en-US" altLang="zh-CN" kern="1200" dirty="0">
                <a:latin typeface="Times New Roman" panose="02020603050405020304" pitchFamily="18" charset="0"/>
                <a:ea typeface="+mn-ea"/>
                <a:cs typeface="+mn-cs"/>
              </a:rPr>
              <a:t>//qa</a:t>
            </a:r>
            <a:r>
              <a:rPr lang="zh-CN" altLang="en-US" kern="1200" dirty="0">
                <a:latin typeface="Times New Roman" panose="02020603050405020304" pitchFamily="18" charset="0"/>
                <a:ea typeface="+mn-ea"/>
                <a:cs typeface="+mn-cs"/>
              </a:rPr>
              <a:t>当前指数大于</a:t>
            </a:r>
            <a:r>
              <a:rPr lang="en-US" altLang="zh-CN" kern="1200" dirty="0">
                <a:latin typeface="Times New Roman" panose="02020603050405020304" pitchFamily="18" charset="0"/>
                <a:ea typeface="+mn-ea"/>
                <a:cs typeface="+mn-cs"/>
              </a:rPr>
              <a:t>qb</a:t>
            </a:r>
            <a:r>
              <a:rPr lang="zh-CN" altLang="en-US" kern="1200" dirty="0">
                <a:latin typeface="Times New Roman" panose="02020603050405020304" pitchFamily="18" charset="0"/>
                <a:ea typeface="+mn-ea"/>
                <a:cs typeface="+mn-cs"/>
              </a:rPr>
              <a:t>当前指数</a:t>
            </a:r>
            <a:endParaRPr lang="zh-CN" altLang="en-US"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DelFirst(hb,qb); </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InsFirst(ha,qb);</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qb=NextPos(pb, hb); </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ha=NextPos(pa, ha); </a:t>
            </a:r>
            <a:endParaRPr lang="en-US" altLang="zh-CN" b="1" kern="1200" dirty="0">
              <a:latin typeface="Times New Roman" panose="02020603050405020304" pitchFamily="18" charset="0"/>
              <a:ea typeface="+mn-ea"/>
              <a:cs typeface="+mn-cs"/>
            </a:endParaRPr>
          </a:p>
          <a:p>
            <a:pPr lvl="1">
              <a:buFont typeface="Wingdings" panose="05000000000000000000" pitchFamily="2" charset="2"/>
              <a:buNone/>
            </a:pPr>
            <a:r>
              <a:rPr lang="en-US" altLang="zh-CN" b="1" kern="1200" dirty="0">
                <a:latin typeface="Times New Roman" panose="02020603050405020304" pitchFamily="18" charset="0"/>
                <a:ea typeface="+mn-ea"/>
                <a:cs typeface="+mn-cs"/>
              </a:rPr>
              <a:t>	}</a:t>
            </a:r>
            <a:endParaRPr lang="en-US" altLang="zh-CN" b="1" kern="1200" dirty="0">
              <a:latin typeface="Times New Roman" panose="02020603050405020304" pitchFamily="18" charset="0"/>
              <a:ea typeface="+mn-ea"/>
              <a:cs typeface="+mn-cs"/>
            </a:endParaRPr>
          </a:p>
          <a:p>
            <a:pPr>
              <a:buFont typeface="Wingdings" panose="05000000000000000000" pitchFamily="2" charset="2"/>
              <a:buNone/>
            </a:pPr>
            <a:endParaRPr lang="zh-CN" altLang="en-US" b="1" kern="1200" dirty="0">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2.2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1530" name="Rectangle 154"/>
          <p:cNvSpPr txBox="1">
            <a:spLocks noChangeArrowheads="1"/>
          </p:cNvSpPr>
          <p:nvPr>
            <p:custDataLst>
              <p:tags r:id="rId1"/>
            </p:custDataLst>
          </p:nvPr>
        </p:nvSpPr>
        <p:spPr bwMode="auto">
          <a:xfrm>
            <a:off x="224473" y="1121728"/>
            <a:ext cx="5213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案例</a:t>
            </a:r>
            <a:r>
              <a:rPr kumimoji="0" lang="en-US" altLang="zh-CN" b="0" i="0" u="none" strike="noStrike" kern="1200" cap="none" spc="0" normalizeH="0" baseline="0" noProof="0">
                <a:ln>
                  <a:noFill/>
                </a:ln>
                <a:solidFill>
                  <a:schemeClr val="tx1"/>
                </a:solidFill>
                <a:effectLst/>
                <a:uLnTx/>
                <a:uFillTx/>
                <a:cs typeface="Times New Roman" panose="02020603050405020304" pitchFamily="18" charset="0"/>
                <a:sym typeface="+mn-lt"/>
              </a:rPr>
              <a:t>2.1 </a:t>
            </a:r>
            <a:r>
              <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rPr>
              <a:t>：一元多项式的运算</a:t>
            </a:r>
            <a:endParaRPr kumimoji="0" lang="zh-CN" altLang="en-US" b="0" i="0" u="none" strike="noStrike" kern="1200" cap="none" spc="0" normalizeH="0" baseline="0" noProof="0">
              <a:ln>
                <a:noFill/>
              </a:ln>
              <a:solidFill>
                <a:schemeClr val="tx1"/>
              </a:solidFill>
              <a:effectLst/>
              <a:uLnTx/>
              <a:uFillTx/>
              <a:cs typeface="Times New Roman" panose="02020603050405020304" pitchFamily="18" charset="0"/>
              <a:sym typeface="+mn-lt"/>
            </a:endParaRPr>
          </a:p>
        </p:txBody>
      </p:sp>
      <p:graphicFrame>
        <p:nvGraphicFramePr>
          <p:cNvPr id="16" name="表格 15"/>
          <p:cNvGraphicFramePr/>
          <p:nvPr/>
        </p:nvGraphicFramePr>
        <p:xfrm>
          <a:off x="257175" y="4606608"/>
          <a:ext cx="5143499" cy="1223962"/>
        </p:xfrm>
        <a:graphic>
          <a:graphicData uri="http://schemas.openxmlformats.org/drawingml/2006/table">
            <a:tbl>
              <a:tblPr firstRow="1">
                <a:tableStyleId>{5C22544A-7EE6-4342-B048-85BDC9FD1C3A}</a:tableStyleId>
              </a:tblPr>
              <a:tblGrid>
                <a:gridCol w="1543102"/>
                <a:gridCol w="792088"/>
                <a:gridCol w="648072"/>
                <a:gridCol w="720080"/>
                <a:gridCol w="720080"/>
                <a:gridCol w="720077"/>
              </a:tblGrid>
              <a:tr h="614879">
                <a:tc>
                  <a:txBody>
                    <a:bodyPr/>
                    <a:lstStyle/>
                    <a:p>
                      <a:pPr marL="0" lvl="0" indent="0" algn="ctr" defTabSz="914400" rtl="0" eaLnBrk="1" fontAlgn="base" latinLnBrk="0" hangingPunct="1">
                        <a:lnSpc>
                          <a:spcPct val="100000"/>
                        </a:lnSpc>
                        <a:spcBef>
                          <a:spcPct val="20000"/>
                        </a:spcBef>
                        <a:spcAft>
                          <a:spcPct val="0"/>
                        </a:spcAft>
                        <a:buNone/>
                      </a:pPr>
                      <a:r>
                        <a:rPr lang="zh-CN" sz="1800" b="0" i="0" u="none" kern="1200" baseline="0" dirty="0">
                          <a:solidFill>
                            <a:schemeClr val="bg1"/>
                          </a:solidFill>
                          <a:latin typeface="+mn-lt"/>
                          <a:ea typeface="+mn-ea"/>
                          <a:cs typeface="+mn-ea"/>
                          <a:sym typeface="+mn-lt"/>
                        </a:rPr>
                        <a:t>指数（下标</a:t>
                      </a:r>
                      <a:r>
                        <a:rPr lang="en-US" sz="1800" b="0" i="0" u="none" kern="1200" baseline="0" dirty="0" err="1">
                          <a:solidFill>
                            <a:schemeClr val="bg1"/>
                          </a:solidFill>
                          <a:latin typeface="+mn-lt"/>
                          <a:ea typeface="+mn-ea"/>
                          <a:cs typeface="+mn-ea"/>
                          <a:sym typeface="+mn-lt"/>
                        </a:rPr>
                        <a:t>i</a:t>
                      </a:r>
                      <a:r>
                        <a:rPr lang="zh-CN" sz="1800" b="0" i="0" u="none" kern="1200" baseline="0" dirty="0">
                          <a:solidFill>
                            <a:schemeClr val="bg1"/>
                          </a:solidFill>
                          <a:latin typeface="+mn-lt"/>
                          <a:ea typeface="+mn-ea"/>
                          <a:cs typeface="+mn-ea"/>
                          <a:sym typeface="+mn-lt"/>
                        </a:rPr>
                        <a:t>）</a:t>
                      </a:r>
                      <a:endParaRPr lang="zh-CN" sz="1800" b="0" i="0" u="none" kern="1200" baseline="0" dirty="0">
                        <a:solidFill>
                          <a:schemeClr val="bg1"/>
                        </a:solidFill>
                        <a:latin typeface="+mn-lt"/>
                        <a:ea typeface="+mn-ea"/>
                        <a:cs typeface="+mn-ea"/>
                        <a:sym typeface="+mn-lt"/>
                      </a:endParaRPr>
                    </a:p>
                  </a:txBody>
                  <a:tcPr marL="68580" marR="68580" marT="0" marB="0" anchor="ctr">
                    <a:solidFill>
                      <a:srgbClr val="6C4C8F"/>
                    </a:solidFill>
                  </a:tcPr>
                </a:tc>
                <a:tc>
                  <a:txBody>
                    <a:bodyPr/>
                    <a:lstStyle/>
                    <a:p>
                      <a:pPr algn="ctr">
                        <a:spcBef>
                          <a:spcPts val="120"/>
                        </a:spcBef>
                        <a:spcAft>
                          <a:spcPts val="120"/>
                        </a:spcAft>
                      </a:pPr>
                      <a:r>
                        <a:rPr lang="en-US" sz="2400" b="0" kern="1000" dirty="0">
                          <a:solidFill>
                            <a:schemeClr val="tx1">
                              <a:lumMod val="95000"/>
                              <a:lumOff val="5000"/>
                            </a:schemeClr>
                          </a:solidFill>
                          <a:latin typeface="+mn-lt"/>
                          <a:ea typeface="+mn-ea"/>
                          <a:cs typeface="+mn-ea"/>
                          <a:sym typeface="+mn-lt"/>
                        </a:rPr>
                        <a:t>0</a:t>
                      </a:r>
                      <a:endParaRPr lang="zh-CN" sz="2400" b="0" kern="1000" dirty="0">
                        <a:solidFill>
                          <a:schemeClr val="tx1">
                            <a:lumMod val="95000"/>
                            <a:lumOff val="5000"/>
                          </a:schemeClr>
                        </a:solidFill>
                        <a:latin typeface="+mn-lt"/>
                        <a:ea typeface="+mn-ea"/>
                        <a:cs typeface="+mn-ea"/>
                        <a:sym typeface="+mn-lt"/>
                      </a:endParaRPr>
                    </a:p>
                  </a:txBody>
                  <a:tcPr marL="68580" marR="68580" marT="0" marB="0" anchor="ctr">
                    <a:solidFill>
                      <a:srgbClr val="EBE9EE"/>
                    </a:solidFill>
                  </a:tcPr>
                </a:tc>
                <a:tc>
                  <a:txBody>
                    <a:bodyPr/>
                    <a:lstStyle/>
                    <a:p>
                      <a:pPr algn="ctr">
                        <a:spcBef>
                          <a:spcPts val="120"/>
                        </a:spcBef>
                        <a:spcAft>
                          <a:spcPts val="120"/>
                        </a:spcAft>
                      </a:pPr>
                      <a:r>
                        <a:rPr lang="en-US" sz="2400" b="0" kern="1000" dirty="0">
                          <a:solidFill>
                            <a:schemeClr val="tx1">
                              <a:lumMod val="95000"/>
                              <a:lumOff val="5000"/>
                            </a:schemeClr>
                          </a:solidFill>
                          <a:latin typeface="+mn-lt"/>
                          <a:ea typeface="+mn-ea"/>
                          <a:cs typeface="+mn-ea"/>
                          <a:sym typeface="+mn-lt"/>
                        </a:rPr>
                        <a:t>1</a:t>
                      </a:r>
                      <a:endParaRPr lang="zh-CN" sz="2400" b="0" kern="1000" dirty="0">
                        <a:solidFill>
                          <a:schemeClr val="tx1">
                            <a:lumMod val="95000"/>
                            <a:lumOff val="5000"/>
                          </a:schemeClr>
                        </a:solidFill>
                        <a:latin typeface="+mn-lt"/>
                        <a:ea typeface="+mn-ea"/>
                        <a:cs typeface="+mn-ea"/>
                        <a:sym typeface="+mn-lt"/>
                      </a:endParaRPr>
                    </a:p>
                  </a:txBody>
                  <a:tcPr marL="68580" marR="68580" marT="0" marB="0" anchor="ctr">
                    <a:solidFill>
                      <a:srgbClr val="EBE9EE"/>
                    </a:solidFill>
                  </a:tcPr>
                </a:tc>
                <a:tc>
                  <a:txBody>
                    <a:bodyPr/>
                    <a:lstStyle/>
                    <a:p>
                      <a:pPr algn="ctr">
                        <a:spcBef>
                          <a:spcPts val="120"/>
                        </a:spcBef>
                        <a:spcAft>
                          <a:spcPts val="120"/>
                        </a:spcAft>
                      </a:pPr>
                      <a:r>
                        <a:rPr lang="en-US" sz="2400" b="0" kern="1000" dirty="0">
                          <a:solidFill>
                            <a:schemeClr val="tx1">
                              <a:lumMod val="95000"/>
                              <a:lumOff val="5000"/>
                            </a:schemeClr>
                          </a:solidFill>
                          <a:latin typeface="+mn-lt"/>
                          <a:ea typeface="+mn-ea"/>
                          <a:cs typeface="+mn-ea"/>
                          <a:sym typeface="+mn-lt"/>
                        </a:rPr>
                        <a:t>2</a:t>
                      </a:r>
                      <a:endParaRPr lang="zh-CN" sz="2400" b="0" kern="1000" dirty="0">
                        <a:solidFill>
                          <a:schemeClr val="tx1">
                            <a:lumMod val="95000"/>
                            <a:lumOff val="5000"/>
                          </a:schemeClr>
                        </a:solidFill>
                        <a:latin typeface="+mn-lt"/>
                        <a:ea typeface="+mn-ea"/>
                        <a:cs typeface="+mn-ea"/>
                        <a:sym typeface="+mn-lt"/>
                      </a:endParaRPr>
                    </a:p>
                  </a:txBody>
                  <a:tcPr marL="68580" marR="68580" marT="0" marB="0" anchor="ctr">
                    <a:solidFill>
                      <a:srgbClr val="EBE9EE"/>
                    </a:solidFill>
                  </a:tcPr>
                </a:tc>
                <a:tc>
                  <a:txBody>
                    <a:bodyPr/>
                    <a:lstStyle/>
                    <a:p>
                      <a:pPr algn="ctr">
                        <a:spcBef>
                          <a:spcPts val="120"/>
                        </a:spcBef>
                        <a:spcAft>
                          <a:spcPts val="120"/>
                        </a:spcAft>
                      </a:pPr>
                      <a:r>
                        <a:rPr lang="en-US" sz="2400" b="0" kern="1000" dirty="0">
                          <a:solidFill>
                            <a:schemeClr val="tx1">
                              <a:lumMod val="95000"/>
                              <a:lumOff val="5000"/>
                            </a:schemeClr>
                          </a:solidFill>
                          <a:latin typeface="+mn-lt"/>
                          <a:ea typeface="+mn-ea"/>
                          <a:cs typeface="+mn-ea"/>
                          <a:sym typeface="+mn-lt"/>
                        </a:rPr>
                        <a:t>3</a:t>
                      </a:r>
                      <a:endParaRPr lang="zh-CN" sz="2400" b="0" kern="1000" dirty="0">
                        <a:solidFill>
                          <a:schemeClr val="tx1">
                            <a:lumMod val="95000"/>
                            <a:lumOff val="5000"/>
                          </a:schemeClr>
                        </a:solidFill>
                        <a:latin typeface="+mn-lt"/>
                        <a:ea typeface="+mn-ea"/>
                        <a:cs typeface="+mn-ea"/>
                        <a:sym typeface="+mn-lt"/>
                      </a:endParaRPr>
                    </a:p>
                  </a:txBody>
                  <a:tcPr marL="68580" marR="68580" marT="0" marB="0" anchor="ctr">
                    <a:solidFill>
                      <a:srgbClr val="EBE9EE"/>
                    </a:solidFill>
                  </a:tcPr>
                </a:tc>
                <a:tc>
                  <a:txBody>
                    <a:bodyPr/>
                    <a:lstStyle/>
                    <a:p>
                      <a:pPr algn="ctr">
                        <a:spcBef>
                          <a:spcPts val="120"/>
                        </a:spcBef>
                        <a:spcAft>
                          <a:spcPts val="120"/>
                        </a:spcAft>
                      </a:pPr>
                      <a:r>
                        <a:rPr lang="en-US" altLang="zh-CN" sz="2400" b="0" kern="1000" dirty="0">
                          <a:solidFill>
                            <a:schemeClr val="tx1">
                              <a:lumMod val="95000"/>
                              <a:lumOff val="5000"/>
                            </a:schemeClr>
                          </a:solidFill>
                          <a:latin typeface="+mn-lt"/>
                          <a:ea typeface="+mn-ea"/>
                          <a:cs typeface="+mn-ea"/>
                          <a:sym typeface="+mn-lt"/>
                        </a:rPr>
                        <a:t>4</a:t>
                      </a:r>
                      <a:endParaRPr lang="zh-CN" sz="2400" b="0" kern="1000" dirty="0">
                        <a:solidFill>
                          <a:schemeClr val="tx1">
                            <a:lumMod val="95000"/>
                            <a:lumOff val="5000"/>
                          </a:schemeClr>
                        </a:solidFill>
                        <a:latin typeface="+mn-lt"/>
                        <a:ea typeface="+mn-ea"/>
                        <a:cs typeface="+mn-ea"/>
                        <a:sym typeface="+mn-lt"/>
                      </a:endParaRPr>
                    </a:p>
                  </a:txBody>
                  <a:tcPr marL="68580" marR="68580" marT="0" marB="0" anchor="ctr">
                    <a:solidFill>
                      <a:srgbClr val="EBE9EE"/>
                    </a:solidFill>
                  </a:tcPr>
                </a:tc>
              </a:tr>
              <a:tr h="609083">
                <a:tc>
                  <a:txBody>
                    <a:bodyPr/>
                    <a:lstStyle/>
                    <a:p>
                      <a:pPr marL="0" lvl="0" indent="0" algn="ctr" defTabSz="914400" rtl="0" eaLnBrk="1" fontAlgn="base" latinLnBrk="0" hangingPunct="1">
                        <a:lnSpc>
                          <a:spcPct val="100000"/>
                        </a:lnSpc>
                        <a:spcBef>
                          <a:spcPct val="20000"/>
                        </a:spcBef>
                        <a:spcAft>
                          <a:spcPct val="0"/>
                        </a:spcAft>
                        <a:buNone/>
                      </a:pPr>
                      <a:r>
                        <a:rPr lang="zh-CN" sz="1800" b="0" i="0" u="none" kern="1200" baseline="0" dirty="0">
                          <a:solidFill>
                            <a:schemeClr val="bg1"/>
                          </a:solidFill>
                          <a:latin typeface="+mn-lt"/>
                          <a:ea typeface="+mn-ea"/>
                          <a:cs typeface="+mn-ea"/>
                          <a:sym typeface="+mn-lt"/>
                        </a:rPr>
                        <a:t>系数</a:t>
                      </a:r>
                      <a:r>
                        <a:rPr lang="en-US" sz="1800" b="0" i="0" u="none" kern="1200" baseline="0" dirty="0">
                          <a:solidFill>
                            <a:schemeClr val="bg1"/>
                          </a:solidFill>
                          <a:latin typeface="+mn-lt"/>
                          <a:ea typeface="+mn-ea"/>
                          <a:cs typeface="+mn-ea"/>
                          <a:sym typeface="+mn-lt"/>
                        </a:rPr>
                        <a:t>p[</a:t>
                      </a:r>
                      <a:r>
                        <a:rPr lang="en-US" sz="1800" b="0" i="0" u="none" kern="1200" baseline="0" dirty="0" err="1">
                          <a:solidFill>
                            <a:schemeClr val="bg1"/>
                          </a:solidFill>
                          <a:latin typeface="+mn-lt"/>
                          <a:ea typeface="+mn-ea"/>
                          <a:cs typeface="+mn-ea"/>
                          <a:sym typeface="+mn-lt"/>
                        </a:rPr>
                        <a:t>i</a:t>
                      </a:r>
                      <a:r>
                        <a:rPr lang="en-US" sz="1800" b="0" i="0" u="none" kern="1200" baseline="0" dirty="0">
                          <a:solidFill>
                            <a:schemeClr val="bg1"/>
                          </a:solidFill>
                          <a:latin typeface="+mn-lt"/>
                          <a:ea typeface="+mn-ea"/>
                          <a:cs typeface="+mn-ea"/>
                          <a:sym typeface="+mn-lt"/>
                        </a:rPr>
                        <a:t>]</a:t>
                      </a:r>
                      <a:endParaRPr lang="zh-CN" sz="1800" b="0" i="0" u="none" kern="1200" baseline="0" dirty="0">
                        <a:solidFill>
                          <a:schemeClr val="bg1"/>
                        </a:solidFill>
                        <a:latin typeface="+mn-lt"/>
                        <a:ea typeface="+mn-ea"/>
                        <a:cs typeface="+mn-ea"/>
                        <a:sym typeface="+mn-lt"/>
                      </a:endParaRPr>
                    </a:p>
                  </a:txBody>
                  <a:tcPr marL="68580" marR="68580" marT="0" marB="0" anchor="ctr">
                    <a:solidFill>
                      <a:srgbClr val="6C4C8F"/>
                    </a:solidFill>
                  </a:tcPr>
                </a:tc>
                <a:tc>
                  <a:txBody>
                    <a:bodyPr/>
                    <a:lstStyle/>
                    <a:p>
                      <a:pPr algn="ctr">
                        <a:spcBef>
                          <a:spcPts val="120"/>
                        </a:spcBef>
                        <a:spcAft>
                          <a:spcPts val="120"/>
                        </a:spcAft>
                      </a:pPr>
                      <a:r>
                        <a:rPr lang="en-US" sz="2400" b="1" kern="1000" dirty="0">
                          <a:solidFill>
                            <a:srgbClr val="0000CC"/>
                          </a:solidFill>
                          <a:latin typeface="+mn-lt"/>
                          <a:ea typeface="+mn-ea"/>
                          <a:cs typeface="+mn-ea"/>
                          <a:sym typeface="+mn-lt"/>
                        </a:rPr>
                        <a:t>10</a:t>
                      </a:r>
                      <a:endParaRPr lang="en-US" sz="2400" b="1" kern="1000" dirty="0">
                        <a:solidFill>
                          <a:srgbClr val="0000CC"/>
                        </a:solidFill>
                        <a:latin typeface="+mn-lt"/>
                        <a:ea typeface="+mn-ea"/>
                        <a:cs typeface="+mn-ea"/>
                        <a:sym typeface="+mn-lt"/>
                      </a:endParaRPr>
                    </a:p>
                  </a:txBody>
                  <a:tcPr marL="68580" marR="68580" marT="0" marB="0" anchor="ctr"/>
                </a:tc>
                <a:tc>
                  <a:txBody>
                    <a:bodyPr/>
                    <a:lstStyle/>
                    <a:p>
                      <a:pPr algn="ctr">
                        <a:spcBef>
                          <a:spcPts val="120"/>
                        </a:spcBef>
                        <a:spcAft>
                          <a:spcPts val="120"/>
                        </a:spcAft>
                      </a:pPr>
                      <a:r>
                        <a:rPr lang="en-US" sz="2400" b="1" kern="1000" dirty="0">
                          <a:solidFill>
                            <a:srgbClr val="0000CC"/>
                          </a:solidFill>
                          <a:latin typeface="+mn-lt"/>
                          <a:ea typeface="+mn-ea"/>
                          <a:cs typeface="+mn-ea"/>
                          <a:sym typeface="+mn-lt"/>
                        </a:rPr>
                        <a:t>5</a:t>
                      </a:r>
                      <a:endParaRPr lang="en-US" sz="2400" b="1" kern="1000" dirty="0">
                        <a:solidFill>
                          <a:srgbClr val="0000CC"/>
                        </a:solidFill>
                        <a:latin typeface="+mn-lt"/>
                        <a:ea typeface="+mn-ea"/>
                        <a:cs typeface="+mn-ea"/>
                        <a:sym typeface="+mn-lt"/>
                      </a:endParaRPr>
                    </a:p>
                  </a:txBody>
                  <a:tcPr marL="68580" marR="68580" marT="0" marB="0" anchor="ctr"/>
                </a:tc>
                <a:tc>
                  <a:txBody>
                    <a:bodyPr/>
                    <a:lstStyle/>
                    <a:p>
                      <a:pPr algn="ctr">
                        <a:spcBef>
                          <a:spcPts val="120"/>
                        </a:spcBef>
                        <a:spcAft>
                          <a:spcPts val="120"/>
                        </a:spcAft>
                      </a:pPr>
                      <a:r>
                        <a:rPr lang="en-US" sz="2400" b="1" kern="1000" dirty="0">
                          <a:solidFill>
                            <a:srgbClr val="0000CC"/>
                          </a:solidFill>
                          <a:latin typeface="+mn-lt"/>
                          <a:ea typeface="+mn-ea"/>
                          <a:cs typeface="+mn-ea"/>
                          <a:sym typeface="+mn-lt"/>
                        </a:rPr>
                        <a:t>-4</a:t>
                      </a:r>
                      <a:endParaRPr lang="en-US" sz="2400" b="1" kern="1000" dirty="0">
                        <a:solidFill>
                          <a:srgbClr val="0000CC"/>
                        </a:solidFill>
                        <a:latin typeface="+mn-lt"/>
                        <a:ea typeface="+mn-ea"/>
                        <a:cs typeface="+mn-ea"/>
                        <a:sym typeface="+mn-lt"/>
                      </a:endParaRPr>
                    </a:p>
                  </a:txBody>
                  <a:tcPr marL="68580" marR="68580" marT="0" marB="0" anchor="ctr"/>
                </a:tc>
                <a:tc>
                  <a:txBody>
                    <a:bodyPr/>
                    <a:lstStyle/>
                    <a:p>
                      <a:pPr algn="ctr">
                        <a:spcBef>
                          <a:spcPts val="120"/>
                        </a:spcBef>
                        <a:spcAft>
                          <a:spcPts val="120"/>
                        </a:spcAft>
                      </a:pPr>
                      <a:r>
                        <a:rPr lang="en-US" sz="2400" b="1" kern="1000" dirty="0">
                          <a:solidFill>
                            <a:srgbClr val="0000CC"/>
                          </a:solidFill>
                          <a:latin typeface="+mn-lt"/>
                          <a:ea typeface="+mn-ea"/>
                          <a:cs typeface="+mn-ea"/>
                          <a:sym typeface="+mn-lt"/>
                        </a:rPr>
                        <a:t>3</a:t>
                      </a:r>
                      <a:endParaRPr lang="en-US" sz="2400" b="1" kern="1000" dirty="0">
                        <a:solidFill>
                          <a:srgbClr val="0000CC"/>
                        </a:solidFill>
                        <a:latin typeface="+mn-lt"/>
                        <a:ea typeface="+mn-ea"/>
                        <a:cs typeface="+mn-ea"/>
                        <a:sym typeface="+mn-lt"/>
                      </a:endParaRPr>
                    </a:p>
                  </a:txBody>
                  <a:tcPr marL="68580" marR="68580" marT="0" marB="0" anchor="ctr"/>
                </a:tc>
                <a:tc>
                  <a:txBody>
                    <a:bodyPr/>
                    <a:lstStyle/>
                    <a:p>
                      <a:pPr algn="ctr">
                        <a:spcBef>
                          <a:spcPts val="120"/>
                        </a:spcBef>
                        <a:spcAft>
                          <a:spcPts val="120"/>
                        </a:spcAft>
                      </a:pPr>
                      <a:r>
                        <a:rPr lang="en-US" altLang="zh-CN" sz="2400" b="1" kern="1000" dirty="0">
                          <a:solidFill>
                            <a:srgbClr val="0000CC"/>
                          </a:solidFill>
                          <a:latin typeface="+mn-lt"/>
                          <a:ea typeface="+mn-ea"/>
                          <a:cs typeface="+mn-ea"/>
                          <a:sym typeface="+mn-lt"/>
                        </a:rPr>
                        <a:t>2</a:t>
                      </a:r>
                      <a:endParaRPr lang="en-US" altLang="zh-CN" sz="2400" b="1" kern="1000" dirty="0">
                        <a:solidFill>
                          <a:srgbClr val="0000CC"/>
                        </a:solidFill>
                        <a:latin typeface="+mn-lt"/>
                        <a:ea typeface="+mn-ea"/>
                        <a:cs typeface="+mn-ea"/>
                        <a:sym typeface="+mn-lt"/>
                      </a:endParaRPr>
                    </a:p>
                  </a:txBody>
                  <a:tcPr marL="68580" marR="68580" marT="0" marB="0" anchor="ctr"/>
                </a:tc>
              </a:tr>
            </a:tbl>
          </a:graphicData>
        </a:graphic>
      </p:graphicFrame>
      <p:sp>
        <p:nvSpPr>
          <p:cNvPr id="63" name="矩形 62"/>
          <p:cNvSpPr>
            <a:spLocks noChangeArrowheads="1"/>
          </p:cNvSpPr>
          <p:nvPr>
            <p:custDataLst>
              <p:tags r:id="rId2"/>
            </p:custDataLst>
          </p:nvPr>
        </p:nvSpPr>
        <p:spPr bwMode="auto">
          <a:xfrm>
            <a:off x="257175" y="1820545"/>
            <a:ext cx="8491538" cy="461963"/>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1" u="none" strike="noStrike" kern="1200" cap="none" spc="0" normalizeH="0" baseline="0" noProof="0" dirty="0" err="1">
                <a:ln>
                  <a:noFill/>
                </a:ln>
                <a:solidFill>
                  <a:schemeClr val="bg1"/>
                </a:solidFill>
                <a:effectLst/>
                <a:uLnTx/>
                <a:uFillTx/>
                <a:latin typeface="+mn-lt"/>
                <a:ea typeface="+mn-ea"/>
                <a:cs typeface="+mn-ea"/>
                <a:sym typeface="+mn-lt"/>
              </a:rPr>
              <a:t>P</a:t>
            </a:r>
            <a:r>
              <a:rPr kumimoji="0" lang="en-US" altLang="zh-CN" sz="2400" b="0" i="1" u="none" strike="noStrike" kern="1200" cap="none" spc="0" normalizeH="0" baseline="-25000" noProof="0" dirty="0" err="1">
                <a:ln>
                  <a:noFill/>
                </a:ln>
                <a:solidFill>
                  <a:schemeClr val="bg1"/>
                </a:solidFill>
                <a:effectLst/>
                <a:uLnTx/>
                <a:uFillTx/>
                <a:latin typeface="+mn-lt"/>
                <a:ea typeface="+mn-ea"/>
                <a:cs typeface="+mn-ea"/>
                <a:sym typeface="+mn-lt"/>
              </a:rPr>
              <a:t>n</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en-US" altLang="zh-CN" sz="2400" b="0" i="1" u="none" strike="noStrike" kern="1200" cap="none" spc="0" normalizeH="0" baseline="0" noProof="0" dirty="0">
                <a:ln>
                  <a:noFill/>
                </a:ln>
                <a:solidFill>
                  <a:schemeClr val="bg1"/>
                </a:solidFill>
                <a:effectLst/>
                <a:uLnTx/>
                <a:uFillTx/>
                <a:latin typeface="+mn-lt"/>
                <a:ea typeface="+mn-ea"/>
                <a:cs typeface="+mn-ea"/>
                <a:sym typeface="+mn-lt"/>
              </a:rPr>
              <a:t>x</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 = </a:t>
            </a:r>
            <a:r>
              <a:rPr kumimoji="0" lang="en-US" altLang="zh-CN" sz="2400" b="0" i="1" u="none" strike="noStrike" kern="1200" cap="none" spc="0" normalizeH="0" baseline="0" noProof="0" dirty="0">
                <a:ln>
                  <a:noFill/>
                </a:ln>
                <a:solidFill>
                  <a:schemeClr val="bg1"/>
                </a:solidFill>
                <a:effectLst/>
                <a:uLnTx/>
                <a:uFillTx/>
                <a:latin typeface="+mn-lt"/>
                <a:ea typeface="+mn-ea"/>
                <a:cs typeface="+mn-ea"/>
                <a:sym typeface="+mn-lt"/>
              </a:rPr>
              <a:t>p</a:t>
            </a:r>
            <a:r>
              <a:rPr kumimoji="0" lang="en-US" altLang="zh-CN" sz="2400" b="0" i="0" u="none" strike="noStrike" kern="1200" cap="none" spc="0" normalizeH="0" baseline="-25000" noProof="0" dirty="0">
                <a:ln>
                  <a:noFill/>
                </a:ln>
                <a:solidFill>
                  <a:schemeClr val="bg1"/>
                </a:solidFill>
                <a:effectLst/>
                <a:uLnTx/>
                <a:uFillTx/>
                <a:latin typeface="+mn-lt"/>
                <a:ea typeface="+mn-ea"/>
                <a:cs typeface="+mn-ea"/>
                <a:sym typeface="+mn-lt"/>
              </a:rPr>
              <a:t>0</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 + </a:t>
            </a:r>
            <a:r>
              <a:rPr kumimoji="0" lang="en-US" altLang="zh-CN" sz="2400" b="0" i="1" u="none" strike="noStrike" kern="1200" cap="none" spc="0" normalizeH="0" baseline="0" noProof="0" dirty="0">
                <a:ln>
                  <a:noFill/>
                </a:ln>
                <a:solidFill>
                  <a:schemeClr val="bg1"/>
                </a:solidFill>
                <a:effectLst/>
                <a:uLnTx/>
                <a:uFillTx/>
                <a:latin typeface="+mn-lt"/>
                <a:ea typeface="+mn-ea"/>
                <a:cs typeface="+mn-ea"/>
                <a:sym typeface="+mn-lt"/>
              </a:rPr>
              <a:t>p</a:t>
            </a:r>
            <a:r>
              <a:rPr kumimoji="0" lang="en-US" altLang="zh-CN" sz="2400" b="0" i="0" u="none" strike="noStrike" kern="1200" cap="none" spc="0" normalizeH="0" baseline="-25000" noProof="0" dirty="0">
                <a:ln>
                  <a:noFill/>
                </a:ln>
                <a:solidFill>
                  <a:schemeClr val="bg1"/>
                </a:solidFill>
                <a:effectLst/>
                <a:uLnTx/>
                <a:uFillTx/>
                <a:latin typeface="+mn-lt"/>
                <a:ea typeface="+mn-ea"/>
                <a:cs typeface="+mn-ea"/>
                <a:sym typeface="+mn-lt"/>
              </a:rPr>
              <a:t>1</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x + </a:t>
            </a:r>
            <a:r>
              <a:rPr kumimoji="0" lang="en-US" altLang="zh-CN" sz="2400" b="0" i="1" u="none" strike="noStrike" kern="1200" cap="none" spc="0" normalizeH="0" baseline="0" noProof="0" dirty="0">
                <a:ln>
                  <a:noFill/>
                </a:ln>
                <a:solidFill>
                  <a:schemeClr val="bg1"/>
                </a:solidFill>
                <a:effectLst/>
                <a:uLnTx/>
                <a:uFillTx/>
                <a:latin typeface="+mn-lt"/>
                <a:ea typeface="+mn-ea"/>
                <a:cs typeface="+mn-ea"/>
                <a:sym typeface="+mn-lt"/>
              </a:rPr>
              <a:t>p</a:t>
            </a:r>
            <a:r>
              <a:rPr kumimoji="0" lang="en-US" altLang="zh-CN" sz="2400" b="0" i="0" u="none" strike="noStrike" kern="1200" cap="none" spc="0" normalizeH="0" baseline="-25000" noProof="0" dirty="0">
                <a:ln>
                  <a:noFill/>
                </a:ln>
                <a:solidFill>
                  <a:schemeClr val="bg1"/>
                </a:solidFill>
                <a:effectLst/>
                <a:uLnTx/>
                <a:uFillTx/>
                <a:latin typeface="+mn-lt"/>
                <a:ea typeface="+mn-ea"/>
                <a:cs typeface="+mn-ea"/>
                <a:sym typeface="+mn-lt"/>
              </a:rPr>
              <a:t>2</a:t>
            </a:r>
            <a:r>
              <a:rPr kumimoji="0" lang="en-US" altLang="zh-CN" sz="2400" b="0" i="1" u="none" strike="noStrike" kern="1200" cap="none" spc="0" normalizeH="0" baseline="0" noProof="0" dirty="0">
                <a:ln>
                  <a:noFill/>
                </a:ln>
                <a:solidFill>
                  <a:schemeClr val="bg1"/>
                </a:solidFill>
                <a:effectLst/>
                <a:uLnTx/>
                <a:uFillTx/>
                <a:latin typeface="+mn-lt"/>
                <a:ea typeface="+mn-ea"/>
                <a:cs typeface="+mn-ea"/>
                <a:sym typeface="+mn-lt"/>
              </a:rPr>
              <a:t>x</a:t>
            </a:r>
            <a:r>
              <a:rPr kumimoji="0" lang="en-US" altLang="zh-CN" sz="2400" b="0" i="0" u="none" strike="noStrike" kern="1200" cap="none" spc="0" normalizeH="0" baseline="30000" noProof="0" dirty="0">
                <a:ln>
                  <a:noFill/>
                </a:ln>
                <a:solidFill>
                  <a:schemeClr val="bg1"/>
                </a:solidFill>
                <a:effectLst/>
                <a:uLnTx/>
                <a:uFillTx/>
                <a:latin typeface="+mn-lt"/>
                <a:ea typeface="+mn-ea"/>
                <a:cs typeface="+mn-ea"/>
                <a:sym typeface="+mn-lt"/>
              </a:rPr>
              <a:t>2</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 + … + </a:t>
            </a:r>
            <a:r>
              <a:rPr kumimoji="0" lang="en-US" altLang="zh-CN" sz="2400" b="0" i="1" u="none" strike="noStrike" kern="1200" cap="none" spc="0" normalizeH="0" baseline="0" noProof="0" dirty="0" err="1">
                <a:ln>
                  <a:noFill/>
                </a:ln>
                <a:solidFill>
                  <a:schemeClr val="bg1"/>
                </a:solidFill>
                <a:effectLst/>
                <a:uLnTx/>
                <a:uFillTx/>
                <a:latin typeface="+mn-lt"/>
                <a:ea typeface="+mn-ea"/>
                <a:cs typeface="+mn-ea"/>
                <a:sym typeface="+mn-lt"/>
              </a:rPr>
              <a:t>p</a:t>
            </a:r>
            <a:r>
              <a:rPr kumimoji="0" lang="en-US" altLang="zh-CN" sz="2400" b="0" i="1" u="none" strike="noStrike" kern="1200" cap="none" spc="0" normalizeH="0" baseline="-25000" noProof="0" dirty="0" err="1">
                <a:ln>
                  <a:noFill/>
                </a:ln>
                <a:solidFill>
                  <a:schemeClr val="bg1"/>
                </a:solidFill>
                <a:effectLst/>
                <a:uLnTx/>
                <a:uFillTx/>
                <a:latin typeface="+mn-lt"/>
                <a:ea typeface="+mn-ea"/>
                <a:cs typeface="+mn-ea"/>
                <a:sym typeface="+mn-lt"/>
              </a:rPr>
              <a:t>n</a:t>
            </a:r>
            <a:r>
              <a:rPr kumimoji="0" lang="en-US" altLang="zh-CN" sz="2400" b="0" i="1" u="none" strike="noStrike" kern="1200" cap="none" spc="0" normalizeH="0" baseline="0" noProof="0" dirty="0" err="1">
                <a:ln>
                  <a:noFill/>
                </a:ln>
                <a:solidFill>
                  <a:schemeClr val="bg1"/>
                </a:solidFill>
                <a:effectLst/>
                <a:uLnTx/>
                <a:uFillTx/>
                <a:latin typeface="+mn-lt"/>
                <a:ea typeface="+mn-ea"/>
                <a:cs typeface="+mn-ea"/>
                <a:sym typeface="+mn-lt"/>
              </a:rPr>
              <a:t>x</a:t>
            </a:r>
            <a:r>
              <a:rPr kumimoji="0" lang="en-US" altLang="zh-CN" sz="2400" b="0" i="1" u="none" strike="noStrike" kern="1200" cap="none" spc="0" normalizeH="0" baseline="30000" noProof="0" dirty="0" err="1">
                <a:ln>
                  <a:noFill/>
                </a:ln>
                <a:solidFill>
                  <a:schemeClr val="bg1"/>
                </a:solidFill>
                <a:effectLst/>
                <a:uLnTx/>
                <a:uFillTx/>
                <a:latin typeface="+mn-lt"/>
                <a:ea typeface="+mn-ea"/>
                <a:cs typeface="+mn-ea"/>
                <a:sym typeface="+mn-lt"/>
              </a:rPr>
              <a:t>n</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2" name="组合 1"/>
          <p:cNvGrpSpPr/>
          <p:nvPr/>
        </p:nvGrpSpPr>
        <p:grpSpPr>
          <a:xfrm>
            <a:off x="257175" y="2282825"/>
            <a:ext cx="8491220" cy="882650"/>
            <a:chOff x="405" y="3595"/>
            <a:chExt cx="13372" cy="1390"/>
          </a:xfrm>
        </p:grpSpPr>
        <p:sp>
          <p:nvSpPr>
            <p:cNvPr id="4" name="矩形 3"/>
            <p:cNvSpPr/>
            <p:nvPr>
              <p:custDataLst>
                <p:tags r:id="rId3"/>
              </p:custDataLst>
            </p:nvPr>
          </p:nvSpPr>
          <p:spPr bwMode="auto">
            <a:xfrm>
              <a:off x="405" y="3595"/>
              <a:ext cx="13373" cy="139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538" name="矩形 64"/>
            <p:cNvSpPr>
              <a:spLocks noChangeArrowheads="1"/>
            </p:cNvSpPr>
            <p:nvPr>
              <p:custDataLst>
                <p:tags r:id="rId4"/>
              </p:custDataLst>
            </p:nvPr>
          </p:nvSpPr>
          <p:spPr bwMode="auto">
            <a:xfrm>
              <a:off x="1368" y="4000"/>
              <a:ext cx="12240" cy="728"/>
            </a:xfrm>
            <a:prstGeom prst="rect">
              <a:avLst/>
            </a:prstGeom>
            <a:solidFill>
              <a:schemeClr val="bg2">
                <a:lumMod val="20000"/>
                <a:lumOff val="80000"/>
              </a:schemeClr>
            </a:solidFill>
            <a:ln>
              <a:noFill/>
            </a:ln>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线性表</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 = (p</a:t>
              </a:r>
              <a:r>
                <a:rPr kumimoji="0" lang="en-US" altLang="zh-CN" sz="2400" b="0" i="0" u="none" strike="noStrike" kern="1200" cap="none" spc="0" normalizeH="0" baseline="-25000" noProof="0">
                  <a:ln>
                    <a:noFill/>
                  </a:ln>
                  <a:solidFill>
                    <a:schemeClr val="tx1"/>
                  </a:solidFill>
                  <a:effectLst/>
                  <a:uLnTx/>
                  <a:uFillTx/>
                  <a:latin typeface="+mn-lt"/>
                  <a:ea typeface="+mn-ea"/>
                  <a:cs typeface="+mn-ea"/>
                  <a:sym typeface="+mn-lt"/>
                </a:rPr>
                <a:t>0</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25000" noProof="0">
                  <a:ln>
                    <a:noFill/>
                  </a:ln>
                  <a:solidFill>
                    <a:schemeClr val="tx1"/>
                  </a:solidFill>
                  <a:effectLst/>
                  <a:uLnTx/>
                  <a:uFillTx/>
                  <a:latin typeface="+mn-lt"/>
                  <a:ea typeface="+mn-ea"/>
                  <a:cs typeface="+mn-ea"/>
                  <a:sym typeface="+mn-lt"/>
                </a:rPr>
                <a:t>1</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25000" noProof="0">
                  <a:ln>
                    <a:noFill/>
                  </a:ln>
                  <a:solidFill>
                    <a:schemeClr val="tx1"/>
                  </a:solidFill>
                  <a:effectLst/>
                  <a:uLnTx/>
                  <a:uFillTx/>
                  <a:latin typeface="+mn-lt"/>
                  <a:ea typeface="+mn-ea"/>
                  <a:cs typeface="+mn-ea"/>
                  <a:sym typeface="+mn-lt"/>
                </a:rPr>
                <a:t>2</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25000" noProof="0">
                  <a:ln>
                    <a:noFill/>
                  </a:ln>
                  <a:solidFill>
                    <a:schemeClr val="tx1"/>
                  </a:solidFill>
                  <a:effectLst/>
                  <a:uLnTx/>
                  <a:uFillTx/>
                  <a:latin typeface="+mn-lt"/>
                  <a:ea typeface="+mn-ea"/>
                  <a:cs typeface="+mn-ea"/>
                  <a:sym typeface="+mn-lt"/>
                </a:rPr>
                <a:t>n</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44062" name="矩形 74"/>
          <p:cNvSpPr>
            <a:spLocks noChangeArrowheads="1"/>
          </p:cNvSpPr>
          <p:nvPr>
            <p:custDataLst>
              <p:tags r:id="rId5"/>
            </p:custDataLst>
          </p:nvPr>
        </p:nvSpPr>
        <p:spPr bwMode="auto">
          <a:xfrm>
            <a:off x="257175" y="3649345"/>
            <a:ext cx="5143500" cy="461963"/>
          </a:xfrm>
          <a:prstGeom prst="rect">
            <a:avLst/>
          </a:prstGeom>
          <a:solidFill>
            <a:schemeClr val="bg2">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10 + 5x - 4</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2</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+ 3</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3</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+ 2</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4</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 name="组合 14"/>
          <p:cNvGrpSpPr/>
          <p:nvPr/>
        </p:nvGrpSpPr>
        <p:grpSpPr>
          <a:xfrm>
            <a:off x="5400675" y="3644583"/>
            <a:ext cx="3348038" cy="2185987"/>
            <a:chOff x="5786438" y="3852255"/>
            <a:chExt cx="2432312" cy="2186130"/>
          </a:xfrm>
        </p:grpSpPr>
        <p:sp>
          <p:nvSpPr>
            <p:cNvPr id="21536" name="矩形 75"/>
            <p:cNvSpPr>
              <a:spLocks noChangeArrowheads="1"/>
            </p:cNvSpPr>
            <p:nvPr>
              <p:custDataLst>
                <p:tags r:id="rId6"/>
              </p:custDataLst>
            </p:nvPr>
          </p:nvSpPr>
          <p:spPr bwMode="auto">
            <a:xfrm>
              <a:off x="6331950" y="3852255"/>
              <a:ext cx="1886800" cy="2186130"/>
            </a:xfrm>
            <a:prstGeom prst="round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数组表示</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（每一项的指数</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隐含在其系数</a:t>
              </a:r>
              <a:r>
                <a:rPr kumimoji="0" lang="en-US" altLang="zh-CN" sz="2400" b="0" i="1"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400" b="0" i="1" u="none" strike="noStrike" kern="1200" cap="none" spc="0" normalizeH="0" baseline="-30000" noProof="0">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的序号中）</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右弧形箭头 76"/>
            <p:cNvSpPr>
              <a:spLocks noChangeArrowheads="1"/>
            </p:cNvSpPr>
            <p:nvPr>
              <p:custDataLst>
                <p:tags r:id="rId7"/>
              </p:custDataLst>
            </p:nvPr>
          </p:nvSpPr>
          <p:spPr bwMode="auto">
            <a:xfrm>
              <a:off x="5786438" y="4045943"/>
              <a:ext cx="429028" cy="1759065"/>
            </a:xfrm>
            <a:prstGeom prst="curvedLeftArrow">
              <a:avLst>
                <a:gd name="adj1" fmla="val 24980"/>
                <a:gd name="adj2" fmla="val 49923"/>
                <a:gd name="adj3" fmla="val 332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4062"/>
                                        </p:tgtEl>
                                        <p:attrNameLst>
                                          <p:attrName>style.visibility</p:attrName>
                                        </p:attrNameLst>
                                      </p:cBhvr>
                                      <p:to>
                                        <p:strVal val="visible"/>
                                      </p:to>
                                    </p:set>
                                    <p:anim calcmode="lin" valueType="num">
                                      <p:cBhvr additive="base">
                                        <p:cTn id="12" dur="500" fill="hold"/>
                                        <p:tgtEl>
                                          <p:spTgt spid="44062"/>
                                        </p:tgtEl>
                                        <p:attrNameLst>
                                          <p:attrName>ppt_x</p:attrName>
                                        </p:attrNameLst>
                                      </p:cBhvr>
                                      <p:tavLst>
                                        <p:tav tm="0">
                                          <p:val>
                                            <p:strVal val="#ppt_x"/>
                                          </p:val>
                                        </p:tav>
                                        <p:tav tm="100000">
                                          <p:val>
                                            <p:strVal val="#ppt_x"/>
                                          </p:val>
                                        </p:tav>
                                      </p:tavLst>
                                    </p:anim>
                                    <p:anim calcmode="lin" valueType="num">
                                      <p:cBhvr additive="base">
                                        <p:cTn id="13" dur="500" fill="hold"/>
                                        <p:tgtEl>
                                          <p:spTgt spid="4406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2"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2.8 </a:t>
            </a:r>
            <a:r>
              <a:rPr lang="zh-CN" altLang="en-US" b="0" kern="0" noProof="0">
                <a:ln>
                  <a:noFill/>
                </a:ln>
                <a:uLnTx/>
                <a:uFillTx/>
                <a:sym typeface="+mn-ea"/>
              </a:rPr>
              <a:t>案例分析与实现</a:t>
            </a:r>
            <a:r>
              <a:rPr lang="en-US" altLang="zh-CN" b="0" kern="0" noProof="0">
                <a:ln>
                  <a:noFill/>
                </a:ln>
                <a:uLnTx/>
                <a:uFillTx/>
                <a:sym typeface="+mn-ea"/>
              </a:rPr>
              <a:t>-</a:t>
            </a:r>
            <a:r>
              <a:rPr lang="zh-CN" altLang="en-US" sz="2000" b="0" kern="0" noProof="0">
                <a:ln>
                  <a:noFill/>
                </a:ln>
                <a:solidFill>
                  <a:srgbClr val="FF0000"/>
                </a:solidFill>
                <a:uLnTx/>
                <a:uFillTx/>
                <a:sym typeface="+mn-ea"/>
              </a:rPr>
              <a:t>一元多项式相加</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8851" name="Rectangle 3"/>
          <p:cNvSpPr>
            <a:spLocks noGrp="1"/>
          </p:cNvSpPr>
          <p:nvPr>
            <p:ph idx="1"/>
          </p:nvPr>
        </p:nvSpPr>
        <p:spPr>
          <a:xfrm>
            <a:off x="107950" y="1052513"/>
            <a:ext cx="8856663" cy="5616575"/>
          </a:xfrm>
        </p:spPr>
        <p:txBody>
          <a:bodyPr vert="horz" wrap="square" lIns="91440" tIns="45720" rIns="91440" bIns="45720" anchor="t" anchorCtr="0"/>
          <a:lstStyle/>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else{ 		</a:t>
            </a:r>
            <a:r>
              <a:rPr lang="en-US" altLang="zh-CN" kern="1200" dirty="0">
                <a:latin typeface="+mj-lt"/>
                <a:ea typeface="宋体" panose="02010600030101010101" pitchFamily="2" charset="-122"/>
                <a:cs typeface="+mn-cs"/>
              </a:rPr>
              <a:t>//qa</a:t>
            </a:r>
            <a:r>
              <a:rPr lang="zh-CN" altLang="en-US" kern="1200" dirty="0">
                <a:latin typeface="+mj-lt"/>
                <a:ea typeface="宋体" panose="02010600030101010101" pitchFamily="2" charset="-122"/>
                <a:cs typeface="+mn-cs"/>
              </a:rPr>
              <a:t>当前指数等于</a:t>
            </a:r>
            <a:r>
              <a:rPr lang="en-US" altLang="zh-CN" kern="1200" dirty="0">
                <a:latin typeface="+mj-lt"/>
                <a:ea typeface="宋体" panose="02010600030101010101" pitchFamily="2" charset="-122"/>
                <a:cs typeface="+mn-cs"/>
              </a:rPr>
              <a:t>qb</a:t>
            </a:r>
            <a:r>
              <a:rPr lang="zh-CN" altLang="en-US" kern="1200" dirty="0">
                <a:latin typeface="+mj-lt"/>
                <a:ea typeface="宋体" panose="02010600030101010101" pitchFamily="2" charset="-122"/>
                <a:cs typeface="+mn-cs"/>
              </a:rPr>
              <a:t>当前指数</a:t>
            </a:r>
            <a:endParaRPr lang="zh-CN" altLang="en-US"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sum=a.coef+b.coef;</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if (sum!=0){ </a:t>
            </a:r>
            <a:r>
              <a:rPr lang="en-US" altLang="zh-CN" kern="1200" dirty="0">
                <a:latin typeface="+mj-lt"/>
                <a:ea typeface="宋体" panose="02010600030101010101" pitchFamily="2" charset="-122"/>
                <a:cs typeface="+mn-cs"/>
              </a:rPr>
              <a:t>//</a:t>
            </a:r>
            <a:r>
              <a:rPr lang="zh-CN" altLang="en-US" kern="1200" dirty="0">
                <a:latin typeface="+mj-lt"/>
                <a:ea typeface="宋体" panose="02010600030101010101" pitchFamily="2" charset="-122"/>
                <a:cs typeface="+mn-cs"/>
              </a:rPr>
              <a:t>修改</a:t>
            </a:r>
            <a:r>
              <a:rPr lang="en-US" altLang="zh-CN" kern="1200" dirty="0">
                <a:latin typeface="+mj-lt"/>
                <a:ea typeface="宋体" panose="02010600030101010101" pitchFamily="2" charset="-122"/>
                <a:cs typeface="+mn-cs"/>
              </a:rPr>
              <a:t>qa</a:t>
            </a:r>
            <a:r>
              <a:rPr lang="zh-CN" altLang="en-US" kern="1200" dirty="0">
                <a:latin typeface="+mj-lt"/>
                <a:ea typeface="宋体" panose="02010600030101010101" pitchFamily="2" charset="-122"/>
                <a:cs typeface="+mn-cs"/>
              </a:rPr>
              <a:t>当前结点系数</a:t>
            </a:r>
            <a:endParaRPr lang="zh-CN" altLang="en-US"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zh-CN" altLang="en-US" kern="1200" dirty="0">
                <a:latin typeface="+mj-lt"/>
                <a:ea typeface="宋体" panose="02010600030101010101" pitchFamily="2" charset="-122"/>
                <a:cs typeface="+mn-cs"/>
              </a:rPr>
              <a:t>		</a:t>
            </a:r>
            <a:r>
              <a:rPr lang="en-US" altLang="zh-CN" b="1" kern="1200" dirty="0">
                <a:latin typeface="+mj-lt"/>
                <a:ea typeface="宋体" panose="02010600030101010101" pitchFamily="2" charset="-122"/>
                <a:cs typeface="+mn-cs"/>
              </a:rPr>
              <a:t>SetCurElem(qa,sum);  ha=qa;</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else { 	</a:t>
            </a:r>
            <a:r>
              <a:rPr lang="en-US" altLang="zh-CN" kern="1200" dirty="0">
                <a:latin typeface="+mj-lt"/>
                <a:ea typeface="宋体" panose="02010600030101010101" pitchFamily="2" charset="-122"/>
                <a:cs typeface="+mn-cs"/>
              </a:rPr>
              <a:t>//</a:t>
            </a:r>
            <a:r>
              <a:rPr lang="zh-CN" altLang="en-US" kern="1200" dirty="0">
                <a:latin typeface="+mj-lt"/>
                <a:ea typeface="宋体" panose="02010600030101010101" pitchFamily="2" charset="-122"/>
                <a:cs typeface="+mn-cs"/>
              </a:rPr>
              <a:t>删除</a:t>
            </a:r>
            <a:r>
              <a:rPr lang="en-US" altLang="zh-CN" kern="1200" dirty="0">
                <a:latin typeface="+mj-lt"/>
                <a:ea typeface="宋体" panose="02010600030101010101" pitchFamily="2" charset="-122"/>
                <a:cs typeface="+mn-cs"/>
              </a:rPr>
              <a:t>qa</a:t>
            </a:r>
            <a:r>
              <a:rPr lang="zh-CN" altLang="en-US" kern="1200" dirty="0">
                <a:latin typeface="+mj-lt"/>
                <a:ea typeface="宋体" panose="02010600030101010101" pitchFamily="2" charset="-122"/>
                <a:cs typeface="+mn-cs"/>
              </a:rPr>
              <a:t>当前结点</a:t>
            </a:r>
            <a:endParaRPr lang="zh-CN" altLang="en-US"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zh-CN" altLang="en-US" kern="1200" dirty="0">
                <a:latin typeface="+mj-lt"/>
                <a:ea typeface="宋体" panose="02010600030101010101" pitchFamily="2" charset="-122"/>
                <a:cs typeface="+mn-cs"/>
              </a:rPr>
              <a:t>		</a:t>
            </a:r>
            <a:r>
              <a:rPr lang="en-US" altLang="zh-CN" b="1" kern="1200" dirty="0">
                <a:latin typeface="+mj-lt"/>
                <a:ea typeface="宋体" panose="02010600030101010101" pitchFamily="2" charset="-122"/>
                <a:cs typeface="+mn-cs"/>
              </a:rPr>
              <a:t>DelFirst(ha,qa);  FreeNode(qa); </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DelFirst(hb,qb);  </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FreeNode(qb); </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qb=NextPos(pb,hb); </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	qa=NextPos(pa,ha);</a:t>
            </a:r>
            <a:endParaRPr lang="en-US" altLang="zh-CN" b="1" kern="1200" dirty="0">
              <a:latin typeface="+mj-lt"/>
              <a:ea typeface="宋体" panose="02010600030101010101" pitchFamily="2" charset="-122"/>
              <a:cs typeface="+mn-cs"/>
            </a:endParaRPr>
          </a:p>
          <a:p>
            <a:pPr lvl="2">
              <a:spcBef>
                <a:spcPct val="5000"/>
              </a:spcBef>
              <a:buFont typeface="Wingdings" panose="05000000000000000000" pitchFamily="2" charset="2"/>
              <a:buNone/>
            </a:pPr>
            <a:r>
              <a:rPr lang="en-US" altLang="zh-CN" b="1" kern="1200" dirty="0">
                <a:latin typeface="+mj-lt"/>
                <a:ea typeface="宋体" panose="02010600030101010101" pitchFamily="2" charset="-122"/>
                <a:cs typeface="+mn-cs"/>
              </a:rPr>
              <a:t>}</a:t>
            </a:r>
            <a:endParaRPr lang="en-US" altLang="zh-CN" b="1" kern="1200" dirty="0">
              <a:latin typeface="+mj-lt"/>
              <a:ea typeface="宋体" panose="02010600030101010101" pitchFamily="2" charset="-122"/>
              <a:cs typeface="+mn-cs"/>
            </a:endParaRPr>
          </a:p>
          <a:p>
            <a:pPr>
              <a:spcBef>
                <a:spcPct val="5000"/>
              </a:spcBef>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t>
            </a:r>
            <a:endParaRPr lang="en-US" altLang="zh-CN" b="1" kern="1200" dirty="0">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2.8 </a:t>
            </a:r>
            <a:r>
              <a:rPr lang="zh-CN" altLang="en-US" b="0" kern="0" noProof="0">
                <a:ln>
                  <a:noFill/>
                </a:ln>
                <a:uLnTx/>
                <a:uFillTx/>
                <a:sym typeface="+mn-ea"/>
              </a:rPr>
              <a:t>案例分析与实现</a:t>
            </a:r>
            <a:r>
              <a:rPr lang="en-US" altLang="zh-CN" b="0" kern="0" noProof="0">
                <a:ln>
                  <a:noFill/>
                </a:ln>
                <a:uLnTx/>
                <a:uFillTx/>
                <a:sym typeface="+mn-ea"/>
              </a:rPr>
              <a:t>-</a:t>
            </a:r>
            <a:r>
              <a:rPr lang="zh-CN" altLang="en-US" sz="2000" b="0" kern="0" noProof="0">
                <a:ln>
                  <a:noFill/>
                </a:ln>
                <a:solidFill>
                  <a:srgbClr val="FF0000"/>
                </a:solidFill>
                <a:uLnTx/>
                <a:uFillTx/>
                <a:sym typeface="+mn-ea"/>
              </a:rPr>
              <a:t>一元多项式相加</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9875" name="Rectangle 3"/>
          <p:cNvSpPr>
            <a:spLocks noGrp="1"/>
          </p:cNvSpPr>
          <p:nvPr>
            <p:ph idx="1"/>
          </p:nvPr>
        </p:nvSpPr>
        <p:spPr>
          <a:xfrm>
            <a:off x="107950" y="1052513"/>
            <a:ext cx="8856663" cy="5616575"/>
          </a:xfrm>
        </p:spPr>
        <p:txBody>
          <a:bodyPr vert="horz" wrap="square" lIns="91440" tIns="45720" rIns="91440" bIns="45720" anchor="t" anchorCtr="0"/>
          <a:lstStyle/>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if (!ListEmpty(pb))   </a:t>
            </a:r>
            <a:endParaRPr lang="en-US" altLang="zh-CN" b="1"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Append(pa, qb);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链接</a:t>
            </a:r>
            <a:r>
              <a:rPr lang="en-US" altLang="zh-CN" kern="1200" dirty="0">
                <a:latin typeface="Times New Roman" panose="02020603050405020304" pitchFamily="18" charset="0"/>
                <a:ea typeface="宋体" panose="02010600030101010101" pitchFamily="2" charset="-122"/>
                <a:cs typeface="+mn-cs"/>
              </a:rPr>
              <a:t>pb</a:t>
            </a:r>
            <a:r>
              <a:rPr lang="zh-CN" altLang="en-US" kern="1200" dirty="0">
                <a:latin typeface="Times New Roman" panose="02020603050405020304" pitchFamily="18" charset="0"/>
                <a:ea typeface="宋体" panose="02010600030101010101" pitchFamily="2" charset="-122"/>
                <a:cs typeface="+mn-cs"/>
              </a:rPr>
              <a:t>剩余结点</a:t>
            </a:r>
            <a:endParaRPr lang="en-US" altLang="zh-CN"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	FreeNode(hb); 		</a:t>
            </a:r>
            <a:r>
              <a:rPr lang="en-US" altLang="zh-CN" kern="1200" dirty="0">
                <a:latin typeface="Times New Roman" panose="02020603050405020304" pitchFamily="18" charset="0"/>
                <a:ea typeface="宋体" panose="02010600030101010101" pitchFamily="2" charset="-122"/>
                <a:cs typeface="+mn-cs"/>
              </a:rPr>
              <a:t>//</a:t>
            </a:r>
            <a:r>
              <a:rPr lang="zh-CN" altLang="en-US" kern="1200" dirty="0">
                <a:latin typeface="Times New Roman" panose="02020603050405020304" pitchFamily="18" charset="0"/>
                <a:ea typeface="宋体" panose="02010600030101010101" pitchFamily="2" charset="-122"/>
                <a:cs typeface="+mn-cs"/>
              </a:rPr>
              <a:t>释放</a:t>
            </a:r>
            <a:r>
              <a:rPr lang="en-US" altLang="zh-CN" kern="1200" dirty="0">
                <a:latin typeface="Times New Roman" panose="02020603050405020304" pitchFamily="18" charset="0"/>
                <a:ea typeface="宋体" panose="02010600030101010101" pitchFamily="2" charset="-122"/>
                <a:cs typeface="+mn-cs"/>
              </a:rPr>
              <a:t>pb</a:t>
            </a:r>
            <a:r>
              <a:rPr lang="zh-CN" altLang="en-US" kern="1200" dirty="0">
                <a:latin typeface="Times New Roman" panose="02020603050405020304" pitchFamily="18" charset="0"/>
                <a:ea typeface="宋体" panose="02010600030101010101" pitchFamily="2" charset="-122"/>
                <a:cs typeface="+mn-cs"/>
              </a:rPr>
              <a:t>头结点</a:t>
            </a:r>
            <a:endParaRPr lang="zh-CN" altLang="en-US" kern="1200" dirty="0">
              <a:latin typeface="Times New Roman" panose="02020603050405020304" pitchFamily="18" charset="0"/>
              <a:ea typeface="宋体" panose="02010600030101010101" pitchFamily="2" charset="-122"/>
              <a:cs typeface="+mn-cs"/>
            </a:endParaRPr>
          </a:p>
          <a:p>
            <a:pPr>
              <a:buFont typeface="Wingdings" panose="05000000000000000000" pitchFamily="2" charset="2"/>
              <a:buNone/>
            </a:pPr>
            <a:r>
              <a:rPr lang="en-US" altLang="zh-CN" b="1" kern="1200" dirty="0">
                <a:latin typeface="Times New Roman" panose="02020603050405020304" pitchFamily="18" charset="0"/>
                <a:ea typeface="宋体" panose="02010600030101010101" pitchFamily="2" charset="-122"/>
                <a:cs typeface="+mn-cs"/>
              </a:rPr>
              <a:t>}</a:t>
            </a:r>
            <a:endParaRPr lang="zh-CN" altLang="en-US" b="1" kern="1200" dirty="0">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b="0" kern="0" noProof="0">
                <a:ln>
                  <a:noFill/>
                </a:ln>
                <a:uLnTx/>
                <a:uFillTx/>
                <a:sym typeface="+mn-ea"/>
              </a:rPr>
              <a:t>2.8 </a:t>
            </a:r>
            <a:r>
              <a:rPr lang="zh-CN" altLang="en-US" b="0" kern="0" noProof="0">
                <a:ln>
                  <a:noFill/>
                </a:ln>
                <a:uLnTx/>
                <a:uFillTx/>
                <a:sym typeface="+mn-ea"/>
              </a:rPr>
              <a:t>案例分析与实现</a:t>
            </a:r>
            <a:r>
              <a:rPr lang="en-US" altLang="zh-CN" b="0" kern="0" noProof="0">
                <a:ln>
                  <a:noFill/>
                </a:ln>
                <a:uLnTx/>
                <a:uFillTx/>
                <a:sym typeface="+mn-ea"/>
              </a:rPr>
              <a:t>-</a:t>
            </a:r>
            <a:r>
              <a:rPr lang="zh-CN" altLang="en-US" sz="2000" b="0" kern="0" noProof="0">
                <a:ln>
                  <a:noFill/>
                </a:ln>
                <a:solidFill>
                  <a:srgbClr val="FF0000"/>
                </a:solidFill>
                <a:uLnTx/>
                <a:uFillTx/>
                <a:sym typeface="+mn-ea"/>
              </a:rPr>
              <a:t>一元多项式相加</a:t>
            </a:r>
            <a:endPar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50" name="Rectangle 39"/>
          <p:cNvSpPr/>
          <p:nvPr/>
        </p:nvSpPr>
        <p:spPr>
          <a:xfrm>
            <a:off x="7092950" y="3057525"/>
            <a:ext cx="3048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eaLnBrk="1" hangingPunct="1">
              <a:spcBef>
                <a:spcPct val="0"/>
              </a:spcBef>
              <a:buNone/>
            </a:pPr>
            <a:r>
              <a:rPr lang="en-US" altLang="zh-CN" b="1" dirty="0">
                <a:solidFill>
                  <a:srgbClr val="000000"/>
                </a:solidFill>
                <a:latin typeface="宋体" panose="02010600030101010101" pitchFamily="2" charset="-122"/>
                <a:ea typeface="宋体" panose="02010600030101010101" pitchFamily="2" charset="-122"/>
              </a:rPr>
              <a:t>∧</a:t>
            </a:r>
            <a:endParaRPr lang="en-US" altLang="zh-CN" b="1" dirty="0">
              <a:ea typeface="宋体" panose="02010600030101010101" pitchFamily="2" charset="-122"/>
            </a:endParaRPr>
          </a:p>
        </p:txBody>
      </p:sp>
      <p:sp>
        <p:nvSpPr>
          <p:cNvPr id="80900" name="Rectangle 92"/>
          <p:cNvSpPr/>
          <p:nvPr/>
        </p:nvSpPr>
        <p:spPr>
          <a:xfrm>
            <a:off x="1260475" y="3057525"/>
            <a:ext cx="287338"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0</a:t>
            </a:r>
            <a:endParaRPr lang="en-US" altLang="zh-CN" b="1" dirty="0">
              <a:ea typeface="宋体" panose="02010600030101010101" pitchFamily="2" charset="-122"/>
            </a:endParaRPr>
          </a:p>
        </p:txBody>
      </p:sp>
      <p:sp>
        <p:nvSpPr>
          <p:cNvPr id="80901" name="Text Box 139"/>
          <p:cNvSpPr txBox="1"/>
          <p:nvPr/>
        </p:nvSpPr>
        <p:spPr>
          <a:xfrm>
            <a:off x="466725" y="3052763"/>
            <a:ext cx="649288"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latin typeface="Times New Roman" panose="02020603050405020304" pitchFamily="18" charset="0"/>
              </a:rPr>
              <a:t>pa</a:t>
            </a:r>
            <a:endParaRPr lang="en-US" altLang="zh-CN" b="1" dirty="0">
              <a:latin typeface="Times New Roman" panose="02020603050405020304" pitchFamily="18" charset="0"/>
            </a:endParaRPr>
          </a:p>
        </p:txBody>
      </p:sp>
      <p:sp>
        <p:nvSpPr>
          <p:cNvPr id="80902" name="Rectangle 92"/>
          <p:cNvSpPr/>
          <p:nvPr/>
        </p:nvSpPr>
        <p:spPr>
          <a:xfrm>
            <a:off x="1727200" y="3057525"/>
            <a:ext cx="2540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grpSp>
        <p:nvGrpSpPr>
          <p:cNvPr id="80903" name="Group 115"/>
          <p:cNvGrpSpPr/>
          <p:nvPr/>
        </p:nvGrpSpPr>
        <p:grpSpPr>
          <a:xfrm>
            <a:off x="1116013" y="2986088"/>
            <a:ext cx="1358900" cy="514350"/>
            <a:chOff x="1519" y="2523"/>
            <a:chExt cx="856" cy="324"/>
          </a:xfrm>
        </p:grpSpPr>
        <p:sp>
          <p:nvSpPr>
            <p:cNvPr id="80983" name="Rectangle 91"/>
            <p:cNvSpPr/>
            <p:nvPr/>
          </p:nvSpPr>
          <p:spPr>
            <a:xfrm>
              <a:off x="1519" y="2523"/>
              <a:ext cx="856" cy="324"/>
            </a:xfrm>
            <a:prstGeom prst="rect">
              <a:avLst/>
            </a:prstGeom>
            <a:noFill/>
            <a:ln w="174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b="1" dirty="0">
                <a:ea typeface="宋体" panose="02010600030101010101" pitchFamily="2" charset="-122"/>
              </a:endParaRPr>
            </a:p>
          </p:txBody>
        </p:sp>
        <p:sp>
          <p:nvSpPr>
            <p:cNvPr id="80984" name="Line 94"/>
            <p:cNvSpPr/>
            <p:nvPr/>
          </p:nvSpPr>
          <p:spPr>
            <a:xfrm>
              <a:off x="2153"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sp>
          <p:nvSpPr>
            <p:cNvPr id="80985" name="Line 95"/>
            <p:cNvSpPr/>
            <p:nvPr/>
          </p:nvSpPr>
          <p:spPr>
            <a:xfrm>
              <a:off x="1836"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grpSp>
      <p:sp>
        <p:nvSpPr>
          <p:cNvPr id="80904" name="Line 116"/>
          <p:cNvSpPr/>
          <p:nvPr/>
        </p:nvSpPr>
        <p:spPr>
          <a:xfrm>
            <a:off x="2268538" y="3273425"/>
            <a:ext cx="503237" cy="0"/>
          </a:xfrm>
          <a:prstGeom prst="line">
            <a:avLst/>
          </a:prstGeom>
          <a:ln w="31750" cap="flat" cmpd="sng">
            <a:solidFill>
              <a:schemeClr val="tx1"/>
            </a:solidFill>
            <a:prstDash val="solid"/>
            <a:headEnd type="none" w="med" len="med"/>
            <a:tailEnd type="triangle" w="lg" len="med"/>
          </a:ln>
        </p:spPr>
        <p:txBody>
          <a:bodyPr/>
          <a:lstStyle/>
          <a:p>
            <a:endParaRPr lang="zh-CN" altLang="en-US"/>
          </a:p>
        </p:txBody>
      </p:sp>
      <p:sp>
        <p:nvSpPr>
          <p:cNvPr id="151670" name="Rectangle 92"/>
          <p:cNvSpPr/>
          <p:nvPr/>
        </p:nvSpPr>
        <p:spPr>
          <a:xfrm>
            <a:off x="1260475" y="4078288"/>
            <a:ext cx="287338"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0</a:t>
            </a:r>
            <a:endParaRPr lang="en-US" altLang="zh-CN" b="1" dirty="0">
              <a:ea typeface="宋体" panose="02010600030101010101" pitchFamily="2" charset="-122"/>
            </a:endParaRPr>
          </a:p>
        </p:txBody>
      </p:sp>
      <p:sp>
        <p:nvSpPr>
          <p:cNvPr id="151671" name="Rectangle 92"/>
          <p:cNvSpPr/>
          <p:nvPr/>
        </p:nvSpPr>
        <p:spPr>
          <a:xfrm>
            <a:off x="1727200" y="4078288"/>
            <a:ext cx="2540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grpSp>
        <p:nvGrpSpPr>
          <p:cNvPr id="3" name="Group 121"/>
          <p:cNvGrpSpPr/>
          <p:nvPr/>
        </p:nvGrpSpPr>
        <p:grpSpPr>
          <a:xfrm>
            <a:off x="1116013" y="4006850"/>
            <a:ext cx="1358900" cy="514350"/>
            <a:chOff x="1519" y="2523"/>
            <a:chExt cx="856" cy="324"/>
          </a:xfrm>
        </p:grpSpPr>
        <p:sp>
          <p:nvSpPr>
            <p:cNvPr id="80980" name="Rectangle 91"/>
            <p:cNvSpPr/>
            <p:nvPr/>
          </p:nvSpPr>
          <p:spPr>
            <a:xfrm>
              <a:off x="1519" y="2523"/>
              <a:ext cx="856" cy="324"/>
            </a:xfrm>
            <a:prstGeom prst="rect">
              <a:avLst/>
            </a:prstGeom>
            <a:noFill/>
            <a:ln w="174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b="1" dirty="0">
                <a:ea typeface="宋体" panose="02010600030101010101" pitchFamily="2" charset="-122"/>
              </a:endParaRPr>
            </a:p>
          </p:txBody>
        </p:sp>
        <p:sp>
          <p:nvSpPr>
            <p:cNvPr id="80981" name="Line 94"/>
            <p:cNvSpPr/>
            <p:nvPr/>
          </p:nvSpPr>
          <p:spPr>
            <a:xfrm>
              <a:off x="2153"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sp>
          <p:nvSpPr>
            <p:cNvPr id="80982" name="Line 95"/>
            <p:cNvSpPr/>
            <p:nvPr/>
          </p:nvSpPr>
          <p:spPr>
            <a:xfrm>
              <a:off x="1836"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grpSp>
      <p:sp>
        <p:nvSpPr>
          <p:cNvPr id="151677" name="Line 125"/>
          <p:cNvSpPr/>
          <p:nvPr/>
        </p:nvSpPr>
        <p:spPr>
          <a:xfrm>
            <a:off x="2268538" y="4294188"/>
            <a:ext cx="503237" cy="0"/>
          </a:xfrm>
          <a:prstGeom prst="line">
            <a:avLst/>
          </a:prstGeom>
          <a:ln w="31750" cap="flat" cmpd="sng">
            <a:solidFill>
              <a:schemeClr val="tx1"/>
            </a:solidFill>
            <a:prstDash val="solid"/>
            <a:headEnd type="none" w="med" len="med"/>
            <a:tailEnd type="triangle" w="lg" len="med"/>
          </a:ln>
        </p:spPr>
        <p:txBody>
          <a:bodyPr/>
          <a:lstStyle/>
          <a:p>
            <a:endParaRPr lang="zh-CN" altLang="en-US"/>
          </a:p>
        </p:txBody>
      </p:sp>
      <p:sp>
        <p:nvSpPr>
          <p:cNvPr id="80909" name="Rectangle 92"/>
          <p:cNvSpPr/>
          <p:nvPr/>
        </p:nvSpPr>
        <p:spPr>
          <a:xfrm>
            <a:off x="2916238" y="3057525"/>
            <a:ext cx="287337"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2</a:t>
            </a:r>
            <a:endParaRPr lang="en-US" altLang="zh-CN" b="1" dirty="0">
              <a:ea typeface="宋体" panose="02010600030101010101" pitchFamily="2" charset="-122"/>
            </a:endParaRPr>
          </a:p>
        </p:txBody>
      </p:sp>
      <p:sp>
        <p:nvSpPr>
          <p:cNvPr id="80910" name="Rectangle 92"/>
          <p:cNvSpPr/>
          <p:nvPr/>
        </p:nvSpPr>
        <p:spPr>
          <a:xfrm>
            <a:off x="3433763" y="3057525"/>
            <a:ext cx="1524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grpSp>
        <p:nvGrpSpPr>
          <p:cNvPr id="80911" name="Group 129"/>
          <p:cNvGrpSpPr/>
          <p:nvPr/>
        </p:nvGrpSpPr>
        <p:grpSpPr>
          <a:xfrm>
            <a:off x="2771775" y="2986088"/>
            <a:ext cx="1358900" cy="514350"/>
            <a:chOff x="1519" y="2523"/>
            <a:chExt cx="856" cy="324"/>
          </a:xfrm>
        </p:grpSpPr>
        <p:sp>
          <p:nvSpPr>
            <p:cNvPr id="80977" name="Rectangle 91"/>
            <p:cNvSpPr/>
            <p:nvPr/>
          </p:nvSpPr>
          <p:spPr>
            <a:xfrm>
              <a:off x="1519" y="2523"/>
              <a:ext cx="856" cy="324"/>
            </a:xfrm>
            <a:prstGeom prst="rect">
              <a:avLst/>
            </a:prstGeom>
            <a:noFill/>
            <a:ln w="174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b="1" dirty="0">
                <a:ea typeface="宋体" panose="02010600030101010101" pitchFamily="2" charset="-122"/>
              </a:endParaRPr>
            </a:p>
          </p:txBody>
        </p:sp>
        <p:sp>
          <p:nvSpPr>
            <p:cNvPr id="80978" name="Line 94"/>
            <p:cNvSpPr/>
            <p:nvPr/>
          </p:nvSpPr>
          <p:spPr>
            <a:xfrm>
              <a:off x="2153"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sp>
          <p:nvSpPr>
            <p:cNvPr id="80979" name="Line 95"/>
            <p:cNvSpPr/>
            <p:nvPr/>
          </p:nvSpPr>
          <p:spPr>
            <a:xfrm>
              <a:off x="1836"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grpSp>
      <p:sp>
        <p:nvSpPr>
          <p:cNvPr id="151685" name="Line 133"/>
          <p:cNvSpPr/>
          <p:nvPr/>
        </p:nvSpPr>
        <p:spPr>
          <a:xfrm>
            <a:off x="3924300" y="3273425"/>
            <a:ext cx="503238" cy="0"/>
          </a:xfrm>
          <a:prstGeom prst="line">
            <a:avLst/>
          </a:prstGeom>
          <a:ln w="31750" cap="flat" cmpd="sng">
            <a:solidFill>
              <a:schemeClr val="tx1"/>
            </a:solidFill>
            <a:prstDash val="solid"/>
            <a:headEnd type="none" w="med" len="med"/>
            <a:tailEnd type="triangle" w="lg" len="med"/>
          </a:ln>
        </p:spPr>
        <p:txBody>
          <a:bodyPr/>
          <a:lstStyle/>
          <a:p>
            <a:endParaRPr lang="zh-CN" altLang="en-US"/>
          </a:p>
        </p:txBody>
      </p:sp>
      <p:sp>
        <p:nvSpPr>
          <p:cNvPr id="80913" name="Rectangle 92"/>
          <p:cNvSpPr/>
          <p:nvPr/>
        </p:nvSpPr>
        <p:spPr>
          <a:xfrm>
            <a:off x="2916238" y="4078288"/>
            <a:ext cx="287337"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1</a:t>
            </a:r>
            <a:endParaRPr lang="en-US" altLang="zh-CN" b="1" dirty="0">
              <a:ea typeface="宋体" panose="02010600030101010101" pitchFamily="2" charset="-122"/>
            </a:endParaRPr>
          </a:p>
        </p:txBody>
      </p:sp>
      <p:sp>
        <p:nvSpPr>
          <p:cNvPr id="80914" name="Rectangle 92"/>
          <p:cNvSpPr/>
          <p:nvPr/>
        </p:nvSpPr>
        <p:spPr>
          <a:xfrm>
            <a:off x="3433763" y="4076700"/>
            <a:ext cx="1524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3</a:t>
            </a:r>
            <a:endParaRPr lang="en-US" altLang="zh-CN" b="1" dirty="0">
              <a:ea typeface="宋体" panose="02010600030101010101" pitchFamily="2" charset="-122"/>
            </a:endParaRPr>
          </a:p>
        </p:txBody>
      </p:sp>
      <p:grpSp>
        <p:nvGrpSpPr>
          <p:cNvPr id="80915" name="Group 137"/>
          <p:cNvGrpSpPr/>
          <p:nvPr/>
        </p:nvGrpSpPr>
        <p:grpSpPr>
          <a:xfrm>
            <a:off x="2771775" y="4006850"/>
            <a:ext cx="1358900" cy="514350"/>
            <a:chOff x="1519" y="2523"/>
            <a:chExt cx="856" cy="324"/>
          </a:xfrm>
        </p:grpSpPr>
        <p:sp>
          <p:nvSpPr>
            <p:cNvPr id="80974" name="Rectangle 91"/>
            <p:cNvSpPr/>
            <p:nvPr/>
          </p:nvSpPr>
          <p:spPr>
            <a:xfrm>
              <a:off x="1519" y="2523"/>
              <a:ext cx="856" cy="324"/>
            </a:xfrm>
            <a:prstGeom prst="rect">
              <a:avLst/>
            </a:prstGeom>
            <a:noFill/>
            <a:ln w="174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b="1" dirty="0">
                <a:ea typeface="宋体" panose="02010600030101010101" pitchFamily="2" charset="-122"/>
              </a:endParaRPr>
            </a:p>
          </p:txBody>
        </p:sp>
        <p:sp>
          <p:nvSpPr>
            <p:cNvPr id="80975" name="Line 94"/>
            <p:cNvSpPr/>
            <p:nvPr/>
          </p:nvSpPr>
          <p:spPr>
            <a:xfrm>
              <a:off x="2153"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sp>
          <p:nvSpPr>
            <p:cNvPr id="80976" name="Line 95"/>
            <p:cNvSpPr/>
            <p:nvPr/>
          </p:nvSpPr>
          <p:spPr>
            <a:xfrm>
              <a:off x="1836"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grpSp>
      <p:sp>
        <p:nvSpPr>
          <p:cNvPr id="151693" name="Line 141"/>
          <p:cNvSpPr/>
          <p:nvPr/>
        </p:nvSpPr>
        <p:spPr>
          <a:xfrm>
            <a:off x="3924300" y="4294188"/>
            <a:ext cx="503238" cy="0"/>
          </a:xfrm>
          <a:prstGeom prst="line">
            <a:avLst/>
          </a:prstGeom>
          <a:ln w="31750" cap="flat" cmpd="sng">
            <a:solidFill>
              <a:schemeClr val="tx1"/>
            </a:solidFill>
            <a:prstDash val="solid"/>
            <a:headEnd type="none" w="med" len="med"/>
            <a:tailEnd type="triangle" w="lg" len="med"/>
          </a:ln>
        </p:spPr>
        <p:txBody>
          <a:bodyPr/>
          <a:lstStyle/>
          <a:p>
            <a:endParaRPr lang="zh-CN" altLang="en-US"/>
          </a:p>
        </p:txBody>
      </p:sp>
      <p:sp>
        <p:nvSpPr>
          <p:cNvPr id="80917" name="Rectangle 92"/>
          <p:cNvSpPr/>
          <p:nvPr/>
        </p:nvSpPr>
        <p:spPr>
          <a:xfrm>
            <a:off x="4573588" y="3057525"/>
            <a:ext cx="287337"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3</a:t>
            </a:r>
            <a:endParaRPr lang="en-US" altLang="zh-CN" b="1" dirty="0">
              <a:ea typeface="宋体" panose="02010600030101010101" pitchFamily="2" charset="-122"/>
            </a:endParaRPr>
          </a:p>
        </p:txBody>
      </p:sp>
      <p:sp>
        <p:nvSpPr>
          <p:cNvPr id="80918" name="Rectangle 92"/>
          <p:cNvSpPr/>
          <p:nvPr/>
        </p:nvSpPr>
        <p:spPr>
          <a:xfrm>
            <a:off x="5091113" y="3057525"/>
            <a:ext cx="1524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5</a:t>
            </a:r>
            <a:endParaRPr lang="en-US" altLang="zh-CN" b="1" dirty="0">
              <a:ea typeface="宋体" panose="02010600030101010101" pitchFamily="2" charset="-122"/>
            </a:endParaRPr>
          </a:p>
        </p:txBody>
      </p:sp>
      <p:grpSp>
        <p:nvGrpSpPr>
          <p:cNvPr id="80919" name="Group 145"/>
          <p:cNvGrpSpPr/>
          <p:nvPr/>
        </p:nvGrpSpPr>
        <p:grpSpPr>
          <a:xfrm>
            <a:off x="4429125" y="2986088"/>
            <a:ext cx="1358900" cy="514350"/>
            <a:chOff x="1519" y="2523"/>
            <a:chExt cx="856" cy="324"/>
          </a:xfrm>
        </p:grpSpPr>
        <p:sp>
          <p:nvSpPr>
            <p:cNvPr id="80971" name="Rectangle 91"/>
            <p:cNvSpPr/>
            <p:nvPr/>
          </p:nvSpPr>
          <p:spPr>
            <a:xfrm>
              <a:off x="1519" y="2523"/>
              <a:ext cx="856" cy="324"/>
            </a:xfrm>
            <a:prstGeom prst="rect">
              <a:avLst/>
            </a:prstGeom>
            <a:noFill/>
            <a:ln w="174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b="1" dirty="0">
                <a:ea typeface="宋体" panose="02010600030101010101" pitchFamily="2" charset="-122"/>
              </a:endParaRPr>
            </a:p>
          </p:txBody>
        </p:sp>
        <p:sp>
          <p:nvSpPr>
            <p:cNvPr id="80972" name="Line 94"/>
            <p:cNvSpPr/>
            <p:nvPr/>
          </p:nvSpPr>
          <p:spPr>
            <a:xfrm>
              <a:off x="2153"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sp>
          <p:nvSpPr>
            <p:cNvPr id="80973" name="Line 95"/>
            <p:cNvSpPr/>
            <p:nvPr/>
          </p:nvSpPr>
          <p:spPr>
            <a:xfrm>
              <a:off x="1836"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grpSp>
      <p:sp>
        <p:nvSpPr>
          <p:cNvPr id="80920" name="Line 149"/>
          <p:cNvSpPr/>
          <p:nvPr/>
        </p:nvSpPr>
        <p:spPr>
          <a:xfrm>
            <a:off x="5581650" y="3273425"/>
            <a:ext cx="503238" cy="0"/>
          </a:xfrm>
          <a:prstGeom prst="line">
            <a:avLst/>
          </a:prstGeom>
          <a:ln w="31750" cap="flat" cmpd="sng">
            <a:solidFill>
              <a:schemeClr val="tx1"/>
            </a:solidFill>
            <a:prstDash val="solid"/>
            <a:headEnd type="none" w="med" len="med"/>
            <a:tailEnd type="triangle" w="lg" len="med"/>
          </a:ln>
        </p:spPr>
        <p:txBody>
          <a:bodyPr/>
          <a:lstStyle/>
          <a:p>
            <a:endParaRPr lang="zh-CN" altLang="en-US"/>
          </a:p>
        </p:txBody>
      </p:sp>
      <p:sp>
        <p:nvSpPr>
          <p:cNvPr id="151702" name="Rectangle 92"/>
          <p:cNvSpPr/>
          <p:nvPr/>
        </p:nvSpPr>
        <p:spPr>
          <a:xfrm>
            <a:off x="4572000" y="4078288"/>
            <a:ext cx="287338"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4</a:t>
            </a:r>
            <a:endParaRPr lang="en-US" altLang="zh-CN" b="1" dirty="0">
              <a:ea typeface="宋体" panose="02010600030101010101" pitchFamily="2" charset="-122"/>
            </a:endParaRPr>
          </a:p>
        </p:txBody>
      </p:sp>
      <p:sp>
        <p:nvSpPr>
          <p:cNvPr id="151703" name="Rectangle 92"/>
          <p:cNvSpPr/>
          <p:nvPr/>
        </p:nvSpPr>
        <p:spPr>
          <a:xfrm>
            <a:off x="5089525" y="4078288"/>
            <a:ext cx="1524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5</a:t>
            </a:r>
            <a:endParaRPr lang="en-US" altLang="zh-CN" b="1" dirty="0">
              <a:ea typeface="宋体" panose="02010600030101010101" pitchFamily="2" charset="-122"/>
            </a:endParaRPr>
          </a:p>
        </p:txBody>
      </p:sp>
      <p:grpSp>
        <p:nvGrpSpPr>
          <p:cNvPr id="7" name="Group 153"/>
          <p:cNvGrpSpPr/>
          <p:nvPr/>
        </p:nvGrpSpPr>
        <p:grpSpPr>
          <a:xfrm>
            <a:off x="4427538" y="4006850"/>
            <a:ext cx="1358900" cy="514350"/>
            <a:chOff x="1519" y="2523"/>
            <a:chExt cx="856" cy="324"/>
          </a:xfrm>
        </p:grpSpPr>
        <p:sp>
          <p:nvSpPr>
            <p:cNvPr id="80968" name="Rectangle 91"/>
            <p:cNvSpPr/>
            <p:nvPr/>
          </p:nvSpPr>
          <p:spPr>
            <a:xfrm>
              <a:off x="1519" y="2523"/>
              <a:ext cx="856" cy="324"/>
            </a:xfrm>
            <a:prstGeom prst="rect">
              <a:avLst/>
            </a:prstGeom>
            <a:noFill/>
            <a:ln w="174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b="1" dirty="0">
                <a:ea typeface="宋体" panose="02010600030101010101" pitchFamily="2" charset="-122"/>
              </a:endParaRPr>
            </a:p>
          </p:txBody>
        </p:sp>
        <p:sp>
          <p:nvSpPr>
            <p:cNvPr id="80969" name="Line 94"/>
            <p:cNvSpPr/>
            <p:nvPr/>
          </p:nvSpPr>
          <p:spPr>
            <a:xfrm>
              <a:off x="2153"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sp>
          <p:nvSpPr>
            <p:cNvPr id="80970" name="Line 95"/>
            <p:cNvSpPr/>
            <p:nvPr/>
          </p:nvSpPr>
          <p:spPr>
            <a:xfrm>
              <a:off x="1836"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grpSp>
      <p:sp>
        <p:nvSpPr>
          <p:cNvPr id="151709" name="Line 157"/>
          <p:cNvSpPr/>
          <p:nvPr/>
        </p:nvSpPr>
        <p:spPr>
          <a:xfrm>
            <a:off x="5580063" y="4294188"/>
            <a:ext cx="503237" cy="0"/>
          </a:xfrm>
          <a:prstGeom prst="line">
            <a:avLst/>
          </a:prstGeom>
          <a:ln w="31750" cap="flat" cmpd="sng">
            <a:solidFill>
              <a:schemeClr val="tx1"/>
            </a:solidFill>
            <a:prstDash val="solid"/>
            <a:headEnd type="none" w="med" len="med"/>
            <a:tailEnd type="triangle" w="lg" len="med"/>
          </a:ln>
        </p:spPr>
        <p:txBody>
          <a:bodyPr/>
          <a:lstStyle/>
          <a:p>
            <a:endParaRPr lang="zh-CN" altLang="en-US"/>
          </a:p>
        </p:txBody>
      </p:sp>
      <p:sp>
        <p:nvSpPr>
          <p:cNvPr id="80925" name="Rectangle 92"/>
          <p:cNvSpPr/>
          <p:nvPr/>
        </p:nvSpPr>
        <p:spPr>
          <a:xfrm>
            <a:off x="6229350" y="4078288"/>
            <a:ext cx="287338"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5</a:t>
            </a:r>
            <a:endParaRPr lang="en-US" altLang="zh-CN" b="1" dirty="0">
              <a:ea typeface="宋体" panose="02010600030101010101" pitchFamily="2" charset="-122"/>
            </a:endParaRPr>
          </a:p>
        </p:txBody>
      </p:sp>
      <p:sp>
        <p:nvSpPr>
          <p:cNvPr id="80926" name="Rectangle 92"/>
          <p:cNvSpPr/>
          <p:nvPr/>
        </p:nvSpPr>
        <p:spPr>
          <a:xfrm>
            <a:off x="6670675" y="4078288"/>
            <a:ext cx="3048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10</a:t>
            </a:r>
            <a:endParaRPr lang="en-US" altLang="zh-CN" b="1" dirty="0">
              <a:ea typeface="宋体" panose="02010600030101010101" pitchFamily="2" charset="-122"/>
            </a:endParaRPr>
          </a:p>
        </p:txBody>
      </p:sp>
      <p:grpSp>
        <p:nvGrpSpPr>
          <p:cNvPr id="80927" name="Group 161"/>
          <p:cNvGrpSpPr/>
          <p:nvPr/>
        </p:nvGrpSpPr>
        <p:grpSpPr>
          <a:xfrm>
            <a:off x="6084888" y="4006850"/>
            <a:ext cx="1358900" cy="514350"/>
            <a:chOff x="1519" y="2523"/>
            <a:chExt cx="856" cy="324"/>
          </a:xfrm>
        </p:grpSpPr>
        <p:sp>
          <p:nvSpPr>
            <p:cNvPr id="80965" name="Rectangle 91"/>
            <p:cNvSpPr/>
            <p:nvPr/>
          </p:nvSpPr>
          <p:spPr>
            <a:xfrm>
              <a:off x="1519" y="2523"/>
              <a:ext cx="856" cy="324"/>
            </a:xfrm>
            <a:prstGeom prst="rect">
              <a:avLst/>
            </a:prstGeom>
            <a:noFill/>
            <a:ln w="174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b="1" dirty="0">
                <a:ea typeface="宋体" panose="02010600030101010101" pitchFamily="2" charset="-122"/>
              </a:endParaRPr>
            </a:p>
          </p:txBody>
        </p:sp>
        <p:sp>
          <p:nvSpPr>
            <p:cNvPr id="80966" name="Line 94"/>
            <p:cNvSpPr/>
            <p:nvPr/>
          </p:nvSpPr>
          <p:spPr>
            <a:xfrm>
              <a:off x="2153"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sp>
          <p:nvSpPr>
            <p:cNvPr id="80967" name="Line 95"/>
            <p:cNvSpPr/>
            <p:nvPr/>
          </p:nvSpPr>
          <p:spPr>
            <a:xfrm>
              <a:off x="1836"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grpSp>
      <p:sp>
        <p:nvSpPr>
          <p:cNvPr id="80928" name="Rectangle 92"/>
          <p:cNvSpPr/>
          <p:nvPr/>
        </p:nvSpPr>
        <p:spPr>
          <a:xfrm>
            <a:off x="6229350" y="3057525"/>
            <a:ext cx="287338"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7</a:t>
            </a:r>
            <a:endParaRPr lang="en-US" altLang="zh-CN" b="1" dirty="0">
              <a:ea typeface="宋体" panose="02010600030101010101" pitchFamily="2" charset="-122"/>
            </a:endParaRPr>
          </a:p>
        </p:txBody>
      </p:sp>
      <p:sp>
        <p:nvSpPr>
          <p:cNvPr id="80929" name="Rectangle 92"/>
          <p:cNvSpPr/>
          <p:nvPr/>
        </p:nvSpPr>
        <p:spPr>
          <a:xfrm>
            <a:off x="6746875" y="3057525"/>
            <a:ext cx="1524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000000"/>
                </a:solidFill>
                <a:latin typeface="Times New Roman" panose="02020603050405020304" pitchFamily="18" charset="0"/>
                <a:ea typeface="宋体" panose="02010600030101010101" pitchFamily="2" charset="-122"/>
              </a:rPr>
              <a:t>8</a:t>
            </a:r>
            <a:endParaRPr lang="en-US" altLang="zh-CN" b="1" dirty="0">
              <a:ea typeface="宋体" panose="02010600030101010101" pitchFamily="2" charset="-122"/>
            </a:endParaRPr>
          </a:p>
        </p:txBody>
      </p:sp>
      <p:grpSp>
        <p:nvGrpSpPr>
          <p:cNvPr id="80930" name="Group 169"/>
          <p:cNvGrpSpPr/>
          <p:nvPr/>
        </p:nvGrpSpPr>
        <p:grpSpPr>
          <a:xfrm>
            <a:off x="6084888" y="2986088"/>
            <a:ext cx="1358900" cy="514350"/>
            <a:chOff x="1519" y="2523"/>
            <a:chExt cx="856" cy="324"/>
          </a:xfrm>
        </p:grpSpPr>
        <p:sp>
          <p:nvSpPr>
            <p:cNvPr id="80962" name="Rectangle 91"/>
            <p:cNvSpPr/>
            <p:nvPr/>
          </p:nvSpPr>
          <p:spPr>
            <a:xfrm>
              <a:off x="1519" y="2523"/>
              <a:ext cx="856" cy="324"/>
            </a:xfrm>
            <a:prstGeom prst="rect">
              <a:avLst/>
            </a:prstGeom>
            <a:noFill/>
            <a:ln w="174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None/>
              </a:pPr>
              <a:endParaRPr lang="zh-CN" altLang="en-US" b="1" dirty="0">
                <a:ea typeface="宋体" panose="02010600030101010101" pitchFamily="2" charset="-122"/>
              </a:endParaRPr>
            </a:p>
          </p:txBody>
        </p:sp>
        <p:sp>
          <p:nvSpPr>
            <p:cNvPr id="80963" name="Line 94"/>
            <p:cNvSpPr/>
            <p:nvPr/>
          </p:nvSpPr>
          <p:spPr>
            <a:xfrm>
              <a:off x="2153"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sp>
          <p:nvSpPr>
            <p:cNvPr id="80964" name="Line 95"/>
            <p:cNvSpPr/>
            <p:nvPr/>
          </p:nvSpPr>
          <p:spPr>
            <a:xfrm>
              <a:off x="1836" y="2523"/>
              <a:ext cx="1" cy="324"/>
            </a:xfrm>
            <a:prstGeom prst="line">
              <a:avLst/>
            </a:prstGeom>
            <a:ln w="17463" cap="flat" cmpd="sng">
              <a:solidFill>
                <a:srgbClr val="000000"/>
              </a:solidFill>
              <a:prstDash val="solid"/>
              <a:headEnd type="none" w="med" len="med"/>
              <a:tailEnd type="none" w="med" len="med"/>
            </a:ln>
          </p:spPr>
          <p:txBody>
            <a:bodyPr/>
            <a:lstStyle/>
            <a:p>
              <a:endParaRPr lang="zh-CN" altLang="en-US"/>
            </a:p>
          </p:txBody>
        </p:sp>
      </p:grpSp>
      <p:sp>
        <p:nvSpPr>
          <p:cNvPr id="80931" name="Rectangle 39"/>
          <p:cNvSpPr/>
          <p:nvPr/>
        </p:nvSpPr>
        <p:spPr>
          <a:xfrm>
            <a:off x="7092950" y="4087813"/>
            <a:ext cx="304800" cy="365125"/>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eaLnBrk="1" hangingPunct="1">
              <a:spcBef>
                <a:spcPct val="0"/>
              </a:spcBef>
              <a:buNone/>
            </a:pPr>
            <a:r>
              <a:rPr lang="en-US" altLang="zh-CN" b="1" dirty="0">
                <a:solidFill>
                  <a:srgbClr val="000000"/>
                </a:solidFill>
                <a:latin typeface="宋体" panose="02010600030101010101" pitchFamily="2" charset="-122"/>
                <a:ea typeface="宋体" panose="02010600030101010101" pitchFamily="2" charset="-122"/>
              </a:rPr>
              <a:t>∧</a:t>
            </a:r>
            <a:endParaRPr lang="en-US" altLang="zh-CN" b="1" dirty="0">
              <a:ea typeface="宋体" panose="02010600030101010101" pitchFamily="2" charset="-122"/>
            </a:endParaRPr>
          </a:p>
        </p:txBody>
      </p:sp>
      <p:sp>
        <p:nvSpPr>
          <p:cNvPr id="80932" name="Text Box 139"/>
          <p:cNvSpPr txBox="1"/>
          <p:nvPr/>
        </p:nvSpPr>
        <p:spPr>
          <a:xfrm>
            <a:off x="395288" y="4083050"/>
            <a:ext cx="649287" cy="365125"/>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latin typeface="Times New Roman" panose="02020603050405020304" pitchFamily="18" charset="0"/>
              </a:rPr>
              <a:t>pb</a:t>
            </a:r>
            <a:endParaRPr lang="en-US" altLang="zh-CN" b="1" dirty="0">
              <a:latin typeface="Times New Roman" panose="02020603050405020304" pitchFamily="18" charset="0"/>
            </a:endParaRPr>
          </a:p>
        </p:txBody>
      </p:sp>
      <p:grpSp>
        <p:nvGrpSpPr>
          <p:cNvPr id="10" name="Group 190"/>
          <p:cNvGrpSpPr/>
          <p:nvPr/>
        </p:nvGrpSpPr>
        <p:grpSpPr>
          <a:xfrm>
            <a:off x="1403350" y="3573463"/>
            <a:ext cx="649288" cy="438150"/>
            <a:chOff x="1066" y="1479"/>
            <a:chExt cx="409" cy="276"/>
          </a:xfrm>
        </p:grpSpPr>
        <p:sp>
          <p:nvSpPr>
            <p:cNvPr id="80960" name="Text Box 139"/>
            <p:cNvSpPr txBox="1"/>
            <p:nvPr/>
          </p:nvSpPr>
          <p:spPr>
            <a:xfrm>
              <a:off x="1066" y="1479"/>
              <a:ext cx="409"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latin typeface="Times New Roman" panose="02020603050405020304" pitchFamily="18" charset="0"/>
                </a:rPr>
                <a:t>hb</a:t>
              </a:r>
              <a:endParaRPr lang="en-US" altLang="zh-CN" b="1" dirty="0">
                <a:latin typeface="Times New Roman" panose="02020603050405020304" pitchFamily="18" charset="0"/>
              </a:endParaRPr>
            </a:p>
          </p:txBody>
        </p:sp>
        <p:sp>
          <p:nvSpPr>
            <p:cNvPr id="80961" name="Line 181"/>
            <p:cNvSpPr/>
            <p:nvPr/>
          </p:nvSpPr>
          <p:spPr>
            <a:xfrm>
              <a:off x="1066" y="1482"/>
              <a:ext cx="0" cy="273"/>
            </a:xfrm>
            <a:prstGeom prst="line">
              <a:avLst/>
            </a:prstGeom>
            <a:ln w="38100" cap="flat" cmpd="sng">
              <a:solidFill>
                <a:schemeClr val="tx1"/>
              </a:solidFill>
              <a:prstDash val="solid"/>
              <a:headEnd type="none" w="med" len="med"/>
              <a:tailEnd type="triangle" w="lg" len="med"/>
            </a:ln>
          </p:spPr>
          <p:txBody>
            <a:bodyPr/>
            <a:lstStyle/>
            <a:p>
              <a:endParaRPr lang="zh-CN" altLang="en-US"/>
            </a:p>
          </p:txBody>
        </p:sp>
      </p:grpSp>
      <p:grpSp>
        <p:nvGrpSpPr>
          <p:cNvPr id="11" name="Group 189"/>
          <p:cNvGrpSpPr/>
          <p:nvPr/>
        </p:nvGrpSpPr>
        <p:grpSpPr>
          <a:xfrm>
            <a:off x="1403350" y="2543175"/>
            <a:ext cx="574675" cy="438150"/>
            <a:chOff x="1066" y="754"/>
            <a:chExt cx="362" cy="276"/>
          </a:xfrm>
        </p:grpSpPr>
        <p:sp>
          <p:nvSpPr>
            <p:cNvPr id="80958" name="Text Box 139"/>
            <p:cNvSpPr txBox="1"/>
            <p:nvPr/>
          </p:nvSpPr>
          <p:spPr>
            <a:xfrm>
              <a:off x="1111" y="754"/>
              <a:ext cx="317"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latin typeface="Times New Roman" panose="02020603050405020304" pitchFamily="18" charset="0"/>
                </a:rPr>
                <a:t>ha</a:t>
              </a:r>
              <a:endParaRPr lang="en-US" altLang="zh-CN" b="1" dirty="0">
                <a:latin typeface="Times New Roman" panose="02020603050405020304" pitchFamily="18" charset="0"/>
              </a:endParaRPr>
            </a:p>
          </p:txBody>
        </p:sp>
        <p:sp>
          <p:nvSpPr>
            <p:cNvPr id="80959" name="Line 182"/>
            <p:cNvSpPr/>
            <p:nvPr/>
          </p:nvSpPr>
          <p:spPr>
            <a:xfrm>
              <a:off x="1066" y="757"/>
              <a:ext cx="0" cy="273"/>
            </a:xfrm>
            <a:prstGeom prst="line">
              <a:avLst/>
            </a:prstGeom>
            <a:ln w="38100" cap="flat" cmpd="sng">
              <a:solidFill>
                <a:schemeClr val="tx1"/>
              </a:solidFill>
              <a:prstDash val="solid"/>
              <a:headEnd type="none" w="med" len="med"/>
              <a:tailEnd type="triangle" w="lg" len="med"/>
            </a:ln>
          </p:spPr>
          <p:txBody>
            <a:bodyPr/>
            <a:lstStyle/>
            <a:p>
              <a:endParaRPr lang="zh-CN" altLang="en-US"/>
            </a:p>
          </p:txBody>
        </p:sp>
      </p:grpSp>
      <p:grpSp>
        <p:nvGrpSpPr>
          <p:cNvPr id="12" name="Group 188"/>
          <p:cNvGrpSpPr/>
          <p:nvPr/>
        </p:nvGrpSpPr>
        <p:grpSpPr>
          <a:xfrm>
            <a:off x="3060700" y="2549525"/>
            <a:ext cx="503238" cy="438150"/>
            <a:chOff x="1927" y="754"/>
            <a:chExt cx="317" cy="276"/>
          </a:xfrm>
        </p:grpSpPr>
        <p:sp>
          <p:nvSpPr>
            <p:cNvPr id="80956" name="Text Box 139"/>
            <p:cNvSpPr txBox="1"/>
            <p:nvPr/>
          </p:nvSpPr>
          <p:spPr>
            <a:xfrm>
              <a:off x="1927" y="754"/>
              <a:ext cx="317"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latin typeface="Times New Roman" panose="02020603050405020304" pitchFamily="18" charset="0"/>
                </a:rPr>
                <a:t>qa</a:t>
              </a:r>
              <a:endParaRPr lang="en-US" altLang="zh-CN" b="1" dirty="0">
                <a:latin typeface="Times New Roman" panose="02020603050405020304" pitchFamily="18" charset="0"/>
              </a:endParaRPr>
            </a:p>
          </p:txBody>
        </p:sp>
        <p:sp>
          <p:nvSpPr>
            <p:cNvPr id="80957" name="Line 184"/>
            <p:cNvSpPr/>
            <p:nvPr/>
          </p:nvSpPr>
          <p:spPr>
            <a:xfrm>
              <a:off x="1928" y="757"/>
              <a:ext cx="0" cy="273"/>
            </a:xfrm>
            <a:prstGeom prst="line">
              <a:avLst/>
            </a:prstGeom>
            <a:ln w="38100" cap="flat" cmpd="sng">
              <a:solidFill>
                <a:srgbClr val="0000FF"/>
              </a:solidFill>
              <a:prstDash val="solid"/>
              <a:headEnd type="none" w="med" len="med"/>
              <a:tailEnd type="triangle" w="lg" len="med"/>
            </a:ln>
          </p:spPr>
          <p:txBody>
            <a:bodyPr/>
            <a:lstStyle/>
            <a:p>
              <a:endParaRPr lang="zh-CN" altLang="en-US"/>
            </a:p>
          </p:txBody>
        </p:sp>
      </p:grpSp>
      <p:grpSp>
        <p:nvGrpSpPr>
          <p:cNvPr id="13" name="Group 187"/>
          <p:cNvGrpSpPr/>
          <p:nvPr/>
        </p:nvGrpSpPr>
        <p:grpSpPr>
          <a:xfrm>
            <a:off x="3060700" y="3573463"/>
            <a:ext cx="503238" cy="438150"/>
            <a:chOff x="1882" y="1476"/>
            <a:chExt cx="317" cy="276"/>
          </a:xfrm>
        </p:grpSpPr>
        <p:sp>
          <p:nvSpPr>
            <p:cNvPr id="80954" name="Text Box 139"/>
            <p:cNvSpPr txBox="1"/>
            <p:nvPr/>
          </p:nvSpPr>
          <p:spPr>
            <a:xfrm>
              <a:off x="1882" y="1476"/>
              <a:ext cx="317" cy="230"/>
            </a:xfrm>
            <a:prstGeom prst="rect">
              <a:avLst/>
            </a:prstGeom>
            <a:no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latin typeface="Times New Roman" panose="02020603050405020304" pitchFamily="18" charset="0"/>
                </a:rPr>
                <a:t>qb</a:t>
              </a:r>
              <a:endParaRPr lang="en-US" altLang="zh-CN" b="1" dirty="0">
                <a:latin typeface="Times New Roman" panose="02020603050405020304" pitchFamily="18" charset="0"/>
              </a:endParaRPr>
            </a:p>
          </p:txBody>
        </p:sp>
        <p:sp>
          <p:nvSpPr>
            <p:cNvPr id="80955" name="Line 186"/>
            <p:cNvSpPr/>
            <p:nvPr/>
          </p:nvSpPr>
          <p:spPr>
            <a:xfrm>
              <a:off x="1883" y="1479"/>
              <a:ext cx="0" cy="273"/>
            </a:xfrm>
            <a:prstGeom prst="line">
              <a:avLst/>
            </a:prstGeom>
            <a:ln w="38100" cap="flat" cmpd="sng">
              <a:solidFill>
                <a:srgbClr val="0000FF"/>
              </a:solidFill>
              <a:prstDash val="solid"/>
              <a:headEnd type="none" w="med" len="med"/>
              <a:tailEnd type="triangle" w="lg" len="med"/>
            </a:ln>
          </p:spPr>
          <p:txBody>
            <a:bodyPr/>
            <a:lstStyle/>
            <a:p>
              <a:endParaRPr lang="zh-CN" altLang="en-US"/>
            </a:p>
          </p:txBody>
        </p:sp>
      </p:grpSp>
      <p:sp>
        <p:nvSpPr>
          <p:cNvPr id="80937" name="Rectangle 8"/>
          <p:cNvSpPr/>
          <p:nvPr/>
        </p:nvSpPr>
        <p:spPr>
          <a:xfrm>
            <a:off x="34925" y="1417638"/>
            <a:ext cx="3744913" cy="858837"/>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a:buNone/>
            </a:pPr>
            <a:r>
              <a:rPr lang="en-US" altLang="zh-CN" b="1" i="1" dirty="0">
                <a:latin typeface="Times New Roman" panose="02020603050405020304" pitchFamily="18" charset="0"/>
                <a:ea typeface="方正书宋简体" charset="-122"/>
              </a:rPr>
              <a:t>A</a:t>
            </a:r>
            <a:r>
              <a:rPr lang="en-US" altLang="zh-CN" b="1" baseline="-30000" dirty="0">
                <a:latin typeface="Times New Roman" panose="02020603050405020304" pitchFamily="18" charset="0"/>
                <a:ea typeface="方正书宋简体" charset="-122"/>
              </a:rPr>
              <a:t>8</a:t>
            </a:r>
            <a:r>
              <a:rPr lang="en-US" altLang="zh-CN" b="1" dirty="0">
                <a:latin typeface="Times New Roman" panose="02020603050405020304" pitchFamily="18" charset="0"/>
                <a:ea typeface="方正书宋简体" charset="-122"/>
              </a:rPr>
              <a:t>(</a:t>
            </a:r>
            <a:r>
              <a:rPr lang="en-US" altLang="zh-CN" b="1" i="1" dirty="0">
                <a:latin typeface="Times New Roman" panose="02020603050405020304" pitchFamily="18" charset="0"/>
                <a:ea typeface="方正书宋简体" charset="-122"/>
              </a:rPr>
              <a:t>x</a:t>
            </a:r>
            <a:r>
              <a:rPr lang="en-US" altLang="zh-CN" b="1" dirty="0">
                <a:latin typeface="Times New Roman" panose="02020603050405020304" pitchFamily="18" charset="0"/>
                <a:ea typeface="方正书宋简体" charset="-122"/>
              </a:rPr>
              <a:t>) = 2</a:t>
            </a:r>
            <a:r>
              <a:rPr lang="en-US" altLang="zh-CN" b="1" i="1" dirty="0">
                <a:latin typeface="Times New Roman" panose="02020603050405020304" pitchFamily="18" charset="0"/>
                <a:ea typeface="方正书宋简体" charset="-122"/>
              </a:rPr>
              <a:t>x</a:t>
            </a:r>
            <a:r>
              <a:rPr lang="en-US" altLang="zh-CN" b="1" dirty="0">
                <a:latin typeface="Times New Roman" panose="02020603050405020304" pitchFamily="18" charset="0"/>
                <a:ea typeface="方正书宋简体" charset="-122"/>
              </a:rPr>
              <a:t> + 3</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5</a:t>
            </a:r>
            <a:r>
              <a:rPr lang="en-US" altLang="zh-CN" b="1" dirty="0">
                <a:latin typeface="Times New Roman" panose="02020603050405020304" pitchFamily="18" charset="0"/>
                <a:ea typeface="方正书宋简体" charset="-122"/>
              </a:rPr>
              <a:t> + 7</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8</a:t>
            </a:r>
            <a:endParaRPr lang="en-US" altLang="zh-CN" b="1" baseline="30000" dirty="0">
              <a:latin typeface="Times New Roman" panose="02020603050405020304" pitchFamily="18" charset="0"/>
              <a:ea typeface="方正书宋简体" charset="-122"/>
            </a:endParaRPr>
          </a:p>
          <a:p>
            <a:pPr marL="0" lvl="0" indent="0">
              <a:buNone/>
            </a:pPr>
            <a:r>
              <a:rPr lang="en-US" altLang="zh-CN" b="1" i="1" dirty="0">
                <a:latin typeface="Times New Roman" panose="02020603050405020304" pitchFamily="18" charset="0"/>
                <a:ea typeface="方正书宋简体" charset="-122"/>
              </a:rPr>
              <a:t>B</a:t>
            </a:r>
            <a:r>
              <a:rPr lang="en-US" altLang="zh-CN" b="1" baseline="-30000" dirty="0">
                <a:latin typeface="Times New Roman" panose="02020603050405020304" pitchFamily="18" charset="0"/>
                <a:ea typeface="方正书宋简体" charset="-122"/>
              </a:rPr>
              <a:t>10</a:t>
            </a:r>
            <a:r>
              <a:rPr lang="en-US" altLang="zh-CN" b="1" dirty="0">
                <a:latin typeface="Times New Roman" panose="02020603050405020304" pitchFamily="18" charset="0"/>
                <a:ea typeface="方正书宋简体" charset="-122"/>
              </a:rPr>
              <a:t>(</a:t>
            </a:r>
            <a:r>
              <a:rPr lang="en-US" altLang="zh-CN" b="1" i="1" dirty="0">
                <a:latin typeface="Times New Roman" panose="02020603050405020304" pitchFamily="18" charset="0"/>
                <a:ea typeface="方正书宋简体" charset="-122"/>
              </a:rPr>
              <a:t>x</a:t>
            </a:r>
            <a:r>
              <a:rPr lang="en-US" altLang="zh-CN" b="1" dirty="0">
                <a:latin typeface="Times New Roman" panose="02020603050405020304" pitchFamily="18" charset="0"/>
                <a:ea typeface="方正书宋简体" charset="-122"/>
              </a:rPr>
              <a:t>) = </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3</a:t>
            </a:r>
            <a:r>
              <a:rPr lang="en-US" altLang="zh-CN" b="1" dirty="0">
                <a:latin typeface="Times New Roman" panose="02020603050405020304" pitchFamily="18" charset="0"/>
                <a:ea typeface="方正书宋简体" charset="-122"/>
              </a:rPr>
              <a:t> + 4</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5</a:t>
            </a:r>
            <a:r>
              <a:rPr lang="en-US" altLang="zh-CN" b="1" dirty="0">
                <a:latin typeface="Times New Roman" panose="02020603050405020304" pitchFamily="18" charset="0"/>
                <a:ea typeface="方正书宋简体" charset="-122"/>
              </a:rPr>
              <a:t> + 5</a:t>
            </a:r>
            <a:r>
              <a:rPr lang="en-US" altLang="zh-CN" b="1" i="1" dirty="0">
                <a:latin typeface="Times New Roman" panose="02020603050405020304" pitchFamily="18" charset="0"/>
                <a:ea typeface="方正书宋简体" charset="-122"/>
              </a:rPr>
              <a:t>x</a:t>
            </a:r>
            <a:r>
              <a:rPr lang="en-US" altLang="zh-CN" b="1" baseline="30000" dirty="0">
                <a:latin typeface="Times New Roman" panose="02020603050405020304" pitchFamily="18" charset="0"/>
                <a:ea typeface="方正书宋简体" charset="-122"/>
              </a:rPr>
              <a:t>10</a:t>
            </a:r>
            <a:endParaRPr lang="en-US" altLang="zh-CN" b="1" dirty="0">
              <a:latin typeface="Times New Roman" panose="02020603050405020304" pitchFamily="18" charset="0"/>
              <a:ea typeface="仿宋_GB2312" panose="02010609030101010101" pitchFamily="49" charset="-122"/>
            </a:endParaRPr>
          </a:p>
        </p:txBody>
      </p:sp>
      <p:sp>
        <p:nvSpPr>
          <p:cNvPr id="151744" name="Rectangle 192"/>
          <p:cNvSpPr/>
          <p:nvPr/>
        </p:nvSpPr>
        <p:spPr>
          <a:xfrm>
            <a:off x="250825" y="4973638"/>
            <a:ext cx="3744913" cy="1196975"/>
          </a:xfrm>
          <a:prstGeom prst="rect">
            <a:avLst/>
          </a:prstGeom>
          <a:solidFill>
            <a:srgbClr val="CCFFFF"/>
          </a:solid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179705" lvl="1" indent="0"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//qa</a:t>
            </a:r>
            <a:r>
              <a:rPr lang="zh-CN" altLang="en-US" dirty="0">
                <a:latin typeface="Times New Roman" panose="02020603050405020304" pitchFamily="18" charset="0"/>
                <a:ea typeface="宋体" panose="02010600030101010101" pitchFamily="2" charset="-122"/>
              </a:rPr>
              <a:t>当前指数</a:t>
            </a:r>
            <a:r>
              <a:rPr lang="en-US" altLang="zh-CN" dirty="0">
                <a:latin typeface="Times New Roman" panose="02020603050405020304" pitchFamily="18" charset="0"/>
                <a:ea typeface="宋体" panose="02010600030101010101" pitchFamily="2" charset="-122"/>
              </a:rPr>
              <a:t>&lt;qb</a:t>
            </a:r>
            <a:r>
              <a:rPr lang="zh-CN" altLang="en-US" dirty="0">
                <a:latin typeface="Times New Roman" panose="02020603050405020304" pitchFamily="18" charset="0"/>
                <a:ea typeface="宋体" panose="02010600030101010101" pitchFamily="2" charset="-122"/>
              </a:rPr>
              <a:t>当前指数</a:t>
            </a:r>
            <a:endParaRPr lang="zh-CN" altLang="en-US" dirty="0">
              <a:latin typeface="Times New Roman" panose="02020603050405020304" pitchFamily="18" charset="0"/>
              <a:ea typeface="宋体" panose="02010600030101010101" pitchFamily="2" charset="-122"/>
            </a:endParaRPr>
          </a:p>
          <a:p>
            <a:pPr marL="179705" lvl="1"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ha=qa; </a:t>
            </a:r>
            <a:endParaRPr lang="en-US" altLang="zh-CN" b="1" dirty="0">
              <a:latin typeface="Times New Roman" panose="02020603050405020304" pitchFamily="18" charset="0"/>
              <a:ea typeface="宋体" panose="02010600030101010101" pitchFamily="2" charset="-122"/>
            </a:endParaRPr>
          </a:p>
          <a:p>
            <a:pPr marL="179705" lvl="1"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qa=NextPos(pa, qa);</a:t>
            </a:r>
            <a:endParaRPr lang="en-US" altLang="zh-CN" b="1" dirty="0">
              <a:latin typeface="Times New Roman" panose="02020603050405020304" pitchFamily="18" charset="0"/>
              <a:ea typeface="宋体" panose="02010600030101010101" pitchFamily="2" charset="-122"/>
            </a:endParaRPr>
          </a:p>
        </p:txBody>
      </p:sp>
      <p:sp>
        <p:nvSpPr>
          <p:cNvPr id="151745" name="Rectangle 193"/>
          <p:cNvSpPr/>
          <p:nvPr/>
        </p:nvSpPr>
        <p:spPr>
          <a:xfrm>
            <a:off x="4213225" y="4964113"/>
            <a:ext cx="4679950" cy="1562100"/>
          </a:xfrm>
          <a:prstGeom prst="rect">
            <a:avLst/>
          </a:prstGeom>
          <a:solidFill>
            <a:srgbClr val="CCFFFF"/>
          </a:solid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179705" lvl="1" indent="0"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//qa</a:t>
            </a:r>
            <a:r>
              <a:rPr lang="zh-CN" altLang="en-US" dirty="0">
                <a:latin typeface="Times New Roman" panose="02020603050405020304" pitchFamily="18" charset="0"/>
                <a:ea typeface="宋体" panose="02010600030101010101" pitchFamily="2" charset="-122"/>
              </a:rPr>
              <a:t>当前指数</a:t>
            </a:r>
            <a:r>
              <a:rPr lang="en-US" altLang="zh-CN" dirty="0">
                <a:latin typeface="Times New Roman" panose="02020603050405020304" pitchFamily="18" charset="0"/>
                <a:ea typeface="宋体" panose="02010600030101010101" pitchFamily="2" charset="-122"/>
              </a:rPr>
              <a:t>&gt;qb</a:t>
            </a:r>
            <a:r>
              <a:rPr lang="zh-CN" altLang="en-US" dirty="0">
                <a:latin typeface="Times New Roman" panose="02020603050405020304" pitchFamily="18" charset="0"/>
                <a:ea typeface="宋体" panose="02010600030101010101" pitchFamily="2" charset="-122"/>
              </a:rPr>
              <a:t>当前指数</a:t>
            </a:r>
            <a:endParaRPr lang="zh-CN" altLang="en-US" dirty="0">
              <a:latin typeface="Times New Roman" panose="02020603050405020304" pitchFamily="18" charset="0"/>
              <a:ea typeface="宋体" panose="02010600030101010101" pitchFamily="2" charset="-122"/>
            </a:endParaRPr>
          </a:p>
          <a:p>
            <a:pPr marL="179705" lvl="1"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DelFirst(hb,qb); InsFirst(ha,qb);</a:t>
            </a:r>
            <a:endParaRPr lang="en-US" altLang="zh-CN" b="1" dirty="0">
              <a:latin typeface="Times New Roman" panose="02020603050405020304" pitchFamily="18" charset="0"/>
              <a:ea typeface="宋体" panose="02010600030101010101" pitchFamily="2" charset="-122"/>
            </a:endParaRPr>
          </a:p>
          <a:p>
            <a:pPr marL="179705" lvl="1"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qb=NextPos(pb, hb); </a:t>
            </a:r>
            <a:endParaRPr lang="en-US" altLang="zh-CN" b="1" dirty="0">
              <a:latin typeface="Times New Roman" panose="02020603050405020304" pitchFamily="18" charset="0"/>
              <a:ea typeface="宋体" panose="02010600030101010101" pitchFamily="2" charset="-122"/>
            </a:endParaRPr>
          </a:p>
          <a:p>
            <a:pPr marL="179705" lvl="1"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ha=NextPos(pa, ha); </a:t>
            </a:r>
            <a:endParaRPr lang="en-US" altLang="zh-CN" b="1" dirty="0">
              <a:latin typeface="Times New Roman" panose="02020603050405020304" pitchFamily="18" charset="0"/>
              <a:ea typeface="宋体" panose="02010600030101010101" pitchFamily="2" charset="-122"/>
            </a:endParaRPr>
          </a:p>
        </p:txBody>
      </p:sp>
      <p:grpSp>
        <p:nvGrpSpPr>
          <p:cNvPr id="14" name="Group 201"/>
          <p:cNvGrpSpPr/>
          <p:nvPr/>
        </p:nvGrpSpPr>
        <p:grpSpPr>
          <a:xfrm>
            <a:off x="2268538" y="4292600"/>
            <a:ext cx="2374900" cy="503238"/>
            <a:chOff x="1429" y="2750"/>
            <a:chExt cx="1360" cy="317"/>
          </a:xfrm>
        </p:grpSpPr>
        <p:sp>
          <p:nvSpPr>
            <p:cNvPr id="80951" name="Line 197"/>
            <p:cNvSpPr/>
            <p:nvPr/>
          </p:nvSpPr>
          <p:spPr>
            <a:xfrm>
              <a:off x="1429" y="2750"/>
              <a:ext cx="0" cy="317"/>
            </a:xfrm>
            <a:prstGeom prst="line">
              <a:avLst/>
            </a:prstGeom>
            <a:ln w="31750" cap="flat" cmpd="sng">
              <a:solidFill>
                <a:srgbClr val="008000"/>
              </a:solidFill>
              <a:prstDash val="solid"/>
              <a:headEnd type="none" w="med" len="med"/>
              <a:tailEnd type="none" w="med" len="med"/>
            </a:ln>
          </p:spPr>
          <p:txBody>
            <a:bodyPr/>
            <a:lstStyle/>
            <a:p>
              <a:endParaRPr lang="zh-CN" altLang="en-US"/>
            </a:p>
          </p:txBody>
        </p:sp>
        <p:sp>
          <p:nvSpPr>
            <p:cNvPr id="80952" name="Line 198"/>
            <p:cNvSpPr/>
            <p:nvPr/>
          </p:nvSpPr>
          <p:spPr>
            <a:xfrm>
              <a:off x="1429" y="3067"/>
              <a:ext cx="1360" cy="0"/>
            </a:xfrm>
            <a:prstGeom prst="line">
              <a:avLst/>
            </a:prstGeom>
            <a:ln w="31750" cap="flat" cmpd="sng">
              <a:solidFill>
                <a:srgbClr val="008000"/>
              </a:solidFill>
              <a:prstDash val="solid"/>
              <a:headEnd type="none" w="med" len="med"/>
              <a:tailEnd type="none" w="med" len="med"/>
            </a:ln>
          </p:spPr>
          <p:txBody>
            <a:bodyPr/>
            <a:lstStyle/>
            <a:p>
              <a:endParaRPr lang="zh-CN" altLang="en-US"/>
            </a:p>
          </p:txBody>
        </p:sp>
        <p:sp>
          <p:nvSpPr>
            <p:cNvPr id="80953" name="Line 199"/>
            <p:cNvSpPr/>
            <p:nvPr/>
          </p:nvSpPr>
          <p:spPr>
            <a:xfrm flipV="1">
              <a:off x="2789" y="2886"/>
              <a:ext cx="0" cy="181"/>
            </a:xfrm>
            <a:prstGeom prst="line">
              <a:avLst/>
            </a:prstGeom>
            <a:ln w="31750" cap="flat" cmpd="sng">
              <a:solidFill>
                <a:srgbClr val="008000"/>
              </a:solidFill>
              <a:prstDash val="solid"/>
              <a:headEnd type="none" w="med" len="med"/>
              <a:tailEnd type="triangle" w="lg" len="med"/>
            </a:ln>
          </p:spPr>
          <p:txBody>
            <a:bodyPr/>
            <a:lstStyle/>
            <a:p>
              <a:endParaRPr lang="zh-CN" altLang="en-US"/>
            </a:p>
          </p:txBody>
        </p:sp>
      </p:grpSp>
      <p:sp>
        <p:nvSpPr>
          <p:cNvPr id="151754" name="Line 202"/>
          <p:cNvSpPr/>
          <p:nvPr/>
        </p:nvSpPr>
        <p:spPr>
          <a:xfrm>
            <a:off x="3924300" y="3284538"/>
            <a:ext cx="0" cy="720725"/>
          </a:xfrm>
          <a:prstGeom prst="line">
            <a:avLst/>
          </a:prstGeom>
          <a:ln w="31750" cap="flat" cmpd="sng">
            <a:solidFill>
              <a:srgbClr val="008000"/>
            </a:solidFill>
            <a:prstDash val="solid"/>
            <a:headEnd type="none" w="med" len="med"/>
            <a:tailEnd type="triangle" w="lg" len="med"/>
          </a:ln>
        </p:spPr>
        <p:txBody>
          <a:bodyPr/>
          <a:lstStyle/>
          <a:p>
            <a:endParaRPr lang="zh-CN" altLang="en-US"/>
          </a:p>
        </p:txBody>
      </p:sp>
      <p:sp>
        <p:nvSpPr>
          <p:cNvPr id="151755" name="Line 203"/>
          <p:cNvSpPr/>
          <p:nvPr/>
        </p:nvSpPr>
        <p:spPr>
          <a:xfrm flipV="1">
            <a:off x="3924300" y="3502025"/>
            <a:ext cx="792163" cy="790575"/>
          </a:xfrm>
          <a:prstGeom prst="line">
            <a:avLst/>
          </a:prstGeom>
          <a:ln w="31750" cap="flat" cmpd="sng">
            <a:solidFill>
              <a:srgbClr val="008000"/>
            </a:solidFill>
            <a:prstDash val="solid"/>
            <a:headEnd type="none" w="med" len="med"/>
            <a:tailEnd type="triangle" w="lg" len="med"/>
          </a:ln>
        </p:spPr>
        <p:txBody>
          <a:bodyPr/>
          <a:lstStyle/>
          <a:p>
            <a:endParaRPr lang="zh-CN" altLang="en-US"/>
          </a:p>
        </p:txBody>
      </p:sp>
      <p:sp>
        <p:nvSpPr>
          <p:cNvPr id="151757" name="Rectangle 92"/>
          <p:cNvSpPr/>
          <p:nvPr/>
        </p:nvSpPr>
        <p:spPr>
          <a:xfrm>
            <a:off x="4500563" y="3063875"/>
            <a:ext cx="360362" cy="365125"/>
          </a:xfrm>
          <a:prstGeom prst="rect">
            <a:avLst/>
          </a:prstGeom>
          <a:solidFill>
            <a:srgbClr val="CCFFFF"/>
          </a:solidFill>
          <a:ln w="9525">
            <a:noFill/>
          </a:ln>
        </p:spPr>
        <p:txBody>
          <a:bodyPr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42900" lvl="0" indent="-342900" algn="ctr" eaLnBrk="1" hangingPunct="1">
              <a:spcBef>
                <a:spcPct val="0"/>
              </a:spcBef>
              <a:buNone/>
            </a:pPr>
            <a:r>
              <a:rPr lang="en-US" altLang="zh-CN" b="1" dirty="0">
                <a:solidFill>
                  <a:srgbClr val="FF0909"/>
                </a:solidFill>
                <a:latin typeface="Times New Roman" panose="02020603050405020304" pitchFamily="18" charset="0"/>
                <a:ea typeface="宋体" panose="02010600030101010101" pitchFamily="2" charset="-122"/>
              </a:rPr>
              <a:t>7</a:t>
            </a:r>
            <a:endParaRPr lang="en-US" altLang="zh-CN" b="1" dirty="0">
              <a:solidFill>
                <a:srgbClr val="FF0909"/>
              </a:solidFill>
              <a:ea typeface="宋体" panose="02010600030101010101" pitchFamily="2" charset="-122"/>
            </a:endParaRPr>
          </a:p>
        </p:txBody>
      </p:sp>
      <p:grpSp>
        <p:nvGrpSpPr>
          <p:cNvPr id="15" name="Group 206"/>
          <p:cNvGrpSpPr/>
          <p:nvPr/>
        </p:nvGrpSpPr>
        <p:grpSpPr>
          <a:xfrm>
            <a:off x="2268538" y="4292600"/>
            <a:ext cx="4032250" cy="503238"/>
            <a:chOff x="1429" y="2750"/>
            <a:chExt cx="1360" cy="317"/>
          </a:xfrm>
        </p:grpSpPr>
        <p:sp>
          <p:nvSpPr>
            <p:cNvPr id="80948" name="Line 207"/>
            <p:cNvSpPr/>
            <p:nvPr/>
          </p:nvSpPr>
          <p:spPr>
            <a:xfrm>
              <a:off x="1429" y="2750"/>
              <a:ext cx="0" cy="317"/>
            </a:xfrm>
            <a:prstGeom prst="line">
              <a:avLst/>
            </a:prstGeom>
            <a:ln w="31750" cap="flat" cmpd="sng">
              <a:solidFill>
                <a:srgbClr val="008000"/>
              </a:solidFill>
              <a:prstDash val="solid"/>
              <a:headEnd type="none" w="med" len="med"/>
              <a:tailEnd type="none" w="med" len="med"/>
            </a:ln>
          </p:spPr>
          <p:txBody>
            <a:bodyPr/>
            <a:lstStyle/>
            <a:p>
              <a:endParaRPr lang="zh-CN" altLang="en-US"/>
            </a:p>
          </p:txBody>
        </p:sp>
        <p:sp>
          <p:nvSpPr>
            <p:cNvPr id="80949" name="Line 208"/>
            <p:cNvSpPr/>
            <p:nvPr/>
          </p:nvSpPr>
          <p:spPr>
            <a:xfrm>
              <a:off x="1429" y="3067"/>
              <a:ext cx="1360" cy="0"/>
            </a:xfrm>
            <a:prstGeom prst="line">
              <a:avLst/>
            </a:prstGeom>
            <a:ln w="31750" cap="flat" cmpd="sng">
              <a:solidFill>
                <a:srgbClr val="008000"/>
              </a:solidFill>
              <a:prstDash val="solid"/>
              <a:headEnd type="none" w="med" len="med"/>
              <a:tailEnd type="none" w="med" len="med"/>
            </a:ln>
          </p:spPr>
          <p:txBody>
            <a:bodyPr/>
            <a:lstStyle/>
            <a:p>
              <a:endParaRPr lang="zh-CN" altLang="en-US"/>
            </a:p>
          </p:txBody>
        </p:sp>
        <p:sp>
          <p:nvSpPr>
            <p:cNvPr id="80950" name="Line 209"/>
            <p:cNvSpPr/>
            <p:nvPr/>
          </p:nvSpPr>
          <p:spPr>
            <a:xfrm flipV="1">
              <a:off x="2789" y="2886"/>
              <a:ext cx="0" cy="181"/>
            </a:xfrm>
            <a:prstGeom prst="line">
              <a:avLst/>
            </a:prstGeom>
            <a:ln w="31750" cap="flat" cmpd="sng">
              <a:solidFill>
                <a:srgbClr val="008000"/>
              </a:solidFill>
              <a:prstDash val="solid"/>
              <a:headEnd type="none" w="med" len="med"/>
              <a:tailEnd type="triangle" w="lg" len="med"/>
            </a:ln>
          </p:spPr>
          <p:txBody>
            <a:bodyPr/>
            <a:lstStyle/>
            <a:p>
              <a:endParaRPr lang="zh-CN" altLang="en-US"/>
            </a:p>
          </p:txBody>
        </p:sp>
      </p:grpSp>
      <p:sp>
        <p:nvSpPr>
          <p:cNvPr id="151762" name="Rectangle 210"/>
          <p:cNvSpPr/>
          <p:nvPr/>
        </p:nvSpPr>
        <p:spPr>
          <a:xfrm>
            <a:off x="250508" y="1169353"/>
            <a:ext cx="2736850" cy="1196975"/>
          </a:xfrm>
          <a:prstGeom prst="rect">
            <a:avLst/>
          </a:prstGeom>
          <a:solidFill>
            <a:srgbClr val="CCFFFF"/>
          </a:solid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if (!ListEmpty(pb))   </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Append(pa, qb);</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FreeNode(hb); </a:t>
            </a:r>
            <a:endParaRPr lang="en-US" altLang="zh-CN" dirty="0">
              <a:latin typeface="Times New Roman" panose="02020603050405020304" pitchFamily="18" charset="0"/>
              <a:ea typeface="宋体" panose="02010600030101010101" pitchFamily="2" charset="-122"/>
            </a:endParaRPr>
          </a:p>
        </p:txBody>
      </p:sp>
      <p:sp>
        <p:nvSpPr>
          <p:cNvPr id="151763" name="Line 211"/>
          <p:cNvSpPr/>
          <p:nvPr/>
        </p:nvSpPr>
        <p:spPr>
          <a:xfrm>
            <a:off x="7235825" y="3284538"/>
            <a:ext cx="0" cy="720725"/>
          </a:xfrm>
          <a:prstGeom prst="line">
            <a:avLst/>
          </a:prstGeom>
          <a:ln w="31750" cap="flat" cmpd="sng">
            <a:solidFill>
              <a:srgbClr val="008000"/>
            </a:solidFill>
            <a:prstDash val="solid"/>
            <a:headEnd type="none" w="med" len="med"/>
            <a:tailEnd type="triangle" w="lg" len="med"/>
          </a:ln>
        </p:spPr>
        <p:txBody>
          <a:bodyPr/>
          <a:lstStyle/>
          <a:p>
            <a:endParaRPr lang="zh-CN" altLang="en-US"/>
          </a:p>
        </p:txBody>
      </p:sp>
      <p:sp>
        <p:nvSpPr>
          <p:cNvPr id="151764" name="Rectangle 212"/>
          <p:cNvSpPr/>
          <p:nvPr/>
        </p:nvSpPr>
        <p:spPr>
          <a:xfrm>
            <a:off x="3132138" y="115888"/>
            <a:ext cx="5976937" cy="2292350"/>
          </a:xfrm>
          <a:prstGeom prst="rect">
            <a:avLst/>
          </a:prstGeom>
          <a:solidFill>
            <a:srgbClr val="CCFFFF"/>
          </a:solidFill>
          <a:ln w="9525"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kern="1200">
                <a:solidFill>
                  <a:schemeClr val="tx1"/>
                </a:solidFill>
                <a:latin typeface="Arial" panose="020B0604020202020204" pitchFamily="34" charset="0"/>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10000"/>
              </a:spcBef>
              <a:spcAft>
                <a:spcPct val="0"/>
              </a:spcAft>
              <a:buFont typeface="Wingdings" panose="05000000000000000000" pitchFamily="2" charset="2"/>
              <a:buChar char="ü"/>
              <a:defRPr sz="2400" kern="1200">
                <a:solidFill>
                  <a:schemeClr val="tx1"/>
                </a:solidFill>
                <a:latin typeface="+mj-lt"/>
                <a:ea typeface="楷体_GB2312" pitchFamily="49" charset="-122"/>
                <a:cs typeface="+mn-cs"/>
              </a:defRPr>
            </a:lvl3pPr>
            <a:lvl4pPr marL="16002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4pPr>
            <a:lvl5pPr marL="2057400" indent="-228600" algn="l" rtl="0" eaLnBrk="0" fontAlgn="base" hangingPunct="0">
              <a:spcBef>
                <a:spcPct val="10000"/>
              </a:spcBef>
              <a:spcAft>
                <a:spcPct val="0"/>
              </a:spcAft>
              <a:buFont typeface="Arial" panose="020B0604020202020204" pitchFamily="34" charset="0"/>
              <a:buChar char="»"/>
              <a:defRPr sz="2200" kern="1200">
                <a:solidFill>
                  <a:schemeClr val="tx1"/>
                </a:solidFill>
                <a:latin typeface="Arial" panose="020B0604020202020204" pitchFamily="34" charset="0"/>
                <a:ea typeface="+mn-ea"/>
                <a:cs typeface="+mn-cs"/>
              </a:defRPr>
            </a:lvl5pPr>
          </a:lstStyle>
          <a:p>
            <a:pPr marL="358775" lvl="2" indent="0" eaLnBrk="1" hangingPunct="1">
              <a:spcBef>
                <a:spcPct val="0"/>
              </a:spcBef>
              <a:buFont typeface="Arial" panose="020B0604020202020204" pitchFamily="34" charset="0"/>
              <a:buNone/>
            </a:pPr>
            <a:r>
              <a:rPr lang="en-US" altLang="zh-CN" dirty="0">
                <a:ea typeface="宋体" panose="02010600030101010101" pitchFamily="2" charset="-122"/>
              </a:rPr>
              <a:t>//qa</a:t>
            </a:r>
            <a:r>
              <a:rPr lang="zh-CN" altLang="en-US" dirty="0">
                <a:ea typeface="宋体" panose="02010600030101010101" pitchFamily="2" charset="-122"/>
              </a:rPr>
              <a:t>当前指数</a:t>
            </a:r>
            <a:r>
              <a:rPr lang="en-US" altLang="zh-CN" dirty="0">
                <a:ea typeface="宋体" panose="02010600030101010101" pitchFamily="2" charset="-122"/>
              </a:rPr>
              <a:t>=qb</a:t>
            </a:r>
            <a:r>
              <a:rPr lang="zh-CN" altLang="en-US" dirty="0">
                <a:ea typeface="宋体" panose="02010600030101010101" pitchFamily="2" charset="-122"/>
              </a:rPr>
              <a:t>当前指数</a:t>
            </a:r>
            <a:endParaRPr lang="zh-CN" altLang="en-US" dirty="0">
              <a:ea typeface="宋体" panose="02010600030101010101" pitchFamily="2" charset="-122"/>
            </a:endParaRPr>
          </a:p>
          <a:p>
            <a:pPr marL="358775" lvl="2" indent="0" eaLnBrk="1" hangingPunct="1">
              <a:spcBef>
                <a:spcPct val="0"/>
              </a:spcBef>
              <a:buFont typeface="Arial" panose="020B0604020202020204" pitchFamily="34" charset="0"/>
              <a:buNone/>
            </a:pPr>
            <a:r>
              <a:rPr lang="en-US" altLang="zh-CN" b="1" dirty="0">
                <a:ea typeface="宋体" panose="02010600030101010101" pitchFamily="2" charset="-122"/>
              </a:rPr>
              <a:t>sum=a.coef+b.coef;</a:t>
            </a:r>
            <a:endParaRPr lang="en-US" altLang="zh-CN" b="1" dirty="0">
              <a:ea typeface="宋体" panose="02010600030101010101" pitchFamily="2" charset="-122"/>
            </a:endParaRPr>
          </a:p>
          <a:p>
            <a:pPr marL="358775" lvl="2" indent="0" eaLnBrk="1" hangingPunct="1">
              <a:spcBef>
                <a:spcPct val="0"/>
              </a:spcBef>
              <a:buFont typeface="Arial" panose="020B0604020202020204" pitchFamily="34" charset="0"/>
              <a:buNone/>
            </a:pPr>
            <a:r>
              <a:rPr lang="en-US" altLang="zh-CN" b="1" dirty="0">
                <a:ea typeface="宋体" panose="02010600030101010101" pitchFamily="2" charset="-122"/>
              </a:rPr>
              <a:t>if(sum!=0){SetCurElem(qa,sum);ha=qa;}</a:t>
            </a:r>
            <a:endParaRPr lang="en-US" altLang="zh-CN" b="1" dirty="0">
              <a:ea typeface="宋体" panose="02010600030101010101" pitchFamily="2" charset="-122"/>
            </a:endParaRPr>
          </a:p>
          <a:p>
            <a:pPr marL="358775" lvl="2" indent="0" eaLnBrk="1" hangingPunct="1">
              <a:spcBef>
                <a:spcPct val="0"/>
              </a:spcBef>
              <a:buFont typeface="Arial" panose="020B0604020202020204" pitchFamily="34" charset="0"/>
              <a:buNone/>
            </a:pPr>
            <a:r>
              <a:rPr lang="en-US" altLang="zh-CN" b="1" dirty="0">
                <a:ea typeface="宋体" panose="02010600030101010101" pitchFamily="2" charset="-122"/>
              </a:rPr>
              <a:t>else { DelFirst(ha,qa);  FreeNode(qa); }</a:t>
            </a:r>
            <a:endParaRPr lang="en-US" altLang="zh-CN" b="1" dirty="0">
              <a:ea typeface="宋体" panose="02010600030101010101" pitchFamily="2" charset="-122"/>
            </a:endParaRPr>
          </a:p>
          <a:p>
            <a:pPr marL="358775" lvl="2" indent="0" eaLnBrk="1" hangingPunct="1">
              <a:spcBef>
                <a:spcPct val="0"/>
              </a:spcBef>
              <a:buFont typeface="Arial" panose="020B0604020202020204" pitchFamily="34" charset="0"/>
              <a:buNone/>
            </a:pPr>
            <a:r>
              <a:rPr lang="en-US" altLang="zh-CN" b="1" dirty="0">
                <a:ea typeface="宋体" panose="02010600030101010101" pitchFamily="2" charset="-122"/>
              </a:rPr>
              <a:t>DelFirst(hb,qb);   FreeNode(qb); </a:t>
            </a:r>
            <a:endParaRPr lang="en-US" altLang="zh-CN" b="1" dirty="0">
              <a:ea typeface="宋体" panose="02010600030101010101" pitchFamily="2" charset="-122"/>
            </a:endParaRPr>
          </a:p>
          <a:p>
            <a:pPr marL="358775" lvl="2" indent="0" eaLnBrk="1" hangingPunct="1">
              <a:spcBef>
                <a:spcPct val="0"/>
              </a:spcBef>
              <a:buFont typeface="Arial" panose="020B0604020202020204" pitchFamily="34" charset="0"/>
              <a:buNone/>
            </a:pPr>
            <a:r>
              <a:rPr lang="en-US" altLang="zh-CN" b="1" dirty="0">
                <a:ea typeface="宋体" panose="02010600030101010101" pitchFamily="2" charset="-122"/>
              </a:rPr>
              <a:t>qb=NextPos(pb,hb); qa=NextPos(pa,ha);</a:t>
            </a:r>
            <a:endParaRPr lang="en-US" altLang="zh-CN" b="1" dirty="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3000" fill="hold" nodeType="clickEffect">
                                  <p:stCondLst>
                                    <p:cond delay="0"/>
                                  </p:stCondLst>
                                  <p:childTnLst>
                                    <p:animClr clrSpc="rgb" dir="cw">
                                      <p:cBhvr override="childStyle">
                                        <p:cTn id="6" dur="250" autoRev="1" fill="hold"/>
                                        <p:tgtEl>
                                          <p:spTgt spid="151744">
                                            <p:txEl>
                                              <p:pRg st="1" end="1"/>
                                            </p:txEl>
                                          </p:spTgt>
                                        </p:tgtEl>
                                        <p:attrNameLst>
                                          <p:attrName>style.color</p:attrName>
                                        </p:attrNameLst>
                                      </p:cBhvr>
                                      <p:to>
                                        <a:schemeClr val="bg1"/>
                                      </p:to>
                                    </p:animClr>
                                    <p:animClr clrSpc="rgb" dir="cw">
                                      <p:cBhvr>
                                        <p:cTn id="7" dur="250" autoRev="1" fill="hold"/>
                                        <p:tgtEl>
                                          <p:spTgt spid="151744">
                                            <p:txEl>
                                              <p:pRg st="1" end="1"/>
                                            </p:txEl>
                                          </p:spTgt>
                                        </p:tgtEl>
                                        <p:attrNameLst>
                                          <p:attrName>fillcolor</p:attrName>
                                        </p:attrNameLst>
                                      </p:cBhvr>
                                      <p:to>
                                        <a:schemeClr val="bg1"/>
                                      </p:to>
                                    </p:animClr>
                                    <p:set>
                                      <p:cBhvr>
                                        <p:cTn id="8" dur="250" autoRev="1" fill="hold"/>
                                        <p:tgtEl>
                                          <p:spTgt spid="151744">
                                            <p:txEl>
                                              <p:pRg st="1" end="1"/>
                                            </p:txEl>
                                          </p:spTgt>
                                        </p:tgtEl>
                                        <p:attrNameLst>
                                          <p:attrName>fill.type</p:attrName>
                                        </p:attrNameLst>
                                      </p:cBhvr>
                                      <p:to>
                                        <p:strVal val="solid"/>
                                      </p:to>
                                    </p:set>
                                    <p:set>
                                      <p:cBhvr>
                                        <p:cTn id="9" dur="250" autoRev="1" fill="hold"/>
                                        <p:tgtEl>
                                          <p:spTgt spid="151744">
                                            <p:txEl>
                                              <p:pRg st="1" end="1"/>
                                            </p:txEl>
                                          </p:spTgt>
                                        </p:tgtEl>
                                        <p:attrNameLst>
                                          <p:attrName>fill.on</p:attrName>
                                        </p:attrNameLst>
                                      </p:cBhvr>
                                      <p:to>
                                        <p:strVal val="true"/>
                                      </p:to>
                                    </p:set>
                                  </p:childTnLst>
                                </p:cTn>
                              </p:par>
                              <p:par>
                                <p:cTn id="10" presetID="27" presetClass="emph" presetSubtype="0" repeatCount="3000" fill="hold" nodeType="withEffect">
                                  <p:stCondLst>
                                    <p:cond delay="0"/>
                                  </p:stCondLst>
                                  <p:childTnLst>
                                    <p:animClr clrSpc="rgb" dir="cw">
                                      <p:cBhvr override="childStyle">
                                        <p:cTn id="11" dur="250" autoRev="1" fill="hold"/>
                                        <p:tgtEl>
                                          <p:spTgt spid="151744">
                                            <p:txEl>
                                              <p:pRg st="2" end="2"/>
                                            </p:txEl>
                                          </p:spTgt>
                                        </p:tgtEl>
                                        <p:attrNameLst>
                                          <p:attrName>style.color</p:attrName>
                                        </p:attrNameLst>
                                      </p:cBhvr>
                                      <p:to>
                                        <a:schemeClr val="bg1"/>
                                      </p:to>
                                    </p:animClr>
                                    <p:animClr clrSpc="rgb" dir="cw">
                                      <p:cBhvr>
                                        <p:cTn id="12" dur="250" autoRev="1" fill="hold"/>
                                        <p:tgtEl>
                                          <p:spTgt spid="151744">
                                            <p:txEl>
                                              <p:pRg st="2" end="2"/>
                                            </p:txEl>
                                          </p:spTgt>
                                        </p:tgtEl>
                                        <p:attrNameLst>
                                          <p:attrName>fillcolor</p:attrName>
                                        </p:attrNameLst>
                                      </p:cBhvr>
                                      <p:to>
                                        <a:schemeClr val="bg1"/>
                                      </p:to>
                                    </p:animClr>
                                    <p:set>
                                      <p:cBhvr>
                                        <p:cTn id="13" dur="250" autoRev="1" fill="hold"/>
                                        <p:tgtEl>
                                          <p:spTgt spid="151744">
                                            <p:txEl>
                                              <p:pRg st="2" end="2"/>
                                            </p:txEl>
                                          </p:spTgt>
                                        </p:tgtEl>
                                        <p:attrNameLst>
                                          <p:attrName>fill.type</p:attrName>
                                        </p:attrNameLst>
                                      </p:cBhvr>
                                      <p:to>
                                        <p:strVal val="solid"/>
                                      </p:to>
                                    </p:set>
                                    <p:set>
                                      <p:cBhvr>
                                        <p:cTn id="14" dur="250" autoRev="1" fill="hold"/>
                                        <p:tgtEl>
                                          <p:spTgt spid="151744">
                                            <p:txEl>
                                              <p:pRg st="2" end="2"/>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16667E-6 2.22222E-6 L 0.18125 2.22222E-6 " pathEditMode="relative" rAng="0" ptsTypes="AA">
                                      <p:cBhvr>
                                        <p:cTn id="18" dur="2000" fill="hold"/>
                                        <p:tgtEl>
                                          <p:spTgt spid="11"/>
                                        </p:tgtEl>
                                        <p:attrNameLst>
                                          <p:attrName>ppt_x</p:attrName>
                                          <p:attrName>ppt_y</p:attrName>
                                        </p:attrNameLst>
                                      </p:cBhvr>
                                      <p:rCtr x="9100" y="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00399 -0.00093 L 0.18906 -0.00093 " pathEditMode="relative" rAng="0" ptsTypes="AA">
                                      <p:cBhvr>
                                        <p:cTn id="22" dur="2000" fill="hold"/>
                                        <p:tgtEl>
                                          <p:spTgt spid="12"/>
                                        </p:tgtEl>
                                        <p:attrNameLst>
                                          <p:attrName>ppt_x</p:attrName>
                                          <p:attrName>ppt_y</p:attrName>
                                        </p:attrNameLst>
                                      </p:cBhvr>
                                      <p:rCtr x="9300" y="0"/>
                                    </p:animMotion>
                                  </p:childTnLst>
                                </p:cTn>
                              </p:par>
                            </p:childTnLst>
                          </p:cTn>
                        </p:par>
                      </p:childTnLst>
                    </p:cTn>
                  </p:par>
                  <p:par>
                    <p:cTn id="23" fill="hold">
                      <p:stCondLst>
                        <p:cond delay="indefinite"/>
                      </p:stCondLst>
                      <p:childTnLst>
                        <p:par>
                          <p:cTn id="24" fill="hold">
                            <p:stCondLst>
                              <p:cond delay="0"/>
                            </p:stCondLst>
                            <p:childTnLst>
                              <p:par>
                                <p:cTn id="25" presetID="27" presetClass="emph" presetSubtype="0" repeatCount="3000" fill="hold" nodeType="clickEffect">
                                  <p:stCondLst>
                                    <p:cond delay="0"/>
                                  </p:stCondLst>
                                  <p:childTnLst>
                                    <p:animClr clrSpc="rgb" dir="cw">
                                      <p:cBhvr override="childStyle">
                                        <p:cTn id="26" dur="250" autoRev="1" fill="hold"/>
                                        <p:tgtEl>
                                          <p:spTgt spid="151745">
                                            <p:txEl>
                                              <p:pRg st="1" end="1"/>
                                            </p:txEl>
                                          </p:spTgt>
                                        </p:tgtEl>
                                        <p:attrNameLst>
                                          <p:attrName>style.color</p:attrName>
                                        </p:attrNameLst>
                                      </p:cBhvr>
                                      <p:to>
                                        <a:schemeClr val="bg1"/>
                                      </p:to>
                                    </p:animClr>
                                    <p:animClr clrSpc="rgb" dir="cw">
                                      <p:cBhvr>
                                        <p:cTn id="27" dur="250" autoRev="1" fill="hold"/>
                                        <p:tgtEl>
                                          <p:spTgt spid="151745">
                                            <p:txEl>
                                              <p:pRg st="1" end="1"/>
                                            </p:txEl>
                                          </p:spTgt>
                                        </p:tgtEl>
                                        <p:attrNameLst>
                                          <p:attrName>fillcolor</p:attrName>
                                        </p:attrNameLst>
                                      </p:cBhvr>
                                      <p:to>
                                        <a:schemeClr val="bg1"/>
                                      </p:to>
                                    </p:animClr>
                                    <p:set>
                                      <p:cBhvr>
                                        <p:cTn id="28" dur="250" autoRev="1" fill="hold"/>
                                        <p:tgtEl>
                                          <p:spTgt spid="151745">
                                            <p:txEl>
                                              <p:pRg st="1" end="1"/>
                                            </p:txEl>
                                          </p:spTgt>
                                        </p:tgtEl>
                                        <p:attrNameLst>
                                          <p:attrName>fill.type</p:attrName>
                                        </p:attrNameLst>
                                      </p:cBhvr>
                                      <p:to>
                                        <p:strVal val="solid"/>
                                      </p:to>
                                    </p:set>
                                    <p:set>
                                      <p:cBhvr>
                                        <p:cTn id="29" dur="250" autoRev="1" fill="hold"/>
                                        <p:tgtEl>
                                          <p:spTgt spid="151745">
                                            <p:txEl>
                                              <p:pRg st="1" end="1"/>
                                            </p:txEl>
                                          </p:spTgt>
                                        </p:tgtEl>
                                        <p:attrNameLst>
                                          <p:attrName>fill.on</p:attrName>
                                        </p:attrNameLst>
                                      </p:cBhvr>
                                      <p:to>
                                        <p:strVal val="true"/>
                                      </p:to>
                                    </p:set>
                                  </p:childTnLst>
                                </p:cTn>
                              </p:par>
                              <p:par>
                                <p:cTn id="30" presetID="27" presetClass="emph" presetSubtype="0" repeatCount="3000" fill="hold" nodeType="withEffect">
                                  <p:stCondLst>
                                    <p:cond delay="0"/>
                                  </p:stCondLst>
                                  <p:childTnLst>
                                    <p:animClr clrSpc="rgb" dir="cw">
                                      <p:cBhvr override="childStyle">
                                        <p:cTn id="31" dur="250" autoRev="1" fill="hold"/>
                                        <p:tgtEl>
                                          <p:spTgt spid="151745">
                                            <p:txEl>
                                              <p:pRg st="2" end="2"/>
                                            </p:txEl>
                                          </p:spTgt>
                                        </p:tgtEl>
                                        <p:attrNameLst>
                                          <p:attrName>style.color</p:attrName>
                                        </p:attrNameLst>
                                      </p:cBhvr>
                                      <p:to>
                                        <a:schemeClr val="bg1"/>
                                      </p:to>
                                    </p:animClr>
                                    <p:animClr clrSpc="rgb" dir="cw">
                                      <p:cBhvr>
                                        <p:cTn id="32" dur="250" autoRev="1" fill="hold"/>
                                        <p:tgtEl>
                                          <p:spTgt spid="151745">
                                            <p:txEl>
                                              <p:pRg st="2" end="2"/>
                                            </p:txEl>
                                          </p:spTgt>
                                        </p:tgtEl>
                                        <p:attrNameLst>
                                          <p:attrName>fillcolor</p:attrName>
                                        </p:attrNameLst>
                                      </p:cBhvr>
                                      <p:to>
                                        <a:schemeClr val="bg1"/>
                                      </p:to>
                                    </p:animClr>
                                    <p:set>
                                      <p:cBhvr>
                                        <p:cTn id="33" dur="250" autoRev="1" fill="hold"/>
                                        <p:tgtEl>
                                          <p:spTgt spid="151745">
                                            <p:txEl>
                                              <p:pRg st="2" end="2"/>
                                            </p:txEl>
                                          </p:spTgt>
                                        </p:tgtEl>
                                        <p:attrNameLst>
                                          <p:attrName>fill.type</p:attrName>
                                        </p:attrNameLst>
                                      </p:cBhvr>
                                      <p:to>
                                        <p:strVal val="solid"/>
                                      </p:to>
                                    </p:set>
                                    <p:set>
                                      <p:cBhvr>
                                        <p:cTn id="34" dur="250" autoRev="1" fill="hold"/>
                                        <p:tgtEl>
                                          <p:spTgt spid="151745">
                                            <p:txEl>
                                              <p:pRg st="2" end="2"/>
                                            </p:txEl>
                                          </p:spTgt>
                                        </p:tgtEl>
                                        <p:attrNameLst>
                                          <p:attrName>fill.on</p:attrName>
                                        </p:attrNameLst>
                                      </p:cBhvr>
                                      <p:to>
                                        <p:strVal val="true"/>
                                      </p:to>
                                    </p:set>
                                  </p:childTnLst>
                                </p:cTn>
                              </p:par>
                              <p:par>
                                <p:cTn id="35" presetID="27" presetClass="emph" presetSubtype="0" repeatCount="3000" fill="hold" nodeType="withEffect">
                                  <p:stCondLst>
                                    <p:cond delay="0"/>
                                  </p:stCondLst>
                                  <p:childTnLst>
                                    <p:animClr clrSpc="rgb" dir="cw">
                                      <p:cBhvr override="childStyle">
                                        <p:cTn id="36" dur="250" autoRev="1" fill="hold"/>
                                        <p:tgtEl>
                                          <p:spTgt spid="151745">
                                            <p:txEl>
                                              <p:pRg st="3" end="3"/>
                                            </p:txEl>
                                          </p:spTgt>
                                        </p:tgtEl>
                                        <p:attrNameLst>
                                          <p:attrName>style.color</p:attrName>
                                        </p:attrNameLst>
                                      </p:cBhvr>
                                      <p:to>
                                        <a:schemeClr val="bg1"/>
                                      </p:to>
                                    </p:animClr>
                                    <p:animClr clrSpc="rgb" dir="cw">
                                      <p:cBhvr>
                                        <p:cTn id="37" dur="250" autoRev="1" fill="hold"/>
                                        <p:tgtEl>
                                          <p:spTgt spid="151745">
                                            <p:txEl>
                                              <p:pRg st="3" end="3"/>
                                            </p:txEl>
                                          </p:spTgt>
                                        </p:tgtEl>
                                        <p:attrNameLst>
                                          <p:attrName>fillcolor</p:attrName>
                                        </p:attrNameLst>
                                      </p:cBhvr>
                                      <p:to>
                                        <a:schemeClr val="bg1"/>
                                      </p:to>
                                    </p:animClr>
                                    <p:set>
                                      <p:cBhvr>
                                        <p:cTn id="38" dur="250" autoRev="1" fill="hold"/>
                                        <p:tgtEl>
                                          <p:spTgt spid="151745">
                                            <p:txEl>
                                              <p:pRg st="3" end="3"/>
                                            </p:txEl>
                                          </p:spTgt>
                                        </p:tgtEl>
                                        <p:attrNameLst>
                                          <p:attrName>fill.type</p:attrName>
                                        </p:attrNameLst>
                                      </p:cBhvr>
                                      <p:to>
                                        <p:strVal val="solid"/>
                                      </p:to>
                                    </p:set>
                                    <p:set>
                                      <p:cBhvr>
                                        <p:cTn id="39" dur="250" autoRev="1" fill="hold"/>
                                        <p:tgtEl>
                                          <p:spTgt spid="151745">
                                            <p:txEl>
                                              <p:pRg st="3" end="3"/>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nodeType="clickEffect">
                                  <p:stCondLst>
                                    <p:cond delay="0"/>
                                  </p:stCondLst>
                                  <p:childTnLst>
                                    <p:animEffect transition="out" filter="wipe(right)">
                                      <p:cBhvr>
                                        <p:cTn id="43" dur="500"/>
                                        <p:tgtEl>
                                          <p:spTgt spid="151677"/>
                                        </p:tgtEl>
                                      </p:cBhvr>
                                    </p:animEffect>
                                    <p:set>
                                      <p:cBhvr>
                                        <p:cTn id="44" dur="1" fill="hold">
                                          <p:stCondLst>
                                            <p:cond delay="499"/>
                                          </p:stCondLst>
                                        </p:cTn>
                                        <p:tgtEl>
                                          <p:spTgt spid="151677"/>
                                        </p:tgtEl>
                                        <p:attrNameLst>
                                          <p:attrName>style.visibility</p:attrName>
                                        </p:attrNameLst>
                                      </p:cBhvr>
                                      <p:to>
                                        <p:strVal val="hidden"/>
                                      </p:to>
                                    </p:se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2" fill="hold" nodeType="clickEffect">
                                  <p:stCondLst>
                                    <p:cond delay="0"/>
                                  </p:stCondLst>
                                  <p:childTnLst>
                                    <p:animEffect transition="out" filter="wipe(right)">
                                      <p:cBhvr>
                                        <p:cTn id="52" dur="500"/>
                                        <p:tgtEl>
                                          <p:spTgt spid="151685"/>
                                        </p:tgtEl>
                                      </p:cBhvr>
                                    </p:animEffect>
                                    <p:set>
                                      <p:cBhvr>
                                        <p:cTn id="53" dur="1" fill="hold">
                                          <p:stCondLst>
                                            <p:cond delay="499"/>
                                          </p:stCondLst>
                                        </p:cTn>
                                        <p:tgtEl>
                                          <p:spTgt spid="151685"/>
                                        </p:tgtEl>
                                        <p:attrNameLst>
                                          <p:attrName>style.visibility</p:attrName>
                                        </p:attrNameLst>
                                      </p:cBhvr>
                                      <p:to>
                                        <p:strVal val="hidden"/>
                                      </p:to>
                                    </p:se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151754"/>
                                        </p:tgtEl>
                                        <p:attrNameLst>
                                          <p:attrName>style.visibility</p:attrName>
                                        </p:attrNameLst>
                                      </p:cBhvr>
                                      <p:to>
                                        <p:strVal val="visible"/>
                                      </p:to>
                                    </p:set>
                                    <p:animEffect transition="in" filter="wipe(up)">
                                      <p:cBhvr>
                                        <p:cTn id="57" dur="500"/>
                                        <p:tgtEl>
                                          <p:spTgt spid="1517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2" fill="hold" nodeType="clickEffect">
                                  <p:stCondLst>
                                    <p:cond delay="0"/>
                                  </p:stCondLst>
                                  <p:childTnLst>
                                    <p:animEffect transition="out" filter="wipe(right)">
                                      <p:cBhvr>
                                        <p:cTn id="61" dur="500"/>
                                        <p:tgtEl>
                                          <p:spTgt spid="151693"/>
                                        </p:tgtEl>
                                      </p:cBhvr>
                                    </p:animEffect>
                                    <p:set>
                                      <p:cBhvr>
                                        <p:cTn id="62" dur="1" fill="hold">
                                          <p:stCondLst>
                                            <p:cond delay="499"/>
                                          </p:stCondLst>
                                        </p:cTn>
                                        <p:tgtEl>
                                          <p:spTgt spid="151693"/>
                                        </p:tgtEl>
                                        <p:attrNameLst>
                                          <p:attrName>style.visibility</p:attrName>
                                        </p:attrNameLst>
                                      </p:cBhvr>
                                      <p:to>
                                        <p:strVal val="hidden"/>
                                      </p:to>
                                    </p:set>
                                  </p:childTnLst>
                                </p:cTn>
                              </p:par>
                            </p:childTnLst>
                          </p:cTn>
                        </p:par>
                        <p:par>
                          <p:cTn id="63" fill="hold">
                            <p:stCondLst>
                              <p:cond delay="500"/>
                            </p:stCondLst>
                            <p:childTnLst>
                              <p:par>
                                <p:cTn id="64" presetID="22" presetClass="entr" presetSubtype="4" fill="hold" nodeType="afterEffect">
                                  <p:stCondLst>
                                    <p:cond delay="0"/>
                                  </p:stCondLst>
                                  <p:childTnLst>
                                    <p:set>
                                      <p:cBhvr>
                                        <p:cTn id="65" dur="1" fill="hold">
                                          <p:stCondLst>
                                            <p:cond delay="0"/>
                                          </p:stCondLst>
                                        </p:cTn>
                                        <p:tgtEl>
                                          <p:spTgt spid="151755"/>
                                        </p:tgtEl>
                                        <p:attrNameLst>
                                          <p:attrName>style.visibility</p:attrName>
                                        </p:attrNameLst>
                                      </p:cBhvr>
                                      <p:to>
                                        <p:strVal val="visible"/>
                                      </p:to>
                                    </p:set>
                                    <p:animEffect transition="in" filter="wipe(down)">
                                      <p:cBhvr>
                                        <p:cTn id="66" dur="500"/>
                                        <p:tgtEl>
                                          <p:spTgt spid="151755"/>
                                        </p:tgtEl>
                                      </p:cBhvr>
                                    </p:animEffect>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8.33333E-7 7.40741E-7 L 0.19323 7.40741E-7 " pathEditMode="relative" rAng="0" ptsTypes="AA">
                                      <p:cBhvr>
                                        <p:cTn id="70" dur="2000" fill="hold"/>
                                        <p:tgtEl>
                                          <p:spTgt spid="13"/>
                                        </p:tgtEl>
                                        <p:attrNameLst>
                                          <p:attrName>ppt_x</p:attrName>
                                          <p:attrName>ppt_y</p:attrName>
                                        </p:attrNameLst>
                                      </p:cBhvr>
                                      <p:rCtr x="9700" y="0"/>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18107 2.22222E-6 L 0.18125 0.14977 " pathEditMode="relative" rAng="0" ptsTypes="AA">
                                      <p:cBhvr>
                                        <p:cTn id="74" dur="2000" fill="hold"/>
                                        <p:tgtEl>
                                          <p:spTgt spid="11"/>
                                        </p:tgtEl>
                                        <p:attrNameLst>
                                          <p:attrName>ppt_x</p:attrName>
                                          <p:attrName>ppt_y</p:attrName>
                                        </p:attrNameLst>
                                      </p:cBhvr>
                                      <p:rCtr x="0" y="7500"/>
                                    </p:animMotion>
                                  </p:childTnLst>
                                </p:cTn>
                              </p:par>
                            </p:childTnLst>
                          </p:cTn>
                        </p:par>
                      </p:childTnLst>
                    </p:cTn>
                  </p:par>
                  <p:par>
                    <p:cTn id="75" fill="hold">
                      <p:stCondLst>
                        <p:cond delay="indefinite"/>
                      </p:stCondLst>
                      <p:childTnLst>
                        <p:par>
                          <p:cTn id="76" fill="hold">
                            <p:stCondLst>
                              <p:cond delay="0"/>
                            </p:stCondLst>
                            <p:childTnLst>
                              <p:par>
                                <p:cTn id="77" presetID="27" presetClass="emph" presetSubtype="0" repeatCount="3000" fill="hold" nodeType="clickEffect">
                                  <p:stCondLst>
                                    <p:cond delay="0"/>
                                  </p:stCondLst>
                                  <p:childTnLst>
                                    <p:animClr clrSpc="rgb" dir="cw">
                                      <p:cBhvr override="childStyle">
                                        <p:cTn id="78" dur="250" autoRev="1" fill="hold"/>
                                        <p:tgtEl>
                                          <p:spTgt spid="151764">
                                            <p:txEl>
                                              <p:pRg st="1" end="1"/>
                                            </p:txEl>
                                          </p:spTgt>
                                        </p:tgtEl>
                                        <p:attrNameLst>
                                          <p:attrName>style.color</p:attrName>
                                        </p:attrNameLst>
                                      </p:cBhvr>
                                      <p:to>
                                        <a:schemeClr val="bg1"/>
                                      </p:to>
                                    </p:animClr>
                                    <p:animClr clrSpc="rgb" dir="cw">
                                      <p:cBhvr>
                                        <p:cTn id="79" dur="250" autoRev="1" fill="hold"/>
                                        <p:tgtEl>
                                          <p:spTgt spid="151764">
                                            <p:txEl>
                                              <p:pRg st="1" end="1"/>
                                            </p:txEl>
                                          </p:spTgt>
                                        </p:tgtEl>
                                        <p:attrNameLst>
                                          <p:attrName>fillcolor</p:attrName>
                                        </p:attrNameLst>
                                      </p:cBhvr>
                                      <p:to>
                                        <a:schemeClr val="bg1"/>
                                      </p:to>
                                    </p:animClr>
                                    <p:set>
                                      <p:cBhvr>
                                        <p:cTn id="80" dur="250" autoRev="1" fill="hold"/>
                                        <p:tgtEl>
                                          <p:spTgt spid="151764">
                                            <p:txEl>
                                              <p:pRg st="1" end="1"/>
                                            </p:txEl>
                                          </p:spTgt>
                                        </p:tgtEl>
                                        <p:attrNameLst>
                                          <p:attrName>fill.type</p:attrName>
                                        </p:attrNameLst>
                                      </p:cBhvr>
                                      <p:to>
                                        <p:strVal val="solid"/>
                                      </p:to>
                                    </p:set>
                                    <p:set>
                                      <p:cBhvr>
                                        <p:cTn id="81" dur="250" autoRev="1" fill="hold"/>
                                        <p:tgtEl>
                                          <p:spTgt spid="151764">
                                            <p:txEl>
                                              <p:pRg st="1" end="1"/>
                                            </p:txEl>
                                          </p:spTgt>
                                        </p:tgtEl>
                                        <p:attrNameLst>
                                          <p:attrName>fill.on</p:attrName>
                                        </p:attrNameLst>
                                      </p:cBhvr>
                                      <p:to>
                                        <p:strVal val="true"/>
                                      </p:to>
                                    </p:set>
                                  </p:childTnLst>
                                </p:cTn>
                              </p:par>
                              <p:par>
                                <p:cTn id="82" presetID="27" presetClass="emph" presetSubtype="0" repeatCount="3000" fill="hold" nodeType="withEffect">
                                  <p:stCondLst>
                                    <p:cond delay="0"/>
                                  </p:stCondLst>
                                  <p:childTnLst>
                                    <p:animClr clrSpc="rgb" dir="cw">
                                      <p:cBhvr override="childStyle">
                                        <p:cTn id="83" dur="250" autoRev="1" fill="hold"/>
                                        <p:tgtEl>
                                          <p:spTgt spid="151764">
                                            <p:txEl>
                                              <p:pRg st="2" end="2"/>
                                            </p:txEl>
                                          </p:spTgt>
                                        </p:tgtEl>
                                        <p:attrNameLst>
                                          <p:attrName>style.color</p:attrName>
                                        </p:attrNameLst>
                                      </p:cBhvr>
                                      <p:to>
                                        <a:schemeClr val="bg1"/>
                                      </p:to>
                                    </p:animClr>
                                    <p:animClr clrSpc="rgb" dir="cw">
                                      <p:cBhvr>
                                        <p:cTn id="84" dur="250" autoRev="1" fill="hold"/>
                                        <p:tgtEl>
                                          <p:spTgt spid="151764">
                                            <p:txEl>
                                              <p:pRg st="2" end="2"/>
                                            </p:txEl>
                                          </p:spTgt>
                                        </p:tgtEl>
                                        <p:attrNameLst>
                                          <p:attrName>fillcolor</p:attrName>
                                        </p:attrNameLst>
                                      </p:cBhvr>
                                      <p:to>
                                        <a:schemeClr val="bg1"/>
                                      </p:to>
                                    </p:animClr>
                                    <p:set>
                                      <p:cBhvr>
                                        <p:cTn id="85" dur="250" autoRev="1" fill="hold"/>
                                        <p:tgtEl>
                                          <p:spTgt spid="151764">
                                            <p:txEl>
                                              <p:pRg st="2" end="2"/>
                                            </p:txEl>
                                          </p:spTgt>
                                        </p:tgtEl>
                                        <p:attrNameLst>
                                          <p:attrName>fill.type</p:attrName>
                                        </p:attrNameLst>
                                      </p:cBhvr>
                                      <p:to>
                                        <p:strVal val="solid"/>
                                      </p:to>
                                    </p:set>
                                    <p:set>
                                      <p:cBhvr>
                                        <p:cTn id="86" dur="250" autoRev="1" fill="hold"/>
                                        <p:tgtEl>
                                          <p:spTgt spid="151764">
                                            <p:txEl>
                                              <p:pRg st="2" end="2"/>
                                            </p:txEl>
                                          </p:spTgt>
                                        </p:tgtEl>
                                        <p:attrNameLst>
                                          <p:attrName>fill.on</p:attrName>
                                        </p:attrNameLst>
                                      </p:cBhvr>
                                      <p:to>
                                        <p:strVal val="true"/>
                                      </p:to>
                                    </p:set>
                                  </p:childTnLst>
                                </p:cTn>
                              </p:par>
                              <p:par>
                                <p:cTn id="87" presetID="27" presetClass="emph" presetSubtype="0" repeatCount="3000" fill="hold" nodeType="withEffect">
                                  <p:stCondLst>
                                    <p:cond delay="0"/>
                                  </p:stCondLst>
                                  <p:childTnLst>
                                    <p:animClr clrSpc="rgb" dir="cw">
                                      <p:cBhvr override="childStyle">
                                        <p:cTn id="88" dur="250" autoRev="1" fill="hold"/>
                                        <p:tgtEl>
                                          <p:spTgt spid="151764">
                                            <p:txEl>
                                              <p:pRg st="3" end="3"/>
                                            </p:txEl>
                                          </p:spTgt>
                                        </p:tgtEl>
                                        <p:attrNameLst>
                                          <p:attrName>style.color</p:attrName>
                                        </p:attrNameLst>
                                      </p:cBhvr>
                                      <p:to>
                                        <a:schemeClr val="bg1"/>
                                      </p:to>
                                    </p:animClr>
                                    <p:animClr clrSpc="rgb" dir="cw">
                                      <p:cBhvr>
                                        <p:cTn id="89" dur="250" autoRev="1" fill="hold"/>
                                        <p:tgtEl>
                                          <p:spTgt spid="151764">
                                            <p:txEl>
                                              <p:pRg st="3" end="3"/>
                                            </p:txEl>
                                          </p:spTgt>
                                        </p:tgtEl>
                                        <p:attrNameLst>
                                          <p:attrName>fillcolor</p:attrName>
                                        </p:attrNameLst>
                                      </p:cBhvr>
                                      <p:to>
                                        <a:schemeClr val="bg1"/>
                                      </p:to>
                                    </p:animClr>
                                    <p:set>
                                      <p:cBhvr>
                                        <p:cTn id="90" dur="250" autoRev="1" fill="hold"/>
                                        <p:tgtEl>
                                          <p:spTgt spid="151764">
                                            <p:txEl>
                                              <p:pRg st="3" end="3"/>
                                            </p:txEl>
                                          </p:spTgt>
                                        </p:tgtEl>
                                        <p:attrNameLst>
                                          <p:attrName>fill.type</p:attrName>
                                        </p:attrNameLst>
                                      </p:cBhvr>
                                      <p:to>
                                        <p:strVal val="solid"/>
                                      </p:to>
                                    </p:set>
                                    <p:set>
                                      <p:cBhvr>
                                        <p:cTn id="91" dur="250" autoRev="1" fill="hold"/>
                                        <p:tgtEl>
                                          <p:spTgt spid="151764">
                                            <p:txEl>
                                              <p:pRg st="3" end="3"/>
                                            </p:txEl>
                                          </p:spTgt>
                                        </p:tgtEl>
                                        <p:attrNameLst>
                                          <p:attrName>fill.on</p:attrName>
                                        </p:attrNameLst>
                                      </p:cBhvr>
                                      <p:to>
                                        <p:strVal val="true"/>
                                      </p:to>
                                    </p:set>
                                  </p:childTnLst>
                                </p:cTn>
                              </p:par>
                              <p:par>
                                <p:cTn id="92" presetID="27" presetClass="emph" presetSubtype="0" repeatCount="3000" fill="hold" nodeType="withEffect">
                                  <p:stCondLst>
                                    <p:cond delay="0"/>
                                  </p:stCondLst>
                                  <p:childTnLst>
                                    <p:animClr clrSpc="rgb" dir="cw">
                                      <p:cBhvr override="childStyle">
                                        <p:cTn id="93" dur="250" autoRev="1" fill="hold"/>
                                        <p:tgtEl>
                                          <p:spTgt spid="151764">
                                            <p:txEl>
                                              <p:pRg st="4" end="4"/>
                                            </p:txEl>
                                          </p:spTgt>
                                        </p:tgtEl>
                                        <p:attrNameLst>
                                          <p:attrName>style.color</p:attrName>
                                        </p:attrNameLst>
                                      </p:cBhvr>
                                      <p:to>
                                        <a:schemeClr val="bg1"/>
                                      </p:to>
                                    </p:animClr>
                                    <p:animClr clrSpc="rgb" dir="cw">
                                      <p:cBhvr>
                                        <p:cTn id="94" dur="250" autoRev="1" fill="hold"/>
                                        <p:tgtEl>
                                          <p:spTgt spid="151764">
                                            <p:txEl>
                                              <p:pRg st="4" end="4"/>
                                            </p:txEl>
                                          </p:spTgt>
                                        </p:tgtEl>
                                        <p:attrNameLst>
                                          <p:attrName>fillcolor</p:attrName>
                                        </p:attrNameLst>
                                      </p:cBhvr>
                                      <p:to>
                                        <a:schemeClr val="bg1"/>
                                      </p:to>
                                    </p:animClr>
                                    <p:set>
                                      <p:cBhvr>
                                        <p:cTn id="95" dur="250" autoRev="1" fill="hold"/>
                                        <p:tgtEl>
                                          <p:spTgt spid="151764">
                                            <p:txEl>
                                              <p:pRg st="4" end="4"/>
                                            </p:txEl>
                                          </p:spTgt>
                                        </p:tgtEl>
                                        <p:attrNameLst>
                                          <p:attrName>fill.type</p:attrName>
                                        </p:attrNameLst>
                                      </p:cBhvr>
                                      <p:to>
                                        <p:strVal val="solid"/>
                                      </p:to>
                                    </p:set>
                                    <p:set>
                                      <p:cBhvr>
                                        <p:cTn id="96" dur="250" autoRev="1" fill="hold"/>
                                        <p:tgtEl>
                                          <p:spTgt spid="151764">
                                            <p:txEl>
                                              <p:pRg st="4" end="4"/>
                                            </p:txEl>
                                          </p:spTgt>
                                        </p:tgtEl>
                                        <p:attrNameLst>
                                          <p:attrName>fill.on</p:attrName>
                                        </p:attrNameLst>
                                      </p:cBhvr>
                                      <p:to>
                                        <p:strVal val="true"/>
                                      </p:to>
                                    </p:set>
                                  </p:childTnLst>
                                </p:cTn>
                              </p:par>
                              <p:par>
                                <p:cTn id="97" presetID="27" presetClass="emph" presetSubtype="0" repeatCount="3000" fill="hold" nodeType="withEffect">
                                  <p:stCondLst>
                                    <p:cond delay="0"/>
                                  </p:stCondLst>
                                  <p:childTnLst>
                                    <p:animClr clrSpc="rgb" dir="cw">
                                      <p:cBhvr override="childStyle">
                                        <p:cTn id="98" dur="250" autoRev="1" fill="hold"/>
                                        <p:tgtEl>
                                          <p:spTgt spid="151764">
                                            <p:txEl>
                                              <p:pRg st="5" end="5"/>
                                            </p:txEl>
                                          </p:spTgt>
                                        </p:tgtEl>
                                        <p:attrNameLst>
                                          <p:attrName>style.color</p:attrName>
                                        </p:attrNameLst>
                                      </p:cBhvr>
                                      <p:to>
                                        <a:schemeClr val="bg1"/>
                                      </p:to>
                                    </p:animClr>
                                    <p:animClr clrSpc="rgb" dir="cw">
                                      <p:cBhvr>
                                        <p:cTn id="99" dur="250" autoRev="1" fill="hold"/>
                                        <p:tgtEl>
                                          <p:spTgt spid="151764">
                                            <p:txEl>
                                              <p:pRg st="5" end="5"/>
                                            </p:txEl>
                                          </p:spTgt>
                                        </p:tgtEl>
                                        <p:attrNameLst>
                                          <p:attrName>fillcolor</p:attrName>
                                        </p:attrNameLst>
                                      </p:cBhvr>
                                      <p:to>
                                        <a:schemeClr val="bg1"/>
                                      </p:to>
                                    </p:animClr>
                                    <p:set>
                                      <p:cBhvr>
                                        <p:cTn id="100" dur="250" autoRev="1" fill="hold"/>
                                        <p:tgtEl>
                                          <p:spTgt spid="151764">
                                            <p:txEl>
                                              <p:pRg st="5" end="5"/>
                                            </p:txEl>
                                          </p:spTgt>
                                        </p:tgtEl>
                                        <p:attrNameLst>
                                          <p:attrName>fill.type</p:attrName>
                                        </p:attrNameLst>
                                      </p:cBhvr>
                                      <p:to>
                                        <p:strVal val="solid"/>
                                      </p:to>
                                    </p:set>
                                    <p:set>
                                      <p:cBhvr>
                                        <p:cTn id="101" dur="250" autoRev="1" fill="hold"/>
                                        <p:tgtEl>
                                          <p:spTgt spid="151764">
                                            <p:txEl>
                                              <p:pRg st="5" end="5"/>
                                            </p:txEl>
                                          </p:spTgt>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151757"/>
                                        </p:tgtEl>
                                        <p:attrNameLst>
                                          <p:attrName>style.visibility</p:attrName>
                                        </p:attrNameLst>
                                      </p:cBhvr>
                                      <p:to>
                                        <p:strVal val="visible"/>
                                      </p:to>
                                    </p:set>
                                    <p:animEffect transition="in" filter="blinds(horizontal)">
                                      <p:cBhvr>
                                        <p:cTn id="106" dur="500"/>
                                        <p:tgtEl>
                                          <p:spTgt spid="151757"/>
                                        </p:tgtEl>
                                      </p:cBhvr>
                                    </p:animEffect>
                                  </p:childTnLst>
                                </p:cTn>
                              </p:par>
                            </p:childTnLst>
                          </p:cTn>
                        </p:par>
                      </p:childTnLst>
                    </p:cTn>
                  </p:par>
                  <p:par>
                    <p:cTn id="107" fill="hold">
                      <p:stCondLst>
                        <p:cond delay="indefinite"/>
                      </p:stCondLst>
                      <p:childTnLst>
                        <p:par>
                          <p:cTn id="108" fill="hold">
                            <p:stCondLst>
                              <p:cond delay="0"/>
                            </p:stCondLst>
                            <p:childTnLst>
                              <p:par>
                                <p:cTn id="109" presetID="56" presetClass="path" presetSubtype="0" accel="50000" decel="50000" fill="hold" nodeType="clickEffect">
                                  <p:stCondLst>
                                    <p:cond delay="0"/>
                                  </p:stCondLst>
                                  <p:childTnLst>
                                    <p:animMotion origin="layout" path="M 0.18125 0.14977 L 0.33871 0.00278 " pathEditMode="relative" rAng="0" ptsTypes="AA">
                                      <p:cBhvr>
                                        <p:cTn id="110" dur="2000" fill="hold"/>
                                        <p:tgtEl>
                                          <p:spTgt spid="11"/>
                                        </p:tgtEl>
                                        <p:attrNameLst>
                                          <p:attrName>ppt_x</p:attrName>
                                          <p:attrName>ppt_y</p:attrName>
                                        </p:attrNameLst>
                                      </p:cBhvr>
                                      <p:rCtr x="7900" y="-7400"/>
                                    </p:animMotion>
                                  </p:childTnLst>
                                </p:cTn>
                              </p:par>
                            </p:childTnLst>
                          </p:cTn>
                        </p:par>
                      </p:childTnLst>
                    </p:cTn>
                  </p:par>
                  <p:par>
                    <p:cTn id="111" fill="hold">
                      <p:stCondLst>
                        <p:cond delay="indefinite"/>
                      </p:stCondLst>
                      <p:childTnLst>
                        <p:par>
                          <p:cTn id="112" fill="hold">
                            <p:stCondLst>
                              <p:cond delay="0"/>
                            </p:stCondLst>
                            <p:childTnLst>
                              <p:par>
                                <p:cTn id="113" presetID="22" presetClass="exit" presetSubtype="2" fill="hold" nodeType="clickEffect">
                                  <p:stCondLst>
                                    <p:cond delay="0"/>
                                  </p:stCondLst>
                                  <p:childTnLst>
                                    <p:animEffect transition="out" filter="wipe(right)">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15"/>
                                        </p:tgtEl>
                                        <p:attrNameLst>
                                          <p:attrName>style.visibility</p:attrName>
                                        </p:attrNameLst>
                                      </p:cBhvr>
                                      <p:to>
                                        <p:strVal val="visible"/>
                                      </p:to>
                                    </p:set>
                                    <p:animEffect transition="in" filter="wipe(left)">
                                      <p:cBhvr>
                                        <p:cTn id="119" dur="500"/>
                                        <p:tgtEl>
                                          <p:spTgt spid="15"/>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xit" presetSubtype="10" fill="hold" grpId="0" nodeType="clickEffect">
                                  <p:stCondLst>
                                    <p:cond delay="0"/>
                                  </p:stCondLst>
                                  <p:childTnLst>
                                    <p:animEffect transition="out" filter="blinds(horizontal)">
                                      <p:cBhvr>
                                        <p:cTn id="123" dur="500"/>
                                        <p:tgtEl>
                                          <p:spTgt spid="151702"/>
                                        </p:tgtEl>
                                      </p:cBhvr>
                                    </p:animEffect>
                                    <p:set>
                                      <p:cBhvr>
                                        <p:cTn id="124" dur="1" fill="hold">
                                          <p:stCondLst>
                                            <p:cond delay="499"/>
                                          </p:stCondLst>
                                        </p:cTn>
                                        <p:tgtEl>
                                          <p:spTgt spid="151702"/>
                                        </p:tgtEl>
                                        <p:attrNameLst>
                                          <p:attrName>style.visibility</p:attrName>
                                        </p:attrNameLst>
                                      </p:cBhvr>
                                      <p:to>
                                        <p:strVal val="hidden"/>
                                      </p:to>
                                    </p:set>
                                  </p:childTnLst>
                                </p:cTn>
                              </p:par>
                              <p:par>
                                <p:cTn id="125" presetID="3" presetClass="exit" presetSubtype="10" fill="hold" grpId="0" nodeType="withEffect">
                                  <p:stCondLst>
                                    <p:cond delay="0"/>
                                  </p:stCondLst>
                                  <p:childTnLst>
                                    <p:animEffect transition="out" filter="blinds(horizontal)">
                                      <p:cBhvr>
                                        <p:cTn id="126" dur="500"/>
                                        <p:tgtEl>
                                          <p:spTgt spid="151703"/>
                                        </p:tgtEl>
                                      </p:cBhvr>
                                    </p:animEffect>
                                    <p:set>
                                      <p:cBhvr>
                                        <p:cTn id="127" dur="1" fill="hold">
                                          <p:stCondLst>
                                            <p:cond delay="499"/>
                                          </p:stCondLst>
                                        </p:cTn>
                                        <p:tgtEl>
                                          <p:spTgt spid="151703"/>
                                        </p:tgtEl>
                                        <p:attrNameLst>
                                          <p:attrName>style.visibility</p:attrName>
                                        </p:attrNameLst>
                                      </p:cBhvr>
                                      <p:to>
                                        <p:strVal val="hidden"/>
                                      </p:to>
                                    </p:set>
                                  </p:childTnLst>
                                </p:cTn>
                              </p:par>
                              <p:par>
                                <p:cTn id="128" presetID="3" presetClass="exit" presetSubtype="10" fill="hold" nodeType="withEffect">
                                  <p:stCondLst>
                                    <p:cond delay="0"/>
                                  </p:stCondLst>
                                  <p:childTnLst>
                                    <p:animEffect transition="out" filter="blinds(horizontal)">
                                      <p:cBhvr>
                                        <p:cTn id="129" dur="500"/>
                                        <p:tgtEl>
                                          <p:spTgt spid="7"/>
                                        </p:tgtEl>
                                      </p:cBhvr>
                                    </p:animEffect>
                                    <p:set>
                                      <p:cBhvr>
                                        <p:cTn id="130" dur="1" fill="hold">
                                          <p:stCondLst>
                                            <p:cond delay="499"/>
                                          </p:stCondLst>
                                        </p:cTn>
                                        <p:tgtEl>
                                          <p:spTgt spid="7"/>
                                        </p:tgtEl>
                                        <p:attrNameLst>
                                          <p:attrName>style.visibility</p:attrName>
                                        </p:attrNameLst>
                                      </p:cBhvr>
                                      <p:to>
                                        <p:strVal val="hidden"/>
                                      </p:to>
                                    </p:set>
                                  </p:childTnLst>
                                </p:cTn>
                              </p:par>
                              <p:par>
                                <p:cTn id="131" presetID="3" presetClass="exit" presetSubtype="10" fill="hold" nodeType="withEffect">
                                  <p:stCondLst>
                                    <p:cond delay="0"/>
                                  </p:stCondLst>
                                  <p:childTnLst>
                                    <p:animEffect transition="out" filter="blinds(horizontal)">
                                      <p:cBhvr>
                                        <p:cTn id="132" dur="500"/>
                                        <p:tgtEl>
                                          <p:spTgt spid="151709"/>
                                        </p:tgtEl>
                                      </p:cBhvr>
                                    </p:animEffect>
                                    <p:set>
                                      <p:cBhvr>
                                        <p:cTn id="133" dur="1" fill="hold">
                                          <p:stCondLst>
                                            <p:cond delay="499"/>
                                          </p:stCondLst>
                                        </p:cTn>
                                        <p:tgtEl>
                                          <p:spTgt spid="151709"/>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63" presetClass="path" presetSubtype="0" accel="50000" decel="50000" fill="hold" nodeType="clickEffect">
                                  <p:stCondLst>
                                    <p:cond delay="0"/>
                                  </p:stCondLst>
                                  <p:childTnLst>
                                    <p:animMotion origin="layout" path="M 0.19323 7.40741E-7 L 0.3743 7.40741E-7 " pathEditMode="relative" rAng="0" ptsTypes="AA">
                                      <p:cBhvr>
                                        <p:cTn id="137" dur="2000" fill="hold"/>
                                        <p:tgtEl>
                                          <p:spTgt spid="13"/>
                                        </p:tgtEl>
                                        <p:attrNameLst>
                                          <p:attrName>ppt_x</p:attrName>
                                          <p:attrName>ppt_y</p:attrName>
                                        </p:attrNameLst>
                                      </p:cBhvr>
                                      <p:rCtr x="9000" y="0"/>
                                    </p:animMotion>
                                  </p:childTnLst>
                                </p:cTn>
                              </p:par>
                            </p:childTnLst>
                          </p:cTn>
                        </p:par>
                      </p:childTnLst>
                    </p:cTn>
                  </p:par>
                  <p:par>
                    <p:cTn id="138" fill="hold">
                      <p:stCondLst>
                        <p:cond delay="indefinite"/>
                      </p:stCondLst>
                      <p:childTnLst>
                        <p:par>
                          <p:cTn id="139" fill="hold">
                            <p:stCondLst>
                              <p:cond delay="0"/>
                            </p:stCondLst>
                            <p:childTnLst>
                              <p:par>
                                <p:cTn id="140" presetID="63" presetClass="path" presetSubtype="0" accel="50000" decel="50000" fill="hold" nodeType="clickEffect">
                                  <p:stCondLst>
                                    <p:cond delay="0"/>
                                  </p:stCondLst>
                                  <p:childTnLst>
                                    <p:animMotion origin="layout" path="M 0.17448 -0.00092 L 0.37136 -0.00092 " pathEditMode="relative" rAng="0" ptsTypes="AA">
                                      <p:cBhvr>
                                        <p:cTn id="141" dur="2000" fill="hold"/>
                                        <p:tgtEl>
                                          <p:spTgt spid="12"/>
                                        </p:tgtEl>
                                        <p:attrNameLst>
                                          <p:attrName>ppt_x</p:attrName>
                                          <p:attrName>ppt_y</p:attrName>
                                        </p:attrNameLst>
                                      </p:cBhvr>
                                      <p:rCtr x="9800" y="0"/>
                                    </p:animMotion>
                                  </p:childTnLst>
                                </p:cTn>
                              </p:par>
                            </p:childTnLst>
                          </p:cTn>
                        </p:par>
                      </p:childTnLst>
                    </p:cTn>
                  </p:par>
                  <p:par>
                    <p:cTn id="142" fill="hold">
                      <p:stCondLst>
                        <p:cond delay="indefinite"/>
                      </p:stCondLst>
                      <p:childTnLst>
                        <p:par>
                          <p:cTn id="143" fill="hold">
                            <p:stCondLst>
                              <p:cond delay="0"/>
                            </p:stCondLst>
                            <p:childTnLst>
                              <p:par>
                                <p:cTn id="144" presetID="56" presetClass="path" presetSubtype="0" accel="50000" decel="50000" fill="hold" nodeType="clickEffect">
                                  <p:stCondLst>
                                    <p:cond delay="0"/>
                                  </p:stCondLst>
                                  <p:childTnLst>
                                    <p:animMotion origin="layout" path="M 0.36632 4.44444E-6 L 0.6184 4.44444E-6 " pathEditMode="relative" rAng="0" ptsTypes="AA">
                                      <p:cBhvr>
                                        <p:cTn id="145" dur="2000" fill="hold"/>
                                        <p:tgtEl>
                                          <p:spTgt spid="11"/>
                                        </p:tgtEl>
                                        <p:attrNameLst>
                                          <p:attrName>ppt_x</p:attrName>
                                          <p:attrName>ppt_y</p:attrName>
                                        </p:attrNameLst>
                                      </p:cBhvr>
                                      <p:rCtr x="12600" y="0"/>
                                    </p:animMotion>
                                  </p:childTnLst>
                                </p:cTn>
                              </p:par>
                            </p:childTnLst>
                          </p:cTn>
                        </p:par>
                      </p:childTnLst>
                    </p:cTn>
                  </p:par>
                  <p:par>
                    <p:cTn id="146" fill="hold">
                      <p:stCondLst>
                        <p:cond delay="indefinite"/>
                      </p:stCondLst>
                      <p:childTnLst>
                        <p:par>
                          <p:cTn id="147" fill="hold">
                            <p:stCondLst>
                              <p:cond delay="0"/>
                            </p:stCondLst>
                            <p:childTnLst>
                              <p:par>
                                <p:cTn id="148" presetID="56" presetClass="path" presetSubtype="0" accel="50000" decel="50000" fill="hold" nodeType="clickEffect">
                                  <p:stCondLst>
                                    <p:cond delay="0"/>
                                  </p:stCondLst>
                                  <p:childTnLst>
                                    <p:animMotion origin="layout" path="M 0.35834 -0.00092 L 0.5158 -0.00092 " pathEditMode="relative" rAng="0" ptsTypes="AA">
                                      <p:cBhvr>
                                        <p:cTn id="149" dur="2000" fill="hold"/>
                                        <p:tgtEl>
                                          <p:spTgt spid="12"/>
                                        </p:tgtEl>
                                        <p:attrNameLst>
                                          <p:attrName>ppt_x</p:attrName>
                                          <p:attrName>ppt_y</p:attrName>
                                        </p:attrNameLst>
                                      </p:cBhvr>
                                      <p:rCtr x="7900" y="0"/>
                                    </p:animMotion>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151762"/>
                                        </p:tgtEl>
                                        <p:attrNameLst>
                                          <p:attrName>style.visibility</p:attrName>
                                        </p:attrNameLst>
                                      </p:cBhvr>
                                      <p:to>
                                        <p:strVal val="visible"/>
                                      </p:to>
                                    </p:set>
                                    <p:animEffect transition="in" filter="blinds(horizontal)">
                                      <p:cBhvr>
                                        <p:cTn id="154" dur="500"/>
                                        <p:tgtEl>
                                          <p:spTgt spid="151762"/>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xit" presetSubtype="10" fill="hold" grpId="0" nodeType="clickEffect">
                                  <p:stCondLst>
                                    <p:cond delay="0"/>
                                  </p:stCondLst>
                                  <p:childTnLst>
                                    <p:animEffect transition="out" filter="blinds(horizontal)">
                                      <p:cBhvr>
                                        <p:cTn id="158" dur="500"/>
                                        <p:tgtEl>
                                          <p:spTgt spid="150"/>
                                        </p:tgtEl>
                                      </p:cBhvr>
                                    </p:animEffect>
                                    <p:set>
                                      <p:cBhvr>
                                        <p:cTn id="159" dur="1" fill="hold">
                                          <p:stCondLst>
                                            <p:cond delay="499"/>
                                          </p:stCondLst>
                                        </p:cTn>
                                        <p:tgtEl>
                                          <p:spTgt spid="150"/>
                                        </p:tgtEl>
                                        <p:attrNameLst>
                                          <p:attrName>style.visibility</p:attrName>
                                        </p:attrNameLst>
                                      </p:cBhvr>
                                      <p:to>
                                        <p:strVal val="hidden"/>
                                      </p:to>
                                    </p:set>
                                  </p:childTnLst>
                                </p:cTn>
                              </p:par>
                            </p:childTnLst>
                          </p:cTn>
                        </p:par>
                        <p:par>
                          <p:cTn id="160" fill="hold">
                            <p:stCondLst>
                              <p:cond delay="500"/>
                            </p:stCondLst>
                            <p:childTnLst>
                              <p:par>
                                <p:cTn id="161" presetID="22" presetClass="entr" presetSubtype="1" fill="hold" nodeType="afterEffect">
                                  <p:stCondLst>
                                    <p:cond delay="0"/>
                                  </p:stCondLst>
                                  <p:childTnLst>
                                    <p:set>
                                      <p:cBhvr>
                                        <p:cTn id="162" dur="1" fill="hold">
                                          <p:stCondLst>
                                            <p:cond delay="0"/>
                                          </p:stCondLst>
                                        </p:cTn>
                                        <p:tgtEl>
                                          <p:spTgt spid="151763"/>
                                        </p:tgtEl>
                                        <p:attrNameLst>
                                          <p:attrName>style.visibility</p:attrName>
                                        </p:attrNameLst>
                                      </p:cBhvr>
                                      <p:to>
                                        <p:strVal val="visible"/>
                                      </p:to>
                                    </p:set>
                                    <p:animEffect transition="in" filter="wipe(up)">
                                      <p:cBhvr>
                                        <p:cTn id="163" dur="500"/>
                                        <p:tgtEl>
                                          <p:spTgt spid="151763"/>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xit" presetSubtype="10" fill="hold" grpId="0" nodeType="clickEffect">
                                  <p:stCondLst>
                                    <p:cond delay="0"/>
                                  </p:stCondLst>
                                  <p:childTnLst>
                                    <p:animEffect transition="out" filter="blinds(horizontal)">
                                      <p:cBhvr>
                                        <p:cTn id="167" dur="500"/>
                                        <p:tgtEl>
                                          <p:spTgt spid="151670"/>
                                        </p:tgtEl>
                                      </p:cBhvr>
                                    </p:animEffect>
                                    <p:set>
                                      <p:cBhvr>
                                        <p:cTn id="168" dur="1" fill="hold">
                                          <p:stCondLst>
                                            <p:cond delay="499"/>
                                          </p:stCondLst>
                                        </p:cTn>
                                        <p:tgtEl>
                                          <p:spTgt spid="151670"/>
                                        </p:tgtEl>
                                        <p:attrNameLst>
                                          <p:attrName>style.visibility</p:attrName>
                                        </p:attrNameLst>
                                      </p:cBhvr>
                                      <p:to>
                                        <p:strVal val="hidden"/>
                                      </p:to>
                                    </p:set>
                                  </p:childTnLst>
                                </p:cTn>
                              </p:par>
                              <p:par>
                                <p:cTn id="169" presetID="3" presetClass="exit" presetSubtype="10" fill="hold" grpId="0" nodeType="withEffect">
                                  <p:stCondLst>
                                    <p:cond delay="0"/>
                                  </p:stCondLst>
                                  <p:childTnLst>
                                    <p:animEffect transition="out" filter="blinds(horizontal)">
                                      <p:cBhvr>
                                        <p:cTn id="170" dur="500"/>
                                        <p:tgtEl>
                                          <p:spTgt spid="151671"/>
                                        </p:tgtEl>
                                      </p:cBhvr>
                                    </p:animEffect>
                                    <p:set>
                                      <p:cBhvr>
                                        <p:cTn id="171" dur="1" fill="hold">
                                          <p:stCondLst>
                                            <p:cond delay="499"/>
                                          </p:stCondLst>
                                        </p:cTn>
                                        <p:tgtEl>
                                          <p:spTgt spid="151671"/>
                                        </p:tgtEl>
                                        <p:attrNameLst>
                                          <p:attrName>style.visibility</p:attrName>
                                        </p:attrNameLst>
                                      </p:cBhvr>
                                      <p:to>
                                        <p:strVal val="hidden"/>
                                      </p:to>
                                    </p:set>
                                  </p:childTnLst>
                                </p:cTn>
                              </p:par>
                              <p:par>
                                <p:cTn id="172" presetID="3" presetClass="exit" presetSubtype="10" fill="hold" nodeType="withEffect">
                                  <p:stCondLst>
                                    <p:cond delay="0"/>
                                  </p:stCondLst>
                                  <p:childTnLst>
                                    <p:animEffect transition="out" filter="blinds(horizontal)">
                                      <p:cBhvr>
                                        <p:cTn id="173" dur="500"/>
                                        <p:tgtEl>
                                          <p:spTgt spid="3"/>
                                        </p:tgtEl>
                                      </p:cBhvr>
                                    </p:animEffect>
                                    <p:set>
                                      <p:cBhvr>
                                        <p:cTn id="174" dur="1" fill="hold">
                                          <p:stCondLst>
                                            <p:cond delay="499"/>
                                          </p:stCondLst>
                                        </p:cTn>
                                        <p:tgtEl>
                                          <p:spTgt spid="3"/>
                                        </p:tgtEl>
                                        <p:attrNameLst>
                                          <p:attrName>style.visibility</p:attrName>
                                        </p:attrNameLst>
                                      </p:cBhvr>
                                      <p:to>
                                        <p:strVal val="hidden"/>
                                      </p:to>
                                    </p:set>
                                  </p:childTnLst>
                                </p:cTn>
                              </p:par>
                              <p:par>
                                <p:cTn id="175" presetID="3" presetClass="exit" presetSubtype="10" fill="hold" nodeType="withEffect">
                                  <p:stCondLst>
                                    <p:cond delay="0"/>
                                  </p:stCondLst>
                                  <p:childTnLst>
                                    <p:animEffect transition="out" filter="blinds(horizontal)">
                                      <p:cBhvr>
                                        <p:cTn id="176" dur="500"/>
                                        <p:tgtEl>
                                          <p:spTgt spid="10"/>
                                        </p:tgtEl>
                                      </p:cBhvr>
                                    </p:animEffect>
                                    <p:set>
                                      <p:cBhvr>
                                        <p:cTn id="177" dur="1" fill="hold">
                                          <p:stCondLst>
                                            <p:cond delay="499"/>
                                          </p:stCondLst>
                                        </p:cTn>
                                        <p:tgtEl>
                                          <p:spTgt spid="10"/>
                                        </p:tgtEl>
                                        <p:attrNameLst>
                                          <p:attrName>style.visibility</p:attrName>
                                        </p:attrNameLst>
                                      </p:cBhvr>
                                      <p:to>
                                        <p:strVal val="hidden"/>
                                      </p:to>
                                    </p:set>
                                  </p:childTnLst>
                                </p:cTn>
                              </p:par>
                              <p:par>
                                <p:cTn id="178" presetID="3" presetClass="exit" presetSubtype="10" fill="hold" nodeType="withEffect">
                                  <p:stCondLst>
                                    <p:cond delay="0"/>
                                  </p:stCondLst>
                                  <p:childTnLst>
                                    <p:animEffect transition="out" filter="blinds(horizontal)">
                                      <p:cBhvr>
                                        <p:cTn id="179" dur="500"/>
                                        <p:tgtEl>
                                          <p:spTgt spid="15"/>
                                        </p:tgtEl>
                                      </p:cBhvr>
                                    </p:animEffect>
                                    <p:set>
                                      <p:cBhvr>
                                        <p:cTn id="18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670" grpId="0"/>
      <p:bldP spid="151671" grpId="0"/>
      <p:bldP spid="151702" grpId="0"/>
      <p:bldP spid="151703" grpId="0"/>
      <p:bldP spid="151757" grpId="0" bldLvl="0" animBg="1"/>
      <p:bldP spid="151762"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小结</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52579" name="Rectangle 3"/>
          <p:cNvSpPr>
            <a:spLocks noGrp="1"/>
          </p:cNvSpPr>
          <p:nvPr>
            <p:ph idx="1"/>
          </p:nvPr>
        </p:nvSpPr>
        <p:spPr>
          <a:xfrm>
            <a:off x="107950" y="1052513"/>
            <a:ext cx="8856663" cy="5616575"/>
          </a:xfrm>
        </p:spPr>
        <p:txBody>
          <a:bodyPr vert="horz" wrap="square" lIns="91440" tIns="45720" rIns="91440" bIns="45720" anchor="t" anchorCtr="0"/>
          <a:lstStyle/>
          <a:p>
            <a:r>
              <a:rPr lang="en-US" altLang="zh-CN" kern="1200" dirty="0">
                <a:latin typeface="Times New Roman" panose="02020603050405020304" pitchFamily="18" charset="0"/>
                <a:ea typeface="+mn-ea"/>
                <a:cs typeface="+mn-cs"/>
              </a:rPr>
              <a:t>1</a:t>
            </a:r>
            <a:r>
              <a:rPr lang="zh-CN" altLang="en-US" kern="1200" dirty="0">
                <a:latin typeface="Times New Roman" panose="02020603050405020304" pitchFamily="18" charset="0"/>
                <a:ea typeface="+mn-ea"/>
                <a:cs typeface="+mn-cs"/>
              </a:rPr>
              <a:t>、线性表的逻辑结构特性是数据元素之间存在着线性关系，在计算机中表示这种关系的两类不同的存储结构是顺序存储结构（</a:t>
            </a:r>
            <a:r>
              <a:rPr lang="zh-CN" altLang="en-US" kern="1200" dirty="0">
                <a:solidFill>
                  <a:srgbClr val="FF0000"/>
                </a:solidFill>
                <a:latin typeface="Times New Roman" panose="02020603050405020304" pitchFamily="18" charset="0"/>
                <a:ea typeface="+mn-ea"/>
                <a:cs typeface="+mn-cs"/>
              </a:rPr>
              <a:t>顺序表</a:t>
            </a:r>
            <a:r>
              <a:rPr lang="zh-CN" altLang="en-US" kern="1200" dirty="0">
                <a:latin typeface="Times New Roman" panose="02020603050405020304" pitchFamily="18" charset="0"/>
                <a:ea typeface="+mn-ea"/>
                <a:cs typeface="+mn-cs"/>
              </a:rPr>
              <a:t>）和链式存储结构（</a:t>
            </a:r>
            <a:r>
              <a:rPr lang="zh-CN" altLang="en-US" kern="1200" dirty="0">
                <a:solidFill>
                  <a:srgbClr val="FF0000"/>
                </a:solidFill>
                <a:latin typeface="Times New Roman" panose="02020603050405020304" pitchFamily="18" charset="0"/>
                <a:ea typeface="+mn-ea"/>
                <a:cs typeface="+mn-cs"/>
              </a:rPr>
              <a:t>链表</a:t>
            </a:r>
            <a:r>
              <a:rPr lang="zh-CN" altLang="en-US" kern="1200" dirty="0">
                <a:latin typeface="Times New Roman" panose="02020603050405020304" pitchFamily="18" charset="0"/>
                <a:ea typeface="+mn-ea"/>
                <a:cs typeface="+mn-cs"/>
              </a:rPr>
              <a:t>）</a:t>
            </a:r>
            <a:endParaRPr lang="zh-CN" altLang="en-US" kern="1200" dirty="0">
              <a:latin typeface="Times New Roman" panose="02020603050405020304" pitchFamily="18" charset="0"/>
              <a:ea typeface="+mn-ea"/>
              <a:cs typeface="+mn-cs"/>
            </a:endParaRPr>
          </a:p>
          <a:p>
            <a:r>
              <a:rPr lang="en-US" altLang="zh-CN" kern="1200" dirty="0">
                <a:latin typeface="Times New Roman" panose="02020603050405020304" pitchFamily="18" charset="0"/>
                <a:ea typeface="+mn-ea"/>
                <a:cs typeface="+mn-cs"/>
              </a:rPr>
              <a:t>2</a:t>
            </a:r>
            <a:r>
              <a:rPr lang="zh-CN" altLang="en-US" kern="1200" dirty="0">
                <a:latin typeface="Times New Roman" panose="02020603050405020304" pitchFamily="18" charset="0"/>
                <a:ea typeface="+mn-ea"/>
                <a:cs typeface="+mn-cs"/>
              </a:rPr>
              <a:t>、掌握这两类存储结构的描述方法，链表中的</a:t>
            </a:r>
            <a:r>
              <a:rPr lang="zh-CN" altLang="en-US" kern="1200" dirty="0">
                <a:solidFill>
                  <a:srgbClr val="FF0000"/>
                </a:solidFill>
                <a:latin typeface="Times New Roman" panose="02020603050405020304" pitchFamily="18" charset="0"/>
                <a:ea typeface="+mn-ea"/>
                <a:cs typeface="+mn-cs"/>
              </a:rPr>
              <a:t>头结点、头指针和首元结点</a:t>
            </a:r>
            <a:r>
              <a:rPr lang="zh-CN" altLang="en-US" kern="1200" dirty="0">
                <a:latin typeface="Times New Roman" panose="02020603050405020304" pitchFamily="18" charset="0"/>
                <a:ea typeface="+mn-ea"/>
                <a:cs typeface="+mn-cs"/>
              </a:rPr>
              <a:t>的区别及循环链表、双向链表的特点等</a:t>
            </a:r>
            <a:endParaRPr lang="zh-CN" altLang="en-US" kern="1200" dirty="0">
              <a:latin typeface="Times New Roman" panose="02020603050405020304" pitchFamily="18" charset="0"/>
              <a:ea typeface="+mn-ea"/>
              <a:cs typeface="+mn-cs"/>
            </a:endParaRPr>
          </a:p>
          <a:p>
            <a:r>
              <a:rPr lang="en-US" altLang="zh-CN" kern="1200" dirty="0">
                <a:latin typeface="Times New Roman" panose="02020603050405020304" pitchFamily="18" charset="0"/>
                <a:ea typeface="+mn-ea"/>
                <a:cs typeface="+mn-cs"/>
              </a:rPr>
              <a:t>3</a:t>
            </a:r>
            <a:r>
              <a:rPr lang="zh-CN" altLang="en-US" kern="1200" dirty="0">
                <a:latin typeface="Times New Roman" panose="02020603050405020304" pitchFamily="18" charset="0"/>
                <a:ea typeface="+mn-ea"/>
                <a:cs typeface="+mn-cs"/>
              </a:rPr>
              <a:t>、顺序表的</a:t>
            </a:r>
            <a:r>
              <a:rPr lang="zh-CN" altLang="en-US" kern="1200" dirty="0">
                <a:solidFill>
                  <a:srgbClr val="FF0000"/>
                </a:solidFill>
                <a:latin typeface="Times New Roman" panose="02020603050405020304" pitchFamily="18" charset="0"/>
                <a:ea typeface="+mn-ea"/>
                <a:cs typeface="+mn-cs"/>
              </a:rPr>
              <a:t>查找、插入和删除</a:t>
            </a:r>
            <a:r>
              <a:rPr lang="zh-CN" altLang="en-US" kern="1200" dirty="0">
                <a:latin typeface="Times New Roman" panose="02020603050405020304" pitchFamily="18" charset="0"/>
                <a:ea typeface="+mn-ea"/>
                <a:cs typeface="+mn-cs"/>
              </a:rPr>
              <a:t>算法 </a:t>
            </a:r>
            <a:endParaRPr lang="zh-CN" altLang="en-US" kern="1200" dirty="0">
              <a:latin typeface="Times New Roman" panose="02020603050405020304" pitchFamily="18" charset="0"/>
              <a:ea typeface="+mn-ea"/>
              <a:cs typeface="+mn-cs"/>
            </a:endParaRPr>
          </a:p>
          <a:p>
            <a:r>
              <a:rPr lang="en-US" altLang="zh-CN" kern="1200" dirty="0">
                <a:latin typeface="Times New Roman" panose="02020603050405020304" pitchFamily="18" charset="0"/>
                <a:ea typeface="+mn-ea"/>
                <a:cs typeface="+mn-cs"/>
              </a:rPr>
              <a:t>4</a:t>
            </a:r>
            <a:r>
              <a:rPr lang="zh-CN" altLang="en-US" kern="1200" dirty="0">
                <a:latin typeface="Times New Roman" panose="02020603050405020304" pitchFamily="18" charset="0"/>
                <a:ea typeface="+mn-ea"/>
                <a:cs typeface="+mn-cs"/>
              </a:rPr>
              <a:t>、链表的</a:t>
            </a:r>
            <a:r>
              <a:rPr lang="zh-CN" altLang="en-US" kern="1200" dirty="0">
                <a:solidFill>
                  <a:srgbClr val="FF0000"/>
                </a:solidFill>
                <a:latin typeface="Times New Roman" panose="02020603050405020304" pitchFamily="18" charset="0"/>
                <a:ea typeface="+mn-ea"/>
                <a:cs typeface="+mn-cs"/>
              </a:rPr>
              <a:t>查找、插入和删除</a:t>
            </a:r>
            <a:r>
              <a:rPr lang="zh-CN" altLang="en-US" kern="1200" dirty="0">
                <a:latin typeface="Times New Roman" panose="02020603050405020304" pitchFamily="18" charset="0"/>
                <a:ea typeface="+mn-ea"/>
                <a:cs typeface="+mn-cs"/>
              </a:rPr>
              <a:t>算法</a:t>
            </a:r>
            <a:endParaRPr lang="zh-CN" altLang="en-US" kern="1200" dirty="0">
              <a:latin typeface="Times New Roman" panose="02020603050405020304" pitchFamily="18" charset="0"/>
              <a:ea typeface="+mn-ea"/>
              <a:cs typeface="+mn-cs"/>
            </a:endParaRPr>
          </a:p>
          <a:p>
            <a:r>
              <a:rPr lang="en-US" altLang="zh-CN" kern="1200" dirty="0">
                <a:latin typeface="Times New Roman" panose="02020603050405020304" pitchFamily="18" charset="0"/>
                <a:ea typeface="+mn-ea"/>
                <a:cs typeface="+mn-cs"/>
              </a:rPr>
              <a:t>5</a:t>
            </a:r>
            <a:r>
              <a:rPr lang="zh-CN" altLang="en-US" kern="1200" dirty="0">
                <a:latin typeface="Times New Roman" panose="02020603050405020304" pitchFamily="18" charset="0"/>
                <a:ea typeface="+mn-ea"/>
                <a:cs typeface="+mn-cs"/>
              </a:rPr>
              <a:t>、从</a:t>
            </a:r>
            <a:r>
              <a:rPr lang="zh-CN" altLang="en-US" kern="1200" dirty="0">
                <a:solidFill>
                  <a:srgbClr val="FF0000"/>
                </a:solidFill>
                <a:latin typeface="Times New Roman" panose="02020603050405020304" pitchFamily="18" charset="0"/>
                <a:ea typeface="+mn-ea"/>
                <a:cs typeface="+mn-cs"/>
              </a:rPr>
              <a:t>时间和空间复杂度</a:t>
            </a:r>
            <a:r>
              <a:rPr lang="zh-CN" altLang="en-US" kern="1200" dirty="0">
                <a:latin typeface="Times New Roman" panose="02020603050405020304" pitchFamily="18" charset="0"/>
                <a:ea typeface="+mn-ea"/>
                <a:cs typeface="+mn-cs"/>
              </a:rPr>
              <a:t>的角度比较两种存储结构的不同特点及其适用场合 </a:t>
            </a:r>
            <a:endParaRPr lang="zh-CN" altLang="en-US" kern="1200" dirty="0">
              <a:latin typeface="Times New Roman" panose="02020603050405020304" pitchFamily="18" charset="0"/>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up)">
                                      <p:cBhvr>
                                        <p:cTn id="7" dur="500"/>
                                        <p:tgtEl>
                                          <p:spTgt spid="152579">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animEffect transition="in" filter="wipe(up)">
                                      <p:cBhvr>
                                        <p:cTn id="11" dur="500"/>
                                        <p:tgtEl>
                                          <p:spTgt spid="152579">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animEffect transition="in" filter="wipe(up)">
                                      <p:cBhvr>
                                        <p:cTn id="15" dur="500"/>
                                        <p:tgtEl>
                                          <p:spTgt spid="152579">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52579">
                                            <p:txEl>
                                              <p:pRg st="3" end="3"/>
                                            </p:txEl>
                                          </p:spTgt>
                                        </p:tgtEl>
                                        <p:attrNameLst>
                                          <p:attrName>style.visibility</p:attrName>
                                        </p:attrNameLst>
                                      </p:cBhvr>
                                      <p:to>
                                        <p:strVal val="visible"/>
                                      </p:to>
                                    </p:set>
                                    <p:animEffect transition="in" filter="wipe(up)">
                                      <p:cBhvr>
                                        <p:cTn id="19" dur="500"/>
                                        <p:tgtEl>
                                          <p:spTgt spid="152579">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52579">
                                            <p:txEl>
                                              <p:pRg st="4" end="4"/>
                                            </p:txEl>
                                          </p:spTgt>
                                        </p:tgtEl>
                                        <p:attrNameLst>
                                          <p:attrName>style.visibility</p:attrName>
                                        </p:attrNameLst>
                                      </p:cBhvr>
                                      <p:to>
                                        <p:strVal val="visible"/>
                                      </p:to>
                                    </p:set>
                                    <p:animEffect transition="in" filter="wipe(up)">
                                      <p:cBhvr>
                                        <p:cTn id="23" dur="500"/>
                                        <p:tgtEl>
                                          <p:spTgt spid="15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小结</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2947" name="Rectangle 3"/>
          <p:cNvSpPr>
            <a:spLocks noGrp="1"/>
          </p:cNvSpPr>
          <p:nvPr>
            <p:ph idx="1"/>
          </p:nvPr>
        </p:nvSpPr>
        <p:spPr>
          <a:xfrm>
            <a:off x="107950" y="1052513"/>
            <a:ext cx="8856663" cy="5616575"/>
          </a:xfrm>
        </p:spPr>
        <p:txBody>
          <a:bodyPr vert="horz" wrap="square" lIns="91440" tIns="45720" rIns="91440" bIns="45720" anchor="t" anchorCtr="0"/>
          <a:lstStyle/>
          <a:p>
            <a:pPr lvl="1">
              <a:spcBef>
                <a:spcPct val="0"/>
              </a:spcBef>
              <a:buFont typeface="Wingdings" panose="05000000000000000000" pitchFamily="2" charset="2"/>
              <a:buNone/>
            </a:pPr>
            <a:r>
              <a:rPr lang="en-US" altLang="zh-CN" b="1" kern="1200" dirty="0">
                <a:latin typeface="Times New Roman" panose="02020603050405020304" pitchFamily="18" charset="0"/>
                <a:ea typeface="+mn-ea"/>
                <a:cs typeface="+mn-cs"/>
              </a:rPr>
              <a:t>typedef struct {</a:t>
            </a:r>
            <a:endParaRPr lang="en-US" altLang="zh-CN" b="1" kern="1200" dirty="0">
              <a:latin typeface="Times New Roman" panose="02020603050405020304" pitchFamily="18" charset="0"/>
              <a:ea typeface="+mn-ea"/>
              <a:cs typeface="+mn-cs"/>
            </a:endParaRPr>
          </a:p>
          <a:p>
            <a:pPr lvl="2">
              <a:spcBef>
                <a:spcPct val="0"/>
              </a:spcBef>
              <a:buFont typeface="Wingdings" panose="05000000000000000000" pitchFamily="2" charset="2"/>
              <a:buNone/>
            </a:pPr>
            <a:r>
              <a:rPr lang="en-US" altLang="zh-CN" b="1" kern="1200" dirty="0">
                <a:latin typeface="+mj-lt"/>
                <a:ea typeface="楷体_GB2312" pitchFamily="49" charset="-122"/>
                <a:cs typeface="+mn-cs"/>
              </a:rPr>
              <a:t>ElemType *elem; 	</a:t>
            </a:r>
            <a:r>
              <a:rPr lang="en-US" altLang="zh-CN" kern="1200" dirty="0">
                <a:latin typeface="+mj-lt"/>
                <a:ea typeface="宋体" panose="02010600030101010101" pitchFamily="2" charset="-122"/>
                <a:cs typeface="+mn-cs"/>
              </a:rPr>
              <a:t>//</a:t>
            </a:r>
            <a:r>
              <a:rPr lang="zh-CN" altLang="en-US" kern="1200" dirty="0">
                <a:latin typeface="+mj-lt"/>
                <a:ea typeface="宋体" panose="02010600030101010101" pitchFamily="2" charset="-122"/>
                <a:cs typeface="+mn-cs"/>
              </a:rPr>
              <a:t>存储空间基址</a:t>
            </a:r>
            <a:endParaRPr lang="zh-CN" altLang="en-US" kern="1200" dirty="0">
              <a:latin typeface="+mj-lt"/>
              <a:ea typeface="宋体" panose="02010600030101010101" pitchFamily="2" charset="-122"/>
              <a:cs typeface="+mn-cs"/>
            </a:endParaRPr>
          </a:p>
          <a:p>
            <a:pPr lvl="2">
              <a:spcBef>
                <a:spcPct val="0"/>
              </a:spcBef>
              <a:buFont typeface="Wingdings" panose="05000000000000000000" pitchFamily="2" charset="2"/>
              <a:buNone/>
            </a:pPr>
            <a:r>
              <a:rPr lang="en-US" altLang="zh-CN" b="1" kern="1200" dirty="0">
                <a:latin typeface="+mj-lt"/>
                <a:ea typeface="楷体_GB2312" pitchFamily="49" charset="-122"/>
                <a:cs typeface="+mn-cs"/>
              </a:rPr>
              <a:t>int length;		</a:t>
            </a:r>
            <a:r>
              <a:rPr lang="en-US" altLang="zh-CN" kern="1200" dirty="0">
                <a:latin typeface="+mj-lt"/>
                <a:ea typeface="宋体" panose="02010600030101010101" pitchFamily="2" charset="-122"/>
                <a:cs typeface="+mn-cs"/>
              </a:rPr>
              <a:t>//</a:t>
            </a:r>
            <a:r>
              <a:rPr lang="zh-CN" altLang="en-US" kern="1200" dirty="0">
                <a:latin typeface="+mj-lt"/>
                <a:ea typeface="宋体" panose="02010600030101010101" pitchFamily="2" charset="-122"/>
                <a:cs typeface="+mn-cs"/>
              </a:rPr>
              <a:t>当前长度</a:t>
            </a:r>
            <a:endParaRPr lang="zh-CN" altLang="en-US" kern="1200" dirty="0">
              <a:latin typeface="+mj-lt"/>
              <a:ea typeface="宋体" panose="02010600030101010101" pitchFamily="2" charset="-122"/>
              <a:cs typeface="+mn-cs"/>
            </a:endParaRPr>
          </a:p>
          <a:p>
            <a:pPr lvl="2">
              <a:spcBef>
                <a:spcPct val="0"/>
              </a:spcBef>
              <a:buFont typeface="Wingdings" panose="05000000000000000000" pitchFamily="2" charset="2"/>
              <a:buNone/>
            </a:pPr>
            <a:r>
              <a:rPr lang="en-US" altLang="zh-CN" b="1" kern="1200" dirty="0">
                <a:latin typeface="+mj-lt"/>
                <a:ea typeface="楷体_GB2312" pitchFamily="49" charset="-122"/>
                <a:cs typeface="+mn-cs"/>
              </a:rPr>
              <a:t>int listsize;		</a:t>
            </a:r>
            <a:r>
              <a:rPr lang="en-US" altLang="zh-CN" kern="1200" dirty="0">
                <a:latin typeface="+mj-lt"/>
                <a:ea typeface="宋体" panose="02010600030101010101" pitchFamily="2" charset="-122"/>
                <a:cs typeface="+mn-cs"/>
              </a:rPr>
              <a:t>//</a:t>
            </a:r>
            <a:r>
              <a:rPr lang="zh-CN" altLang="en-US" kern="1200" dirty="0">
                <a:latin typeface="+mj-lt"/>
                <a:ea typeface="宋体" panose="02010600030101010101" pitchFamily="2" charset="-122"/>
                <a:cs typeface="+mn-cs"/>
              </a:rPr>
              <a:t>初始分配的存储容量</a:t>
            </a:r>
            <a:endParaRPr lang="zh-CN" altLang="en-US" kern="1200" dirty="0">
              <a:latin typeface="+mj-lt"/>
              <a:ea typeface="宋体" panose="02010600030101010101" pitchFamily="2" charset="-122"/>
              <a:cs typeface="+mn-cs"/>
            </a:endParaRPr>
          </a:p>
          <a:p>
            <a:pPr lvl="1">
              <a:spcBef>
                <a:spcPct val="0"/>
              </a:spcBef>
              <a:buFont typeface="Wingdings" panose="05000000000000000000" pitchFamily="2" charset="2"/>
              <a:buNone/>
            </a:pPr>
            <a:r>
              <a:rPr lang="en-US" altLang="zh-CN" b="1" kern="1200" dirty="0">
                <a:latin typeface="Times New Roman" panose="02020603050405020304" pitchFamily="18" charset="0"/>
                <a:ea typeface="+mn-ea"/>
                <a:cs typeface="+mn-cs"/>
              </a:rPr>
              <a:t>}</a:t>
            </a:r>
            <a:r>
              <a:rPr lang="en-US" altLang="zh-CN" b="1" kern="1200" dirty="0">
                <a:solidFill>
                  <a:srgbClr val="FF0909"/>
                </a:solidFill>
                <a:latin typeface="Times New Roman" panose="02020603050405020304" pitchFamily="18" charset="0"/>
                <a:ea typeface="+mn-ea"/>
                <a:cs typeface="+mn-cs"/>
              </a:rPr>
              <a:t>SqList</a:t>
            </a:r>
            <a:r>
              <a:rPr lang="en-US" altLang="zh-CN" b="1" kern="1200" dirty="0">
                <a:latin typeface="Times New Roman" panose="02020603050405020304" pitchFamily="18" charset="0"/>
                <a:ea typeface="+mn-ea"/>
                <a:cs typeface="+mn-cs"/>
              </a:rPr>
              <a:t>;</a:t>
            </a:r>
            <a:endParaRPr lang="en-US" altLang="zh-CN" b="1"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en-US" altLang="zh-CN" b="1" kern="1200" dirty="0">
                <a:latin typeface="Times New Roman" panose="02020603050405020304" pitchFamily="18" charset="0"/>
                <a:ea typeface="+mn-ea"/>
                <a:cs typeface="+mn-cs"/>
              </a:rPr>
              <a:t>typedef struct  LNode {</a:t>
            </a:r>
            <a:endParaRPr lang="en-US" altLang="zh-CN" b="1"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en-US" altLang="zh-CN" b="1" kern="1200" dirty="0">
                <a:latin typeface="Times New Roman" panose="02020603050405020304" pitchFamily="18" charset="0"/>
                <a:ea typeface="+mn-ea"/>
                <a:cs typeface="+mn-cs"/>
              </a:rPr>
              <a:t>      ElemType      data;  </a:t>
            </a:r>
            <a:r>
              <a:rPr lang="en-US" altLang="zh-CN" kern="1200" dirty="0">
                <a:latin typeface="Times New Roman" panose="02020603050405020304" pitchFamily="18" charset="0"/>
                <a:ea typeface="+mn-ea"/>
                <a:cs typeface="+mn-cs"/>
              </a:rPr>
              <a:t>		//</a:t>
            </a:r>
            <a:r>
              <a:rPr lang="zh-CN" altLang="en-US" kern="1200" dirty="0">
                <a:latin typeface="Times New Roman" panose="02020603050405020304" pitchFamily="18" charset="0"/>
                <a:ea typeface="+mn-ea"/>
                <a:cs typeface="+mn-cs"/>
              </a:rPr>
              <a:t>数据域</a:t>
            </a:r>
            <a:endParaRPr lang="zh-CN" altLang="en-US"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zh-CN" altLang="en-US" b="1" kern="1200" dirty="0">
                <a:latin typeface="Times New Roman" panose="02020603050405020304" pitchFamily="18" charset="0"/>
                <a:ea typeface="+mn-ea"/>
                <a:cs typeface="+mn-cs"/>
              </a:rPr>
              <a:t>      </a:t>
            </a:r>
            <a:r>
              <a:rPr lang="en-US" altLang="zh-CN" b="1" kern="1200" dirty="0">
                <a:latin typeface="Times New Roman" panose="02020603050405020304" pitchFamily="18" charset="0"/>
                <a:ea typeface="+mn-ea"/>
                <a:cs typeface="+mn-cs"/>
              </a:rPr>
              <a:t>struct LNode</a:t>
            </a:r>
            <a:r>
              <a:rPr lang="en-US" altLang="zh-CN" b="1" kern="1200" dirty="0">
                <a:solidFill>
                  <a:srgbClr val="FF0909"/>
                </a:solidFill>
                <a:latin typeface="Times New Roman" panose="02020603050405020304" pitchFamily="18" charset="0"/>
                <a:ea typeface="+mn-ea"/>
                <a:cs typeface="+mn-cs"/>
              </a:rPr>
              <a:t>   *next</a:t>
            </a:r>
            <a:r>
              <a:rPr lang="en-US" altLang="zh-CN" b="1" kern="1200" dirty="0">
                <a:latin typeface="Times New Roman" panose="02020603050405020304" pitchFamily="18" charset="0"/>
                <a:ea typeface="+mn-ea"/>
                <a:cs typeface="+mn-cs"/>
              </a:rPr>
              <a:t>;</a:t>
            </a:r>
            <a:r>
              <a:rPr lang="en-US" altLang="zh-CN" kern="1200" dirty="0">
                <a:latin typeface="Times New Roman" panose="02020603050405020304" pitchFamily="18" charset="0"/>
                <a:ea typeface="+mn-ea"/>
                <a:cs typeface="+mn-cs"/>
              </a:rPr>
              <a:t>	//</a:t>
            </a:r>
            <a:r>
              <a:rPr lang="zh-CN" altLang="en-US" kern="1200" dirty="0">
                <a:latin typeface="Times New Roman" panose="02020603050405020304" pitchFamily="18" charset="0"/>
                <a:ea typeface="+mn-ea"/>
                <a:cs typeface="+mn-cs"/>
              </a:rPr>
              <a:t>指针域</a:t>
            </a:r>
            <a:endParaRPr lang="zh-CN" altLang="en-US"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zh-CN" altLang="en-US" b="1" kern="1200" dirty="0">
                <a:latin typeface="Times New Roman" panose="02020603050405020304" pitchFamily="18" charset="0"/>
                <a:ea typeface="+mn-ea"/>
                <a:cs typeface="+mn-cs"/>
              </a:rPr>
              <a:t>}</a:t>
            </a:r>
            <a:r>
              <a:rPr lang="en-US" altLang="zh-CN" b="1" kern="1200" dirty="0">
                <a:solidFill>
                  <a:schemeClr val="hlink"/>
                </a:solidFill>
                <a:latin typeface="Times New Roman" panose="02020603050405020304" pitchFamily="18" charset="0"/>
                <a:ea typeface="+mn-ea"/>
                <a:cs typeface="+mn-cs"/>
              </a:rPr>
              <a:t>LNode</a:t>
            </a:r>
            <a:r>
              <a:rPr lang="en-US" altLang="zh-CN" b="1" kern="1200" dirty="0">
                <a:latin typeface="Times New Roman" panose="02020603050405020304" pitchFamily="18" charset="0"/>
                <a:ea typeface="+mn-ea"/>
                <a:cs typeface="+mn-cs"/>
              </a:rPr>
              <a:t>, *</a:t>
            </a:r>
            <a:r>
              <a:rPr lang="en-US" altLang="zh-CN" b="1" kern="1200" dirty="0">
                <a:solidFill>
                  <a:srgbClr val="FF0909"/>
                </a:solidFill>
                <a:latin typeface="Times New Roman" panose="02020603050405020304" pitchFamily="18" charset="0"/>
                <a:ea typeface="+mn-ea"/>
                <a:cs typeface="+mn-cs"/>
              </a:rPr>
              <a:t>LinkList</a:t>
            </a:r>
            <a:r>
              <a:rPr lang="en-US" altLang="zh-CN" b="1" kern="1200" dirty="0">
                <a:latin typeface="Times New Roman" panose="02020603050405020304" pitchFamily="18" charset="0"/>
                <a:ea typeface="+mn-ea"/>
                <a:cs typeface="+mn-cs"/>
              </a:rPr>
              <a:t>;</a:t>
            </a:r>
            <a:endParaRPr lang="en-US" altLang="zh-CN" b="1"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en-US" altLang="zh-CN" b="1" kern="1200" dirty="0">
                <a:latin typeface="Times New Roman" panose="02020603050405020304" pitchFamily="18" charset="0"/>
                <a:ea typeface="+mn-ea"/>
                <a:cs typeface="+mn-cs"/>
              </a:rPr>
              <a:t>typedef struct  DuLNode {</a:t>
            </a:r>
            <a:endParaRPr lang="en-US" altLang="zh-CN" b="1"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en-US" altLang="zh-CN" b="1" kern="1200" dirty="0">
                <a:latin typeface="Times New Roman" panose="02020603050405020304" pitchFamily="18" charset="0"/>
                <a:ea typeface="+mn-ea"/>
                <a:cs typeface="+mn-cs"/>
              </a:rPr>
              <a:t>	ElemType		data;   	</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数据域</a:t>
            </a:r>
            <a:endParaRPr lang="zh-CN" altLang="en-US"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zh-CN" altLang="en-US" b="1" kern="1200" dirty="0">
                <a:latin typeface="Times New Roman" panose="02020603050405020304" pitchFamily="18" charset="0"/>
                <a:ea typeface="+mn-ea"/>
                <a:cs typeface="+mn-cs"/>
              </a:rPr>
              <a:t>	</a:t>
            </a:r>
            <a:r>
              <a:rPr lang="en-US" altLang="zh-CN" b="1" kern="1200" dirty="0">
                <a:latin typeface="Times New Roman" panose="02020603050405020304" pitchFamily="18" charset="0"/>
                <a:ea typeface="+mn-ea"/>
                <a:cs typeface="+mn-cs"/>
              </a:rPr>
              <a:t>struct DuLNode*  </a:t>
            </a:r>
            <a:r>
              <a:rPr lang="en-US" altLang="zh-CN" b="1" kern="1200" dirty="0">
                <a:solidFill>
                  <a:srgbClr val="FF0909"/>
                </a:solidFill>
                <a:latin typeface="Times New Roman" panose="02020603050405020304" pitchFamily="18" charset="0"/>
                <a:ea typeface="+mn-ea"/>
                <a:cs typeface="+mn-cs"/>
              </a:rPr>
              <a:t>prior</a:t>
            </a:r>
            <a:r>
              <a:rPr lang="en-US" altLang="zh-CN" b="1" kern="1200" dirty="0">
                <a:latin typeface="Times New Roman" panose="02020603050405020304" pitchFamily="18" charset="0"/>
                <a:ea typeface="+mn-ea"/>
                <a:cs typeface="+mn-cs"/>
              </a:rPr>
              <a:t>;	</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指向前驱的指针域</a:t>
            </a:r>
            <a:endParaRPr lang="zh-CN" altLang="en-US"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zh-CN" altLang="en-US" b="1" kern="1200" dirty="0">
                <a:latin typeface="Times New Roman" panose="02020603050405020304" pitchFamily="18" charset="0"/>
                <a:ea typeface="+mn-ea"/>
                <a:cs typeface="+mn-cs"/>
              </a:rPr>
              <a:t>	</a:t>
            </a:r>
            <a:r>
              <a:rPr lang="en-US" altLang="zh-CN" b="1" kern="1200" dirty="0">
                <a:latin typeface="Times New Roman" panose="02020603050405020304" pitchFamily="18" charset="0"/>
                <a:ea typeface="+mn-ea"/>
                <a:cs typeface="+mn-cs"/>
              </a:rPr>
              <a:t>struct DuLNode*  </a:t>
            </a:r>
            <a:r>
              <a:rPr lang="en-US" altLang="zh-CN" b="1" kern="1200" dirty="0">
                <a:solidFill>
                  <a:srgbClr val="FF0909"/>
                </a:solidFill>
                <a:latin typeface="Times New Roman" panose="02020603050405020304" pitchFamily="18" charset="0"/>
                <a:ea typeface="+mn-ea"/>
                <a:cs typeface="+mn-cs"/>
              </a:rPr>
              <a:t>next</a:t>
            </a:r>
            <a:r>
              <a:rPr lang="en-US" altLang="zh-CN" b="1" kern="1200" dirty="0">
                <a:latin typeface="Times New Roman" panose="02020603050405020304" pitchFamily="18" charset="0"/>
                <a:ea typeface="+mn-ea"/>
                <a:cs typeface="+mn-cs"/>
              </a:rPr>
              <a:t>;	</a:t>
            </a:r>
            <a:r>
              <a:rPr lang="en-US" altLang="zh-CN" kern="1200" dirty="0">
                <a:latin typeface="Times New Roman" panose="02020603050405020304" pitchFamily="18" charset="0"/>
                <a:ea typeface="+mn-ea"/>
                <a:cs typeface="+mn-cs"/>
              </a:rPr>
              <a:t>//</a:t>
            </a:r>
            <a:r>
              <a:rPr lang="zh-CN" altLang="en-US" kern="1200" dirty="0">
                <a:latin typeface="Times New Roman" panose="02020603050405020304" pitchFamily="18" charset="0"/>
                <a:ea typeface="+mn-ea"/>
                <a:cs typeface="+mn-cs"/>
              </a:rPr>
              <a:t>指向后继的指针域</a:t>
            </a:r>
            <a:endParaRPr lang="zh-CN" altLang="en-US" kern="1200" dirty="0">
              <a:latin typeface="Times New Roman" panose="02020603050405020304" pitchFamily="18" charset="0"/>
              <a:ea typeface="+mn-ea"/>
              <a:cs typeface="+mn-cs"/>
            </a:endParaRPr>
          </a:p>
          <a:p>
            <a:pPr lvl="1">
              <a:spcBef>
                <a:spcPct val="0"/>
              </a:spcBef>
              <a:buFont typeface="Wingdings" panose="05000000000000000000" pitchFamily="2" charset="2"/>
              <a:buNone/>
            </a:pPr>
            <a:r>
              <a:rPr lang="zh-CN" altLang="en-US" b="1" kern="1200" dirty="0">
                <a:latin typeface="Times New Roman" panose="02020603050405020304" pitchFamily="18" charset="0"/>
                <a:ea typeface="+mn-ea"/>
                <a:cs typeface="+mn-cs"/>
              </a:rPr>
              <a:t>}</a:t>
            </a:r>
            <a:r>
              <a:rPr lang="en-US" altLang="zh-CN" b="1" kern="1200" dirty="0">
                <a:latin typeface="Times New Roman" panose="02020603050405020304" pitchFamily="18" charset="0"/>
                <a:ea typeface="+mn-ea"/>
                <a:cs typeface="+mn-cs"/>
              </a:rPr>
              <a:t>DuLNode, *DuLinkList;</a:t>
            </a:r>
            <a:endParaRPr lang="zh-CN" altLang="en-US" kern="1200" dirty="0">
              <a:latin typeface="Times New Roman" panose="02020603050405020304" pitchFamily="18" charset="0"/>
              <a:ea typeface="+mn-ea"/>
              <a:cs typeface="+mn-cs"/>
            </a:endParaRPr>
          </a:p>
        </p:txBody>
      </p:sp>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sp>
        <p:nvSpPr>
          <p:cNvPr id="2051" name="标题 1"/>
          <p:cNvSpPr>
            <a:spLocks noGrp="1"/>
          </p:cNvSpPr>
          <p:nvPr>
            <p:ph type="title"/>
          </p:nvPr>
        </p:nvSpPr>
        <p:spPr bwMode="auto">
          <a:xfrm>
            <a:off x="685800" y="2130425"/>
            <a:ext cx="7772400" cy="1470025"/>
          </a:xfrm>
          <a:scene3d>
            <a:camera prst="orthographicFront"/>
            <a:lightRig rig="balanced" dir="t"/>
          </a:scene3d>
          <a:sp3d prstMaterial="plastic"/>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7200" b="1" i="0" u="none" strike="noStrike" kern="1200" cap="none" spc="0" normalizeH="0" baseline="0" noProof="0" dirty="0">
                <a:ln>
                  <a:noFill/>
                </a:ln>
                <a:solidFill>
                  <a:srgbClr val="C00000"/>
                </a:solidFill>
                <a:effectLst>
                  <a:innerShdw blurRad="114300">
                    <a:prstClr val="black"/>
                  </a:innerShdw>
                  <a:reflection blurRad="88900" stA="46000" endPos="57000" dir="5400000" sy="-100000" algn="bl" rotWithShape="0"/>
                </a:effectLst>
                <a:uLnTx/>
                <a:uFillTx/>
                <a:latin typeface="微软雅黑" panose="020B0503020204020204" pitchFamily="34" charset="-122"/>
                <a:ea typeface="微软雅黑" panose="020B0503020204020204" pitchFamily="34" charset="-122"/>
                <a:cs typeface="+mj-cs"/>
              </a:rPr>
              <a:t>Thanks</a:t>
            </a:r>
            <a:endParaRPr kumimoji="0" lang="zh-CN" altLang="en-US" sz="7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sp>
        <p:nvSpPr>
          <p:cNvPr id="3" name="副标题 2"/>
          <p:cNvSpPr>
            <a:spLocks noGrp="1"/>
          </p:cNvSpPr>
          <p:nvPr>
            <p:ph idx="1"/>
          </p:nvPr>
        </p:nvSpPr>
        <p:spPr bwMode="auto">
          <a:xfrm>
            <a:off x="1154541" y="3717033"/>
            <a:ext cx="6834916" cy="1080120"/>
          </a:xfrm>
          <a:ln>
            <a:miter lim="800000"/>
          </a:ln>
          <a:effectLst/>
          <a:scene3d>
            <a:camera prst="orthographicFront"/>
            <a:lightRig rig="balanced" dir="t"/>
          </a:scene3d>
          <a:sp3d prstMaterial="plastic"/>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6000" b="1" i="0" u="none" strike="noStrike" kern="1200" cap="none" spc="0" normalizeH="0" baseline="0" noProof="0" dirty="0">
                <a:ln>
                  <a:noFill/>
                </a:ln>
                <a:solidFill>
                  <a:srgbClr val="C00000"/>
                </a:solidFill>
                <a:effectLst>
                  <a:innerShdw blurRad="114300">
                    <a:prstClr val="black"/>
                  </a:innerShdw>
                  <a:reflection blurRad="88900" stA="46000" endPos="57000" dir="5400000" sy="-100000" algn="bl" rotWithShape="0"/>
                </a:effectLst>
                <a:uLnTx/>
                <a:uFillTx/>
                <a:latin typeface="+mn-lt"/>
                <a:ea typeface="+mn-ea"/>
                <a:cs typeface="+mn-cs"/>
              </a:rPr>
              <a:t>Q &amp; A</a:t>
            </a:r>
            <a:endParaRPr kumimoji="0" lang="en-US" altLang="zh-CN" sz="6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random/>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00.xml><?xml version="1.0" encoding="utf-8"?>
<p:tagLst xmlns:p="http://schemas.openxmlformats.org/presentationml/2006/main">
  <p:tag name="KSO_WM_BEAUTIFY_FLAG" val=""/>
</p:tagLst>
</file>

<file path=ppt/tags/tag1001.xml><?xml version="1.0" encoding="utf-8"?>
<p:tagLst xmlns:p="http://schemas.openxmlformats.org/presentationml/2006/main">
  <p:tag name="KSO_WM_BEAUTIFY_FLAG" val=""/>
</p:tagLst>
</file>

<file path=ppt/tags/tag1002.xml><?xml version="1.0" encoding="utf-8"?>
<p:tagLst xmlns:p="http://schemas.openxmlformats.org/presentationml/2006/main">
  <p:tag name="KSO_WM_BEAUTIFY_FLAG" val=""/>
</p:tagLst>
</file>

<file path=ppt/tags/tag1003.xml><?xml version="1.0" encoding="utf-8"?>
<p:tagLst xmlns:p="http://schemas.openxmlformats.org/presentationml/2006/main">
  <p:tag name="KSO_WM_BEAUTIFY_FLAG" val=""/>
</p:tagLst>
</file>

<file path=ppt/tags/tag1004.xml><?xml version="1.0" encoding="utf-8"?>
<p:tagLst xmlns:p="http://schemas.openxmlformats.org/presentationml/2006/main">
  <p:tag name="KSO_WM_BEAUTIFY_FLAG" val=""/>
</p:tagLst>
</file>

<file path=ppt/tags/tag1005.xml><?xml version="1.0" encoding="utf-8"?>
<p:tagLst xmlns:p="http://schemas.openxmlformats.org/presentationml/2006/main">
  <p:tag name="KSO_WM_BEAUTIFY_FLAG" val=""/>
</p:tagLst>
</file>

<file path=ppt/tags/tag1006.xml><?xml version="1.0" encoding="utf-8"?>
<p:tagLst xmlns:p="http://schemas.openxmlformats.org/presentationml/2006/main">
  <p:tag name="KSO_WM_BEAUTIFY_FLAG" val=""/>
</p:tagLst>
</file>

<file path=ppt/tags/tag1007.xml><?xml version="1.0" encoding="utf-8"?>
<p:tagLst xmlns:p="http://schemas.openxmlformats.org/presentationml/2006/main">
  <p:tag name="KSO_WM_BEAUTIFY_FLAG" val=""/>
</p:tagLst>
</file>

<file path=ppt/tags/tag1008.xml><?xml version="1.0" encoding="utf-8"?>
<p:tagLst xmlns:p="http://schemas.openxmlformats.org/presentationml/2006/main">
  <p:tag name="KSO_WM_BEAUTIFY_FLAG" val=""/>
</p:tagLst>
</file>

<file path=ppt/tags/tag1009.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10.xml><?xml version="1.0" encoding="utf-8"?>
<p:tagLst xmlns:p="http://schemas.openxmlformats.org/presentationml/2006/main">
  <p:tag name="KSO_WM_BEAUTIFY_FLAG" val=""/>
</p:tagLst>
</file>

<file path=ppt/tags/tag1011.xml><?xml version="1.0" encoding="utf-8"?>
<p:tagLst xmlns:p="http://schemas.openxmlformats.org/presentationml/2006/main">
  <p:tag name="KSO_WM_BEAUTIFY_FLAG" val=""/>
</p:tagLst>
</file>

<file path=ppt/tags/tag1012.xml><?xml version="1.0" encoding="utf-8"?>
<p:tagLst xmlns:p="http://schemas.openxmlformats.org/presentationml/2006/main">
  <p:tag name="KSO_WM_BEAUTIFY_FLAG" val=""/>
</p:tagLst>
</file>

<file path=ppt/tags/tag1013.xml><?xml version="1.0" encoding="utf-8"?>
<p:tagLst xmlns:p="http://schemas.openxmlformats.org/presentationml/2006/main">
  <p:tag name="KSO_WM_BEAUTIFY_FLAG" val=""/>
</p:tagLst>
</file>

<file path=ppt/tags/tag1014.xml><?xml version="1.0" encoding="utf-8"?>
<p:tagLst xmlns:p="http://schemas.openxmlformats.org/presentationml/2006/main">
  <p:tag name="KSO_WM_BEAUTIFY_FLAG" val=""/>
</p:tagLst>
</file>

<file path=ppt/tags/tag1015.xml><?xml version="1.0" encoding="utf-8"?>
<p:tagLst xmlns:p="http://schemas.openxmlformats.org/presentationml/2006/main">
  <p:tag name="KSO_WM_BEAUTIFY_FLAG" val=""/>
</p:tagLst>
</file>

<file path=ppt/tags/tag1016.xml><?xml version="1.0" encoding="utf-8"?>
<p:tagLst xmlns:p="http://schemas.openxmlformats.org/presentationml/2006/main">
  <p:tag name="KSO_WM_BEAUTIFY_FLAG" val=""/>
</p:tagLst>
</file>

<file path=ppt/tags/tag1017.xml><?xml version="1.0" encoding="utf-8"?>
<p:tagLst xmlns:p="http://schemas.openxmlformats.org/presentationml/2006/main">
  <p:tag name="KSO_WM_BEAUTIFY_FLAG" val=""/>
</p:tagLst>
</file>

<file path=ppt/tags/tag1018.xml><?xml version="1.0" encoding="utf-8"?>
<p:tagLst xmlns:p="http://schemas.openxmlformats.org/presentationml/2006/main">
  <p:tag name="KSO_WM_BEAUTIFY_FLAG" val=""/>
</p:tagLst>
</file>

<file path=ppt/tags/tag1019.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20.xml><?xml version="1.0" encoding="utf-8"?>
<p:tagLst xmlns:p="http://schemas.openxmlformats.org/presentationml/2006/main">
  <p:tag name="KSO_WM_BEAUTIFY_FLAG" val=""/>
</p:tagLst>
</file>

<file path=ppt/tags/tag1021.xml><?xml version="1.0" encoding="utf-8"?>
<p:tagLst xmlns:p="http://schemas.openxmlformats.org/presentationml/2006/main">
  <p:tag name="KSO_WM_BEAUTIFY_FLAG" val=""/>
</p:tagLst>
</file>

<file path=ppt/tags/tag1022.xml><?xml version="1.0" encoding="utf-8"?>
<p:tagLst xmlns:p="http://schemas.openxmlformats.org/presentationml/2006/main">
  <p:tag name="KSO_WM_BEAUTIFY_FLAG" val=""/>
</p:tagLst>
</file>

<file path=ppt/tags/tag1023.xml><?xml version="1.0" encoding="utf-8"?>
<p:tagLst xmlns:p="http://schemas.openxmlformats.org/presentationml/2006/main">
  <p:tag name="KSO_WM_BEAUTIFY_FLAG" val=""/>
</p:tagLst>
</file>

<file path=ppt/tags/tag1024.xml><?xml version="1.0" encoding="utf-8"?>
<p:tagLst xmlns:p="http://schemas.openxmlformats.org/presentationml/2006/main">
  <p:tag name="KSO_WM_BEAUTIFY_FLAG" val=""/>
</p:tagLst>
</file>

<file path=ppt/tags/tag1025.xml><?xml version="1.0" encoding="utf-8"?>
<p:tagLst xmlns:p="http://schemas.openxmlformats.org/presentationml/2006/main">
  <p:tag name="KSO_WM_BEAUTIFY_FLAG" val=""/>
</p:tagLst>
</file>

<file path=ppt/tags/tag1026.xml><?xml version="1.0" encoding="utf-8"?>
<p:tagLst xmlns:p="http://schemas.openxmlformats.org/presentationml/2006/main">
  <p:tag name="KSO_WM_BEAUTIFY_FLAG" val=""/>
</p:tagLst>
</file>

<file path=ppt/tags/tag1027.xml><?xml version="1.0" encoding="utf-8"?>
<p:tagLst xmlns:p="http://schemas.openxmlformats.org/presentationml/2006/main">
  <p:tag name="KSO_WM_BEAUTIFY_FLAG" val=""/>
</p:tagLst>
</file>

<file path=ppt/tags/tag1028.xml><?xml version="1.0" encoding="utf-8"?>
<p:tagLst xmlns:p="http://schemas.openxmlformats.org/presentationml/2006/main">
  <p:tag name="KSO_WM_BEAUTIFY_FLAG" val=""/>
</p:tagLst>
</file>

<file path=ppt/tags/tag1029.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30.xml><?xml version="1.0" encoding="utf-8"?>
<p:tagLst xmlns:p="http://schemas.openxmlformats.org/presentationml/2006/main">
  <p:tag name="KSO_WM_BEAUTIFY_FLAG" val=""/>
</p:tagLst>
</file>

<file path=ppt/tags/tag1031.xml><?xml version="1.0" encoding="utf-8"?>
<p:tagLst xmlns:p="http://schemas.openxmlformats.org/presentationml/2006/main">
  <p:tag name="KSO_WM_BEAUTIFY_FLAG" val=""/>
</p:tagLst>
</file>

<file path=ppt/tags/tag1032.xml><?xml version="1.0" encoding="utf-8"?>
<p:tagLst xmlns:p="http://schemas.openxmlformats.org/presentationml/2006/main">
  <p:tag name="KSO_WM_BEAUTIFY_FLAG" val=""/>
</p:tagLst>
</file>

<file path=ppt/tags/tag1033.xml><?xml version="1.0" encoding="utf-8"?>
<p:tagLst xmlns:p="http://schemas.openxmlformats.org/presentationml/2006/main">
  <p:tag name="KSO_WM_BEAUTIFY_FLAG" val=""/>
</p:tagLst>
</file>

<file path=ppt/tags/tag1034.xml><?xml version="1.0" encoding="utf-8"?>
<p:tagLst xmlns:p="http://schemas.openxmlformats.org/presentationml/2006/main">
  <p:tag name="KSO_WM_BEAUTIFY_FLAG" val=""/>
</p:tagLst>
</file>

<file path=ppt/tags/tag1035.xml><?xml version="1.0" encoding="utf-8"?>
<p:tagLst xmlns:p="http://schemas.openxmlformats.org/presentationml/2006/main">
  <p:tag name="KSO_WM_BEAUTIFY_FLAG" val=""/>
</p:tagLst>
</file>

<file path=ppt/tags/tag1036.xml><?xml version="1.0" encoding="utf-8"?>
<p:tagLst xmlns:p="http://schemas.openxmlformats.org/presentationml/2006/main">
  <p:tag name="KSO_WM_BEAUTIFY_FLAG" val=""/>
</p:tagLst>
</file>

<file path=ppt/tags/tag1037.xml><?xml version="1.0" encoding="utf-8"?>
<p:tagLst xmlns:p="http://schemas.openxmlformats.org/presentationml/2006/main">
  <p:tag name="KSO_WM_BEAUTIFY_FLAG" val=""/>
</p:tagLst>
</file>

<file path=ppt/tags/tag1038.xml><?xml version="1.0" encoding="utf-8"?>
<p:tagLst xmlns:p="http://schemas.openxmlformats.org/presentationml/2006/main">
  <p:tag name="KSO_WM_BEAUTIFY_FLAG" val=""/>
</p:tagLst>
</file>

<file path=ppt/tags/tag1039.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40.xml><?xml version="1.0" encoding="utf-8"?>
<p:tagLst xmlns:p="http://schemas.openxmlformats.org/presentationml/2006/main">
  <p:tag name="KSO_WM_BEAUTIFY_FLAG" val=""/>
</p:tagLst>
</file>

<file path=ppt/tags/tag1041.xml><?xml version="1.0" encoding="utf-8"?>
<p:tagLst xmlns:p="http://schemas.openxmlformats.org/presentationml/2006/main">
  <p:tag name="KSO_WM_BEAUTIFY_FLAG" val=""/>
</p:tagLst>
</file>

<file path=ppt/tags/tag1042.xml><?xml version="1.0" encoding="utf-8"?>
<p:tagLst xmlns:p="http://schemas.openxmlformats.org/presentationml/2006/main">
  <p:tag name="KSO_WM_BEAUTIFY_FLAG" val=""/>
</p:tagLst>
</file>

<file path=ppt/tags/tag1043.xml><?xml version="1.0" encoding="utf-8"?>
<p:tagLst xmlns:p="http://schemas.openxmlformats.org/presentationml/2006/main">
  <p:tag name="KSO_WM_BEAUTIFY_FLAG" val=""/>
</p:tagLst>
</file>

<file path=ppt/tags/tag1044.xml><?xml version="1.0" encoding="utf-8"?>
<p:tagLst xmlns:p="http://schemas.openxmlformats.org/presentationml/2006/main">
  <p:tag name="KSO_WM_BEAUTIFY_FLAG" val=""/>
</p:tagLst>
</file>

<file path=ppt/tags/tag1045.xml><?xml version="1.0" encoding="utf-8"?>
<p:tagLst xmlns:p="http://schemas.openxmlformats.org/presentationml/2006/main">
  <p:tag name="KSO_WM_BEAUTIFY_FLAG" val=""/>
</p:tagLst>
</file>

<file path=ppt/tags/tag1046.xml><?xml version="1.0" encoding="utf-8"?>
<p:tagLst xmlns:p="http://schemas.openxmlformats.org/presentationml/2006/main">
  <p:tag name="KSO_WM_BEAUTIFY_FLAG" val=""/>
</p:tagLst>
</file>

<file path=ppt/tags/tag1047.xml><?xml version="1.0" encoding="utf-8"?>
<p:tagLst xmlns:p="http://schemas.openxmlformats.org/presentationml/2006/main">
  <p:tag name="COMMONDATA" val="eyJoZGlkIjoiODU4ZjAxODhiZTU5OTU1NzQyM2VhZjFlMDI5YmZlZmUifQ=="/>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M_BEAUTIFY_FLAG" val=""/>
</p:tagLst>
</file>

<file path=ppt/tags/tag663.xml><?xml version="1.0" encoding="utf-8"?>
<p:tagLst xmlns:p="http://schemas.openxmlformats.org/presentationml/2006/main">
  <p:tag name="KSO_WM_BEAUTIFY_FLAG" val=""/>
</p:tagLst>
</file>

<file path=ppt/tags/tag664.xml><?xml version="1.0" encoding="utf-8"?>
<p:tagLst xmlns:p="http://schemas.openxmlformats.org/presentationml/2006/main">
  <p:tag name="KSO_WM_BEAUTIFY_FLAG" val=""/>
</p:tagLst>
</file>

<file path=ppt/tags/tag665.xml><?xml version="1.0" encoding="utf-8"?>
<p:tagLst xmlns:p="http://schemas.openxmlformats.org/presentationml/2006/main">
  <p:tag name="KSO_WM_BEAUTIFY_FLAG" val=""/>
</p:tagLst>
</file>

<file path=ppt/tags/tag666.xml><?xml version="1.0" encoding="utf-8"?>
<p:tagLst xmlns:p="http://schemas.openxmlformats.org/presentationml/2006/main">
  <p:tag name="KSO_WM_BEAUTIFY_FLAG" val=""/>
</p:tagLst>
</file>

<file path=ppt/tags/tag667.xml><?xml version="1.0" encoding="utf-8"?>
<p:tagLst xmlns:p="http://schemas.openxmlformats.org/presentationml/2006/main">
  <p:tag name="KSO_WM_BEAUTIFY_FLAG" val=""/>
</p:tagLst>
</file>

<file path=ppt/tags/tag668.xml><?xml version="1.0" encoding="utf-8"?>
<p:tagLst xmlns:p="http://schemas.openxmlformats.org/presentationml/2006/main">
  <p:tag name="KSO_WM_BEAUTIFY_FLAG" val=""/>
</p:tagLst>
</file>

<file path=ppt/tags/tag669.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70.xml><?xml version="1.0" encoding="utf-8"?>
<p:tagLst xmlns:p="http://schemas.openxmlformats.org/presentationml/2006/main">
  <p:tag name="KSO_WM_BEAUTIFY_FLAG" val=""/>
</p:tagLst>
</file>

<file path=ppt/tags/tag671.xml><?xml version="1.0" encoding="utf-8"?>
<p:tagLst xmlns:p="http://schemas.openxmlformats.org/presentationml/2006/main">
  <p:tag name="KSO_WM_BEAUTIFY_FLAG" val=""/>
</p:tagLst>
</file>

<file path=ppt/tags/tag672.xml><?xml version="1.0" encoding="utf-8"?>
<p:tagLst xmlns:p="http://schemas.openxmlformats.org/presentationml/2006/main">
  <p:tag name="KSO_WM_BEAUTIFY_FLAG" val=""/>
</p:tagLst>
</file>

<file path=ppt/tags/tag673.xml><?xml version="1.0" encoding="utf-8"?>
<p:tagLst xmlns:p="http://schemas.openxmlformats.org/presentationml/2006/main">
  <p:tag name="KSO_WM_BEAUTIFY_FLAG" val=""/>
</p:tagLst>
</file>

<file path=ppt/tags/tag674.xml><?xml version="1.0" encoding="utf-8"?>
<p:tagLst xmlns:p="http://schemas.openxmlformats.org/presentationml/2006/main">
  <p:tag name="KSO_WM_BEAUTIFY_FLAG" val=""/>
</p:tagLst>
</file>

<file path=ppt/tags/tag675.xml><?xml version="1.0" encoding="utf-8"?>
<p:tagLst xmlns:p="http://schemas.openxmlformats.org/presentationml/2006/main">
  <p:tag name="KSO_WM_BEAUTIFY_FLAG" val=""/>
</p:tagLst>
</file>

<file path=ppt/tags/tag676.xml><?xml version="1.0" encoding="utf-8"?>
<p:tagLst xmlns:p="http://schemas.openxmlformats.org/presentationml/2006/main">
  <p:tag name="KSO_WM_BEAUTIFY_FLAG" val=""/>
</p:tagLst>
</file>

<file path=ppt/tags/tag677.xml><?xml version="1.0" encoding="utf-8"?>
<p:tagLst xmlns:p="http://schemas.openxmlformats.org/presentationml/2006/main">
  <p:tag name="KSO_WM_BEAUTIFY_FLAG" val=""/>
</p:tagLst>
</file>

<file path=ppt/tags/tag678.xml><?xml version="1.0" encoding="utf-8"?>
<p:tagLst xmlns:p="http://schemas.openxmlformats.org/presentationml/2006/main">
  <p:tag name="KSO_WM_BEAUTIFY_FLAG" val=""/>
</p:tagLst>
</file>

<file path=ppt/tags/tag679.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80.xml><?xml version="1.0" encoding="utf-8"?>
<p:tagLst xmlns:p="http://schemas.openxmlformats.org/presentationml/2006/main">
  <p:tag name="KSO_WM_BEAUTIFY_FLAG" val=""/>
</p:tagLst>
</file>

<file path=ppt/tags/tag681.xml><?xml version="1.0" encoding="utf-8"?>
<p:tagLst xmlns:p="http://schemas.openxmlformats.org/presentationml/2006/main">
  <p:tag name="KSO_WM_BEAUTIFY_FLAG" val=""/>
</p:tagLst>
</file>

<file path=ppt/tags/tag682.xml><?xml version="1.0" encoding="utf-8"?>
<p:tagLst xmlns:p="http://schemas.openxmlformats.org/presentationml/2006/main">
  <p:tag name="KSO_WM_BEAUTIFY_FLAG" val=""/>
</p:tagLst>
</file>

<file path=ppt/tags/tag683.xml><?xml version="1.0" encoding="utf-8"?>
<p:tagLst xmlns:p="http://schemas.openxmlformats.org/presentationml/2006/main">
  <p:tag name="KSO_WM_BEAUTIFY_FLAG" val=""/>
</p:tagLst>
</file>

<file path=ppt/tags/tag684.xml><?xml version="1.0" encoding="utf-8"?>
<p:tagLst xmlns:p="http://schemas.openxmlformats.org/presentationml/2006/main">
  <p:tag name="KSO_WM_BEAUTIFY_FLAG" val=""/>
</p:tagLst>
</file>

<file path=ppt/tags/tag685.xml><?xml version="1.0" encoding="utf-8"?>
<p:tagLst xmlns:p="http://schemas.openxmlformats.org/presentationml/2006/main">
  <p:tag name="KSO_WM_BEAUTIFY_FLAG" val=""/>
</p:tagLst>
</file>

<file path=ppt/tags/tag686.xml><?xml version="1.0" encoding="utf-8"?>
<p:tagLst xmlns:p="http://schemas.openxmlformats.org/presentationml/2006/main">
  <p:tag name="KSO_WM_BEAUTIFY_FLAG" val=""/>
</p:tagLst>
</file>

<file path=ppt/tags/tag687.xml><?xml version="1.0" encoding="utf-8"?>
<p:tagLst xmlns:p="http://schemas.openxmlformats.org/presentationml/2006/main">
  <p:tag name="KSO_WM_BEAUTIFY_FLAG" val=""/>
</p:tagLst>
</file>

<file path=ppt/tags/tag688.xml><?xml version="1.0" encoding="utf-8"?>
<p:tagLst xmlns:p="http://schemas.openxmlformats.org/presentationml/2006/main">
  <p:tag name="KSO_WM_BEAUTIFY_FLAG" val=""/>
</p:tagLst>
</file>

<file path=ppt/tags/tag689.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690.xml><?xml version="1.0" encoding="utf-8"?>
<p:tagLst xmlns:p="http://schemas.openxmlformats.org/presentationml/2006/main">
  <p:tag name="KSO_WM_BEAUTIFY_FLAG" val=""/>
</p:tagLst>
</file>

<file path=ppt/tags/tag691.xml><?xml version="1.0" encoding="utf-8"?>
<p:tagLst xmlns:p="http://schemas.openxmlformats.org/presentationml/2006/main">
  <p:tag name="KSO_WM_BEAUTIFY_FLAG" val=""/>
</p:tagLst>
</file>

<file path=ppt/tags/tag692.xml><?xml version="1.0" encoding="utf-8"?>
<p:tagLst xmlns:p="http://schemas.openxmlformats.org/presentationml/2006/main">
  <p:tag name="KSO_WM_BEAUTIFY_FLAG" val=""/>
</p:tagLst>
</file>

<file path=ppt/tags/tag693.xml><?xml version="1.0" encoding="utf-8"?>
<p:tagLst xmlns:p="http://schemas.openxmlformats.org/presentationml/2006/main">
  <p:tag name="KSO_WM_BEAUTIFY_FLAG" val=""/>
</p:tagLst>
</file>

<file path=ppt/tags/tag694.xml><?xml version="1.0" encoding="utf-8"?>
<p:tagLst xmlns:p="http://schemas.openxmlformats.org/presentationml/2006/main">
  <p:tag name="KSO_WM_BEAUTIFY_FLAG" val=""/>
</p:tagLst>
</file>

<file path=ppt/tags/tag695.xml><?xml version="1.0" encoding="utf-8"?>
<p:tagLst xmlns:p="http://schemas.openxmlformats.org/presentationml/2006/main">
  <p:tag name="KSO_WM_BEAUTIFY_FLAG" val=""/>
</p:tagLst>
</file>

<file path=ppt/tags/tag696.xml><?xml version="1.0" encoding="utf-8"?>
<p:tagLst xmlns:p="http://schemas.openxmlformats.org/presentationml/2006/main">
  <p:tag name="KSO_WM_BEAUTIFY_FLAG" val=""/>
</p:tagLst>
</file>

<file path=ppt/tags/tag697.xml><?xml version="1.0" encoding="utf-8"?>
<p:tagLst xmlns:p="http://schemas.openxmlformats.org/presentationml/2006/main">
  <p:tag name="KSO_WM_BEAUTIFY_FLAG" val=""/>
</p:tagLst>
</file>

<file path=ppt/tags/tag698.xml><?xml version="1.0" encoding="utf-8"?>
<p:tagLst xmlns:p="http://schemas.openxmlformats.org/presentationml/2006/main">
  <p:tag name="KSO_WM_BEAUTIFY_FLAG" val=""/>
</p:tagLst>
</file>

<file path=ppt/tags/tag69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00.xml><?xml version="1.0" encoding="utf-8"?>
<p:tagLst xmlns:p="http://schemas.openxmlformats.org/presentationml/2006/main">
  <p:tag name="KSO_WM_BEAUTIFY_FLAG" val=""/>
</p:tagLst>
</file>

<file path=ppt/tags/tag701.xml><?xml version="1.0" encoding="utf-8"?>
<p:tagLst xmlns:p="http://schemas.openxmlformats.org/presentationml/2006/main">
  <p:tag name="KSO_WM_BEAUTIFY_FLAG" val=""/>
</p:tagLst>
</file>

<file path=ppt/tags/tag702.xml><?xml version="1.0" encoding="utf-8"?>
<p:tagLst xmlns:p="http://schemas.openxmlformats.org/presentationml/2006/main">
  <p:tag name="KSO_WM_BEAUTIFY_FLAG" val=""/>
</p:tagLst>
</file>

<file path=ppt/tags/tag703.xml><?xml version="1.0" encoding="utf-8"?>
<p:tagLst xmlns:p="http://schemas.openxmlformats.org/presentationml/2006/main">
  <p:tag name="KSO_WM_BEAUTIFY_FLAG" val=""/>
</p:tagLst>
</file>

<file path=ppt/tags/tag704.xml><?xml version="1.0" encoding="utf-8"?>
<p:tagLst xmlns:p="http://schemas.openxmlformats.org/presentationml/2006/main">
  <p:tag name="KSO_WM_BEAUTIFY_FLAG" val=""/>
</p:tagLst>
</file>

<file path=ppt/tags/tag705.xml><?xml version="1.0" encoding="utf-8"?>
<p:tagLst xmlns:p="http://schemas.openxmlformats.org/presentationml/2006/main">
  <p:tag name="KSO_WM_BEAUTIFY_FLAG" val=""/>
</p:tagLst>
</file>

<file path=ppt/tags/tag706.xml><?xml version="1.0" encoding="utf-8"?>
<p:tagLst xmlns:p="http://schemas.openxmlformats.org/presentationml/2006/main">
  <p:tag name="KSO_WM_BEAUTIFY_FLAG" val=""/>
</p:tagLst>
</file>

<file path=ppt/tags/tag707.xml><?xml version="1.0" encoding="utf-8"?>
<p:tagLst xmlns:p="http://schemas.openxmlformats.org/presentationml/2006/main">
  <p:tag name="KSO_WM_BEAUTIFY_FLAG" val=""/>
</p:tagLst>
</file>

<file path=ppt/tags/tag708.xml><?xml version="1.0" encoding="utf-8"?>
<p:tagLst xmlns:p="http://schemas.openxmlformats.org/presentationml/2006/main">
  <p:tag name="KSO_WM_BEAUTIFY_FLAG" val=""/>
</p:tagLst>
</file>

<file path=ppt/tags/tag709.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10.xml><?xml version="1.0" encoding="utf-8"?>
<p:tagLst xmlns:p="http://schemas.openxmlformats.org/presentationml/2006/main">
  <p:tag name="KSO_WM_BEAUTIFY_FLAG" val=""/>
</p:tagLst>
</file>

<file path=ppt/tags/tag711.xml><?xml version="1.0" encoding="utf-8"?>
<p:tagLst xmlns:p="http://schemas.openxmlformats.org/presentationml/2006/main">
  <p:tag name="KSO_WM_BEAUTIFY_FLAG" val=""/>
</p:tagLst>
</file>

<file path=ppt/tags/tag712.xml><?xml version="1.0" encoding="utf-8"?>
<p:tagLst xmlns:p="http://schemas.openxmlformats.org/presentationml/2006/main">
  <p:tag name="KSO_WM_BEAUTIFY_FLAG" val=""/>
</p:tagLst>
</file>

<file path=ppt/tags/tag713.xml><?xml version="1.0" encoding="utf-8"?>
<p:tagLst xmlns:p="http://schemas.openxmlformats.org/presentationml/2006/main">
  <p:tag name="KSO_WM_BEAUTIFY_FLAG" val=""/>
</p:tagLst>
</file>

<file path=ppt/tags/tag714.xml><?xml version="1.0" encoding="utf-8"?>
<p:tagLst xmlns:p="http://schemas.openxmlformats.org/presentationml/2006/main">
  <p:tag name="KSO_WM_BEAUTIFY_FLAG" val=""/>
</p:tagLst>
</file>

<file path=ppt/tags/tag715.xml><?xml version="1.0" encoding="utf-8"?>
<p:tagLst xmlns:p="http://schemas.openxmlformats.org/presentationml/2006/main">
  <p:tag name="KSO_WM_BEAUTIFY_FLAG" val=""/>
</p:tagLst>
</file>

<file path=ppt/tags/tag716.xml><?xml version="1.0" encoding="utf-8"?>
<p:tagLst xmlns:p="http://schemas.openxmlformats.org/presentationml/2006/main">
  <p:tag name="KSO_WM_BEAUTIFY_FLAG" val=""/>
</p:tagLst>
</file>

<file path=ppt/tags/tag717.xml><?xml version="1.0" encoding="utf-8"?>
<p:tagLst xmlns:p="http://schemas.openxmlformats.org/presentationml/2006/main">
  <p:tag name="KSO_WM_BEAUTIFY_FLAG" val=""/>
</p:tagLst>
</file>

<file path=ppt/tags/tag718.xml><?xml version="1.0" encoding="utf-8"?>
<p:tagLst xmlns:p="http://schemas.openxmlformats.org/presentationml/2006/main">
  <p:tag name="KSO_WM_BEAUTIFY_FLAG" val=""/>
</p:tagLst>
</file>

<file path=ppt/tags/tag719.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20.xml><?xml version="1.0" encoding="utf-8"?>
<p:tagLst xmlns:p="http://schemas.openxmlformats.org/presentationml/2006/main">
  <p:tag name="KSO_WM_BEAUTIFY_FLAG" val=""/>
</p:tagLst>
</file>

<file path=ppt/tags/tag721.xml><?xml version="1.0" encoding="utf-8"?>
<p:tagLst xmlns:p="http://schemas.openxmlformats.org/presentationml/2006/main">
  <p:tag name="KSO_WM_BEAUTIFY_FLAG" val=""/>
</p:tagLst>
</file>

<file path=ppt/tags/tag722.xml><?xml version="1.0" encoding="utf-8"?>
<p:tagLst xmlns:p="http://schemas.openxmlformats.org/presentationml/2006/main">
  <p:tag name="KSO_WM_BEAUTIFY_FLAG" val=""/>
</p:tagLst>
</file>

<file path=ppt/tags/tag723.xml><?xml version="1.0" encoding="utf-8"?>
<p:tagLst xmlns:p="http://schemas.openxmlformats.org/presentationml/2006/main">
  <p:tag name="KSO_WM_BEAUTIFY_FLAG" val=""/>
</p:tagLst>
</file>

<file path=ppt/tags/tag724.xml><?xml version="1.0" encoding="utf-8"?>
<p:tagLst xmlns:p="http://schemas.openxmlformats.org/presentationml/2006/main">
  <p:tag name="KSO_WM_BEAUTIFY_FLAG" val=""/>
</p:tagLst>
</file>

<file path=ppt/tags/tag725.xml><?xml version="1.0" encoding="utf-8"?>
<p:tagLst xmlns:p="http://schemas.openxmlformats.org/presentationml/2006/main">
  <p:tag name="KSO_WM_BEAUTIFY_FLAG" val=""/>
</p:tagLst>
</file>

<file path=ppt/tags/tag726.xml><?xml version="1.0" encoding="utf-8"?>
<p:tagLst xmlns:p="http://schemas.openxmlformats.org/presentationml/2006/main">
  <p:tag name="KSO_WM_BEAUTIFY_FLAG" val=""/>
</p:tagLst>
</file>

<file path=ppt/tags/tag727.xml><?xml version="1.0" encoding="utf-8"?>
<p:tagLst xmlns:p="http://schemas.openxmlformats.org/presentationml/2006/main">
  <p:tag name="KSO_WM_BEAUTIFY_FLAG" val=""/>
</p:tagLst>
</file>

<file path=ppt/tags/tag728.xml><?xml version="1.0" encoding="utf-8"?>
<p:tagLst xmlns:p="http://schemas.openxmlformats.org/presentationml/2006/main">
  <p:tag name="KSO_WM_BEAUTIFY_FLAG" val=""/>
</p:tagLst>
</file>

<file path=ppt/tags/tag729.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30.xml><?xml version="1.0" encoding="utf-8"?>
<p:tagLst xmlns:p="http://schemas.openxmlformats.org/presentationml/2006/main">
  <p:tag name="KSO_WM_BEAUTIFY_FLAG" val=""/>
</p:tagLst>
</file>

<file path=ppt/tags/tag731.xml><?xml version="1.0" encoding="utf-8"?>
<p:tagLst xmlns:p="http://schemas.openxmlformats.org/presentationml/2006/main">
  <p:tag name="KSO_WM_BEAUTIFY_FLAG" val=""/>
</p:tagLst>
</file>

<file path=ppt/tags/tag732.xml><?xml version="1.0" encoding="utf-8"?>
<p:tagLst xmlns:p="http://schemas.openxmlformats.org/presentationml/2006/main">
  <p:tag name="KSO_WM_BEAUTIFY_FLAG" val=""/>
</p:tagLst>
</file>

<file path=ppt/tags/tag733.xml><?xml version="1.0" encoding="utf-8"?>
<p:tagLst xmlns:p="http://schemas.openxmlformats.org/presentationml/2006/main">
  <p:tag name="KSO_WM_BEAUTIFY_FLAG" val=""/>
</p:tagLst>
</file>

<file path=ppt/tags/tag734.xml><?xml version="1.0" encoding="utf-8"?>
<p:tagLst xmlns:p="http://schemas.openxmlformats.org/presentationml/2006/main">
  <p:tag name="KSO_WM_BEAUTIFY_FLAG" val=""/>
</p:tagLst>
</file>

<file path=ppt/tags/tag735.xml><?xml version="1.0" encoding="utf-8"?>
<p:tagLst xmlns:p="http://schemas.openxmlformats.org/presentationml/2006/main">
  <p:tag name="KSO_WM_BEAUTIFY_FLAG" val=""/>
</p:tagLst>
</file>

<file path=ppt/tags/tag736.xml><?xml version="1.0" encoding="utf-8"?>
<p:tagLst xmlns:p="http://schemas.openxmlformats.org/presentationml/2006/main">
  <p:tag name="KSO_WM_BEAUTIFY_FLAG" val=""/>
</p:tagLst>
</file>

<file path=ppt/tags/tag737.xml><?xml version="1.0" encoding="utf-8"?>
<p:tagLst xmlns:p="http://schemas.openxmlformats.org/presentationml/2006/main">
  <p:tag name="KSO_WM_BEAUTIFY_FLAG" val=""/>
</p:tagLst>
</file>

<file path=ppt/tags/tag738.xml><?xml version="1.0" encoding="utf-8"?>
<p:tagLst xmlns:p="http://schemas.openxmlformats.org/presentationml/2006/main">
  <p:tag name="KSO_WM_BEAUTIFY_FLAG" val=""/>
</p:tagLst>
</file>

<file path=ppt/tags/tag739.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40.xml><?xml version="1.0" encoding="utf-8"?>
<p:tagLst xmlns:p="http://schemas.openxmlformats.org/presentationml/2006/main">
  <p:tag name="KSO_WM_BEAUTIFY_FLAG" val=""/>
</p:tagLst>
</file>

<file path=ppt/tags/tag741.xml><?xml version="1.0" encoding="utf-8"?>
<p:tagLst xmlns:p="http://schemas.openxmlformats.org/presentationml/2006/main">
  <p:tag name="KSO_WM_BEAUTIFY_FLAG" val=""/>
</p:tagLst>
</file>

<file path=ppt/tags/tag742.xml><?xml version="1.0" encoding="utf-8"?>
<p:tagLst xmlns:p="http://schemas.openxmlformats.org/presentationml/2006/main">
  <p:tag name="KSO_WM_BEAUTIFY_FLAG" val=""/>
</p:tagLst>
</file>

<file path=ppt/tags/tag743.xml><?xml version="1.0" encoding="utf-8"?>
<p:tagLst xmlns:p="http://schemas.openxmlformats.org/presentationml/2006/main">
  <p:tag name="KSO_WM_BEAUTIFY_FLAG" val=""/>
</p:tagLst>
</file>

<file path=ppt/tags/tag744.xml><?xml version="1.0" encoding="utf-8"?>
<p:tagLst xmlns:p="http://schemas.openxmlformats.org/presentationml/2006/main">
  <p:tag name="KSO_WM_BEAUTIFY_FLAG" val=""/>
</p:tagLst>
</file>

<file path=ppt/tags/tag745.xml><?xml version="1.0" encoding="utf-8"?>
<p:tagLst xmlns:p="http://schemas.openxmlformats.org/presentationml/2006/main">
  <p:tag name="KSO_WM_BEAUTIFY_FLAG" val=""/>
</p:tagLst>
</file>

<file path=ppt/tags/tag746.xml><?xml version="1.0" encoding="utf-8"?>
<p:tagLst xmlns:p="http://schemas.openxmlformats.org/presentationml/2006/main">
  <p:tag name="KSO_WM_BEAUTIFY_FLAG" val=""/>
</p:tagLst>
</file>

<file path=ppt/tags/tag747.xml><?xml version="1.0" encoding="utf-8"?>
<p:tagLst xmlns:p="http://schemas.openxmlformats.org/presentationml/2006/main">
  <p:tag name="KSO_WM_BEAUTIFY_FLAG" val=""/>
</p:tagLst>
</file>

<file path=ppt/tags/tag748.xml><?xml version="1.0" encoding="utf-8"?>
<p:tagLst xmlns:p="http://schemas.openxmlformats.org/presentationml/2006/main">
  <p:tag name="KSO_WM_BEAUTIFY_FLAG" val=""/>
</p:tagLst>
</file>

<file path=ppt/tags/tag749.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50.xml><?xml version="1.0" encoding="utf-8"?>
<p:tagLst xmlns:p="http://schemas.openxmlformats.org/presentationml/2006/main">
  <p:tag name="KSO_WM_BEAUTIFY_FLAG" val=""/>
</p:tagLst>
</file>

<file path=ppt/tags/tag751.xml><?xml version="1.0" encoding="utf-8"?>
<p:tagLst xmlns:p="http://schemas.openxmlformats.org/presentationml/2006/main">
  <p:tag name="KSO_WM_BEAUTIFY_FLAG" val=""/>
</p:tagLst>
</file>

<file path=ppt/tags/tag752.xml><?xml version="1.0" encoding="utf-8"?>
<p:tagLst xmlns:p="http://schemas.openxmlformats.org/presentationml/2006/main">
  <p:tag name="KSO_WM_BEAUTIFY_FLAG" val=""/>
</p:tagLst>
</file>

<file path=ppt/tags/tag753.xml><?xml version="1.0" encoding="utf-8"?>
<p:tagLst xmlns:p="http://schemas.openxmlformats.org/presentationml/2006/main">
  <p:tag name="KSO_WM_BEAUTIFY_FLAG" val=""/>
</p:tagLst>
</file>

<file path=ppt/tags/tag754.xml><?xml version="1.0" encoding="utf-8"?>
<p:tagLst xmlns:p="http://schemas.openxmlformats.org/presentationml/2006/main">
  <p:tag name="KSO_WM_BEAUTIFY_FLAG" val=""/>
</p:tagLst>
</file>

<file path=ppt/tags/tag755.xml><?xml version="1.0" encoding="utf-8"?>
<p:tagLst xmlns:p="http://schemas.openxmlformats.org/presentationml/2006/main">
  <p:tag name="KSO_WM_BEAUTIFY_FLAG" val=""/>
</p:tagLst>
</file>

<file path=ppt/tags/tag756.xml><?xml version="1.0" encoding="utf-8"?>
<p:tagLst xmlns:p="http://schemas.openxmlformats.org/presentationml/2006/main">
  <p:tag name="KSO_WM_BEAUTIFY_FLAG" val=""/>
</p:tagLst>
</file>

<file path=ppt/tags/tag757.xml><?xml version="1.0" encoding="utf-8"?>
<p:tagLst xmlns:p="http://schemas.openxmlformats.org/presentationml/2006/main">
  <p:tag name="KSO_WM_BEAUTIFY_FLAG" val=""/>
</p:tagLst>
</file>

<file path=ppt/tags/tag758.xml><?xml version="1.0" encoding="utf-8"?>
<p:tagLst xmlns:p="http://schemas.openxmlformats.org/presentationml/2006/main">
  <p:tag name="KSO_WM_BEAUTIFY_FLAG" val=""/>
</p:tagLst>
</file>

<file path=ppt/tags/tag759.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60.xml><?xml version="1.0" encoding="utf-8"?>
<p:tagLst xmlns:p="http://schemas.openxmlformats.org/presentationml/2006/main">
  <p:tag name="KSO_WM_BEAUTIFY_FLAG" val=""/>
</p:tagLst>
</file>

<file path=ppt/tags/tag761.xml><?xml version="1.0" encoding="utf-8"?>
<p:tagLst xmlns:p="http://schemas.openxmlformats.org/presentationml/2006/main">
  <p:tag name="KSO_WM_BEAUTIFY_FLAG" val=""/>
</p:tagLst>
</file>

<file path=ppt/tags/tag762.xml><?xml version="1.0" encoding="utf-8"?>
<p:tagLst xmlns:p="http://schemas.openxmlformats.org/presentationml/2006/main">
  <p:tag name="KSO_WM_BEAUTIFY_FLAG" val=""/>
</p:tagLst>
</file>

<file path=ppt/tags/tag763.xml><?xml version="1.0" encoding="utf-8"?>
<p:tagLst xmlns:p="http://schemas.openxmlformats.org/presentationml/2006/main">
  <p:tag name="KSO_WM_BEAUTIFY_FLAG" val=""/>
</p:tagLst>
</file>

<file path=ppt/tags/tag764.xml><?xml version="1.0" encoding="utf-8"?>
<p:tagLst xmlns:p="http://schemas.openxmlformats.org/presentationml/2006/main">
  <p:tag name="KSO_WM_BEAUTIFY_FLAG" val=""/>
</p:tagLst>
</file>

<file path=ppt/tags/tag765.xml><?xml version="1.0" encoding="utf-8"?>
<p:tagLst xmlns:p="http://schemas.openxmlformats.org/presentationml/2006/main">
  <p:tag name="KSO_WM_BEAUTIFY_FLAG" val=""/>
</p:tagLst>
</file>

<file path=ppt/tags/tag766.xml><?xml version="1.0" encoding="utf-8"?>
<p:tagLst xmlns:p="http://schemas.openxmlformats.org/presentationml/2006/main">
  <p:tag name="KSO_WM_BEAUTIFY_FLAG" val=""/>
</p:tagLst>
</file>

<file path=ppt/tags/tag767.xml><?xml version="1.0" encoding="utf-8"?>
<p:tagLst xmlns:p="http://schemas.openxmlformats.org/presentationml/2006/main">
  <p:tag name="KSO_WM_BEAUTIFY_FLAG" val=""/>
</p:tagLst>
</file>

<file path=ppt/tags/tag768.xml><?xml version="1.0" encoding="utf-8"?>
<p:tagLst xmlns:p="http://schemas.openxmlformats.org/presentationml/2006/main">
  <p:tag name="KSO_WM_BEAUTIFY_FLAG" val=""/>
</p:tagLst>
</file>

<file path=ppt/tags/tag769.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70.xml><?xml version="1.0" encoding="utf-8"?>
<p:tagLst xmlns:p="http://schemas.openxmlformats.org/presentationml/2006/main">
  <p:tag name="KSO_WM_BEAUTIFY_FLAG" val=""/>
</p:tagLst>
</file>

<file path=ppt/tags/tag771.xml><?xml version="1.0" encoding="utf-8"?>
<p:tagLst xmlns:p="http://schemas.openxmlformats.org/presentationml/2006/main">
  <p:tag name="KSO_WM_BEAUTIFY_FLAG" val=""/>
</p:tagLst>
</file>

<file path=ppt/tags/tag772.xml><?xml version="1.0" encoding="utf-8"?>
<p:tagLst xmlns:p="http://schemas.openxmlformats.org/presentationml/2006/main">
  <p:tag name="KSO_WM_BEAUTIFY_FLAG" val=""/>
</p:tagLst>
</file>

<file path=ppt/tags/tag773.xml><?xml version="1.0" encoding="utf-8"?>
<p:tagLst xmlns:p="http://schemas.openxmlformats.org/presentationml/2006/main">
  <p:tag name="KSO_WM_BEAUTIFY_FLAG" val=""/>
</p:tagLst>
</file>

<file path=ppt/tags/tag774.xml><?xml version="1.0" encoding="utf-8"?>
<p:tagLst xmlns:p="http://schemas.openxmlformats.org/presentationml/2006/main">
  <p:tag name="KSO_WM_BEAUTIFY_FLAG" val=""/>
</p:tagLst>
</file>

<file path=ppt/tags/tag775.xml><?xml version="1.0" encoding="utf-8"?>
<p:tagLst xmlns:p="http://schemas.openxmlformats.org/presentationml/2006/main">
  <p:tag name="KSO_WM_BEAUTIFY_FLAG" val=""/>
</p:tagLst>
</file>

<file path=ppt/tags/tag776.xml><?xml version="1.0" encoding="utf-8"?>
<p:tagLst xmlns:p="http://schemas.openxmlformats.org/presentationml/2006/main">
  <p:tag name="KSO_WM_BEAUTIFY_FLAG" val=""/>
</p:tagLst>
</file>

<file path=ppt/tags/tag777.xml><?xml version="1.0" encoding="utf-8"?>
<p:tagLst xmlns:p="http://schemas.openxmlformats.org/presentationml/2006/main">
  <p:tag name="KSO_WM_BEAUTIFY_FLAG" val=""/>
</p:tagLst>
</file>

<file path=ppt/tags/tag778.xml><?xml version="1.0" encoding="utf-8"?>
<p:tagLst xmlns:p="http://schemas.openxmlformats.org/presentationml/2006/main">
  <p:tag name="KSO_WM_BEAUTIFY_FLAG" val=""/>
</p:tagLst>
</file>

<file path=ppt/tags/tag779.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80.xml><?xml version="1.0" encoding="utf-8"?>
<p:tagLst xmlns:p="http://schemas.openxmlformats.org/presentationml/2006/main">
  <p:tag name="KSO_WM_BEAUTIFY_FLAG" val=""/>
</p:tagLst>
</file>

<file path=ppt/tags/tag781.xml><?xml version="1.0" encoding="utf-8"?>
<p:tagLst xmlns:p="http://schemas.openxmlformats.org/presentationml/2006/main">
  <p:tag name="KSO_WM_BEAUTIFY_FLAG" val=""/>
</p:tagLst>
</file>

<file path=ppt/tags/tag782.xml><?xml version="1.0" encoding="utf-8"?>
<p:tagLst xmlns:p="http://schemas.openxmlformats.org/presentationml/2006/main">
  <p:tag name="KSO_WM_BEAUTIFY_FLAG" val=""/>
</p:tagLst>
</file>

<file path=ppt/tags/tag783.xml><?xml version="1.0" encoding="utf-8"?>
<p:tagLst xmlns:p="http://schemas.openxmlformats.org/presentationml/2006/main">
  <p:tag name="KSO_WM_BEAUTIFY_FLAG" val=""/>
</p:tagLst>
</file>

<file path=ppt/tags/tag784.xml><?xml version="1.0" encoding="utf-8"?>
<p:tagLst xmlns:p="http://schemas.openxmlformats.org/presentationml/2006/main">
  <p:tag name="KSO_WM_BEAUTIFY_FLAG" val=""/>
</p:tagLst>
</file>

<file path=ppt/tags/tag785.xml><?xml version="1.0" encoding="utf-8"?>
<p:tagLst xmlns:p="http://schemas.openxmlformats.org/presentationml/2006/main">
  <p:tag name="KSO_WM_BEAUTIFY_FLAG" val=""/>
</p:tagLst>
</file>

<file path=ppt/tags/tag786.xml><?xml version="1.0" encoding="utf-8"?>
<p:tagLst xmlns:p="http://schemas.openxmlformats.org/presentationml/2006/main">
  <p:tag name="KSO_WM_BEAUTIFY_FLAG" val=""/>
</p:tagLst>
</file>

<file path=ppt/tags/tag787.xml><?xml version="1.0" encoding="utf-8"?>
<p:tagLst xmlns:p="http://schemas.openxmlformats.org/presentationml/2006/main">
  <p:tag name="KSO_WM_BEAUTIFY_FLAG" val=""/>
</p:tagLst>
</file>

<file path=ppt/tags/tag788.xml><?xml version="1.0" encoding="utf-8"?>
<p:tagLst xmlns:p="http://schemas.openxmlformats.org/presentationml/2006/main">
  <p:tag name="KSO_WM_BEAUTIFY_FLAG" val=""/>
</p:tagLst>
</file>

<file path=ppt/tags/tag789.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790.xml><?xml version="1.0" encoding="utf-8"?>
<p:tagLst xmlns:p="http://schemas.openxmlformats.org/presentationml/2006/main">
  <p:tag name="KSO_WM_BEAUTIFY_FLAG" val=""/>
</p:tagLst>
</file>

<file path=ppt/tags/tag791.xml><?xml version="1.0" encoding="utf-8"?>
<p:tagLst xmlns:p="http://schemas.openxmlformats.org/presentationml/2006/main">
  <p:tag name="KSO_WM_BEAUTIFY_FLAG" val=""/>
</p:tagLst>
</file>

<file path=ppt/tags/tag792.xml><?xml version="1.0" encoding="utf-8"?>
<p:tagLst xmlns:p="http://schemas.openxmlformats.org/presentationml/2006/main">
  <p:tag name="KSO_WM_BEAUTIFY_FLAG" val=""/>
</p:tagLst>
</file>

<file path=ppt/tags/tag793.xml><?xml version="1.0" encoding="utf-8"?>
<p:tagLst xmlns:p="http://schemas.openxmlformats.org/presentationml/2006/main">
  <p:tag name="KSO_WM_BEAUTIFY_FLAG" val=""/>
</p:tagLst>
</file>

<file path=ppt/tags/tag794.xml><?xml version="1.0" encoding="utf-8"?>
<p:tagLst xmlns:p="http://schemas.openxmlformats.org/presentationml/2006/main">
  <p:tag name="KSO_WM_BEAUTIFY_FLAG" val=""/>
</p:tagLst>
</file>

<file path=ppt/tags/tag795.xml><?xml version="1.0" encoding="utf-8"?>
<p:tagLst xmlns:p="http://schemas.openxmlformats.org/presentationml/2006/main">
  <p:tag name="KSO_WM_BEAUTIFY_FLAG" val=""/>
</p:tagLst>
</file>

<file path=ppt/tags/tag796.xml><?xml version="1.0" encoding="utf-8"?>
<p:tagLst xmlns:p="http://schemas.openxmlformats.org/presentationml/2006/main">
  <p:tag name="KSO_WM_BEAUTIFY_FLAG" val=""/>
</p:tagLst>
</file>

<file path=ppt/tags/tag797.xml><?xml version="1.0" encoding="utf-8"?>
<p:tagLst xmlns:p="http://schemas.openxmlformats.org/presentationml/2006/main">
  <p:tag name="KSO_WM_BEAUTIFY_FLAG" val=""/>
</p:tagLst>
</file>

<file path=ppt/tags/tag798.xml><?xml version="1.0" encoding="utf-8"?>
<p:tagLst xmlns:p="http://schemas.openxmlformats.org/presentationml/2006/main">
  <p:tag name="KSO_WM_BEAUTIFY_FLAG" val=""/>
</p:tagLst>
</file>

<file path=ppt/tags/tag79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00.xml><?xml version="1.0" encoding="utf-8"?>
<p:tagLst xmlns:p="http://schemas.openxmlformats.org/presentationml/2006/main">
  <p:tag name="KSO_WM_BEAUTIFY_FLAG" val=""/>
</p:tagLst>
</file>

<file path=ppt/tags/tag801.xml><?xml version="1.0" encoding="utf-8"?>
<p:tagLst xmlns:p="http://schemas.openxmlformats.org/presentationml/2006/main">
  <p:tag name="KSO_WM_BEAUTIFY_FLAG" val=""/>
</p:tagLst>
</file>

<file path=ppt/tags/tag802.xml><?xml version="1.0" encoding="utf-8"?>
<p:tagLst xmlns:p="http://schemas.openxmlformats.org/presentationml/2006/main">
  <p:tag name="KSO_WM_BEAUTIFY_FLAG" val=""/>
</p:tagLst>
</file>

<file path=ppt/tags/tag803.xml><?xml version="1.0" encoding="utf-8"?>
<p:tagLst xmlns:p="http://schemas.openxmlformats.org/presentationml/2006/main">
  <p:tag name="KSO_WM_BEAUTIFY_FLAG" val=""/>
</p:tagLst>
</file>

<file path=ppt/tags/tag804.xml><?xml version="1.0" encoding="utf-8"?>
<p:tagLst xmlns:p="http://schemas.openxmlformats.org/presentationml/2006/main">
  <p:tag name="KSO_WM_BEAUTIFY_FLAG" val=""/>
</p:tagLst>
</file>

<file path=ppt/tags/tag805.xml><?xml version="1.0" encoding="utf-8"?>
<p:tagLst xmlns:p="http://schemas.openxmlformats.org/presentationml/2006/main">
  <p:tag name="KSO_WM_BEAUTIFY_FLAG" val=""/>
</p:tagLst>
</file>

<file path=ppt/tags/tag806.xml><?xml version="1.0" encoding="utf-8"?>
<p:tagLst xmlns:p="http://schemas.openxmlformats.org/presentationml/2006/main">
  <p:tag name="KSO_WM_BEAUTIFY_FLAG" val=""/>
</p:tagLst>
</file>

<file path=ppt/tags/tag807.xml><?xml version="1.0" encoding="utf-8"?>
<p:tagLst xmlns:p="http://schemas.openxmlformats.org/presentationml/2006/main">
  <p:tag name="KSO_WM_BEAUTIFY_FLAG" val=""/>
</p:tagLst>
</file>

<file path=ppt/tags/tag808.xml><?xml version="1.0" encoding="utf-8"?>
<p:tagLst xmlns:p="http://schemas.openxmlformats.org/presentationml/2006/main">
  <p:tag name="KSO_WM_BEAUTIFY_FLAG" val=""/>
</p:tagLst>
</file>

<file path=ppt/tags/tag809.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10.xml><?xml version="1.0" encoding="utf-8"?>
<p:tagLst xmlns:p="http://schemas.openxmlformats.org/presentationml/2006/main">
  <p:tag name="KSO_WM_BEAUTIFY_FLAG" val=""/>
</p:tagLst>
</file>

<file path=ppt/tags/tag811.xml><?xml version="1.0" encoding="utf-8"?>
<p:tagLst xmlns:p="http://schemas.openxmlformats.org/presentationml/2006/main">
  <p:tag name="KSO_WM_BEAUTIFY_FLAG" val=""/>
</p:tagLst>
</file>

<file path=ppt/tags/tag812.xml><?xml version="1.0" encoding="utf-8"?>
<p:tagLst xmlns:p="http://schemas.openxmlformats.org/presentationml/2006/main">
  <p:tag name="KSO_WM_BEAUTIFY_FLAG" val=""/>
</p:tagLst>
</file>

<file path=ppt/tags/tag813.xml><?xml version="1.0" encoding="utf-8"?>
<p:tagLst xmlns:p="http://schemas.openxmlformats.org/presentationml/2006/main">
  <p:tag name="KSO_WM_BEAUTIFY_FLAG" val=""/>
</p:tagLst>
</file>

<file path=ppt/tags/tag814.xml><?xml version="1.0" encoding="utf-8"?>
<p:tagLst xmlns:p="http://schemas.openxmlformats.org/presentationml/2006/main">
  <p:tag name="KSO_WM_BEAUTIFY_FLAG" val=""/>
</p:tagLst>
</file>

<file path=ppt/tags/tag815.xml><?xml version="1.0" encoding="utf-8"?>
<p:tagLst xmlns:p="http://schemas.openxmlformats.org/presentationml/2006/main">
  <p:tag name="KSO_WM_BEAUTIFY_FLAG" val=""/>
</p:tagLst>
</file>

<file path=ppt/tags/tag816.xml><?xml version="1.0" encoding="utf-8"?>
<p:tagLst xmlns:p="http://schemas.openxmlformats.org/presentationml/2006/main">
  <p:tag name="KSO_WM_BEAUTIFY_FLAG" val=""/>
</p:tagLst>
</file>

<file path=ppt/tags/tag817.xml><?xml version="1.0" encoding="utf-8"?>
<p:tagLst xmlns:p="http://schemas.openxmlformats.org/presentationml/2006/main">
  <p:tag name="KSO_WM_BEAUTIFY_FLAG" val=""/>
</p:tagLst>
</file>

<file path=ppt/tags/tag818.xml><?xml version="1.0" encoding="utf-8"?>
<p:tagLst xmlns:p="http://schemas.openxmlformats.org/presentationml/2006/main">
  <p:tag name="KSO_WM_BEAUTIFY_FLAG" val=""/>
</p:tagLst>
</file>

<file path=ppt/tags/tag819.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20.xml><?xml version="1.0" encoding="utf-8"?>
<p:tagLst xmlns:p="http://schemas.openxmlformats.org/presentationml/2006/main">
  <p:tag name="KSO_WM_BEAUTIFY_FLAG" val=""/>
</p:tagLst>
</file>

<file path=ppt/tags/tag821.xml><?xml version="1.0" encoding="utf-8"?>
<p:tagLst xmlns:p="http://schemas.openxmlformats.org/presentationml/2006/main">
  <p:tag name="KSO_WM_BEAUTIFY_FLAG" val=""/>
</p:tagLst>
</file>

<file path=ppt/tags/tag822.xml><?xml version="1.0" encoding="utf-8"?>
<p:tagLst xmlns:p="http://schemas.openxmlformats.org/presentationml/2006/main">
  <p:tag name="KSO_WM_BEAUTIFY_FLAG" val=""/>
</p:tagLst>
</file>

<file path=ppt/tags/tag823.xml><?xml version="1.0" encoding="utf-8"?>
<p:tagLst xmlns:p="http://schemas.openxmlformats.org/presentationml/2006/main">
  <p:tag name="KSO_WM_BEAUTIFY_FLAG" val=""/>
</p:tagLst>
</file>

<file path=ppt/tags/tag824.xml><?xml version="1.0" encoding="utf-8"?>
<p:tagLst xmlns:p="http://schemas.openxmlformats.org/presentationml/2006/main">
  <p:tag name="KSO_WM_BEAUTIFY_FLAG" val=""/>
</p:tagLst>
</file>

<file path=ppt/tags/tag825.xml><?xml version="1.0" encoding="utf-8"?>
<p:tagLst xmlns:p="http://schemas.openxmlformats.org/presentationml/2006/main">
  <p:tag name="KSO_WM_BEAUTIFY_FLAG" val=""/>
</p:tagLst>
</file>

<file path=ppt/tags/tag826.xml><?xml version="1.0" encoding="utf-8"?>
<p:tagLst xmlns:p="http://schemas.openxmlformats.org/presentationml/2006/main">
  <p:tag name="KSO_WM_BEAUTIFY_FLAG" val=""/>
</p:tagLst>
</file>

<file path=ppt/tags/tag827.xml><?xml version="1.0" encoding="utf-8"?>
<p:tagLst xmlns:p="http://schemas.openxmlformats.org/presentationml/2006/main">
  <p:tag name="KSO_WM_BEAUTIFY_FLAG" val=""/>
</p:tagLst>
</file>

<file path=ppt/tags/tag828.xml><?xml version="1.0" encoding="utf-8"?>
<p:tagLst xmlns:p="http://schemas.openxmlformats.org/presentationml/2006/main">
  <p:tag name="KSO_WM_BEAUTIFY_FLAG" val=""/>
</p:tagLst>
</file>

<file path=ppt/tags/tag829.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30.xml><?xml version="1.0" encoding="utf-8"?>
<p:tagLst xmlns:p="http://schemas.openxmlformats.org/presentationml/2006/main">
  <p:tag name="KSO_WM_BEAUTIFY_FLAG" val=""/>
</p:tagLst>
</file>

<file path=ppt/tags/tag831.xml><?xml version="1.0" encoding="utf-8"?>
<p:tagLst xmlns:p="http://schemas.openxmlformats.org/presentationml/2006/main">
  <p:tag name="KSO_WM_BEAUTIFY_FLAG" val=""/>
</p:tagLst>
</file>

<file path=ppt/tags/tag832.xml><?xml version="1.0" encoding="utf-8"?>
<p:tagLst xmlns:p="http://schemas.openxmlformats.org/presentationml/2006/main">
  <p:tag name="KSO_WM_BEAUTIFY_FLAG" val=""/>
</p:tagLst>
</file>

<file path=ppt/tags/tag833.xml><?xml version="1.0" encoding="utf-8"?>
<p:tagLst xmlns:p="http://schemas.openxmlformats.org/presentationml/2006/main">
  <p:tag name="KSO_WM_BEAUTIFY_FLAG" val=""/>
</p:tagLst>
</file>

<file path=ppt/tags/tag834.xml><?xml version="1.0" encoding="utf-8"?>
<p:tagLst xmlns:p="http://schemas.openxmlformats.org/presentationml/2006/main">
  <p:tag name="KSO_WM_BEAUTIFY_FLAG" val=""/>
</p:tagLst>
</file>

<file path=ppt/tags/tag835.xml><?xml version="1.0" encoding="utf-8"?>
<p:tagLst xmlns:p="http://schemas.openxmlformats.org/presentationml/2006/main">
  <p:tag name="KSO_WM_BEAUTIFY_FLAG" val=""/>
</p:tagLst>
</file>

<file path=ppt/tags/tag836.xml><?xml version="1.0" encoding="utf-8"?>
<p:tagLst xmlns:p="http://schemas.openxmlformats.org/presentationml/2006/main">
  <p:tag name="KSO_WM_BEAUTIFY_FLAG" val=""/>
</p:tagLst>
</file>

<file path=ppt/tags/tag837.xml><?xml version="1.0" encoding="utf-8"?>
<p:tagLst xmlns:p="http://schemas.openxmlformats.org/presentationml/2006/main">
  <p:tag name="KSO_WM_BEAUTIFY_FLAG" val=""/>
</p:tagLst>
</file>

<file path=ppt/tags/tag838.xml><?xml version="1.0" encoding="utf-8"?>
<p:tagLst xmlns:p="http://schemas.openxmlformats.org/presentationml/2006/main">
  <p:tag name="KSO_WM_BEAUTIFY_FLAG" val=""/>
</p:tagLst>
</file>

<file path=ppt/tags/tag839.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40.xml><?xml version="1.0" encoding="utf-8"?>
<p:tagLst xmlns:p="http://schemas.openxmlformats.org/presentationml/2006/main">
  <p:tag name="KSO_WM_BEAUTIFY_FLAG" val=""/>
</p:tagLst>
</file>

<file path=ppt/tags/tag841.xml><?xml version="1.0" encoding="utf-8"?>
<p:tagLst xmlns:p="http://schemas.openxmlformats.org/presentationml/2006/main">
  <p:tag name="KSO_WM_BEAUTIFY_FLAG" val=""/>
</p:tagLst>
</file>

<file path=ppt/tags/tag842.xml><?xml version="1.0" encoding="utf-8"?>
<p:tagLst xmlns:p="http://schemas.openxmlformats.org/presentationml/2006/main">
  <p:tag name="KSO_WM_BEAUTIFY_FLAG" val=""/>
</p:tagLst>
</file>

<file path=ppt/tags/tag843.xml><?xml version="1.0" encoding="utf-8"?>
<p:tagLst xmlns:p="http://schemas.openxmlformats.org/presentationml/2006/main">
  <p:tag name="KSO_WM_BEAUTIFY_FLAG" val=""/>
</p:tagLst>
</file>

<file path=ppt/tags/tag844.xml><?xml version="1.0" encoding="utf-8"?>
<p:tagLst xmlns:p="http://schemas.openxmlformats.org/presentationml/2006/main">
  <p:tag name="KSO_WM_BEAUTIFY_FLAG" val=""/>
</p:tagLst>
</file>

<file path=ppt/tags/tag845.xml><?xml version="1.0" encoding="utf-8"?>
<p:tagLst xmlns:p="http://schemas.openxmlformats.org/presentationml/2006/main">
  <p:tag name="KSO_WM_BEAUTIFY_FLAG" val=""/>
</p:tagLst>
</file>

<file path=ppt/tags/tag846.xml><?xml version="1.0" encoding="utf-8"?>
<p:tagLst xmlns:p="http://schemas.openxmlformats.org/presentationml/2006/main">
  <p:tag name="KSO_WM_BEAUTIFY_FLAG" val=""/>
</p:tagLst>
</file>

<file path=ppt/tags/tag847.xml><?xml version="1.0" encoding="utf-8"?>
<p:tagLst xmlns:p="http://schemas.openxmlformats.org/presentationml/2006/main">
  <p:tag name="KSO_WM_BEAUTIFY_FLAG" val=""/>
</p:tagLst>
</file>

<file path=ppt/tags/tag848.xml><?xml version="1.0" encoding="utf-8"?>
<p:tagLst xmlns:p="http://schemas.openxmlformats.org/presentationml/2006/main">
  <p:tag name="KSO_WM_BEAUTIFY_FLAG" val=""/>
</p:tagLst>
</file>

<file path=ppt/tags/tag849.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50.xml><?xml version="1.0" encoding="utf-8"?>
<p:tagLst xmlns:p="http://schemas.openxmlformats.org/presentationml/2006/main">
  <p:tag name="KSO_WM_BEAUTIFY_FLAG" val=""/>
</p:tagLst>
</file>

<file path=ppt/tags/tag851.xml><?xml version="1.0" encoding="utf-8"?>
<p:tagLst xmlns:p="http://schemas.openxmlformats.org/presentationml/2006/main">
  <p:tag name="KSO_WM_BEAUTIFY_FLAG" val=""/>
</p:tagLst>
</file>

<file path=ppt/tags/tag852.xml><?xml version="1.0" encoding="utf-8"?>
<p:tagLst xmlns:p="http://schemas.openxmlformats.org/presentationml/2006/main">
  <p:tag name="KSO_WM_BEAUTIFY_FLAG" val=""/>
</p:tagLst>
</file>

<file path=ppt/tags/tag853.xml><?xml version="1.0" encoding="utf-8"?>
<p:tagLst xmlns:p="http://schemas.openxmlformats.org/presentationml/2006/main">
  <p:tag name="KSO_WM_BEAUTIFY_FLAG" val=""/>
</p:tagLst>
</file>

<file path=ppt/tags/tag854.xml><?xml version="1.0" encoding="utf-8"?>
<p:tagLst xmlns:p="http://schemas.openxmlformats.org/presentationml/2006/main">
  <p:tag name="KSO_WM_BEAUTIFY_FLAG" val=""/>
</p:tagLst>
</file>

<file path=ppt/tags/tag855.xml><?xml version="1.0" encoding="utf-8"?>
<p:tagLst xmlns:p="http://schemas.openxmlformats.org/presentationml/2006/main">
  <p:tag name="KSO_WM_BEAUTIFY_FLAG" val=""/>
</p:tagLst>
</file>

<file path=ppt/tags/tag856.xml><?xml version="1.0" encoding="utf-8"?>
<p:tagLst xmlns:p="http://schemas.openxmlformats.org/presentationml/2006/main">
  <p:tag name="KSO_WM_BEAUTIFY_FLAG" val=""/>
</p:tagLst>
</file>

<file path=ppt/tags/tag857.xml><?xml version="1.0" encoding="utf-8"?>
<p:tagLst xmlns:p="http://schemas.openxmlformats.org/presentationml/2006/main">
  <p:tag name="KSO_WM_BEAUTIFY_FLAG" val=""/>
</p:tagLst>
</file>

<file path=ppt/tags/tag858.xml><?xml version="1.0" encoding="utf-8"?>
<p:tagLst xmlns:p="http://schemas.openxmlformats.org/presentationml/2006/main">
  <p:tag name="KSO_WM_BEAUTIFY_FLAG" val=""/>
</p:tagLst>
</file>

<file path=ppt/tags/tag859.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60.xml><?xml version="1.0" encoding="utf-8"?>
<p:tagLst xmlns:p="http://schemas.openxmlformats.org/presentationml/2006/main">
  <p:tag name="KSO_WM_BEAUTIFY_FLAG" val=""/>
</p:tagLst>
</file>

<file path=ppt/tags/tag861.xml><?xml version="1.0" encoding="utf-8"?>
<p:tagLst xmlns:p="http://schemas.openxmlformats.org/presentationml/2006/main">
  <p:tag name="KSO_WM_BEAUTIFY_FLAG" val=""/>
</p:tagLst>
</file>

<file path=ppt/tags/tag862.xml><?xml version="1.0" encoding="utf-8"?>
<p:tagLst xmlns:p="http://schemas.openxmlformats.org/presentationml/2006/main">
  <p:tag name="KSO_WM_BEAUTIFY_FLAG" val=""/>
</p:tagLst>
</file>

<file path=ppt/tags/tag863.xml><?xml version="1.0" encoding="utf-8"?>
<p:tagLst xmlns:p="http://schemas.openxmlformats.org/presentationml/2006/main">
  <p:tag name="KSO_WM_BEAUTIFY_FLAG" val=""/>
</p:tagLst>
</file>

<file path=ppt/tags/tag864.xml><?xml version="1.0" encoding="utf-8"?>
<p:tagLst xmlns:p="http://schemas.openxmlformats.org/presentationml/2006/main">
  <p:tag name="KSO_WM_BEAUTIFY_FLAG" val=""/>
</p:tagLst>
</file>

<file path=ppt/tags/tag865.xml><?xml version="1.0" encoding="utf-8"?>
<p:tagLst xmlns:p="http://schemas.openxmlformats.org/presentationml/2006/main">
  <p:tag name="KSO_WM_BEAUTIFY_FLAG" val=""/>
</p:tagLst>
</file>

<file path=ppt/tags/tag866.xml><?xml version="1.0" encoding="utf-8"?>
<p:tagLst xmlns:p="http://schemas.openxmlformats.org/presentationml/2006/main">
  <p:tag name="KSO_WM_BEAUTIFY_FLAG" val=""/>
</p:tagLst>
</file>

<file path=ppt/tags/tag867.xml><?xml version="1.0" encoding="utf-8"?>
<p:tagLst xmlns:p="http://schemas.openxmlformats.org/presentationml/2006/main">
  <p:tag name="KSO_WM_BEAUTIFY_FLAG" val=""/>
</p:tagLst>
</file>

<file path=ppt/tags/tag868.xml><?xml version="1.0" encoding="utf-8"?>
<p:tagLst xmlns:p="http://schemas.openxmlformats.org/presentationml/2006/main">
  <p:tag name="KSO_WM_BEAUTIFY_FLAG" val=""/>
</p:tagLst>
</file>

<file path=ppt/tags/tag869.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70.xml><?xml version="1.0" encoding="utf-8"?>
<p:tagLst xmlns:p="http://schemas.openxmlformats.org/presentationml/2006/main">
  <p:tag name="KSO_WM_BEAUTIFY_FLAG" val=""/>
</p:tagLst>
</file>

<file path=ppt/tags/tag871.xml><?xml version="1.0" encoding="utf-8"?>
<p:tagLst xmlns:p="http://schemas.openxmlformats.org/presentationml/2006/main">
  <p:tag name="KSO_WM_BEAUTIFY_FLAG" val=""/>
</p:tagLst>
</file>

<file path=ppt/tags/tag872.xml><?xml version="1.0" encoding="utf-8"?>
<p:tagLst xmlns:p="http://schemas.openxmlformats.org/presentationml/2006/main">
  <p:tag name="KSO_WM_BEAUTIFY_FLAG" val=""/>
</p:tagLst>
</file>

<file path=ppt/tags/tag873.xml><?xml version="1.0" encoding="utf-8"?>
<p:tagLst xmlns:p="http://schemas.openxmlformats.org/presentationml/2006/main">
  <p:tag name="KSO_WM_BEAUTIFY_FLAG" val=""/>
</p:tagLst>
</file>

<file path=ppt/tags/tag874.xml><?xml version="1.0" encoding="utf-8"?>
<p:tagLst xmlns:p="http://schemas.openxmlformats.org/presentationml/2006/main">
  <p:tag name="KSO_WM_BEAUTIFY_FLAG" val=""/>
</p:tagLst>
</file>

<file path=ppt/tags/tag875.xml><?xml version="1.0" encoding="utf-8"?>
<p:tagLst xmlns:p="http://schemas.openxmlformats.org/presentationml/2006/main">
  <p:tag name="KSO_WM_BEAUTIFY_FLAG" val=""/>
</p:tagLst>
</file>

<file path=ppt/tags/tag876.xml><?xml version="1.0" encoding="utf-8"?>
<p:tagLst xmlns:p="http://schemas.openxmlformats.org/presentationml/2006/main">
  <p:tag name="KSO_WM_BEAUTIFY_FLAG" val=""/>
</p:tagLst>
</file>

<file path=ppt/tags/tag877.xml><?xml version="1.0" encoding="utf-8"?>
<p:tagLst xmlns:p="http://schemas.openxmlformats.org/presentationml/2006/main">
  <p:tag name="KSO_WM_BEAUTIFY_FLAG" val=""/>
</p:tagLst>
</file>

<file path=ppt/tags/tag878.xml><?xml version="1.0" encoding="utf-8"?>
<p:tagLst xmlns:p="http://schemas.openxmlformats.org/presentationml/2006/main">
  <p:tag name="KSO_WM_BEAUTIFY_FLAG" val=""/>
</p:tagLst>
</file>

<file path=ppt/tags/tag879.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80.xml><?xml version="1.0" encoding="utf-8"?>
<p:tagLst xmlns:p="http://schemas.openxmlformats.org/presentationml/2006/main">
  <p:tag name="KSO_WM_BEAUTIFY_FLAG" val=""/>
</p:tagLst>
</file>

<file path=ppt/tags/tag881.xml><?xml version="1.0" encoding="utf-8"?>
<p:tagLst xmlns:p="http://schemas.openxmlformats.org/presentationml/2006/main">
  <p:tag name="KSO_WM_BEAUTIFY_FLAG" val=""/>
</p:tagLst>
</file>

<file path=ppt/tags/tag882.xml><?xml version="1.0" encoding="utf-8"?>
<p:tagLst xmlns:p="http://schemas.openxmlformats.org/presentationml/2006/main">
  <p:tag name="KSO_WM_BEAUTIFY_FLAG" val=""/>
</p:tagLst>
</file>

<file path=ppt/tags/tag883.xml><?xml version="1.0" encoding="utf-8"?>
<p:tagLst xmlns:p="http://schemas.openxmlformats.org/presentationml/2006/main">
  <p:tag name="KSO_WM_BEAUTIFY_FLAG" val=""/>
</p:tagLst>
</file>

<file path=ppt/tags/tag884.xml><?xml version="1.0" encoding="utf-8"?>
<p:tagLst xmlns:p="http://schemas.openxmlformats.org/presentationml/2006/main">
  <p:tag name="KSO_WM_BEAUTIFY_FLAG" val=""/>
</p:tagLst>
</file>

<file path=ppt/tags/tag885.xml><?xml version="1.0" encoding="utf-8"?>
<p:tagLst xmlns:p="http://schemas.openxmlformats.org/presentationml/2006/main">
  <p:tag name="KSO_WM_BEAUTIFY_FLAG" val=""/>
</p:tagLst>
</file>

<file path=ppt/tags/tag886.xml><?xml version="1.0" encoding="utf-8"?>
<p:tagLst xmlns:p="http://schemas.openxmlformats.org/presentationml/2006/main">
  <p:tag name="KSO_WM_BEAUTIFY_FLAG" val=""/>
</p:tagLst>
</file>

<file path=ppt/tags/tag887.xml><?xml version="1.0" encoding="utf-8"?>
<p:tagLst xmlns:p="http://schemas.openxmlformats.org/presentationml/2006/main">
  <p:tag name="KSO_WM_BEAUTIFY_FLAG" val=""/>
</p:tagLst>
</file>

<file path=ppt/tags/tag888.xml><?xml version="1.0" encoding="utf-8"?>
<p:tagLst xmlns:p="http://schemas.openxmlformats.org/presentationml/2006/main">
  <p:tag name="KSO_WM_BEAUTIFY_FLAG" val=""/>
</p:tagLst>
</file>

<file path=ppt/tags/tag889.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890.xml><?xml version="1.0" encoding="utf-8"?>
<p:tagLst xmlns:p="http://schemas.openxmlformats.org/presentationml/2006/main">
  <p:tag name="KSO_WM_BEAUTIFY_FLAG" val=""/>
</p:tagLst>
</file>

<file path=ppt/tags/tag891.xml><?xml version="1.0" encoding="utf-8"?>
<p:tagLst xmlns:p="http://schemas.openxmlformats.org/presentationml/2006/main">
  <p:tag name="KSO_WM_BEAUTIFY_FLAG" val=""/>
</p:tagLst>
</file>

<file path=ppt/tags/tag892.xml><?xml version="1.0" encoding="utf-8"?>
<p:tagLst xmlns:p="http://schemas.openxmlformats.org/presentationml/2006/main">
  <p:tag name="KSO_WM_BEAUTIFY_FLAG" val=""/>
</p:tagLst>
</file>

<file path=ppt/tags/tag893.xml><?xml version="1.0" encoding="utf-8"?>
<p:tagLst xmlns:p="http://schemas.openxmlformats.org/presentationml/2006/main">
  <p:tag name="KSO_WM_BEAUTIFY_FLAG" val=""/>
</p:tagLst>
</file>

<file path=ppt/tags/tag894.xml><?xml version="1.0" encoding="utf-8"?>
<p:tagLst xmlns:p="http://schemas.openxmlformats.org/presentationml/2006/main">
  <p:tag name="KSO_WM_BEAUTIFY_FLAG" val=""/>
</p:tagLst>
</file>

<file path=ppt/tags/tag895.xml><?xml version="1.0" encoding="utf-8"?>
<p:tagLst xmlns:p="http://schemas.openxmlformats.org/presentationml/2006/main">
  <p:tag name="KSO_WM_BEAUTIFY_FLAG" val=""/>
</p:tagLst>
</file>

<file path=ppt/tags/tag896.xml><?xml version="1.0" encoding="utf-8"?>
<p:tagLst xmlns:p="http://schemas.openxmlformats.org/presentationml/2006/main">
  <p:tag name="KSO_WM_BEAUTIFY_FLAG" val=""/>
</p:tagLst>
</file>

<file path=ppt/tags/tag897.xml><?xml version="1.0" encoding="utf-8"?>
<p:tagLst xmlns:p="http://schemas.openxmlformats.org/presentationml/2006/main">
  <p:tag name="KSO_WM_BEAUTIFY_FLAG" val=""/>
</p:tagLst>
</file>

<file path=ppt/tags/tag898.xml><?xml version="1.0" encoding="utf-8"?>
<p:tagLst xmlns:p="http://schemas.openxmlformats.org/presentationml/2006/main">
  <p:tag name="KSO_WM_BEAUTIFY_FLAG" val=""/>
</p:tagLst>
</file>

<file path=ppt/tags/tag89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00.xml><?xml version="1.0" encoding="utf-8"?>
<p:tagLst xmlns:p="http://schemas.openxmlformats.org/presentationml/2006/main">
  <p:tag name="KSO_WM_BEAUTIFY_FLAG" val=""/>
</p:tagLst>
</file>

<file path=ppt/tags/tag901.xml><?xml version="1.0" encoding="utf-8"?>
<p:tagLst xmlns:p="http://schemas.openxmlformats.org/presentationml/2006/main">
  <p:tag name="KSO_WM_BEAUTIFY_FLAG" val=""/>
</p:tagLst>
</file>

<file path=ppt/tags/tag902.xml><?xml version="1.0" encoding="utf-8"?>
<p:tagLst xmlns:p="http://schemas.openxmlformats.org/presentationml/2006/main">
  <p:tag name="KSO_WM_BEAUTIFY_FLAG" val=""/>
</p:tagLst>
</file>

<file path=ppt/tags/tag903.xml><?xml version="1.0" encoding="utf-8"?>
<p:tagLst xmlns:p="http://schemas.openxmlformats.org/presentationml/2006/main">
  <p:tag name="KSO_WM_BEAUTIFY_FLAG" val=""/>
</p:tagLst>
</file>

<file path=ppt/tags/tag904.xml><?xml version="1.0" encoding="utf-8"?>
<p:tagLst xmlns:p="http://schemas.openxmlformats.org/presentationml/2006/main">
  <p:tag name="KSO_WM_BEAUTIFY_FLAG" val=""/>
</p:tagLst>
</file>

<file path=ppt/tags/tag905.xml><?xml version="1.0" encoding="utf-8"?>
<p:tagLst xmlns:p="http://schemas.openxmlformats.org/presentationml/2006/main">
  <p:tag name="KSO_WM_BEAUTIFY_FLAG" val=""/>
</p:tagLst>
</file>

<file path=ppt/tags/tag906.xml><?xml version="1.0" encoding="utf-8"?>
<p:tagLst xmlns:p="http://schemas.openxmlformats.org/presentationml/2006/main">
  <p:tag name="KSO_WM_BEAUTIFY_FLAG" val=""/>
</p:tagLst>
</file>

<file path=ppt/tags/tag907.xml><?xml version="1.0" encoding="utf-8"?>
<p:tagLst xmlns:p="http://schemas.openxmlformats.org/presentationml/2006/main">
  <p:tag name="KSO_WM_BEAUTIFY_FLAG" val=""/>
</p:tagLst>
</file>

<file path=ppt/tags/tag908.xml><?xml version="1.0" encoding="utf-8"?>
<p:tagLst xmlns:p="http://schemas.openxmlformats.org/presentationml/2006/main">
  <p:tag name="KSO_WM_BEAUTIFY_FLAG" val=""/>
</p:tagLst>
</file>

<file path=ppt/tags/tag909.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10.xml><?xml version="1.0" encoding="utf-8"?>
<p:tagLst xmlns:p="http://schemas.openxmlformats.org/presentationml/2006/main">
  <p:tag name="KSO_WM_BEAUTIFY_FLAG" val=""/>
</p:tagLst>
</file>

<file path=ppt/tags/tag911.xml><?xml version="1.0" encoding="utf-8"?>
<p:tagLst xmlns:p="http://schemas.openxmlformats.org/presentationml/2006/main">
  <p:tag name="KSO_WM_BEAUTIFY_FLAG" val=""/>
</p:tagLst>
</file>

<file path=ppt/tags/tag912.xml><?xml version="1.0" encoding="utf-8"?>
<p:tagLst xmlns:p="http://schemas.openxmlformats.org/presentationml/2006/main">
  <p:tag name="KSO_WM_BEAUTIFY_FLAG" val=""/>
</p:tagLst>
</file>

<file path=ppt/tags/tag913.xml><?xml version="1.0" encoding="utf-8"?>
<p:tagLst xmlns:p="http://schemas.openxmlformats.org/presentationml/2006/main">
  <p:tag name="KSO_WM_BEAUTIFY_FLAG" val=""/>
</p:tagLst>
</file>

<file path=ppt/tags/tag914.xml><?xml version="1.0" encoding="utf-8"?>
<p:tagLst xmlns:p="http://schemas.openxmlformats.org/presentationml/2006/main">
  <p:tag name="KSO_WM_BEAUTIFY_FLAG" val=""/>
</p:tagLst>
</file>

<file path=ppt/tags/tag915.xml><?xml version="1.0" encoding="utf-8"?>
<p:tagLst xmlns:p="http://schemas.openxmlformats.org/presentationml/2006/main">
  <p:tag name="KSO_WM_BEAUTIFY_FLAG" val=""/>
</p:tagLst>
</file>

<file path=ppt/tags/tag916.xml><?xml version="1.0" encoding="utf-8"?>
<p:tagLst xmlns:p="http://schemas.openxmlformats.org/presentationml/2006/main">
  <p:tag name="KSO_WM_BEAUTIFY_FLAG" val=""/>
</p:tagLst>
</file>

<file path=ppt/tags/tag917.xml><?xml version="1.0" encoding="utf-8"?>
<p:tagLst xmlns:p="http://schemas.openxmlformats.org/presentationml/2006/main">
  <p:tag name="KSO_WM_BEAUTIFY_FLAG" val=""/>
</p:tagLst>
</file>

<file path=ppt/tags/tag918.xml><?xml version="1.0" encoding="utf-8"?>
<p:tagLst xmlns:p="http://schemas.openxmlformats.org/presentationml/2006/main">
  <p:tag name="KSO_WM_BEAUTIFY_FLAG" val=""/>
</p:tagLst>
</file>

<file path=ppt/tags/tag919.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20.xml><?xml version="1.0" encoding="utf-8"?>
<p:tagLst xmlns:p="http://schemas.openxmlformats.org/presentationml/2006/main">
  <p:tag name="KSO_WM_BEAUTIFY_FLAG" val=""/>
</p:tagLst>
</file>

<file path=ppt/tags/tag921.xml><?xml version="1.0" encoding="utf-8"?>
<p:tagLst xmlns:p="http://schemas.openxmlformats.org/presentationml/2006/main">
  <p:tag name="KSO_WM_BEAUTIFY_FLAG" val=""/>
</p:tagLst>
</file>

<file path=ppt/tags/tag922.xml><?xml version="1.0" encoding="utf-8"?>
<p:tagLst xmlns:p="http://schemas.openxmlformats.org/presentationml/2006/main">
  <p:tag name="KSO_WM_BEAUTIFY_FLAG" val=""/>
</p:tagLst>
</file>

<file path=ppt/tags/tag923.xml><?xml version="1.0" encoding="utf-8"?>
<p:tagLst xmlns:p="http://schemas.openxmlformats.org/presentationml/2006/main">
  <p:tag name="KSO_WM_BEAUTIFY_FLAG" val=""/>
</p:tagLst>
</file>

<file path=ppt/tags/tag924.xml><?xml version="1.0" encoding="utf-8"?>
<p:tagLst xmlns:p="http://schemas.openxmlformats.org/presentationml/2006/main">
  <p:tag name="KSO_WM_BEAUTIFY_FLAG" val=""/>
</p:tagLst>
</file>

<file path=ppt/tags/tag925.xml><?xml version="1.0" encoding="utf-8"?>
<p:tagLst xmlns:p="http://schemas.openxmlformats.org/presentationml/2006/main">
  <p:tag name="KSO_WM_BEAUTIFY_FLAG" val=""/>
</p:tagLst>
</file>

<file path=ppt/tags/tag926.xml><?xml version="1.0" encoding="utf-8"?>
<p:tagLst xmlns:p="http://schemas.openxmlformats.org/presentationml/2006/main">
  <p:tag name="KSO_WM_BEAUTIFY_FLAG" val=""/>
</p:tagLst>
</file>

<file path=ppt/tags/tag927.xml><?xml version="1.0" encoding="utf-8"?>
<p:tagLst xmlns:p="http://schemas.openxmlformats.org/presentationml/2006/main">
  <p:tag name="KSO_WM_BEAUTIFY_FLAG" val=""/>
</p:tagLst>
</file>

<file path=ppt/tags/tag928.xml><?xml version="1.0" encoding="utf-8"?>
<p:tagLst xmlns:p="http://schemas.openxmlformats.org/presentationml/2006/main">
  <p:tag name="KSO_WM_BEAUTIFY_FLAG" val=""/>
</p:tagLst>
</file>

<file path=ppt/tags/tag929.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30.xml><?xml version="1.0" encoding="utf-8"?>
<p:tagLst xmlns:p="http://schemas.openxmlformats.org/presentationml/2006/main">
  <p:tag name="KSO_WM_BEAUTIFY_FLAG" val=""/>
</p:tagLst>
</file>

<file path=ppt/tags/tag931.xml><?xml version="1.0" encoding="utf-8"?>
<p:tagLst xmlns:p="http://schemas.openxmlformats.org/presentationml/2006/main">
  <p:tag name="KSO_WM_BEAUTIFY_FLAG" val=""/>
</p:tagLst>
</file>

<file path=ppt/tags/tag932.xml><?xml version="1.0" encoding="utf-8"?>
<p:tagLst xmlns:p="http://schemas.openxmlformats.org/presentationml/2006/main">
  <p:tag name="KSO_WM_BEAUTIFY_FLAG" val=""/>
</p:tagLst>
</file>

<file path=ppt/tags/tag933.xml><?xml version="1.0" encoding="utf-8"?>
<p:tagLst xmlns:p="http://schemas.openxmlformats.org/presentationml/2006/main">
  <p:tag name="KSO_WM_BEAUTIFY_FLAG" val=""/>
</p:tagLst>
</file>

<file path=ppt/tags/tag934.xml><?xml version="1.0" encoding="utf-8"?>
<p:tagLst xmlns:p="http://schemas.openxmlformats.org/presentationml/2006/main">
  <p:tag name="KSO_WM_BEAUTIFY_FLAG" val=""/>
</p:tagLst>
</file>

<file path=ppt/tags/tag935.xml><?xml version="1.0" encoding="utf-8"?>
<p:tagLst xmlns:p="http://schemas.openxmlformats.org/presentationml/2006/main">
  <p:tag name="KSO_WM_BEAUTIFY_FLAG" val=""/>
</p:tagLst>
</file>

<file path=ppt/tags/tag936.xml><?xml version="1.0" encoding="utf-8"?>
<p:tagLst xmlns:p="http://schemas.openxmlformats.org/presentationml/2006/main">
  <p:tag name="KSO_WM_BEAUTIFY_FLAG" val=""/>
</p:tagLst>
</file>

<file path=ppt/tags/tag937.xml><?xml version="1.0" encoding="utf-8"?>
<p:tagLst xmlns:p="http://schemas.openxmlformats.org/presentationml/2006/main">
  <p:tag name="KSO_WM_BEAUTIFY_FLAG" val=""/>
</p:tagLst>
</file>

<file path=ppt/tags/tag938.xml><?xml version="1.0" encoding="utf-8"?>
<p:tagLst xmlns:p="http://schemas.openxmlformats.org/presentationml/2006/main">
  <p:tag name="KSO_WM_BEAUTIFY_FLAG" val=""/>
</p:tagLst>
</file>

<file path=ppt/tags/tag939.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40.xml><?xml version="1.0" encoding="utf-8"?>
<p:tagLst xmlns:p="http://schemas.openxmlformats.org/presentationml/2006/main">
  <p:tag name="KSO_WM_BEAUTIFY_FLAG" val=""/>
</p:tagLst>
</file>

<file path=ppt/tags/tag941.xml><?xml version="1.0" encoding="utf-8"?>
<p:tagLst xmlns:p="http://schemas.openxmlformats.org/presentationml/2006/main">
  <p:tag name="KSO_WM_BEAUTIFY_FLAG" val=""/>
</p:tagLst>
</file>

<file path=ppt/tags/tag942.xml><?xml version="1.0" encoding="utf-8"?>
<p:tagLst xmlns:p="http://schemas.openxmlformats.org/presentationml/2006/main">
  <p:tag name="KSO_WM_BEAUTIFY_FLAG" val=""/>
</p:tagLst>
</file>

<file path=ppt/tags/tag943.xml><?xml version="1.0" encoding="utf-8"?>
<p:tagLst xmlns:p="http://schemas.openxmlformats.org/presentationml/2006/main">
  <p:tag name="KSO_WM_BEAUTIFY_FLAG" val=""/>
</p:tagLst>
</file>

<file path=ppt/tags/tag944.xml><?xml version="1.0" encoding="utf-8"?>
<p:tagLst xmlns:p="http://schemas.openxmlformats.org/presentationml/2006/main">
  <p:tag name="KSO_WM_BEAUTIFY_FLAG" val=""/>
</p:tagLst>
</file>

<file path=ppt/tags/tag945.xml><?xml version="1.0" encoding="utf-8"?>
<p:tagLst xmlns:p="http://schemas.openxmlformats.org/presentationml/2006/main">
  <p:tag name="KSO_WM_BEAUTIFY_FLAG" val=""/>
</p:tagLst>
</file>

<file path=ppt/tags/tag946.xml><?xml version="1.0" encoding="utf-8"?>
<p:tagLst xmlns:p="http://schemas.openxmlformats.org/presentationml/2006/main">
  <p:tag name="KSO_WM_BEAUTIFY_FLAG" val=""/>
</p:tagLst>
</file>

<file path=ppt/tags/tag947.xml><?xml version="1.0" encoding="utf-8"?>
<p:tagLst xmlns:p="http://schemas.openxmlformats.org/presentationml/2006/main">
  <p:tag name="KSO_WM_BEAUTIFY_FLAG" val=""/>
</p:tagLst>
</file>

<file path=ppt/tags/tag948.xml><?xml version="1.0" encoding="utf-8"?>
<p:tagLst xmlns:p="http://schemas.openxmlformats.org/presentationml/2006/main">
  <p:tag name="KSO_WM_BEAUTIFY_FLAG" val=""/>
</p:tagLst>
</file>

<file path=ppt/tags/tag949.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50.xml><?xml version="1.0" encoding="utf-8"?>
<p:tagLst xmlns:p="http://schemas.openxmlformats.org/presentationml/2006/main">
  <p:tag name="KSO_WM_BEAUTIFY_FLAG" val=""/>
</p:tagLst>
</file>

<file path=ppt/tags/tag951.xml><?xml version="1.0" encoding="utf-8"?>
<p:tagLst xmlns:p="http://schemas.openxmlformats.org/presentationml/2006/main">
  <p:tag name="KSO_WM_BEAUTIFY_FLAG" val=""/>
</p:tagLst>
</file>

<file path=ppt/tags/tag952.xml><?xml version="1.0" encoding="utf-8"?>
<p:tagLst xmlns:p="http://schemas.openxmlformats.org/presentationml/2006/main">
  <p:tag name="KSO_WM_BEAUTIFY_FLAG" val=""/>
</p:tagLst>
</file>

<file path=ppt/tags/tag953.xml><?xml version="1.0" encoding="utf-8"?>
<p:tagLst xmlns:p="http://schemas.openxmlformats.org/presentationml/2006/main">
  <p:tag name="KSO_WM_BEAUTIFY_FLAG" val=""/>
</p:tagLst>
</file>

<file path=ppt/tags/tag954.xml><?xml version="1.0" encoding="utf-8"?>
<p:tagLst xmlns:p="http://schemas.openxmlformats.org/presentationml/2006/main">
  <p:tag name="KSO_WM_BEAUTIFY_FLAG" val=""/>
</p:tagLst>
</file>

<file path=ppt/tags/tag955.xml><?xml version="1.0" encoding="utf-8"?>
<p:tagLst xmlns:p="http://schemas.openxmlformats.org/presentationml/2006/main">
  <p:tag name="KSO_WM_BEAUTIFY_FLAG" val=""/>
</p:tagLst>
</file>

<file path=ppt/tags/tag956.xml><?xml version="1.0" encoding="utf-8"?>
<p:tagLst xmlns:p="http://schemas.openxmlformats.org/presentationml/2006/main">
  <p:tag name="KSO_WM_BEAUTIFY_FLAG" val=""/>
</p:tagLst>
</file>

<file path=ppt/tags/tag957.xml><?xml version="1.0" encoding="utf-8"?>
<p:tagLst xmlns:p="http://schemas.openxmlformats.org/presentationml/2006/main">
  <p:tag name="KSO_WM_BEAUTIFY_FLAG" val=""/>
</p:tagLst>
</file>

<file path=ppt/tags/tag958.xml><?xml version="1.0" encoding="utf-8"?>
<p:tagLst xmlns:p="http://schemas.openxmlformats.org/presentationml/2006/main">
  <p:tag name="KSO_WM_BEAUTIFY_FLAG" val=""/>
</p:tagLst>
</file>

<file path=ppt/tags/tag959.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60.xml><?xml version="1.0" encoding="utf-8"?>
<p:tagLst xmlns:p="http://schemas.openxmlformats.org/presentationml/2006/main">
  <p:tag name="KSO_WM_BEAUTIFY_FLAG" val=""/>
</p:tagLst>
</file>

<file path=ppt/tags/tag961.xml><?xml version="1.0" encoding="utf-8"?>
<p:tagLst xmlns:p="http://schemas.openxmlformats.org/presentationml/2006/main">
  <p:tag name="KSO_WM_BEAUTIFY_FLAG" val=""/>
</p:tagLst>
</file>

<file path=ppt/tags/tag962.xml><?xml version="1.0" encoding="utf-8"?>
<p:tagLst xmlns:p="http://schemas.openxmlformats.org/presentationml/2006/main">
  <p:tag name="KSO_WM_BEAUTIFY_FLAG" val=""/>
</p:tagLst>
</file>

<file path=ppt/tags/tag963.xml><?xml version="1.0" encoding="utf-8"?>
<p:tagLst xmlns:p="http://schemas.openxmlformats.org/presentationml/2006/main">
  <p:tag name="KSO_WM_BEAUTIFY_FLAG" val=""/>
</p:tagLst>
</file>

<file path=ppt/tags/tag964.xml><?xml version="1.0" encoding="utf-8"?>
<p:tagLst xmlns:p="http://schemas.openxmlformats.org/presentationml/2006/main">
  <p:tag name="KSO_WM_BEAUTIFY_FLAG" val=""/>
</p:tagLst>
</file>

<file path=ppt/tags/tag965.xml><?xml version="1.0" encoding="utf-8"?>
<p:tagLst xmlns:p="http://schemas.openxmlformats.org/presentationml/2006/main">
  <p:tag name="KSO_WM_BEAUTIFY_FLAG" val=""/>
</p:tagLst>
</file>

<file path=ppt/tags/tag966.xml><?xml version="1.0" encoding="utf-8"?>
<p:tagLst xmlns:p="http://schemas.openxmlformats.org/presentationml/2006/main">
  <p:tag name="KSO_WM_BEAUTIFY_FLAG" val=""/>
</p:tagLst>
</file>

<file path=ppt/tags/tag967.xml><?xml version="1.0" encoding="utf-8"?>
<p:tagLst xmlns:p="http://schemas.openxmlformats.org/presentationml/2006/main">
  <p:tag name="KSO_WM_BEAUTIFY_FLAG" val=""/>
</p:tagLst>
</file>

<file path=ppt/tags/tag968.xml><?xml version="1.0" encoding="utf-8"?>
<p:tagLst xmlns:p="http://schemas.openxmlformats.org/presentationml/2006/main">
  <p:tag name="KSO_WM_BEAUTIFY_FLAG" val=""/>
</p:tagLst>
</file>

<file path=ppt/tags/tag969.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70.xml><?xml version="1.0" encoding="utf-8"?>
<p:tagLst xmlns:p="http://schemas.openxmlformats.org/presentationml/2006/main">
  <p:tag name="KSO_WM_BEAUTIFY_FLAG" val=""/>
</p:tagLst>
</file>

<file path=ppt/tags/tag971.xml><?xml version="1.0" encoding="utf-8"?>
<p:tagLst xmlns:p="http://schemas.openxmlformats.org/presentationml/2006/main">
  <p:tag name="KSO_WM_BEAUTIFY_FLAG" val=""/>
</p:tagLst>
</file>

<file path=ppt/tags/tag972.xml><?xml version="1.0" encoding="utf-8"?>
<p:tagLst xmlns:p="http://schemas.openxmlformats.org/presentationml/2006/main">
  <p:tag name="KSO_WM_BEAUTIFY_FLAG" val=""/>
</p:tagLst>
</file>

<file path=ppt/tags/tag973.xml><?xml version="1.0" encoding="utf-8"?>
<p:tagLst xmlns:p="http://schemas.openxmlformats.org/presentationml/2006/main">
  <p:tag name="KSO_WM_BEAUTIFY_FLAG" val=""/>
</p:tagLst>
</file>

<file path=ppt/tags/tag974.xml><?xml version="1.0" encoding="utf-8"?>
<p:tagLst xmlns:p="http://schemas.openxmlformats.org/presentationml/2006/main">
  <p:tag name="KSO_WM_BEAUTIFY_FLAG" val=""/>
</p:tagLst>
</file>

<file path=ppt/tags/tag975.xml><?xml version="1.0" encoding="utf-8"?>
<p:tagLst xmlns:p="http://schemas.openxmlformats.org/presentationml/2006/main">
  <p:tag name="KSO_WM_BEAUTIFY_FLAG" val=""/>
</p:tagLst>
</file>

<file path=ppt/tags/tag976.xml><?xml version="1.0" encoding="utf-8"?>
<p:tagLst xmlns:p="http://schemas.openxmlformats.org/presentationml/2006/main">
  <p:tag name="KSO_WM_BEAUTIFY_FLAG" val=""/>
</p:tagLst>
</file>

<file path=ppt/tags/tag977.xml><?xml version="1.0" encoding="utf-8"?>
<p:tagLst xmlns:p="http://schemas.openxmlformats.org/presentationml/2006/main">
  <p:tag name="KSO_WM_BEAUTIFY_FLAG" val=""/>
</p:tagLst>
</file>

<file path=ppt/tags/tag978.xml><?xml version="1.0" encoding="utf-8"?>
<p:tagLst xmlns:p="http://schemas.openxmlformats.org/presentationml/2006/main">
  <p:tag name="KSO_WM_BEAUTIFY_FLAG" val=""/>
</p:tagLst>
</file>

<file path=ppt/tags/tag979.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80.xml><?xml version="1.0" encoding="utf-8"?>
<p:tagLst xmlns:p="http://schemas.openxmlformats.org/presentationml/2006/main">
  <p:tag name="KSO_WM_BEAUTIFY_FLAG" val=""/>
</p:tagLst>
</file>

<file path=ppt/tags/tag981.xml><?xml version="1.0" encoding="utf-8"?>
<p:tagLst xmlns:p="http://schemas.openxmlformats.org/presentationml/2006/main">
  <p:tag name="KSO_WM_BEAUTIFY_FLAG" val=""/>
</p:tagLst>
</file>

<file path=ppt/tags/tag982.xml><?xml version="1.0" encoding="utf-8"?>
<p:tagLst xmlns:p="http://schemas.openxmlformats.org/presentationml/2006/main">
  <p:tag name="KSO_WM_BEAUTIFY_FLAG" val=""/>
</p:tagLst>
</file>

<file path=ppt/tags/tag983.xml><?xml version="1.0" encoding="utf-8"?>
<p:tagLst xmlns:p="http://schemas.openxmlformats.org/presentationml/2006/main">
  <p:tag name="KSO_WM_BEAUTIFY_FLAG" val=""/>
</p:tagLst>
</file>

<file path=ppt/tags/tag984.xml><?xml version="1.0" encoding="utf-8"?>
<p:tagLst xmlns:p="http://schemas.openxmlformats.org/presentationml/2006/main">
  <p:tag name="KSO_WM_BEAUTIFY_FLAG" val=""/>
</p:tagLst>
</file>

<file path=ppt/tags/tag985.xml><?xml version="1.0" encoding="utf-8"?>
<p:tagLst xmlns:p="http://schemas.openxmlformats.org/presentationml/2006/main">
  <p:tag name="KSO_WM_BEAUTIFY_FLAG" val=""/>
</p:tagLst>
</file>

<file path=ppt/tags/tag986.xml><?xml version="1.0" encoding="utf-8"?>
<p:tagLst xmlns:p="http://schemas.openxmlformats.org/presentationml/2006/main">
  <p:tag name="KSO_WM_BEAUTIFY_FLAG" val=""/>
</p:tagLst>
</file>

<file path=ppt/tags/tag987.xml><?xml version="1.0" encoding="utf-8"?>
<p:tagLst xmlns:p="http://schemas.openxmlformats.org/presentationml/2006/main">
  <p:tag name="KSO_WM_BEAUTIFY_FLAG" val=""/>
</p:tagLst>
</file>

<file path=ppt/tags/tag988.xml><?xml version="1.0" encoding="utf-8"?>
<p:tagLst xmlns:p="http://schemas.openxmlformats.org/presentationml/2006/main">
  <p:tag name="KSO_WM_BEAUTIFY_FLAG" val=""/>
</p:tagLst>
</file>

<file path=ppt/tags/tag989.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ags/tag990.xml><?xml version="1.0" encoding="utf-8"?>
<p:tagLst xmlns:p="http://schemas.openxmlformats.org/presentationml/2006/main">
  <p:tag name="KSO_WM_BEAUTIFY_FLAG" val=""/>
</p:tagLst>
</file>

<file path=ppt/tags/tag991.xml><?xml version="1.0" encoding="utf-8"?>
<p:tagLst xmlns:p="http://schemas.openxmlformats.org/presentationml/2006/main">
  <p:tag name="KSO_WM_BEAUTIFY_FLAG" val=""/>
</p:tagLst>
</file>

<file path=ppt/tags/tag992.xml><?xml version="1.0" encoding="utf-8"?>
<p:tagLst xmlns:p="http://schemas.openxmlformats.org/presentationml/2006/main">
  <p:tag name="KSO_WM_BEAUTIFY_FLAG" val=""/>
</p:tagLst>
</file>

<file path=ppt/tags/tag993.xml><?xml version="1.0" encoding="utf-8"?>
<p:tagLst xmlns:p="http://schemas.openxmlformats.org/presentationml/2006/main">
  <p:tag name="KSO_WM_BEAUTIFY_FLAG" val=""/>
</p:tagLst>
</file>

<file path=ppt/tags/tag994.xml><?xml version="1.0" encoding="utf-8"?>
<p:tagLst xmlns:p="http://schemas.openxmlformats.org/presentationml/2006/main">
  <p:tag name="KSO_WM_BEAUTIFY_FLAG" val=""/>
</p:tagLst>
</file>

<file path=ppt/tags/tag995.xml><?xml version="1.0" encoding="utf-8"?>
<p:tagLst xmlns:p="http://schemas.openxmlformats.org/presentationml/2006/main">
  <p:tag name="KSO_WM_BEAUTIFY_FLAG" val=""/>
</p:tagLst>
</file>

<file path=ppt/tags/tag996.xml><?xml version="1.0" encoding="utf-8"?>
<p:tagLst xmlns:p="http://schemas.openxmlformats.org/presentationml/2006/main">
  <p:tag name="KSO_WM_BEAUTIFY_FLAG" val=""/>
</p:tagLst>
</file>

<file path=ppt/tags/tag997.xml><?xml version="1.0" encoding="utf-8"?>
<p:tagLst xmlns:p="http://schemas.openxmlformats.org/presentationml/2006/main">
  <p:tag name="KSO_WM_BEAUTIFY_FLAG" val=""/>
</p:tagLst>
</file>

<file path=ppt/tags/tag998.xml><?xml version="1.0" encoding="utf-8"?>
<p:tagLst xmlns:p="http://schemas.openxmlformats.org/presentationml/2006/main">
  <p:tag name="KSO_WM_BEAUTIFY_FLAG" val=""/>
</p:tagLst>
</file>

<file path=ppt/tags/tag999.xml><?xml version="1.0" encoding="utf-8"?>
<p:tagLst xmlns:p="http://schemas.openxmlformats.org/presentationml/2006/main">
  <p:tag name="KSO_WM_BEAUTIFY_FLAG" val=""/>
</p:tagLst>
</file>

<file path=ppt/theme/theme1.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主题">
      <a:majorFont>
        <a:latin typeface="Times New Roman"/>
        <a:ea typeface="黑体"/>
        <a:cs typeface=""/>
      </a:majorFont>
      <a:minorFont>
        <a:latin typeface=""/>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主题">
      <a:majorFont>
        <a:latin typeface="Times New Roman"/>
        <a:ea typeface="黑体"/>
        <a:cs typeface=""/>
      </a:majorFont>
      <a:minorFont>
        <a:latin typeface=""/>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16889</Words>
  <Application>WPS 演示</Application>
  <PresentationFormat>全屏显示(4:3)</PresentationFormat>
  <Paragraphs>2654</Paragraphs>
  <Slides>95</Slides>
  <Notes>19</Notes>
  <HiddenSlides>9</HiddenSlides>
  <MMClips>0</MMClips>
  <ScaleCrop>false</ScaleCrop>
  <HeadingPairs>
    <vt:vector size="8" baseType="variant">
      <vt:variant>
        <vt:lpstr>已用的字体</vt:lpstr>
      </vt:variant>
      <vt:variant>
        <vt:i4>32</vt:i4>
      </vt:variant>
      <vt:variant>
        <vt:lpstr>主题</vt:lpstr>
      </vt:variant>
      <vt:variant>
        <vt:i4>2</vt:i4>
      </vt:variant>
      <vt:variant>
        <vt:lpstr>嵌入 OLE 服务器</vt:lpstr>
      </vt:variant>
      <vt:variant>
        <vt:i4>14</vt:i4>
      </vt:variant>
      <vt:variant>
        <vt:lpstr>幻灯片标题</vt:lpstr>
      </vt:variant>
      <vt:variant>
        <vt:i4>95</vt:i4>
      </vt:variant>
    </vt:vector>
  </HeadingPairs>
  <TitlesOfParts>
    <vt:vector size="143" baseType="lpstr">
      <vt:lpstr>Arial</vt:lpstr>
      <vt:lpstr>宋体</vt:lpstr>
      <vt:lpstr>Wingdings</vt:lpstr>
      <vt:lpstr>Times New Roman</vt:lpstr>
      <vt:lpstr>黑体</vt:lpstr>
      <vt:lpstr>Calibri</vt:lpstr>
      <vt:lpstr>楷体_GB2312</vt:lpstr>
      <vt:lpstr>新宋体</vt:lpstr>
      <vt:lpstr>Gungsuh</vt:lpstr>
      <vt:lpstr>Malgun Gothic</vt:lpstr>
      <vt:lpstr>Cooper Black</vt:lpstr>
      <vt:lpstr>Cambria Math</vt:lpstr>
      <vt:lpstr>Aharoni</vt:lpstr>
      <vt:lpstr>Batang</vt:lpstr>
      <vt:lpstr>微软雅黑</vt:lpstr>
      <vt:lpstr>华文楷体</vt:lpstr>
      <vt:lpstr>仿宋_GB2312</vt:lpstr>
      <vt:lpstr>Arial Unicode MS</vt:lpstr>
      <vt:lpstr>Courier New</vt:lpstr>
      <vt:lpstr>隶书</vt:lpstr>
      <vt:lpstr>Swiss911 UCm BT</vt:lpstr>
      <vt:lpstr>Times New Roman</vt:lpstr>
      <vt:lpstr>华文中宋</vt:lpstr>
      <vt:lpstr>Symbol</vt:lpstr>
      <vt:lpstr>Tahoma</vt:lpstr>
      <vt:lpstr>Impact</vt:lpstr>
      <vt:lpstr>Leelawadee</vt:lpstr>
      <vt:lpstr>Arial Narrow</vt:lpstr>
      <vt:lpstr>方正书宋简体</vt:lpstr>
      <vt:lpstr>Wingdings</vt:lpstr>
      <vt:lpstr>Segoe Print</vt:lpstr>
      <vt:lpstr>Constantia</vt:lpstr>
      <vt:lpstr>3_Office 主题</vt:lpstr>
      <vt:lpstr>1_Office 主题</vt:lpstr>
      <vt:lpstr>Visio.Drawing.11</vt:lpstr>
      <vt:lpstr>Equation.3</vt:lpstr>
      <vt:lpstr>Equation.3</vt:lpstr>
      <vt:lpstr>Equation.DSMT4</vt:lpstr>
      <vt:lpstr>Equation.3</vt:lpstr>
      <vt:lpstr>Equation.3</vt:lpstr>
      <vt:lpstr>Equation.3</vt:lpstr>
      <vt:lpstr>Word.Picture.8</vt:lpstr>
      <vt:lpstr>Visio.Drawing.11</vt:lpstr>
      <vt:lpstr>Visio.Drawing.11</vt:lpstr>
      <vt:lpstr>Equation.3</vt:lpstr>
      <vt:lpstr>Equation.3</vt:lpstr>
      <vt:lpstr>Equation.3</vt:lpstr>
      <vt:lpstr>Equation.DSMT4</vt:lpstr>
      <vt:lpstr>第二章 线性表</vt:lpstr>
      <vt:lpstr>本章内容</vt:lpstr>
      <vt:lpstr>本章目标</vt:lpstr>
      <vt:lpstr>本章内容</vt:lpstr>
      <vt:lpstr>2.1线性表的定义和特点</vt:lpstr>
      <vt:lpstr>2.1线性表的定义和特点</vt:lpstr>
      <vt:lpstr>2.1线性表的定义和特点</vt:lpstr>
      <vt:lpstr>本章内容</vt:lpstr>
      <vt:lpstr>2.2 案例引入</vt:lpstr>
      <vt:lpstr>2.2 案例引入</vt:lpstr>
      <vt:lpstr>2.2 案例引入</vt:lpstr>
      <vt:lpstr>2.2 案例引入</vt:lpstr>
      <vt:lpstr>2.2 案例引入</vt:lpstr>
      <vt:lpstr>2.2 案例引入</vt:lpstr>
      <vt:lpstr>2.2 案例引入</vt:lpstr>
      <vt:lpstr>2.2 案例引入</vt:lpstr>
      <vt:lpstr>2.2 案例引入</vt:lpstr>
      <vt:lpstr>2.2 案例引入</vt:lpstr>
      <vt:lpstr>本章内容</vt:lpstr>
      <vt:lpstr>2.3 线性表的类型定义</vt:lpstr>
      <vt:lpstr>2.3 线性表的类型定义</vt:lpstr>
      <vt:lpstr>2.3 线性表的类型定义</vt:lpstr>
      <vt:lpstr>本章内容</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2.4 线性表的顺序表示和实现</vt:lpstr>
      <vt:lpstr>本章内容</vt:lpstr>
      <vt:lpstr>2.5线性表的链式表示和实现</vt:lpstr>
      <vt:lpstr>2.5线性表的链式表示和实现-单链表定义表示</vt:lpstr>
      <vt:lpstr>2.5线性表的链式表示和实现-单链表定义表示</vt:lpstr>
      <vt:lpstr>2.5线性表的链式表示和实现-单链表定义表示</vt:lpstr>
      <vt:lpstr>2.5线性表的链式表示和实现-单链表定义表示</vt:lpstr>
      <vt:lpstr>2.5线性表的链式表示和实现-单链表定义表示</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2.5线性表的链式表示和实现-单链表基本操作的实现</vt:lpstr>
      <vt:lpstr>2.5线性表的链式表示和实现-循环链表</vt:lpstr>
      <vt:lpstr>2.5线性表的链式表示和实现-循环链表</vt:lpstr>
      <vt:lpstr>2.5线性表的链式表示和实现-循环链表</vt:lpstr>
      <vt:lpstr>2.5线性表的链式表示和实现-循环链表</vt:lpstr>
      <vt:lpstr>2.5线性表的链式表示和实现-双向链表</vt:lpstr>
      <vt:lpstr>2.5线性表的链式表示和实现-双向链表</vt:lpstr>
      <vt:lpstr>2.5线性表的链式表示和实现-双向链表</vt:lpstr>
      <vt:lpstr>2.5线性表的链式表示和实现-双向链表</vt:lpstr>
      <vt:lpstr>2.5线性表的链式表示和实现-双向链表</vt:lpstr>
      <vt:lpstr>本章内容</vt:lpstr>
      <vt:lpstr>2.6顺序表和链表的比较</vt:lpstr>
      <vt:lpstr>本章内容</vt:lpstr>
      <vt:lpstr>2.7 线性表的应用</vt:lpstr>
      <vt:lpstr>2.7 线性表的应用</vt:lpstr>
      <vt:lpstr>2.7 线性表的应用</vt:lpstr>
      <vt:lpstr>2.7 线性表的应用</vt:lpstr>
      <vt:lpstr>2.7 线性表的应用</vt:lpstr>
      <vt:lpstr>本章内容</vt:lpstr>
      <vt:lpstr>2.8 案例分析与实现-一元多项式相加</vt:lpstr>
      <vt:lpstr>2.8 案例分析与实现-一元多项式相加</vt:lpstr>
      <vt:lpstr>2.8 案例分析与实现-一元多项式相加</vt:lpstr>
      <vt:lpstr>2.8 案例分析与实现-一元多项式相加</vt:lpstr>
      <vt:lpstr>2.8 案例分析与实现-一元多项式相加</vt:lpstr>
      <vt:lpstr>2.8 案例分析与实现-一元多项式相加</vt:lpstr>
      <vt:lpstr>2.8 案例分析与实现-一元多项式相加</vt:lpstr>
      <vt:lpstr>2.8 案例分析与实现-一元多项式相加</vt:lpstr>
      <vt:lpstr>2.8 案例分析与实现-一元多项式相加</vt:lpstr>
      <vt:lpstr>小结</vt:lpstr>
      <vt:lpstr>小结</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zz</cp:lastModifiedBy>
  <cp:revision>484</cp:revision>
  <dcterms:created xsi:type="dcterms:W3CDTF">2014-08-19T12:36:00Z</dcterms:created>
  <dcterms:modified xsi:type="dcterms:W3CDTF">2023-09-20T04:55:16Z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A3490C659C2F4EC58DEF5BCC1D6988CB_13</vt:lpwstr>
  </property>
</Properties>
</file>