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jpeg" ContentType="image/jpeg"/>
  <Default Extension="JPG" ContentType="image/.jpg"/>
  <Default Extension="wmf" ContentType="image/x-wmf"/>
  <Default Extension="png" ContentType="image/png"/>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9"/>
  </p:notesMasterIdLst>
  <p:handoutMasterIdLst>
    <p:handoutMasterId r:id="rId95"/>
  </p:handoutMasterIdLst>
  <p:sldIdLst>
    <p:sldId id="368" r:id="rId3"/>
    <p:sldId id="330" r:id="rId4"/>
    <p:sldId id="667" r:id="rId5"/>
    <p:sldId id="669" r:id="rId6"/>
    <p:sldId id="775" r:id="rId7"/>
    <p:sldId id="680" r:id="rId8"/>
    <p:sldId id="681" r:id="rId9"/>
    <p:sldId id="684" r:id="rId10"/>
    <p:sldId id="668" r:id="rId11"/>
    <p:sldId id="670" r:id="rId12"/>
    <p:sldId id="671" r:id="rId13"/>
    <p:sldId id="672" r:id="rId14"/>
    <p:sldId id="673" r:id="rId15"/>
    <p:sldId id="674" r:id="rId16"/>
    <p:sldId id="777" r:id="rId17"/>
    <p:sldId id="677" r:id="rId18"/>
    <p:sldId id="770" r:id="rId19"/>
    <p:sldId id="687" r:id="rId20"/>
    <p:sldId id="688" r:id="rId21"/>
    <p:sldId id="689" r:id="rId22"/>
    <p:sldId id="690" r:id="rId23"/>
    <p:sldId id="861" r:id="rId24"/>
    <p:sldId id="695" r:id="rId25"/>
    <p:sldId id="697" r:id="rId26"/>
    <p:sldId id="698" r:id="rId27"/>
    <p:sldId id="928" r:id="rId28"/>
    <p:sldId id="699" r:id="rId29"/>
    <p:sldId id="776" r:id="rId30"/>
    <p:sldId id="771" r:id="rId31"/>
    <p:sldId id="700" r:id="rId32"/>
    <p:sldId id="701" r:id="rId33"/>
    <p:sldId id="702" r:id="rId34"/>
    <p:sldId id="993" r:id="rId35"/>
    <p:sldId id="703" r:id="rId36"/>
    <p:sldId id="704" r:id="rId37"/>
    <p:sldId id="707" r:id="rId38"/>
    <p:sldId id="708" r:id="rId40"/>
    <p:sldId id="706" r:id="rId41"/>
    <p:sldId id="709" r:id="rId42"/>
    <p:sldId id="710" r:id="rId43"/>
    <p:sldId id="711" r:id="rId44"/>
    <p:sldId id="712" r:id="rId45"/>
    <p:sldId id="713" r:id="rId46"/>
    <p:sldId id="714" r:id="rId47"/>
    <p:sldId id="715" r:id="rId48"/>
    <p:sldId id="716" r:id="rId49"/>
    <p:sldId id="717" r:id="rId50"/>
    <p:sldId id="718" r:id="rId51"/>
    <p:sldId id="719" r:id="rId52"/>
    <p:sldId id="732" r:id="rId53"/>
    <p:sldId id="733" r:id="rId54"/>
    <p:sldId id="734" r:id="rId55"/>
    <p:sldId id="735" r:id="rId56"/>
    <p:sldId id="736" r:id="rId57"/>
    <p:sldId id="737" r:id="rId58"/>
    <p:sldId id="738" r:id="rId59"/>
    <p:sldId id="774" r:id="rId60"/>
    <p:sldId id="739" r:id="rId61"/>
    <p:sldId id="740" r:id="rId62"/>
    <p:sldId id="741" r:id="rId63"/>
    <p:sldId id="742" r:id="rId64"/>
    <p:sldId id="743" r:id="rId65"/>
    <p:sldId id="744" r:id="rId66"/>
    <p:sldId id="745" r:id="rId67"/>
    <p:sldId id="746" r:id="rId68"/>
    <p:sldId id="747" r:id="rId69"/>
    <p:sldId id="748" r:id="rId70"/>
    <p:sldId id="749" r:id="rId71"/>
    <p:sldId id="725" r:id="rId72"/>
    <p:sldId id="929" r:id="rId73"/>
    <p:sldId id="727" r:id="rId74"/>
    <p:sldId id="726" r:id="rId75"/>
    <p:sldId id="862" r:id="rId76"/>
    <p:sldId id="723" r:id="rId77"/>
    <p:sldId id="751" r:id="rId78"/>
    <p:sldId id="752" r:id="rId79"/>
    <p:sldId id="753" r:id="rId80"/>
    <p:sldId id="754" r:id="rId81"/>
    <p:sldId id="760" r:id="rId82"/>
    <p:sldId id="759" r:id="rId83"/>
    <p:sldId id="766" r:id="rId84"/>
    <p:sldId id="763" r:id="rId85"/>
    <p:sldId id="764" r:id="rId86"/>
    <p:sldId id="765" r:id="rId87"/>
    <p:sldId id="767" r:id="rId88"/>
    <p:sldId id="768" r:id="rId89"/>
    <p:sldId id="769" r:id="rId90"/>
    <p:sldId id="761" r:id="rId91"/>
    <p:sldId id="762" r:id="rId92"/>
    <p:sldId id="772" r:id="rId93"/>
    <p:sldId id="362" r:id="rId94"/>
  </p:sldIdLst>
  <p:sldSz cx="9144000" cy="6858000" type="screen4x3"/>
  <p:notesSz cx="6858000" cy="9144000"/>
  <p:custDataLst>
    <p:tags r:id="rId99"/>
  </p:custDataLst>
  <p:defaultTextStyle>
    <a:defPPr>
      <a:defRPr lang="zh-CN"/>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76"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0000"/>
    <a:srgbClr val="FF0909"/>
    <a:srgbClr val="006600"/>
    <a:srgbClr val="FFCC66"/>
    <a:srgbClr val="FF9999"/>
    <a:srgbClr val="FF6699"/>
    <a:srgbClr val="CC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802"/>
  </p:normalViewPr>
  <p:slideViewPr>
    <p:cSldViewPr showGuides="1">
      <p:cViewPr varScale="1">
        <p:scale>
          <a:sx n="84" d="100"/>
          <a:sy n="84" d="100"/>
        </p:scale>
        <p:origin x="797" y="72"/>
      </p:cViewPr>
      <p:guideLst>
        <p:guide orient="horz" pos="2176"/>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tags" Target="tags/tag18.xml"/><Relationship Id="rId98" Type="http://schemas.openxmlformats.org/officeDocument/2006/relationships/tableStyles" Target="tableStyles.xml"/><Relationship Id="rId97" Type="http://schemas.openxmlformats.org/officeDocument/2006/relationships/viewProps" Target="viewProps.xml"/><Relationship Id="rId96" Type="http://schemas.openxmlformats.org/officeDocument/2006/relationships/presProps" Target="presProps.xml"/><Relationship Id="rId95" Type="http://schemas.openxmlformats.org/officeDocument/2006/relationships/handoutMaster" Target="handoutMasters/handoutMaster1.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7.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6.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5.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4.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notesMaster" Target="notesMasters/notesMaster1.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9.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页眉占位符 1"/>
          <p:cNvSpPr>
            <a:spLocks noGrp="1" noChangeArrowheads="1"/>
          </p:cNvSpPr>
          <p:nvPr>
            <p:ph type="hdr" sz="quarter"/>
          </p:nvPr>
        </p:nvSpPr>
        <p:spPr bwMode="auto">
          <a:xfrm>
            <a:off x="0" y="0"/>
            <a:ext cx="2971800" cy="457200"/>
          </a:xfrm>
          <a:prstGeom prst="rect">
            <a:avLst/>
          </a:prstGeom>
          <a:noFill/>
          <a:ln>
            <a:noFill/>
          </a:ln>
        </p:spPr>
        <p:txBody>
          <a:bodyPr vert="horz" wrap="square" lIns="91440" tIns="45720" rIns="91440" bIns="45720" numCol="1" anchor="t" anchorCtr="0" compatLnSpc="1"/>
          <a:lstStyle>
            <a:lvl1pPr algn="l" eaLnBrk="1" hangingPunct="1">
              <a:buFont typeface="Arial" panose="020B0604020202020204" pitchFamily="34" charset="0"/>
              <a:buNone/>
              <a:defRPr sz="1200">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051" name="日期占位符 2"/>
          <p:cNvSpPr>
            <a:spLocks noGrp="1" noChangeArrowheads="1"/>
          </p:cNvSpPr>
          <p:nvPr>
            <p:ph type="dt" idx="1"/>
          </p:nvPr>
        </p:nvSpPr>
        <p:spPr bwMode="auto">
          <a:xfrm>
            <a:off x="3884613" y="0"/>
            <a:ext cx="2971800" cy="457200"/>
          </a:xfrm>
          <a:prstGeom prst="rect">
            <a:avLst/>
          </a:prstGeom>
          <a:noFill/>
          <a:ln>
            <a:noFill/>
          </a:ln>
        </p:spPr>
        <p:txBody>
          <a:bodyPr vert="horz" wrap="square" lIns="91440" tIns="45720" rIns="91440" bIns="45720" numCol="1" anchor="t" anchorCtr="0" compatLnSpc="1"/>
          <a:lstStyle>
            <a:lvl1pPr algn="r" eaLnBrk="1" hangingPunct="1">
              <a:buFont typeface="Arial" panose="020B0604020202020204" pitchFamily="34" charset="0"/>
              <a:buNone/>
              <a:defRPr sz="1200">
                <a:latin typeface="Arial" panose="020B0604020202020204" pitchFamily="34" charset="0"/>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1389DF0C-E954-4E8F-BB05-15DC026F5510}" type="datetime1">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052" name="幻灯片图像占位符 3"/>
          <p:cNvSpPr>
            <a:spLocks noGrp="1" noRot="1" noChangeAspect="1"/>
          </p:cNvSpPr>
          <p:nvPr>
            <p:ph type="sldImg"/>
          </p:nvPr>
        </p:nvSpPr>
        <p:spPr>
          <a:xfrm>
            <a:off x="1143000" y="685800"/>
            <a:ext cx="4572000" cy="3429000"/>
          </a:xfrm>
          <a:prstGeom prst="rect">
            <a:avLst/>
          </a:prstGeom>
          <a:noFill/>
          <a:ln w="9525">
            <a:noFill/>
          </a:ln>
        </p:spPr>
      </p:sp>
      <p:sp>
        <p:nvSpPr>
          <p:cNvPr id="2053" name="备注占位符 4"/>
          <p:cNvSpPr>
            <a:spLocks noGrp="1" noChangeArrowheads="1"/>
          </p:cNvSpPr>
          <p:nvPr>
            <p:ph type="body" sz="quarter" idx="3"/>
          </p:nvPr>
        </p:nvSpPr>
        <p:spPr bwMode="auto">
          <a:xfrm>
            <a:off x="685800" y="4343400"/>
            <a:ext cx="5486400" cy="4114800"/>
          </a:xfrm>
          <a:prstGeom prst="rect">
            <a:avLst/>
          </a:prstGeom>
          <a:noFill/>
          <a:ln>
            <a:noFill/>
          </a:ln>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rPr>
              <a:t>单击此处编辑母版文本样式</a:t>
            </a:r>
            <a:endParaRPr kumimoji="0" lang="zh-CN" altLang="en-US" sz="12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rPr>
              <a:t>第二级</a:t>
            </a:r>
            <a:endParaRPr kumimoji="0" lang="zh-CN" altLang="en-US" sz="12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rPr>
              <a:t>第三级</a:t>
            </a:r>
            <a:endParaRPr kumimoji="0" lang="zh-CN" altLang="en-US" sz="12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rPr>
              <a:t>第四级</a:t>
            </a:r>
            <a:endParaRPr kumimoji="0" lang="zh-CN" altLang="en-US" sz="12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rPr>
              <a:t>第五级</a:t>
            </a:r>
            <a:endParaRPr kumimoji="0" lang="zh-CN" altLang="en-US" sz="12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sp>
        <p:nvSpPr>
          <p:cNvPr id="2054" name="页脚占位符 5"/>
          <p:cNvSpPr>
            <a:spLocks noGrp="1" noChangeArrowheads="1"/>
          </p:cNvSpPr>
          <p:nvPr>
            <p:ph type="ftr" sz="quarter" idx="4"/>
          </p:nvPr>
        </p:nvSpPr>
        <p:spPr bwMode="auto">
          <a:xfrm>
            <a:off x="0" y="8685213"/>
            <a:ext cx="2971800" cy="457200"/>
          </a:xfrm>
          <a:prstGeom prst="rect">
            <a:avLst/>
          </a:prstGeom>
          <a:noFill/>
          <a:ln>
            <a:noFill/>
          </a:ln>
        </p:spPr>
        <p:txBody>
          <a:bodyPr vert="horz" wrap="square" lIns="91440" tIns="45720" rIns="91440" bIns="45720" numCol="1" anchor="b" anchorCtr="0" compatLnSpc="1"/>
          <a:lstStyle>
            <a:lvl1pPr algn="l" eaLnBrk="1" hangingPunct="1">
              <a:buFont typeface="Arial" panose="020B0604020202020204" pitchFamily="34" charset="0"/>
              <a:buNone/>
              <a:defRPr sz="1200">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055" name="灯片编号占位符 6"/>
          <p:cNvSpPr>
            <a:spLocks noGrp="1" noChangeArrowheads="1"/>
          </p:cNvSpPr>
          <p:nvPr>
            <p:ph type="sldNum" sz="quarter" idx="5"/>
          </p:nvPr>
        </p:nvSpPr>
        <p:spPr bwMode="auto">
          <a:xfrm>
            <a:off x="3884613" y="8685213"/>
            <a:ext cx="2971800" cy="457200"/>
          </a:xfrm>
          <a:prstGeom prst="rect">
            <a:avLst/>
          </a:prstGeom>
          <a:noFill/>
          <a:ln>
            <a:noFill/>
          </a:ln>
        </p:spPr>
        <p:txBody>
          <a:bodyPr vert="horz" wrap="square" lIns="91440" tIns="45720" rIns="91440" bIns="45720" numCol="1" anchor="b" anchorCtr="0" compatLnSpc="1"/>
          <a:lstStyle/>
          <a:p>
            <a:pPr lvl="0" algn="r" eaLnBrk="1" hangingPunct="1">
              <a:buNone/>
            </a:pPr>
            <a:fld id="{9A0DB2DC-4C9A-4742-B13C-FB6460FD3503}" type="slidenum">
              <a:rPr lang="zh-CN" altLang="en-US" sz="1200" dirty="0"/>
            </a:fld>
            <a:endParaRPr lang="zh-CN" altLang="en-US" sz="1200" dirty="0"/>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幻灯片图像占位符 1"/>
          <p:cNvSpPr>
            <a:spLocks noGrp="1" noRot="1" noChangeAspect="1" noTextEdit="1"/>
          </p:cNvSpPr>
          <p:nvPr>
            <p:ph type="sldImg"/>
          </p:nvPr>
        </p:nvSpPr>
        <p:spPr/>
      </p:sp>
      <p:sp>
        <p:nvSpPr>
          <p:cNvPr id="39939" name="备注占位符 2"/>
          <p:cNvSpPr>
            <a:spLocks noGrp="1"/>
          </p:cNvSpPr>
          <p:nvPr>
            <p:ph type="body" idx="1"/>
          </p:nvPr>
        </p:nvSpPr>
        <p:spPr/>
        <p:txBody>
          <a:bodyPr wrap="square" lIns="91440" tIns="45720" rIns="91440" bIns="45720" anchor="ctr" anchorCtr="0"/>
          <a:lstStyle/>
          <a:p>
            <a:pPr lvl="0"/>
            <a:r>
              <a:rPr lang="zh-CN" altLang="en-US" dirty="0">
                <a:solidFill>
                  <a:srgbClr val="111111"/>
                </a:solidFill>
                <a:latin typeface="HanHei SC"/>
              </a:rPr>
              <a:t>待排序数组为</a:t>
            </a:r>
            <a:r>
              <a:rPr lang="en-US" altLang="zh-CN" dirty="0">
                <a:solidFill>
                  <a:srgbClr val="111111"/>
                </a:solidFill>
                <a:latin typeface="HanHei SC"/>
              </a:rPr>
              <a:t>5</a:t>
            </a:r>
            <a:r>
              <a:rPr lang="zh-CN" altLang="en-US" dirty="0">
                <a:solidFill>
                  <a:srgbClr val="111111"/>
                </a:solidFill>
                <a:latin typeface="HanHei SC"/>
              </a:rPr>
              <a:t>，</a:t>
            </a:r>
            <a:r>
              <a:rPr lang="en-US" altLang="zh-CN" dirty="0">
                <a:solidFill>
                  <a:srgbClr val="111111"/>
                </a:solidFill>
                <a:latin typeface="HanHei SC"/>
              </a:rPr>
              <a:t>7</a:t>
            </a:r>
            <a:r>
              <a:rPr lang="zh-CN" altLang="en-US" dirty="0">
                <a:solidFill>
                  <a:srgbClr val="111111"/>
                </a:solidFill>
                <a:latin typeface="HanHei SC"/>
              </a:rPr>
              <a:t>，</a:t>
            </a:r>
            <a:r>
              <a:rPr lang="en-US" altLang="zh-CN" dirty="0">
                <a:solidFill>
                  <a:srgbClr val="111111"/>
                </a:solidFill>
                <a:latin typeface="HanHei SC"/>
              </a:rPr>
              <a:t>7</a:t>
            </a:r>
            <a:r>
              <a:rPr lang="zh-CN" altLang="en-US" dirty="0">
                <a:solidFill>
                  <a:srgbClr val="111111"/>
                </a:solidFill>
                <a:latin typeface="HanHei SC"/>
              </a:rPr>
              <a:t>，</a:t>
            </a:r>
            <a:r>
              <a:rPr lang="en-US" altLang="zh-CN" dirty="0">
                <a:solidFill>
                  <a:srgbClr val="111111"/>
                </a:solidFill>
                <a:latin typeface="HanHei SC"/>
              </a:rPr>
              <a:t>1</a:t>
            </a:r>
            <a:r>
              <a:rPr lang="zh-CN" altLang="en-US" dirty="0">
                <a:solidFill>
                  <a:srgbClr val="111111"/>
                </a:solidFill>
                <a:latin typeface="HanHei SC"/>
              </a:rPr>
              <a:t>，</a:t>
            </a:r>
            <a:r>
              <a:rPr lang="en-US" altLang="zh-CN" dirty="0">
                <a:solidFill>
                  <a:srgbClr val="111111"/>
                </a:solidFill>
                <a:latin typeface="HanHei SC"/>
              </a:rPr>
              <a:t>1</a:t>
            </a:r>
            <a:r>
              <a:rPr lang="zh-CN" altLang="en-US" dirty="0">
                <a:solidFill>
                  <a:srgbClr val="111111"/>
                </a:solidFill>
                <a:latin typeface="HanHei SC"/>
              </a:rPr>
              <a:t>。那么若以数组中第一元素做为换分依据，</a:t>
            </a:r>
            <a:endParaRPr lang="en-US" altLang="zh-CN" dirty="0">
              <a:solidFill>
                <a:srgbClr val="111111"/>
              </a:solidFill>
              <a:latin typeface="HanHei SC"/>
            </a:endParaRPr>
          </a:p>
          <a:p>
            <a:pPr lvl="0"/>
            <a:r>
              <a:rPr lang="zh-CN" altLang="en-US" dirty="0">
                <a:solidFill>
                  <a:srgbClr val="111111"/>
                </a:solidFill>
                <a:latin typeface="HanHei SC"/>
              </a:rPr>
              <a:t>第一次划结果为</a:t>
            </a:r>
            <a:r>
              <a:rPr lang="en-US" altLang="zh-CN" dirty="0">
                <a:solidFill>
                  <a:srgbClr val="111111"/>
                </a:solidFill>
                <a:latin typeface="HanHei SC"/>
              </a:rPr>
              <a:t>1,1,5,7,7</a:t>
            </a:r>
            <a:r>
              <a:rPr lang="zh-CN" altLang="en-US" dirty="0">
                <a:solidFill>
                  <a:srgbClr val="111111"/>
                </a:solidFill>
                <a:latin typeface="HanHei SC"/>
              </a:rPr>
              <a:t>。但是（从左往右）第一个</a:t>
            </a:r>
            <a:r>
              <a:rPr lang="en-US" altLang="zh-CN" dirty="0">
                <a:solidFill>
                  <a:srgbClr val="111111"/>
                </a:solidFill>
                <a:latin typeface="HanHei SC"/>
              </a:rPr>
              <a:t>7</a:t>
            </a:r>
            <a:r>
              <a:rPr lang="zh-CN" altLang="en-US" dirty="0">
                <a:solidFill>
                  <a:srgbClr val="111111"/>
                </a:solidFill>
                <a:latin typeface="HanHei SC"/>
              </a:rPr>
              <a:t>和第二个</a:t>
            </a:r>
            <a:r>
              <a:rPr lang="en-US" altLang="zh-CN" dirty="0">
                <a:solidFill>
                  <a:srgbClr val="111111"/>
                </a:solidFill>
                <a:latin typeface="HanHei SC"/>
              </a:rPr>
              <a:t>1</a:t>
            </a:r>
            <a:r>
              <a:rPr lang="zh-CN" altLang="en-US" dirty="0">
                <a:solidFill>
                  <a:srgbClr val="111111"/>
                </a:solidFill>
                <a:latin typeface="HanHei SC"/>
              </a:rPr>
              <a:t>交换，第二个</a:t>
            </a:r>
            <a:r>
              <a:rPr lang="en-US" altLang="zh-CN" dirty="0">
                <a:solidFill>
                  <a:srgbClr val="111111"/>
                </a:solidFill>
                <a:latin typeface="HanHei SC"/>
              </a:rPr>
              <a:t>7</a:t>
            </a:r>
            <a:r>
              <a:rPr lang="zh-CN" altLang="en-US" dirty="0">
                <a:solidFill>
                  <a:srgbClr val="111111"/>
                </a:solidFill>
                <a:latin typeface="HanHei SC"/>
              </a:rPr>
              <a:t>和第一个</a:t>
            </a:r>
            <a:r>
              <a:rPr lang="en-US" altLang="zh-CN" dirty="0">
                <a:solidFill>
                  <a:srgbClr val="111111"/>
                </a:solidFill>
                <a:latin typeface="HanHei SC"/>
              </a:rPr>
              <a:t>1</a:t>
            </a:r>
            <a:r>
              <a:rPr lang="zh-CN" altLang="en-US" dirty="0">
                <a:solidFill>
                  <a:srgbClr val="111111"/>
                </a:solidFill>
                <a:latin typeface="HanHei SC"/>
              </a:rPr>
              <a:t>交换，</a:t>
            </a:r>
            <a:endParaRPr lang="en-US" altLang="zh-CN" dirty="0">
              <a:solidFill>
                <a:srgbClr val="111111"/>
              </a:solidFill>
              <a:latin typeface="HanHei SC"/>
            </a:endParaRPr>
          </a:p>
          <a:p>
            <a:pPr lvl="0"/>
            <a:r>
              <a:rPr lang="zh-CN" altLang="en-US" dirty="0">
                <a:solidFill>
                  <a:srgbClr val="111111"/>
                </a:solidFill>
                <a:latin typeface="HanHei SC"/>
              </a:rPr>
              <a:t>所以交换后</a:t>
            </a:r>
            <a:r>
              <a:rPr lang="en-US" altLang="zh-CN" dirty="0">
                <a:solidFill>
                  <a:srgbClr val="111111"/>
                </a:solidFill>
                <a:latin typeface="HanHei SC"/>
              </a:rPr>
              <a:t>1</a:t>
            </a:r>
            <a:r>
              <a:rPr lang="zh-CN" altLang="en-US" dirty="0">
                <a:solidFill>
                  <a:srgbClr val="111111"/>
                </a:solidFill>
                <a:latin typeface="HanHei SC"/>
              </a:rPr>
              <a:t>和</a:t>
            </a:r>
            <a:r>
              <a:rPr lang="en-US" altLang="zh-CN" dirty="0">
                <a:solidFill>
                  <a:srgbClr val="111111"/>
                </a:solidFill>
                <a:latin typeface="HanHei SC"/>
              </a:rPr>
              <a:t>1,7</a:t>
            </a:r>
            <a:r>
              <a:rPr lang="zh-CN" altLang="en-US" dirty="0">
                <a:solidFill>
                  <a:srgbClr val="111111"/>
                </a:solidFill>
                <a:latin typeface="HanHei SC"/>
              </a:rPr>
              <a:t>和</a:t>
            </a:r>
            <a:r>
              <a:rPr lang="en-US" altLang="zh-CN" dirty="0">
                <a:solidFill>
                  <a:srgbClr val="111111"/>
                </a:solidFill>
                <a:latin typeface="HanHei SC"/>
              </a:rPr>
              <a:t>7</a:t>
            </a:r>
            <a:r>
              <a:rPr lang="zh-CN" altLang="en-US" dirty="0">
                <a:solidFill>
                  <a:srgbClr val="111111"/>
                </a:solidFill>
                <a:latin typeface="HanHei SC"/>
              </a:rPr>
              <a:t>的相对位置都变了，所以显然是不稳定的。</a:t>
            </a:r>
            <a:endParaRPr lang="zh-CN" altLang="en-US" dirty="0"/>
          </a:p>
        </p:txBody>
      </p:sp>
      <p:sp>
        <p:nvSpPr>
          <p:cNvPr id="39940"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zh-CN" altLang="en-US" sz="1200" dirty="0"/>
            </a:fld>
            <a:endParaRPr lang="zh-CN" altLang="en-US" sz="1200"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p:sp>
      <p:sp>
        <p:nvSpPr>
          <p:cNvPr id="46083" name="备注占位符 2"/>
          <p:cNvSpPr>
            <a:spLocks noGrp="1"/>
          </p:cNvSpPr>
          <p:nvPr>
            <p:ph type="body" idx="1"/>
          </p:nvPr>
        </p:nvSpPr>
        <p:spPr/>
        <p:txBody>
          <a:bodyPr wrap="square" lIns="91440" tIns="45720" rIns="91440" bIns="45720" anchor="ctr" anchorCtr="0"/>
          <a:lstStyle/>
          <a:p>
            <a:pPr lvl="0"/>
            <a:r>
              <a:rPr lang="zh-CN" altLang="en-US" dirty="0">
                <a:solidFill>
                  <a:srgbClr val="333333"/>
                </a:solidFill>
                <a:latin typeface="微软雅黑" panose="020B0503020204020204" pitchFamily="34" charset="-122"/>
                <a:ea typeface="微软雅黑" panose="020B0503020204020204" pitchFamily="34" charset="-122"/>
              </a:rPr>
              <a:t>序列</a:t>
            </a:r>
            <a:r>
              <a:rPr lang="en-US" altLang="zh-CN" dirty="0">
                <a:solidFill>
                  <a:srgbClr val="333333"/>
                </a:solidFill>
                <a:latin typeface="微软雅黑" panose="020B0503020204020204" pitchFamily="34" charset="-122"/>
                <a:ea typeface="微软雅黑" panose="020B0503020204020204" pitchFamily="34" charset="-122"/>
              </a:rPr>
              <a:t>5 8 5 2 9</a:t>
            </a:r>
            <a:r>
              <a:rPr lang="zh-CN" altLang="en-US" dirty="0">
                <a:solidFill>
                  <a:srgbClr val="333333"/>
                </a:solidFill>
                <a:latin typeface="微软雅黑" panose="020B0503020204020204" pitchFamily="34" charset="-122"/>
                <a:ea typeface="微软雅黑" panose="020B0503020204020204" pitchFamily="34" charset="-122"/>
              </a:rPr>
              <a:t>， 在执行选择排序的时候，第一遍，</a:t>
            </a:r>
            <a:r>
              <a:rPr lang="en-US" altLang="zh-CN" dirty="0">
                <a:solidFill>
                  <a:srgbClr val="333333"/>
                </a:solidFill>
                <a:latin typeface="微软雅黑" panose="020B0503020204020204" pitchFamily="34" charset="-122"/>
                <a:ea typeface="微软雅黑" panose="020B0503020204020204" pitchFamily="34" charset="-122"/>
              </a:rPr>
              <a:t>5</a:t>
            </a:r>
            <a:r>
              <a:rPr lang="zh-CN" altLang="en-US" dirty="0">
                <a:solidFill>
                  <a:srgbClr val="333333"/>
                </a:solidFill>
                <a:latin typeface="微软雅黑" panose="020B0503020204020204" pitchFamily="34" charset="-122"/>
                <a:ea typeface="微软雅黑" panose="020B0503020204020204" pitchFamily="34" charset="-122"/>
              </a:rPr>
              <a:t>交换到</a:t>
            </a:r>
            <a:r>
              <a:rPr lang="en-US" altLang="zh-CN" dirty="0">
                <a:solidFill>
                  <a:srgbClr val="333333"/>
                </a:solidFill>
                <a:latin typeface="微软雅黑" panose="020B0503020204020204" pitchFamily="34" charset="-122"/>
                <a:ea typeface="微软雅黑" panose="020B0503020204020204" pitchFamily="34" charset="-122"/>
              </a:rPr>
              <a:t>2</a:t>
            </a:r>
            <a:r>
              <a:rPr lang="zh-CN" altLang="en-US" dirty="0">
                <a:solidFill>
                  <a:srgbClr val="333333"/>
                </a:solidFill>
                <a:latin typeface="微软雅黑" panose="020B0503020204020204" pitchFamily="34" charset="-122"/>
                <a:ea typeface="微软雅黑" panose="020B0503020204020204" pitchFamily="34" charset="-122"/>
              </a:rPr>
              <a:t>所在的位置，也就是 </a:t>
            </a:r>
            <a:r>
              <a:rPr lang="en-US" altLang="zh-CN" dirty="0">
                <a:solidFill>
                  <a:srgbClr val="333333"/>
                </a:solidFill>
                <a:latin typeface="微软雅黑" panose="020B0503020204020204" pitchFamily="34" charset="-122"/>
                <a:ea typeface="微软雅黑" panose="020B0503020204020204" pitchFamily="34" charset="-122"/>
              </a:rPr>
              <a:t>2 8 5 5 9</a:t>
            </a:r>
            <a:r>
              <a:rPr lang="zh-CN" altLang="en-US" dirty="0">
                <a:solidFill>
                  <a:srgbClr val="333333"/>
                </a:solidFill>
                <a:latin typeface="微软雅黑" panose="020B0503020204020204" pitchFamily="34" charset="-122"/>
                <a:ea typeface="微软雅黑" panose="020B0503020204020204" pitchFamily="34" charset="-122"/>
              </a:rPr>
              <a:t>，之后的排序会发现，第二个</a:t>
            </a:r>
            <a:r>
              <a:rPr lang="en-US" altLang="zh-CN" dirty="0">
                <a:solidFill>
                  <a:srgbClr val="333333"/>
                </a:solidFill>
                <a:latin typeface="微软雅黑" panose="020B0503020204020204" pitchFamily="34" charset="-122"/>
                <a:ea typeface="微软雅黑" panose="020B0503020204020204" pitchFamily="34" charset="-122"/>
              </a:rPr>
              <a:t>5</a:t>
            </a:r>
            <a:r>
              <a:rPr lang="zh-CN" altLang="en-US" dirty="0">
                <a:solidFill>
                  <a:srgbClr val="333333"/>
                </a:solidFill>
                <a:latin typeface="微软雅黑" panose="020B0503020204020204" pitchFamily="34" charset="-122"/>
                <a:ea typeface="微软雅黑" panose="020B0503020204020204" pitchFamily="34" charset="-122"/>
              </a:rPr>
              <a:t>会出现在原先的第一个</a:t>
            </a:r>
            <a:r>
              <a:rPr lang="en-US" altLang="zh-CN" dirty="0">
                <a:solidFill>
                  <a:srgbClr val="333333"/>
                </a:solidFill>
                <a:latin typeface="微软雅黑" panose="020B0503020204020204" pitchFamily="34" charset="-122"/>
                <a:ea typeface="微软雅黑" panose="020B0503020204020204" pitchFamily="34" charset="-122"/>
              </a:rPr>
              <a:t>5</a:t>
            </a:r>
            <a:r>
              <a:rPr lang="zh-CN" altLang="en-US" dirty="0">
                <a:solidFill>
                  <a:srgbClr val="333333"/>
                </a:solidFill>
                <a:latin typeface="微软雅黑" panose="020B0503020204020204" pitchFamily="34" charset="-122"/>
                <a:ea typeface="微软雅黑" panose="020B0503020204020204" pitchFamily="34" charset="-122"/>
              </a:rPr>
              <a:t>之前，所以选择排序不是一个稳定的排序</a:t>
            </a:r>
            <a:endParaRPr lang="zh-CN" altLang="en-US" dirty="0"/>
          </a:p>
        </p:txBody>
      </p:sp>
      <p:sp>
        <p:nvSpPr>
          <p:cNvPr id="46084"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zh-CN" altLang="en-US" sz="1200" dirty="0"/>
            </a:fld>
            <a:endParaRPr lang="zh-CN" altLang="en-US" sz="1200"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noProof="1"/>
              <a:t>单击此处编辑母版标题样式</a:t>
            </a:r>
            <a:endParaRPr lang="zh-CN" altLang="en-US" noProof="1"/>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noProof="1"/>
              <a:t>单击此处编辑母版副标题样式</a:t>
            </a:r>
            <a:endParaRPr lang="zh-CN" altLang="en-US" noProof="1"/>
          </a:p>
        </p:txBody>
      </p:sp>
    </p:spTree>
  </p:cSld>
  <p:clrMapOvr>
    <a:masterClrMapping/>
  </p:clrMapOvr>
  <p:transition>
    <p:rand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Tree>
  </p:cSld>
  <p:clrMapOvr>
    <a:masterClrMapping/>
  </p:clrMapOvr>
  <p:transition>
    <p:rand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69100" y="260350"/>
            <a:ext cx="2195513" cy="6337300"/>
          </a:xfrm>
        </p:spPr>
        <p:txBody>
          <a:bodyPr vert="eaVert"/>
          <a:lstStyle/>
          <a:p>
            <a:r>
              <a:rPr lang="zh-CN" altLang="en-US" noProof="1"/>
              <a:t>单击此处编辑母版标题样式</a:t>
            </a:r>
            <a:endParaRPr lang="zh-CN" altLang="en-US" noProof="1"/>
          </a:p>
        </p:txBody>
      </p:sp>
      <p:sp>
        <p:nvSpPr>
          <p:cNvPr id="3" name="竖排文字占位符 2"/>
          <p:cNvSpPr>
            <a:spLocks noGrp="1"/>
          </p:cNvSpPr>
          <p:nvPr>
            <p:ph type="body" orient="vert" idx="1"/>
          </p:nvPr>
        </p:nvSpPr>
        <p:spPr>
          <a:xfrm>
            <a:off x="179388" y="260350"/>
            <a:ext cx="6437312" cy="6337300"/>
          </a:xfrm>
        </p:spPr>
        <p:txBody>
          <a:bodyPr vert="eaVert"/>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Tree>
  </p:cSld>
  <p:clrMapOvr>
    <a:masterClrMapping/>
  </p:clrMapOvr>
  <p:transition>
    <p:rand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Tree>
  </p:cSld>
  <p:clrMapOvr>
    <a:masterClrMapping/>
  </p:clrMapOvr>
  <p:transition>
    <p:rand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noProof="1"/>
              <a:t>单击此处编辑母版标题样式</a:t>
            </a:r>
            <a:endParaRPr lang="zh-CN" altLang="en-US" noProof="1"/>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a:t>单击此处编辑母版文本样式</a:t>
            </a:r>
            <a:endParaRPr lang="zh-CN" altLang="en-US" noProof="1"/>
          </a:p>
        </p:txBody>
      </p:sp>
    </p:spTree>
  </p:cSld>
  <p:clrMapOvr>
    <a:masterClrMapping/>
  </p:clrMapOvr>
  <p:transition>
    <p:rand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endParaRPr lang="zh-CN" altLang="en-US" noProof="1"/>
          </a:p>
        </p:txBody>
      </p:sp>
      <p:sp>
        <p:nvSpPr>
          <p:cNvPr id="3" name="内容占位符 2"/>
          <p:cNvSpPr>
            <a:spLocks noGrp="1"/>
          </p:cNvSpPr>
          <p:nvPr>
            <p:ph sz="half" idx="1"/>
          </p:nvPr>
        </p:nvSpPr>
        <p:spPr>
          <a:xfrm>
            <a:off x="179388" y="1125538"/>
            <a:ext cx="4316412" cy="54721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内容占位符 3"/>
          <p:cNvSpPr>
            <a:spLocks noGrp="1"/>
          </p:cNvSpPr>
          <p:nvPr>
            <p:ph sz="half" idx="2"/>
          </p:nvPr>
        </p:nvSpPr>
        <p:spPr>
          <a:xfrm>
            <a:off x="4648200" y="1125538"/>
            <a:ext cx="4316413" cy="54721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Tree>
  </p:cSld>
  <p:clrMapOvr>
    <a:masterClrMapping/>
  </p:clrMapOvr>
  <p:transition>
    <p:rand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noProof="1"/>
              <a:t>单击此处编辑母版标题样式</a:t>
            </a:r>
            <a:endParaRPr lang="zh-CN" altLang="en-US" noProof="1"/>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endParaRPr lang="zh-CN" altLang="en-US" noProof="1"/>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endParaRPr lang="zh-CN" altLang="en-US" noProof="1"/>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Tree>
  </p:cSld>
  <p:clrMapOvr>
    <a:masterClrMapping/>
  </p:clrMapOvr>
  <p:transition>
    <p:rand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endParaRPr lang="zh-CN" altLang="en-US" noProof="1"/>
          </a:p>
        </p:txBody>
      </p:sp>
    </p:spTree>
  </p:cSld>
  <p:clrMapOvr>
    <a:masterClrMapping/>
  </p:clrMapOvr>
  <p:transition>
    <p:rand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rand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noProof="1"/>
              <a:t>单击此处编辑母版标题样式</a:t>
            </a:r>
            <a:endParaRPr lang="zh-CN" altLang="en-US" noProof="1"/>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endParaRPr lang="zh-CN" altLang="en-US" noProof="1"/>
          </a:p>
        </p:txBody>
      </p:sp>
    </p:spTree>
  </p:cSld>
  <p:clrMapOvr>
    <a:masterClrMapping/>
  </p:clrMapOvr>
  <p:transition>
    <p:rand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noProof="1"/>
              <a:t>单击此处编辑母版标题样式</a:t>
            </a:r>
            <a:endParaRPr lang="zh-CN" altLang="en-US" noProof="1"/>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10000"/>
              </a:spcBef>
              <a:spcAft>
                <a:spcPct val="0"/>
              </a:spcAft>
              <a:buClrTx/>
              <a:buSzTx/>
              <a:buFont typeface="Wingdings" panose="05000000000000000000" pitchFamily="2" charset="2"/>
              <a:buNone/>
              <a:defRPr/>
            </a:pPr>
            <a:endParaRPr kumimoji="0" lang="zh-CN" altLang="en-US" sz="3200" b="0" i="0" u="none" strike="noStrike" kern="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endParaRPr lang="zh-CN" altLang="en-US" noProof="1"/>
          </a:p>
        </p:txBody>
      </p:sp>
    </p:spTree>
  </p:cSld>
  <p:clrMapOvr>
    <a:masterClrMapping/>
  </p:clrMapOvr>
  <p:transition>
    <p:random/>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image" Target="../media/image3.png"/><Relationship Id="rId13" Type="http://schemas.openxmlformats.org/officeDocument/2006/relationships/image" Target="../media/image2.png"/><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5"/>
          <p:cNvPicPr>
            <a:picLocks noChangeAspect="1"/>
          </p:cNvPicPr>
          <p:nvPr userDrawn="1"/>
        </p:nvPicPr>
        <p:blipFill>
          <a:blip r:embed="rId12"/>
          <a:srcRect l="3262" r="4797" b="8089"/>
          <a:stretch>
            <a:fillRect/>
          </a:stretch>
        </p:blipFill>
        <p:spPr>
          <a:xfrm>
            <a:off x="0" y="0"/>
            <a:ext cx="9144000" cy="6884988"/>
          </a:xfrm>
          <a:prstGeom prst="rect">
            <a:avLst/>
          </a:prstGeom>
          <a:noFill/>
          <a:ln w="9525">
            <a:noFill/>
          </a:ln>
        </p:spPr>
      </p:pic>
      <p:pic>
        <p:nvPicPr>
          <p:cNvPr id="1027" name="椭圆 6"/>
          <p:cNvPicPr/>
          <p:nvPr/>
        </p:nvPicPr>
        <p:blipFill>
          <a:blip r:embed="rId13"/>
          <a:stretch>
            <a:fillRect/>
          </a:stretch>
        </p:blipFill>
        <p:spPr>
          <a:xfrm>
            <a:off x="212725" y="292100"/>
            <a:ext cx="500063" cy="506413"/>
          </a:xfrm>
          <a:prstGeom prst="rect">
            <a:avLst/>
          </a:prstGeom>
          <a:noFill/>
          <a:ln w="9525">
            <a:noFill/>
          </a:ln>
        </p:spPr>
      </p:pic>
      <p:pic>
        <p:nvPicPr>
          <p:cNvPr id="1028" name="Picture 2" descr="H:\AUST-PPT模板\未命名-1.png"/>
          <p:cNvPicPr>
            <a:picLocks noChangeAspect="1"/>
          </p:cNvPicPr>
          <p:nvPr userDrawn="1"/>
        </p:nvPicPr>
        <p:blipFill>
          <a:blip r:embed="rId14"/>
          <a:stretch>
            <a:fillRect/>
          </a:stretch>
        </p:blipFill>
        <p:spPr>
          <a:xfrm>
            <a:off x="8459788" y="260350"/>
            <a:ext cx="576262" cy="576263"/>
          </a:xfrm>
          <a:prstGeom prst="rect">
            <a:avLst/>
          </a:prstGeom>
          <a:noFill/>
          <a:ln w="9525">
            <a:noFill/>
          </a:ln>
          <a:effectLst>
            <a:outerShdw dist="38100" dir="2699999" algn="ctr" rotWithShape="0">
              <a:srgbClr val="000000">
                <a:alpha val="25998"/>
              </a:srgbClr>
            </a:outerShdw>
          </a:effectLst>
        </p:spPr>
      </p:pic>
      <p:cxnSp>
        <p:nvCxnSpPr>
          <p:cNvPr id="1029" name="直接连接符 9"/>
          <p:cNvCxnSpPr/>
          <p:nvPr/>
        </p:nvCxnSpPr>
        <p:spPr>
          <a:xfrm>
            <a:off x="0" y="901700"/>
            <a:ext cx="9126538" cy="0"/>
          </a:xfrm>
          <a:prstGeom prst="line">
            <a:avLst/>
          </a:prstGeom>
          <a:ln w="3175" cap="flat" cmpd="sng">
            <a:solidFill>
              <a:srgbClr val="C00000"/>
            </a:solidFill>
            <a:prstDash val="solid"/>
            <a:headEnd type="none" w="med" len="med"/>
            <a:tailEnd type="none" w="med" len="med"/>
          </a:ln>
        </p:spPr>
      </p:cxnSp>
      <p:sp>
        <p:nvSpPr>
          <p:cNvPr id="1032" name="矩形 10"/>
          <p:cNvSpPr>
            <a:spLocks noChangeArrowheads="1"/>
          </p:cNvSpPr>
          <p:nvPr/>
        </p:nvSpPr>
        <p:spPr bwMode="auto">
          <a:xfrm>
            <a:off x="-4762" y="935038"/>
            <a:ext cx="9148763" cy="46038"/>
          </a:xfrm>
          <a:prstGeom prst="rect">
            <a:avLst/>
          </a:prstGeom>
          <a:solidFill>
            <a:srgbClr val="C00000"/>
          </a:solidFill>
          <a:ln>
            <a:noFill/>
          </a:ln>
          <a:effectLst>
            <a:outerShdw dist="38100" dir="2700000" algn="ctr" rotWithShape="0">
              <a:srgbClr val="000000">
                <a:alpha val="25999"/>
              </a:srgbClr>
            </a:out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760000"/>
              </a:solidFill>
              <a:effectLst/>
              <a:uLnTx/>
              <a:uFillTx/>
              <a:latin typeface="Calibri" panose="020F0502020204030204" pitchFamily="34" charset="0"/>
              <a:ea typeface="宋体" panose="02010600030101010101" pitchFamily="2" charset="-122"/>
              <a:cs typeface="+mn-cs"/>
            </a:endParaRPr>
          </a:p>
        </p:txBody>
      </p:sp>
      <p:sp>
        <p:nvSpPr>
          <p:cNvPr id="1031" name="灯片编号占位符 5"/>
          <p:cNvSpPr txBox="1">
            <a:spLocks noChangeArrowheads="1"/>
          </p:cNvSpPr>
          <p:nvPr/>
        </p:nvSpPr>
        <p:spPr bwMode="auto">
          <a:xfrm>
            <a:off x="7265988" y="6381750"/>
            <a:ext cx="1150938" cy="365125"/>
          </a:xfrm>
          <a:prstGeom prst="rect">
            <a:avLst/>
          </a:prstGeom>
          <a:noFill/>
          <a:ln>
            <a:noFill/>
          </a:ln>
        </p:spPr>
        <p:txBody>
          <a:bodyPr/>
          <a:lstStyle/>
          <a:p>
            <a:pPr lvl="0" algn="ctr" eaLnBrk="1" hangingPunct="1">
              <a:buNone/>
            </a:pPr>
            <a:fld id="{9A0DB2DC-4C9A-4742-B13C-FB6460FD3503}" type="slidenum">
              <a:rPr lang="zh-CN" altLang="en-US" sz="1400" b="1" dirty="0">
                <a:solidFill>
                  <a:srgbClr val="4F6228"/>
                </a:solidFill>
                <a:latin typeface="Times New Roman" panose="02020603050405020304" pitchFamily="18" charset="0"/>
                <a:ea typeface="Gungsuh" pitchFamily="18" charset="-127"/>
              </a:rPr>
            </a:fld>
            <a:r>
              <a:rPr lang="en-US" altLang="zh-CN" sz="1400" b="1" dirty="0">
                <a:solidFill>
                  <a:srgbClr val="4F6228"/>
                </a:solidFill>
                <a:latin typeface="Times New Roman" panose="02020603050405020304" pitchFamily="18" charset="0"/>
                <a:ea typeface="Gungsuh" pitchFamily="18" charset="-127"/>
              </a:rPr>
              <a:t> / </a:t>
            </a:r>
            <a:r>
              <a:rPr lang="zh-CN" altLang="en-US" sz="1400" b="1" dirty="0">
                <a:solidFill>
                  <a:srgbClr val="4F6228"/>
                </a:solidFill>
                <a:latin typeface="Times New Roman" panose="02020603050405020304" pitchFamily="18" charset="0"/>
              </a:rPr>
              <a:t>8</a:t>
            </a:r>
            <a:r>
              <a:rPr lang="en-US" altLang="zh-CN" sz="1400" b="1" dirty="0">
                <a:solidFill>
                  <a:srgbClr val="4F6228"/>
                </a:solidFill>
                <a:latin typeface="Times New Roman" panose="02020603050405020304" pitchFamily="18" charset="0"/>
              </a:rPr>
              <a:t>7</a:t>
            </a:r>
            <a:endParaRPr lang="zh-CN" altLang="en-US" sz="1400" b="1" dirty="0">
              <a:solidFill>
                <a:srgbClr val="4F6228"/>
              </a:solidFill>
              <a:latin typeface="Times New Roman" panose="02020603050405020304" pitchFamily="18" charset="0"/>
              <a:ea typeface="Gungsuh" pitchFamily="18" charset="-127"/>
            </a:endParaRPr>
          </a:p>
        </p:txBody>
      </p:sp>
      <p:grpSp>
        <p:nvGrpSpPr>
          <p:cNvPr id="2" name="Group 10"/>
          <p:cNvGrpSpPr/>
          <p:nvPr userDrawn="1"/>
        </p:nvGrpSpPr>
        <p:grpSpPr>
          <a:xfrm>
            <a:off x="0" y="6537325"/>
            <a:ext cx="9144000" cy="144463"/>
            <a:chOff x="0" y="0"/>
            <a:chExt cx="5760" cy="91"/>
          </a:xfrm>
        </p:grpSpPr>
        <p:cxnSp>
          <p:nvCxnSpPr>
            <p:cNvPr id="1036" name="直接连接符 12"/>
            <p:cNvCxnSpPr/>
            <p:nvPr userDrawn="1"/>
          </p:nvCxnSpPr>
          <p:spPr>
            <a:xfrm>
              <a:off x="0" y="83"/>
              <a:ext cx="5159" cy="6"/>
            </a:xfrm>
            <a:prstGeom prst="line">
              <a:avLst/>
            </a:prstGeom>
            <a:ln w="15875" cap="flat" cmpd="sng">
              <a:solidFill>
                <a:srgbClr val="C00000"/>
              </a:solidFill>
              <a:prstDash val="solid"/>
              <a:headEnd type="none" w="med" len="med"/>
              <a:tailEnd type="none" w="med" len="med"/>
            </a:ln>
          </p:spPr>
        </p:cxnSp>
        <p:grpSp>
          <p:nvGrpSpPr>
            <p:cNvPr id="1037" name="组合 72"/>
            <p:cNvGrpSpPr/>
            <p:nvPr userDrawn="1"/>
          </p:nvGrpSpPr>
          <p:grpSpPr>
            <a:xfrm>
              <a:off x="5148" y="0"/>
              <a:ext cx="612" cy="91"/>
              <a:chOff x="0" y="0"/>
              <a:chExt cx="971600" cy="144016"/>
            </a:xfrm>
          </p:grpSpPr>
          <p:cxnSp>
            <p:nvCxnSpPr>
              <p:cNvPr id="1038" name="直接连接符 14"/>
              <p:cNvCxnSpPr/>
              <p:nvPr userDrawn="1"/>
            </p:nvCxnSpPr>
            <p:spPr>
              <a:xfrm>
                <a:off x="216024" y="4761"/>
                <a:ext cx="755576" cy="0"/>
              </a:xfrm>
              <a:prstGeom prst="line">
                <a:avLst/>
              </a:prstGeom>
              <a:ln w="19050" cap="flat" cmpd="sng">
                <a:solidFill>
                  <a:srgbClr val="C00000"/>
                </a:solidFill>
                <a:prstDash val="solid"/>
                <a:headEnd type="none" w="med" len="med"/>
                <a:tailEnd type="none" w="med" len="med"/>
              </a:ln>
            </p:spPr>
          </p:cxnSp>
          <p:sp>
            <p:nvSpPr>
              <p:cNvPr id="3" name="平行四边形 15"/>
              <p:cNvSpPr>
                <a:spLocks noChangeArrowheads="1"/>
              </p:cNvSpPr>
              <p:nvPr/>
            </p:nvSpPr>
            <p:spPr bwMode="auto">
              <a:xfrm>
                <a:off x="0" y="0"/>
                <a:ext cx="287353" cy="144016"/>
              </a:xfrm>
              <a:prstGeom prst="parallelogram">
                <a:avLst>
                  <a:gd name="adj" fmla="val 124207"/>
                </a:avLst>
              </a:prstGeom>
              <a:solidFill>
                <a:srgbClr val="FF0909"/>
              </a:solidFill>
              <a:ln w="12700" cmpd="sng">
                <a:solidFill>
                  <a:srgbClr val="C00000"/>
                </a:solidFill>
                <a:miter lim="800000"/>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600" b="0" i="0" u="none" strike="noStrike" kern="1200" cap="none" spc="0" normalizeH="0" baseline="0" noProof="0">
                  <a:ln>
                    <a:noFill/>
                  </a:ln>
                  <a:solidFill>
                    <a:srgbClr val="FFFFFF"/>
                  </a:solidFill>
                  <a:effectLst/>
                  <a:uLnTx/>
                  <a:uFillTx/>
                  <a:latin typeface="Calibri" panose="020F0502020204030204" pitchFamily="34" charset="0"/>
                  <a:ea typeface="宋体" panose="02010600030101010101" pitchFamily="2" charset="-122"/>
                  <a:cs typeface="+mn-cs"/>
                </a:endParaRPr>
              </a:p>
            </p:txBody>
          </p:sp>
        </p:grpSp>
      </p:grpSp>
      <p:sp>
        <p:nvSpPr>
          <p:cNvPr id="1033" name="文本占位符 2"/>
          <p:cNvSpPr>
            <a:spLocks noGrp="1"/>
          </p:cNvSpPr>
          <p:nvPr>
            <p:ph type="body"/>
          </p:nvPr>
        </p:nvSpPr>
        <p:spPr>
          <a:xfrm>
            <a:off x="179388" y="1125538"/>
            <a:ext cx="8785225" cy="5472112"/>
          </a:xfrm>
          <a:prstGeom prst="rect">
            <a:avLst/>
          </a:prstGeom>
          <a:noFill/>
          <a:ln w="9525">
            <a:noFill/>
          </a:ln>
        </p:spPr>
        <p:txBody>
          <a:bodyPr/>
          <a:lstStyle/>
          <a:p>
            <a:pPr lvl="0"/>
            <a:r>
              <a:rPr lang="zh-CN" altLang="zh-CN" dirty="0"/>
              <a:t>单击此处编辑母版文本样式</a:t>
            </a:r>
            <a:endParaRPr lang="zh-CN" altLang="zh-CN" dirty="0"/>
          </a:p>
          <a:p>
            <a:pPr lvl="1"/>
            <a:r>
              <a:rPr lang="zh-CN" altLang="zh-CN" dirty="0"/>
              <a:t>第二级</a:t>
            </a:r>
            <a:endParaRPr lang="zh-CN" altLang="zh-CN" dirty="0"/>
          </a:p>
          <a:p>
            <a:pPr lvl="2"/>
            <a:r>
              <a:rPr lang="zh-CN" altLang="zh-CN" dirty="0"/>
              <a:t>第三级</a:t>
            </a:r>
            <a:endParaRPr lang="zh-CN" altLang="zh-CN" dirty="0"/>
          </a:p>
          <a:p>
            <a:pPr lvl="3"/>
            <a:r>
              <a:rPr lang="zh-CN" altLang="zh-CN" dirty="0"/>
              <a:t>第四级</a:t>
            </a:r>
            <a:endParaRPr lang="zh-CN" altLang="zh-CN" dirty="0"/>
          </a:p>
          <a:p>
            <a:pPr lvl="4"/>
            <a:r>
              <a:rPr lang="zh-CN" altLang="zh-CN" dirty="0"/>
              <a:t>第五级</a:t>
            </a:r>
            <a:endParaRPr lang="zh-CN" altLang="zh-CN" dirty="0"/>
          </a:p>
        </p:txBody>
      </p:sp>
      <p:sp>
        <p:nvSpPr>
          <p:cNvPr id="1034" name="Rectangle 16"/>
          <p:cNvSpPr>
            <a:spLocks noGrp="1"/>
          </p:cNvSpPr>
          <p:nvPr>
            <p:ph type="title"/>
          </p:nvPr>
        </p:nvSpPr>
        <p:spPr>
          <a:xfrm>
            <a:off x="744538" y="260350"/>
            <a:ext cx="7643812" cy="574675"/>
          </a:xfrm>
          <a:prstGeom prst="rect">
            <a:avLst/>
          </a:prstGeom>
          <a:noFill/>
          <a:ln w="9525">
            <a:noFill/>
          </a:ln>
        </p:spPr>
        <p:txBody>
          <a:bodyPr anchor="ctr" anchorCtr="0"/>
          <a:lstStyle/>
          <a:p>
            <a:pPr lvl="0"/>
            <a:r>
              <a:rPr lang="zh-CN" altLang="zh-CN" dirty="0"/>
              <a:t>单击此处编辑母版标题样式</a:t>
            </a:r>
            <a:endParaRPr lang="zh-CN" altLang="zh-CN" dirty="0"/>
          </a:p>
        </p:txBody>
      </p:sp>
      <p:sp>
        <p:nvSpPr>
          <p:cNvPr id="17" name="TextBox 16"/>
          <p:cNvSpPr txBox="1">
            <a:spLocks noChangeArrowheads="1"/>
          </p:cNvSpPr>
          <p:nvPr/>
        </p:nvSpPr>
        <p:spPr bwMode="auto">
          <a:xfrm>
            <a:off x="228600" y="423863"/>
            <a:ext cx="492125" cy="246063"/>
          </a:xfrm>
          <a:prstGeom prst="rect">
            <a:avLst/>
          </a:prstGeom>
          <a:noFill/>
          <a:ln>
            <a:noFill/>
          </a:ln>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000" b="0" i="0" u="none" strike="noStrike" kern="1200" cap="none" spc="0" normalizeH="0" baseline="0" noProof="0" dirty="0">
                <a:ln>
                  <a:noFill/>
                </a:ln>
                <a:solidFill>
                  <a:srgbClr val="FFCC66"/>
                </a:solidFill>
                <a:effectLst/>
                <a:uLnTx/>
                <a:uFillTx/>
                <a:latin typeface="Cooper Black" panose="0208090404030B020404" pitchFamily="18" charset="0"/>
                <a:ea typeface="Cambria Math" panose="02040503050406030204" pitchFamily="18" charset="0"/>
                <a:cs typeface="Aharoni" pitchFamily="2" charset="-79"/>
                <a:sym typeface="+mn-ea"/>
              </a:rPr>
              <a:t>DS</a:t>
            </a:r>
            <a:endParaRPr kumimoji="0" lang="zh-CN" altLang="en-US" sz="1000" b="0" i="0" u="none" strike="noStrike" kern="1200" cap="none" spc="0" normalizeH="0" baseline="0" noProof="0" dirty="0">
              <a:ln>
                <a:noFill/>
              </a:ln>
              <a:solidFill>
                <a:srgbClr val="FFCC66"/>
              </a:solidFill>
              <a:effectLst/>
              <a:uLnTx/>
              <a:uFillTx/>
              <a:latin typeface="Cooper Black" panose="0208090404030B020404" pitchFamily="18" charset="0"/>
              <a:ea typeface="Batang" pitchFamily="18" charset="-127"/>
              <a:cs typeface="Aharoni" pitchFamily="2" charset="-79"/>
              <a:sym typeface="+mn-ea"/>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random/>
  </p:transition>
  <p:hf sldNum="0" hdr="0" ftr="0" dt="0"/>
  <p:txStyles>
    <p:titleStyle>
      <a:lvl1pPr algn="l" rtl="0" eaLnBrk="0" fontAlgn="base" hangingPunct="0">
        <a:spcBef>
          <a:spcPct val="0"/>
        </a:spcBef>
        <a:spcAft>
          <a:spcPct val="0"/>
        </a:spcAft>
        <a:defRPr sz="2400">
          <a:solidFill>
            <a:schemeClr val="tx1"/>
          </a:solidFill>
          <a:latin typeface="+mj-lt"/>
          <a:ea typeface="+mj-ea"/>
          <a:cs typeface="+mj-cs"/>
        </a:defRPr>
      </a:lvl1pPr>
      <a:lvl2pPr algn="l" rtl="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2pPr>
      <a:lvl3pPr algn="l" rtl="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3pPr>
      <a:lvl4pPr algn="l" rtl="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4pPr>
      <a:lvl5pPr algn="l" rtl="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5pPr>
      <a:lvl6pPr marL="457200" algn="l" rtl="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6pPr>
      <a:lvl7pPr marL="914400" algn="l" rtl="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7pPr>
      <a:lvl8pPr marL="1371600" algn="l" rtl="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8pPr>
      <a:lvl9pPr marL="1828800" algn="l" rtl="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9pPr>
    </p:titleStyle>
    <p:body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vl6pPr marL="25146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6pPr>
      <a:lvl7pPr marL="29718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7pPr>
      <a:lvl8pPr marL="34290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8pPr>
      <a:lvl9pPr marL="3886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xml"/><Relationship Id="rId1" Type="http://schemas.openxmlformats.org/officeDocument/2006/relationships/image" Target="../media/image4.jpeg"/></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microsoft.com/office/2007/relationships/hdphoto" Target="../media/image8.wdp"/><Relationship Id="rId2" Type="http://schemas.openxmlformats.org/officeDocument/2006/relationships/image" Target="../media/image7.png"/><Relationship Id="rId1" Type="http://schemas.openxmlformats.org/officeDocument/2006/relationships/tags" Target="../tags/tag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6" Type="http://schemas.openxmlformats.org/officeDocument/2006/relationships/vmlDrawing" Target="../drawings/vmlDrawing1.vml"/><Relationship Id="rId5" Type="http://schemas.openxmlformats.org/officeDocument/2006/relationships/slideLayout" Target="../slideLayouts/slideLayout7.xml"/><Relationship Id="rId4" Type="http://schemas.openxmlformats.org/officeDocument/2006/relationships/image" Target="../media/image10.wmf"/><Relationship Id="rId3" Type="http://schemas.openxmlformats.org/officeDocument/2006/relationships/oleObject" Target="../embeddings/oleObject2.bin"/><Relationship Id="rId2" Type="http://schemas.openxmlformats.org/officeDocument/2006/relationships/image" Target="../media/image9.wmf"/><Relationship Id="rId1" Type="http://schemas.openxmlformats.org/officeDocument/2006/relationships/oleObject" Target="../embeddings/oleObject1.bin"/></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tags" Target="../tags/tag14.xml"/><Relationship Id="rId5" Type="http://schemas.openxmlformats.org/officeDocument/2006/relationships/tags" Target="../tags/tag13.xml"/><Relationship Id="rId4" Type="http://schemas.openxmlformats.org/officeDocument/2006/relationships/tags" Target="../tags/tag12.xml"/><Relationship Id="rId3" Type="http://schemas.openxmlformats.org/officeDocument/2006/relationships/image" Target="../media/image6.png"/><Relationship Id="rId2" Type="http://schemas.openxmlformats.org/officeDocument/2006/relationships/tags" Target="../tags/tag11.xml"/><Relationship Id="rId1" Type="http://schemas.openxmlformats.org/officeDocument/2006/relationships/image" Target="../media/image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tags" Target="../tags/tag1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6.png"/><Relationship Id="rId1" Type="http://schemas.openxmlformats.org/officeDocument/2006/relationships/image" Target="../media/image5.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vmlDrawing" Target="../drawings/vmlDrawing2.vml"/><Relationship Id="rId3" Type="http://schemas.openxmlformats.org/officeDocument/2006/relationships/slideLayout" Target="../slideLayouts/slideLayout7.xml"/><Relationship Id="rId2" Type="http://schemas.openxmlformats.org/officeDocument/2006/relationships/image" Target="../media/image11.wmf"/><Relationship Id="rId1" Type="http://schemas.openxmlformats.org/officeDocument/2006/relationships/oleObject" Target="../embeddings/oleObject3.bin"/></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tags" Target="../tags/tag9.xml"/><Relationship Id="rId7" Type="http://schemas.openxmlformats.org/officeDocument/2006/relationships/tags" Target="../tags/tag8.xml"/><Relationship Id="rId6" Type="http://schemas.openxmlformats.org/officeDocument/2006/relationships/tags" Target="../tags/tag7.xml"/><Relationship Id="rId5" Type="http://schemas.openxmlformats.org/officeDocument/2006/relationships/tags" Target="../tags/tag6.xml"/><Relationship Id="rId4" Type="http://schemas.openxmlformats.org/officeDocument/2006/relationships/tags" Target="../tags/tag5.xml"/><Relationship Id="rId3" Type="http://schemas.openxmlformats.org/officeDocument/2006/relationships/tags" Target="../tags/tag4.xml"/><Relationship Id="rId2" Type="http://schemas.openxmlformats.org/officeDocument/2006/relationships/tags" Target="../tags/tag3.xml"/><Relationship Id="rId1" Type="http://schemas.openxmlformats.org/officeDocument/2006/relationships/tags" Target="../tags/tag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2.png"/></Relationships>
</file>

<file path=ppt/slides/_rels/slide77.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image" Target="../media/image13.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6.png"/><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8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6.png"/><Relationship Id="rId1" Type="http://schemas.openxmlformats.org/officeDocument/2006/relationships/image" Target="../media/image5.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image" Target="../media/image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5" descr="E:\2013.3.28\2014\shutterstock_93559594.jpg"/>
          <p:cNvPicPr>
            <a:picLocks noChangeAspect="1"/>
          </p:cNvPicPr>
          <p:nvPr/>
        </p:nvPicPr>
        <p:blipFill>
          <a:blip r:embed="rId1"/>
          <a:srcRect l="694" t="3844" r="3870" b="719"/>
          <a:stretch>
            <a:fillRect/>
          </a:stretch>
        </p:blipFill>
        <p:spPr>
          <a:xfrm>
            <a:off x="0" y="0"/>
            <a:ext cx="9180513" cy="6884988"/>
          </a:xfrm>
          <a:prstGeom prst="rect">
            <a:avLst/>
          </a:prstGeom>
          <a:noFill/>
          <a:ln w="9525">
            <a:noFill/>
          </a:ln>
        </p:spPr>
      </p:pic>
      <p:sp>
        <p:nvSpPr>
          <p:cNvPr id="2051" name="标题 1"/>
          <p:cNvSpPr>
            <a:spLocks noGrp="1"/>
          </p:cNvSpPr>
          <p:nvPr>
            <p:custDataLst>
              <p:tags r:id="rId2"/>
            </p:custDataLst>
          </p:nvPr>
        </p:nvSpPr>
        <p:spPr bwMode="auto">
          <a:xfrm>
            <a:off x="685800" y="2392680"/>
            <a:ext cx="7772400" cy="1485265"/>
          </a:xfrm>
          <a:prstGeom prst="rect">
            <a:avLst/>
          </a:prstGeom>
          <a:noFill/>
          <a:ln>
            <a:noFill/>
            <a:miter lim="800000"/>
          </a:ln>
          <a:effectLst/>
          <a:scene3d>
            <a:camera prst="orthographicFront"/>
            <a:lightRig rig="balanced" dir="t"/>
          </a:scene3d>
          <a:sp3d prstMaterial="plastic"/>
        </p:spPr>
        <p:txBody>
          <a:bodyPr vert="horz" wrap="square" lIns="91440" tIns="45720" rIns="91440" bIns="45720" numCol="1" anchor="ctr" anchorCtr="0" compatLnSpc="1"/>
          <a:lstStyle>
            <a:lvl1pPr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Times New Roman" panose="02020603050405020304" pitchFamily="18" charset="0"/>
                <a:ea typeface="黑体" panose="02010609060101010101" pitchFamily="49" charset="-122"/>
              </a:defRPr>
            </a:lvl2pPr>
            <a:lvl3pPr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Times New Roman" panose="02020603050405020304" pitchFamily="18" charset="0"/>
                <a:ea typeface="黑体" panose="02010609060101010101" pitchFamily="49" charset="-122"/>
              </a:defRPr>
            </a:lvl3pPr>
            <a:lvl4pPr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Times New Roman" panose="02020603050405020304" pitchFamily="18" charset="0"/>
                <a:ea typeface="黑体" panose="02010609060101010101" pitchFamily="49" charset="-122"/>
              </a:defRPr>
            </a:lvl4pPr>
            <a:lvl5pPr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Times New Roman" panose="02020603050405020304" pitchFamily="18" charset="0"/>
                <a:ea typeface="黑体" panose="02010609060101010101" pitchFamily="49" charset="-122"/>
              </a:defRPr>
            </a:lvl5pPr>
            <a:lvl6pPr marL="457200"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Times New Roman" panose="02020603050405020304" pitchFamily="18" charset="0"/>
                <a:ea typeface="黑体" panose="02010609060101010101" pitchFamily="49" charset="-122"/>
              </a:defRPr>
            </a:lvl6pPr>
            <a:lvl7pPr marL="914400"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Times New Roman" panose="02020603050405020304" pitchFamily="18" charset="0"/>
                <a:ea typeface="黑体" panose="02010609060101010101" pitchFamily="49" charset="-122"/>
              </a:defRPr>
            </a:lvl7pPr>
            <a:lvl8pPr marL="1371600"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Times New Roman" panose="02020603050405020304" pitchFamily="18" charset="0"/>
                <a:ea typeface="黑体" panose="02010609060101010101" pitchFamily="49" charset="-122"/>
              </a:defRPr>
            </a:lvl8pPr>
            <a:lvl9pPr marL="1828800"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5600" b="1" i="0" u="none" strike="noStrike" kern="1200" cap="none" spc="0" normalizeH="0" baseline="0" noProof="0" dirty="0">
                <a:ln>
                  <a:noFill/>
                </a:ln>
                <a:solidFill>
                  <a:srgbClr val="FF0000"/>
                </a:solidFill>
                <a:effectLst>
                  <a:innerShdw blurRad="114300">
                    <a:prstClr val="black"/>
                  </a:innerShdw>
                  <a:reflection blurRad="88900" stA="46000" endPos="57000" dir="5400000" sy="-100000" algn="bl" rotWithShape="0"/>
                </a:effectLst>
                <a:uLnTx/>
                <a:uFillTx/>
                <a:latin typeface="微软雅黑" panose="020B0503020204020204" pitchFamily="34" charset="-122"/>
                <a:ea typeface="微软雅黑" panose="020B0503020204020204" pitchFamily="34" charset="-122"/>
                <a:cs typeface="+mj-cs"/>
              </a:rPr>
              <a:t>第八章 排序</a:t>
            </a:r>
            <a:endParaRPr kumimoji="0" lang="zh-CN" altLang="en-US" sz="5600" b="1" i="0" u="none" strike="noStrike" kern="1200" cap="none" spc="0" normalizeH="0" baseline="0" noProof="0" dirty="0">
              <a:ln>
                <a:noFill/>
              </a:ln>
              <a:solidFill>
                <a:srgbClr val="FF0000"/>
              </a:solidFill>
              <a:effectLst>
                <a:innerShdw blurRad="114300">
                  <a:prstClr val="black"/>
                </a:innerShdw>
                <a:reflection blurRad="88900" stA="46000" endPos="57000" dir="5400000" sy="-100000" algn="bl" rotWithShape="0"/>
              </a:effectLst>
              <a:uLnTx/>
              <a:uFillTx/>
              <a:latin typeface="微软雅黑" panose="020B0503020204020204" pitchFamily="34" charset="-122"/>
              <a:ea typeface="微软雅黑" panose="020B0503020204020204" pitchFamily="34" charset="-122"/>
              <a:cs typeface="+mj-cs"/>
            </a:endParaRPr>
          </a:p>
        </p:txBody>
      </p:sp>
    </p:spTree>
  </p:cSld>
  <p:clrMapOvr>
    <a:masterClrMapping/>
  </p:clrMapOvr>
  <p:transition>
    <p:random/>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idx="4294967295"/>
          </p:nvPr>
        </p:nvSpPr>
        <p:spPr>
          <a:xfrm>
            <a:off x="744538" y="260350"/>
            <a:ext cx="7643813" cy="574675"/>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4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rPr>
              <a:t>8.2 </a:t>
            </a:r>
            <a:r>
              <a:rPr kumimoji="0" lang="zh-CN" altLang="en-US" sz="24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rPr>
              <a:t>插入排序</a:t>
            </a:r>
            <a:r>
              <a:rPr kumimoji="0" lang="en-US" altLang="zh-CN" sz="24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rPr>
              <a:t>--</a:t>
            </a:r>
            <a:r>
              <a:rPr kumimoji="0" lang="zh-CN" altLang="en-US" sz="20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rPr>
              <a:t>直接插入排序</a:t>
            </a:r>
            <a:endParaRPr kumimoji="0" lang="zh-CN" altLang="en-US" sz="18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endParaRPr>
          </a:p>
        </p:txBody>
      </p:sp>
      <p:sp>
        <p:nvSpPr>
          <p:cNvPr id="13315" name="Rectangle 3"/>
          <p:cNvSpPr>
            <a:spLocks noGrp="1"/>
          </p:cNvSpPr>
          <p:nvPr>
            <p:ph type="body" idx="4294967295"/>
          </p:nvPr>
        </p:nvSpPr>
        <p:spPr/>
        <p:txBody>
          <a:bodyPr vert="horz" wrap="square" lIns="91440" tIns="45720" rIns="91440" bIns="45720" anchor="t" anchorCtr="0"/>
          <a:lstStyle/>
          <a:p>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基本思想</a:t>
            </a:r>
            <a:endParaRPr lang="en-US" altLang="zh-CN" dirty="0">
              <a:latin typeface="Times New Roman" panose="02020603050405020304" pitchFamily="18" charset="0"/>
              <a:ea typeface="微软雅黑" panose="020B0503020204020204" pitchFamily="34" charset="-122"/>
              <a:cs typeface="Times New Roman" panose="02020603050405020304" pitchFamily="18" charset="0"/>
            </a:endParaRPr>
          </a:p>
          <a:p>
            <a:pPr lvl="1"/>
            <a:r>
              <a:rPr lang="zh-CN" altLang="en-US"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每趟将一个元素插入到有序表中</a:t>
            </a:r>
            <a:endParaRPr lang="en-US" altLang="zh-CN"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endParaRPr>
          </a:p>
          <a:p>
            <a:pPr lvl="1">
              <a:spcBef>
                <a:spcPct val="0"/>
              </a:spcBef>
              <a:buSzPct val="90000"/>
            </a:pP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初始状态：数组</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r</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被分为有序部分和无序部分。</a:t>
            </a:r>
            <a:endParaRPr lang="en-US" altLang="zh-CN" dirty="0">
              <a:latin typeface="Times New Roman" panose="02020603050405020304" pitchFamily="18" charset="0"/>
              <a:ea typeface="微软雅黑" panose="020B0503020204020204" pitchFamily="34" charset="-122"/>
              <a:cs typeface="Times New Roman" panose="02020603050405020304" pitchFamily="18" charset="0"/>
            </a:endParaRPr>
          </a:p>
          <a:p>
            <a:pPr lvl="2">
              <a:spcBef>
                <a:spcPct val="0"/>
              </a:spcBef>
              <a:buSzPct val="90000"/>
            </a:pP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有序存放已经排序好的记录</a:t>
            </a:r>
            <a:endParaRPr lang="en-US" altLang="zh-CN" dirty="0">
              <a:latin typeface="Times New Roman" panose="02020603050405020304" pitchFamily="18" charset="0"/>
              <a:ea typeface="微软雅黑" panose="020B0503020204020204" pitchFamily="34" charset="-122"/>
              <a:cs typeface="Times New Roman" panose="02020603050405020304" pitchFamily="18" charset="0"/>
            </a:endParaRPr>
          </a:p>
          <a:p>
            <a:pPr lvl="2">
              <a:spcBef>
                <a:spcPct val="0"/>
              </a:spcBef>
              <a:buSzPct val="90000"/>
            </a:pP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无序存放尚未排好的记录</a:t>
            </a:r>
            <a:endParaRPr lang="en-US" altLang="zh-CN" dirty="0">
              <a:latin typeface="Times New Roman" panose="02020603050405020304" pitchFamily="18" charset="0"/>
              <a:ea typeface="微软雅黑" panose="020B0503020204020204" pitchFamily="34" charset="-122"/>
              <a:cs typeface="Times New Roman" panose="02020603050405020304" pitchFamily="18" charset="0"/>
            </a:endParaRPr>
          </a:p>
          <a:p>
            <a:pPr lvl="2">
              <a:spcBef>
                <a:spcPct val="0"/>
              </a:spcBef>
              <a:buSzPct val="90000"/>
            </a:pP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初始有序部分为</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r[1]</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，无序部分为</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r[2…n]</a:t>
            </a:r>
            <a:endParaRPr lang="zh-CN" altLang="en-US" dirty="0">
              <a:latin typeface="Times New Roman" panose="02020603050405020304" pitchFamily="18" charset="0"/>
              <a:ea typeface="微软雅黑" panose="020B0503020204020204" pitchFamily="34" charset="-122"/>
              <a:cs typeface="Times New Roman" panose="02020603050405020304" pitchFamily="18" charset="0"/>
            </a:endParaRPr>
          </a:p>
          <a:p>
            <a:pPr lvl="1">
              <a:spcBef>
                <a:spcPct val="0"/>
              </a:spcBef>
              <a:buSzPct val="90000"/>
            </a:pP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操作：从无序部分取出第一个将其同有序部分中的元素相比较，并按照关键字大小将其插入到合适位置，直至全部记录插入完毕。</a:t>
            </a:r>
            <a:endParaRPr lang="zh-CN" altLang="en-US" dirty="0">
              <a:latin typeface="Times New Roman" panose="02020603050405020304" pitchFamily="18" charset="0"/>
              <a:ea typeface="微软雅黑" panose="020B0503020204020204" pitchFamily="34" charset="-122"/>
              <a:cs typeface="Times New Roman" panose="02020603050405020304" pitchFamily="18" charset="0"/>
            </a:endParaRPr>
          </a:p>
          <a:p>
            <a:endParaRPr lang="zh-CN" altLang="en-US" dirty="0">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100" name="图片 99"/>
          <p:cNvPicPr/>
          <p:nvPr>
            <p:custDataLst>
              <p:tags r:id="rId1"/>
            </p:custDataLst>
          </p:nvPr>
        </p:nvPicPr>
        <p:blipFill rotWithShape="1">
          <a:blip r:embed="rId2">
            <a:extLst>
              <a:ext uri="{BEBA8EAE-BF5A-486C-A8C5-ECC9F3942E4B}">
                <a14:imgProps xmlns:a14="http://schemas.microsoft.com/office/drawing/2010/main">
                  <a14:imgLayer r:embed="rId3">
                    <a14:imgEffect>
                      <a14:backgroundRemoval t="5400" b="96800" l="0" r="97301"/>
                    </a14:imgEffect>
                  </a14:imgLayer>
                </a14:imgProps>
              </a:ext>
            </a:extLst>
          </a:blip>
          <a:srcRect l="2239" t="9670" r="3785" b="3692"/>
          <a:stretch>
            <a:fillRect/>
          </a:stretch>
        </p:blipFill>
        <p:spPr>
          <a:xfrm>
            <a:off x="4355976" y="4149080"/>
            <a:ext cx="3816424" cy="2448570"/>
          </a:xfrm>
          <a:prstGeom prst="rect">
            <a:avLst/>
          </a:prstGeom>
          <a:noFill/>
          <a:ln w="9525">
            <a:noFill/>
          </a:ln>
        </p:spPr>
      </p:pic>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3315">
                                            <p:txEl>
                                              <p:pRg st="0" end="0"/>
                                            </p:txEl>
                                          </p:spTgt>
                                        </p:tgtEl>
                                        <p:attrNameLst>
                                          <p:attrName>style.visibility</p:attrName>
                                        </p:attrNameLst>
                                      </p:cBhvr>
                                      <p:to>
                                        <p:strVal val="visible"/>
                                      </p:to>
                                    </p:set>
                                    <p:animEffect transition="in" filter="fade">
                                      <p:cBhvr>
                                        <p:cTn id="7" dur="500"/>
                                        <p:tgtEl>
                                          <p:spTgt spid="13315">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3315">
                                            <p:txEl>
                                              <p:pRg st="1" end="1"/>
                                            </p:txEl>
                                          </p:spTgt>
                                        </p:tgtEl>
                                        <p:attrNameLst>
                                          <p:attrName>style.visibility</p:attrName>
                                        </p:attrNameLst>
                                      </p:cBhvr>
                                      <p:to>
                                        <p:strVal val="visible"/>
                                      </p:to>
                                    </p:set>
                                    <p:animEffect transition="in" filter="fade">
                                      <p:cBhvr>
                                        <p:cTn id="11" dur="500"/>
                                        <p:tgtEl>
                                          <p:spTgt spid="13315">
                                            <p:txEl>
                                              <p:pRg st="1" end="1"/>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3315">
                                            <p:txEl>
                                              <p:pRg st="2" end="2"/>
                                            </p:txEl>
                                          </p:spTgt>
                                        </p:tgtEl>
                                        <p:attrNameLst>
                                          <p:attrName>style.visibility</p:attrName>
                                        </p:attrNameLst>
                                      </p:cBhvr>
                                      <p:to>
                                        <p:strVal val="visible"/>
                                      </p:to>
                                    </p:set>
                                    <p:animEffect transition="in" filter="fade">
                                      <p:cBhvr>
                                        <p:cTn id="15" dur="500"/>
                                        <p:tgtEl>
                                          <p:spTgt spid="13315">
                                            <p:txEl>
                                              <p:pRg st="2" end="2"/>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13315">
                                            <p:txEl>
                                              <p:pRg st="3" end="3"/>
                                            </p:txEl>
                                          </p:spTgt>
                                        </p:tgtEl>
                                        <p:attrNameLst>
                                          <p:attrName>style.visibility</p:attrName>
                                        </p:attrNameLst>
                                      </p:cBhvr>
                                      <p:to>
                                        <p:strVal val="visible"/>
                                      </p:to>
                                    </p:set>
                                    <p:animEffect transition="in" filter="fade">
                                      <p:cBhvr>
                                        <p:cTn id="19" dur="500"/>
                                        <p:tgtEl>
                                          <p:spTgt spid="13315">
                                            <p:txEl>
                                              <p:pRg st="3" end="3"/>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13315">
                                            <p:txEl>
                                              <p:pRg st="4" end="4"/>
                                            </p:txEl>
                                          </p:spTgt>
                                        </p:tgtEl>
                                        <p:attrNameLst>
                                          <p:attrName>style.visibility</p:attrName>
                                        </p:attrNameLst>
                                      </p:cBhvr>
                                      <p:to>
                                        <p:strVal val="visible"/>
                                      </p:to>
                                    </p:set>
                                    <p:animEffect transition="in" filter="fade">
                                      <p:cBhvr>
                                        <p:cTn id="23" dur="500"/>
                                        <p:tgtEl>
                                          <p:spTgt spid="13315">
                                            <p:txEl>
                                              <p:pRg st="4" end="4"/>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13315">
                                            <p:txEl>
                                              <p:pRg st="5" end="5"/>
                                            </p:txEl>
                                          </p:spTgt>
                                        </p:tgtEl>
                                        <p:attrNameLst>
                                          <p:attrName>style.visibility</p:attrName>
                                        </p:attrNameLst>
                                      </p:cBhvr>
                                      <p:to>
                                        <p:strVal val="visible"/>
                                      </p:to>
                                    </p:set>
                                    <p:animEffect transition="in" filter="fade">
                                      <p:cBhvr>
                                        <p:cTn id="27" dur="500"/>
                                        <p:tgtEl>
                                          <p:spTgt spid="13315">
                                            <p:txEl>
                                              <p:pRg st="5" end="5"/>
                                            </p:txEl>
                                          </p:spTgt>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13315">
                                            <p:txEl>
                                              <p:pRg st="6" end="6"/>
                                            </p:txEl>
                                          </p:spTgt>
                                        </p:tgtEl>
                                        <p:attrNameLst>
                                          <p:attrName>style.visibility</p:attrName>
                                        </p:attrNameLst>
                                      </p:cBhvr>
                                      <p:to>
                                        <p:strVal val="visible"/>
                                      </p:to>
                                    </p:set>
                                    <p:animEffect transition="in" filter="fade">
                                      <p:cBhvr>
                                        <p:cTn id="31" dur="500"/>
                                        <p:tgtEl>
                                          <p:spTgt spid="13315">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nodeType="clickEffect">
                                  <p:stCondLst>
                                    <p:cond delay="0"/>
                                  </p:stCondLst>
                                  <p:childTnLst>
                                    <p:set>
                                      <p:cBhvr>
                                        <p:cTn id="35" dur="1" fill="hold">
                                          <p:stCondLst>
                                            <p:cond delay="0"/>
                                          </p:stCondLst>
                                        </p:cTn>
                                        <p:tgtEl>
                                          <p:spTgt spid="100"/>
                                        </p:tgtEl>
                                        <p:attrNameLst>
                                          <p:attrName>style.visibility</p:attrName>
                                        </p:attrNameLst>
                                      </p:cBhvr>
                                      <p:to>
                                        <p:strVal val="visible"/>
                                      </p:to>
                                    </p:set>
                                    <p:anim calcmode="lin" valueType="num">
                                      <p:cBhvr additive="base">
                                        <p:cTn id="36" dur="500" fill="hold"/>
                                        <p:tgtEl>
                                          <p:spTgt spid="100"/>
                                        </p:tgtEl>
                                        <p:attrNameLst>
                                          <p:attrName>ppt_x</p:attrName>
                                        </p:attrNameLst>
                                      </p:cBhvr>
                                      <p:tavLst>
                                        <p:tav tm="0">
                                          <p:val>
                                            <p:strVal val="#ppt_x"/>
                                          </p:val>
                                        </p:tav>
                                        <p:tav tm="100000">
                                          <p:val>
                                            <p:strVal val="#ppt_x"/>
                                          </p:val>
                                        </p:tav>
                                      </p:tavLst>
                                    </p:anim>
                                    <p:anim calcmode="lin" valueType="num">
                                      <p:cBhvr additive="base">
                                        <p:cTn id="37" dur="500" fill="hold"/>
                                        <p:tgtEl>
                                          <p:spTgt spid="10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idx="4294967295"/>
          </p:nvPr>
        </p:nvSpPr>
        <p:spPr>
          <a:xfrm>
            <a:off x="744538" y="260350"/>
            <a:ext cx="7643813" cy="574675"/>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lang="en-US" altLang="zh-CN" noProof="0">
                <a:ln>
                  <a:noFill/>
                </a:ln>
                <a:effectLst>
                  <a:outerShdw blurRad="38100" dist="38100" dir="2700000" algn="tl">
                    <a:srgbClr val="C0C0C0"/>
                  </a:outerShdw>
                </a:effectLst>
                <a:uLnTx/>
                <a:uFillTx/>
                <a:sym typeface="+mn-ea"/>
              </a:rPr>
              <a:t>8.2 </a:t>
            </a:r>
            <a:r>
              <a:rPr lang="zh-CN" altLang="en-US" noProof="0">
                <a:ln>
                  <a:noFill/>
                </a:ln>
                <a:effectLst>
                  <a:outerShdw blurRad="38100" dist="38100" dir="2700000" algn="tl">
                    <a:srgbClr val="C0C0C0"/>
                  </a:outerShdw>
                </a:effectLst>
                <a:uLnTx/>
                <a:uFillTx/>
                <a:sym typeface="+mn-ea"/>
              </a:rPr>
              <a:t>插入排序</a:t>
            </a:r>
            <a:r>
              <a:rPr lang="en-US" altLang="zh-CN" noProof="0">
                <a:ln>
                  <a:noFill/>
                </a:ln>
                <a:effectLst>
                  <a:outerShdw blurRad="38100" dist="38100" dir="2700000" algn="tl">
                    <a:srgbClr val="C0C0C0"/>
                  </a:outerShdw>
                </a:effectLst>
                <a:uLnTx/>
                <a:uFillTx/>
                <a:sym typeface="+mn-ea"/>
              </a:rPr>
              <a:t>--</a:t>
            </a:r>
            <a:r>
              <a:rPr lang="zh-CN" altLang="en-US" sz="2000" noProof="0">
                <a:ln>
                  <a:noFill/>
                </a:ln>
                <a:effectLst>
                  <a:outerShdw blurRad="38100" dist="38100" dir="2700000" algn="tl">
                    <a:srgbClr val="C0C0C0"/>
                  </a:outerShdw>
                </a:effectLst>
                <a:uLnTx/>
                <a:uFillTx/>
                <a:sym typeface="+mn-ea"/>
              </a:rPr>
              <a:t>直接插入排序</a:t>
            </a:r>
            <a:endParaRPr kumimoji="0" lang="zh-CN" altLang="en-US" sz="20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endParaRPr>
          </a:p>
        </p:txBody>
      </p:sp>
      <p:sp>
        <p:nvSpPr>
          <p:cNvPr id="14339" name="Rectangle 3"/>
          <p:cNvSpPr>
            <a:spLocks noGrp="1"/>
          </p:cNvSpPr>
          <p:nvPr>
            <p:ph type="body" idx="4294967295"/>
          </p:nvPr>
        </p:nvSpPr>
        <p:spPr/>
        <p:txBody>
          <a:bodyPr vert="horz" wrap="square" lIns="91440" tIns="45720" rIns="91440" bIns="45720" anchor="t" anchorCtr="0"/>
          <a:lstStyle/>
          <a:p>
            <a:pPr>
              <a:spcBef>
                <a:spcPct val="0"/>
              </a:spcBef>
            </a:pP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算法描述</a:t>
            </a:r>
            <a:endParaRPr lang="en-US" altLang="zh-CN" dirty="0">
              <a:latin typeface="Times New Roman" panose="02020603050405020304" pitchFamily="18" charset="0"/>
              <a:ea typeface="微软雅黑" panose="020B0503020204020204" pitchFamily="34" charset="-122"/>
              <a:cs typeface="Times New Roman" panose="02020603050405020304" pitchFamily="18" charset="0"/>
            </a:endParaRPr>
          </a:p>
          <a:p>
            <a:pPr marL="457200" lvl="1" indent="0">
              <a:spcBef>
                <a:spcPct val="0"/>
              </a:spcBef>
              <a:buSzPct val="90000"/>
              <a:buFont typeface="Wingdings" panose="05000000000000000000" pitchFamily="2" charset="2"/>
              <a:buAutoNum type="arabicParenR"/>
            </a:pP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在有序部分中有</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个元素</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r[1]</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，无序部分元素为</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r[2..n]</a:t>
            </a:r>
            <a:endParaRPr lang="zh-CN" altLang="en-US" dirty="0">
              <a:latin typeface="Times New Roman" panose="02020603050405020304" pitchFamily="18" charset="0"/>
              <a:ea typeface="微软雅黑" panose="020B0503020204020204" pitchFamily="34" charset="-122"/>
              <a:cs typeface="Times New Roman" panose="02020603050405020304" pitchFamily="18" charset="0"/>
            </a:endParaRPr>
          </a:p>
          <a:p>
            <a:pPr marL="457200" lvl="1" indent="0">
              <a:spcBef>
                <a:spcPct val="0"/>
              </a:spcBef>
              <a:buSzPct val="90000"/>
              <a:buFont typeface="Wingdings" panose="05000000000000000000" pitchFamily="2" charset="2"/>
              <a:buAutoNum type="arabicParenR"/>
            </a:pP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令</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i=2</a:t>
            </a:r>
            <a:r>
              <a:rPr lang="en-US" altLang="zh-CN" dirty="0">
                <a:latin typeface="Times New Roman" panose="02020603050405020304" pitchFamily="18" charset="0"/>
                <a:ea typeface="微软雅黑" panose="020B0503020204020204" pitchFamily="34" charset="-122"/>
                <a:cs typeface="Times New Roman" panose="02020603050405020304" pitchFamily="18" charset="0"/>
                <a:sym typeface="Wingdings" panose="05000000000000000000" pitchFamily="2" charset="2"/>
              </a:rPr>
              <a:t>n</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，将</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r[i]</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为排序元素，</a:t>
            </a:r>
            <a:r>
              <a:rPr lang="zh-CN" altLang="en-US"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若</a:t>
            </a:r>
            <a:r>
              <a:rPr lang="en-US" altLang="zh-CN"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r[i]&gt;r[i-1]</a:t>
            </a:r>
            <a:r>
              <a:rPr lang="zh-CN" altLang="en-US"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，则排序完成</a:t>
            </a:r>
            <a:endParaRPr lang="zh-CN" altLang="en-US"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a:p>
            <a:pPr marL="457200" lvl="1" indent="0">
              <a:spcBef>
                <a:spcPct val="0"/>
              </a:spcBef>
              <a:buSzPct val="90000"/>
              <a:buFont typeface="Wingdings" panose="05000000000000000000" pitchFamily="2" charset="2"/>
              <a:buAutoNum type="arabicParenR"/>
            </a:pPr>
            <a:r>
              <a:rPr lang="zh-CN" altLang="en-US"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    若</a:t>
            </a:r>
            <a:r>
              <a:rPr lang="en-US" altLang="zh-CN"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r[i]</a:t>
            </a:r>
            <a:r>
              <a:rPr lang="zh-CN" altLang="en-US"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r[i-1]</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把</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r[i]</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放到</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r[0]</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中，</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r[0]</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作为“监视哨”</a:t>
            </a:r>
            <a:endParaRPr lang="zh-CN" altLang="en-US" dirty="0">
              <a:latin typeface="Times New Roman" panose="02020603050405020304" pitchFamily="18" charset="0"/>
              <a:ea typeface="微软雅黑" panose="020B0503020204020204" pitchFamily="34" charset="-122"/>
              <a:cs typeface="Times New Roman" panose="02020603050405020304" pitchFamily="18" charset="0"/>
            </a:endParaRPr>
          </a:p>
          <a:p>
            <a:pPr marL="457200" lvl="1" indent="0">
              <a:spcBef>
                <a:spcPct val="0"/>
              </a:spcBef>
              <a:buSzPct val="90000"/>
              <a:buFont typeface="Wingdings" panose="05000000000000000000" pitchFamily="2" charset="2"/>
              <a:buAutoNum type="arabicParenR"/>
            </a:pP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    取</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j=i-1</a:t>
            </a:r>
            <a:r>
              <a:rPr lang="en-US" altLang="zh-CN" dirty="0">
                <a:latin typeface="Times New Roman" panose="02020603050405020304" pitchFamily="18" charset="0"/>
                <a:ea typeface="微软雅黑" panose="020B0503020204020204" pitchFamily="34" charset="-122"/>
                <a:cs typeface="Times New Roman" panose="02020603050405020304" pitchFamily="18" charset="0"/>
                <a:sym typeface="Wingdings" panose="05000000000000000000" pitchFamily="2" charset="2"/>
              </a:rPr>
              <a:t>1</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，将</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r[0]</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的与</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r[j]</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的关键字相比较</a:t>
            </a:r>
            <a:endParaRPr lang="en-US" altLang="zh-CN" dirty="0">
              <a:latin typeface="Times New Roman" panose="02020603050405020304" pitchFamily="18" charset="0"/>
              <a:ea typeface="微软雅黑" panose="020B0503020204020204" pitchFamily="34" charset="-122"/>
              <a:cs typeface="Times New Roman" panose="02020603050405020304" pitchFamily="18" charset="0"/>
            </a:endParaRPr>
          </a:p>
          <a:p>
            <a:pPr marL="457200" lvl="1" indent="0">
              <a:spcBef>
                <a:spcPct val="0"/>
              </a:spcBef>
              <a:buSzPct val="90000"/>
              <a:buFont typeface="Wingdings" panose="05000000000000000000" pitchFamily="2" charset="2"/>
              <a:buAutoNum type="arabicParenR"/>
            </a:pP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若</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r[0]&lt;r[j]</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，则</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j--</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，后移</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r[j]</a:t>
            </a:r>
            <a:endParaRPr lang="zh-CN" altLang="en-US" dirty="0">
              <a:latin typeface="Times New Roman" panose="02020603050405020304" pitchFamily="18" charset="0"/>
              <a:ea typeface="微软雅黑" panose="020B0503020204020204" pitchFamily="34" charset="-122"/>
              <a:cs typeface="Times New Roman" panose="02020603050405020304" pitchFamily="18" charset="0"/>
            </a:endParaRPr>
          </a:p>
          <a:p>
            <a:pPr marL="457200" lvl="1" indent="0">
              <a:spcBef>
                <a:spcPct val="0"/>
              </a:spcBef>
              <a:buSzPct val="90000"/>
              <a:buFont typeface="Wingdings" panose="05000000000000000000" pitchFamily="2" charset="2"/>
              <a:buAutoNum type="arabicParenR" startAt="6"/>
            </a:pP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          若</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r[0]</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r[j]</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，则</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r[0]</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存储在</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j+1</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的位置</a:t>
            </a:r>
            <a:endParaRPr lang="zh-CN" altLang="en-US" dirty="0">
              <a:latin typeface="Times New Roman" panose="02020603050405020304" pitchFamily="18" charset="0"/>
              <a:ea typeface="微软雅黑" panose="020B0503020204020204" pitchFamily="34" charset="-122"/>
              <a:cs typeface="Times New Roman" panose="02020603050405020304" pitchFamily="18" charset="0"/>
            </a:endParaRPr>
          </a:p>
          <a:p>
            <a:pPr>
              <a:spcBef>
                <a:spcPct val="0"/>
              </a:spcBef>
              <a:buFont typeface="Wingdings" panose="05000000000000000000" pitchFamily="2" charset="2"/>
              <a:buAutoNum type="arabicParenR" startAt="6"/>
            </a:pPr>
            <a:endParaRPr lang="zh-CN" altLang="en-US"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4339">
                                            <p:txEl>
                                              <p:pRg st="0" end="0"/>
                                            </p:txEl>
                                          </p:spTgt>
                                        </p:tgtEl>
                                        <p:attrNameLst>
                                          <p:attrName>style.visibility</p:attrName>
                                        </p:attrNameLst>
                                      </p:cBhvr>
                                      <p:to>
                                        <p:strVal val="visible"/>
                                      </p:to>
                                    </p:set>
                                    <p:animEffect transition="in" filter="fade">
                                      <p:cBhvr>
                                        <p:cTn id="7" dur="500"/>
                                        <p:tgtEl>
                                          <p:spTgt spid="14339">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4339">
                                            <p:txEl>
                                              <p:pRg st="1" end="1"/>
                                            </p:txEl>
                                          </p:spTgt>
                                        </p:tgtEl>
                                        <p:attrNameLst>
                                          <p:attrName>style.visibility</p:attrName>
                                        </p:attrNameLst>
                                      </p:cBhvr>
                                      <p:to>
                                        <p:strVal val="visible"/>
                                      </p:to>
                                    </p:set>
                                    <p:animEffect transition="in" filter="fade">
                                      <p:cBhvr>
                                        <p:cTn id="11" dur="500"/>
                                        <p:tgtEl>
                                          <p:spTgt spid="14339">
                                            <p:txEl>
                                              <p:pRg st="1" end="1"/>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4339">
                                            <p:txEl>
                                              <p:pRg st="2" end="2"/>
                                            </p:txEl>
                                          </p:spTgt>
                                        </p:tgtEl>
                                        <p:attrNameLst>
                                          <p:attrName>style.visibility</p:attrName>
                                        </p:attrNameLst>
                                      </p:cBhvr>
                                      <p:to>
                                        <p:strVal val="visible"/>
                                      </p:to>
                                    </p:set>
                                    <p:animEffect transition="in" filter="fade">
                                      <p:cBhvr>
                                        <p:cTn id="15" dur="500"/>
                                        <p:tgtEl>
                                          <p:spTgt spid="14339">
                                            <p:txEl>
                                              <p:pRg st="2" end="2"/>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14339">
                                            <p:txEl>
                                              <p:pRg st="3" end="3"/>
                                            </p:txEl>
                                          </p:spTgt>
                                        </p:tgtEl>
                                        <p:attrNameLst>
                                          <p:attrName>style.visibility</p:attrName>
                                        </p:attrNameLst>
                                      </p:cBhvr>
                                      <p:to>
                                        <p:strVal val="visible"/>
                                      </p:to>
                                    </p:set>
                                    <p:animEffect transition="in" filter="fade">
                                      <p:cBhvr>
                                        <p:cTn id="19" dur="500"/>
                                        <p:tgtEl>
                                          <p:spTgt spid="14339">
                                            <p:txEl>
                                              <p:pRg st="3" end="3"/>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14339">
                                            <p:txEl>
                                              <p:pRg st="4" end="4"/>
                                            </p:txEl>
                                          </p:spTgt>
                                        </p:tgtEl>
                                        <p:attrNameLst>
                                          <p:attrName>style.visibility</p:attrName>
                                        </p:attrNameLst>
                                      </p:cBhvr>
                                      <p:to>
                                        <p:strVal val="visible"/>
                                      </p:to>
                                    </p:set>
                                    <p:animEffect transition="in" filter="fade">
                                      <p:cBhvr>
                                        <p:cTn id="23" dur="500"/>
                                        <p:tgtEl>
                                          <p:spTgt spid="14339">
                                            <p:txEl>
                                              <p:pRg st="4" end="4"/>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14339">
                                            <p:txEl>
                                              <p:pRg st="5" end="5"/>
                                            </p:txEl>
                                          </p:spTgt>
                                        </p:tgtEl>
                                        <p:attrNameLst>
                                          <p:attrName>style.visibility</p:attrName>
                                        </p:attrNameLst>
                                      </p:cBhvr>
                                      <p:to>
                                        <p:strVal val="visible"/>
                                      </p:to>
                                    </p:set>
                                    <p:animEffect transition="in" filter="fade">
                                      <p:cBhvr>
                                        <p:cTn id="27" dur="500"/>
                                        <p:tgtEl>
                                          <p:spTgt spid="14339">
                                            <p:txEl>
                                              <p:pRg st="5" end="5"/>
                                            </p:txEl>
                                          </p:spTgt>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14339">
                                            <p:txEl>
                                              <p:pRg st="6" end="6"/>
                                            </p:txEl>
                                          </p:spTgt>
                                        </p:tgtEl>
                                        <p:attrNameLst>
                                          <p:attrName>style.visibility</p:attrName>
                                        </p:attrNameLst>
                                      </p:cBhvr>
                                      <p:to>
                                        <p:strVal val="visible"/>
                                      </p:to>
                                    </p:set>
                                    <p:animEffect transition="in" filter="fade">
                                      <p:cBhvr>
                                        <p:cTn id="31" dur="500"/>
                                        <p:tgtEl>
                                          <p:spTgt spid="1433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idx="4294967295"/>
          </p:nvPr>
        </p:nvSpPr>
        <p:spPr>
          <a:xfrm>
            <a:off x="744538" y="260350"/>
            <a:ext cx="7643813" cy="574675"/>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lang="en-US" altLang="zh-CN" noProof="0">
                <a:ln>
                  <a:noFill/>
                </a:ln>
                <a:effectLst>
                  <a:outerShdw blurRad="38100" dist="38100" dir="2700000" algn="tl">
                    <a:srgbClr val="C0C0C0"/>
                  </a:outerShdw>
                </a:effectLst>
                <a:uLnTx/>
                <a:uFillTx/>
                <a:sym typeface="+mn-ea"/>
              </a:rPr>
              <a:t>8.2 </a:t>
            </a:r>
            <a:r>
              <a:rPr lang="zh-CN" altLang="en-US" noProof="0">
                <a:ln>
                  <a:noFill/>
                </a:ln>
                <a:effectLst>
                  <a:outerShdw blurRad="38100" dist="38100" dir="2700000" algn="tl">
                    <a:srgbClr val="C0C0C0"/>
                  </a:outerShdw>
                </a:effectLst>
                <a:uLnTx/>
                <a:uFillTx/>
                <a:sym typeface="+mn-ea"/>
              </a:rPr>
              <a:t>插入排序</a:t>
            </a:r>
            <a:r>
              <a:rPr lang="en-US" altLang="zh-CN" noProof="0">
                <a:ln>
                  <a:noFill/>
                </a:ln>
                <a:effectLst>
                  <a:outerShdw blurRad="38100" dist="38100" dir="2700000" algn="tl">
                    <a:srgbClr val="C0C0C0"/>
                  </a:outerShdw>
                </a:effectLst>
                <a:uLnTx/>
                <a:uFillTx/>
                <a:sym typeface="+mn-ea"/>
              </a:rPr>
              <a:t>--</a:t>
            </a:r>
            <a:r>
              <a:rPr lang="zh-CN" altLang="en-US" sz="2000" noProof="0">
                <a:ln>
                  <a:noFill/>
                </a:ln>
                <a:effectLst>
                  <a:outerShdw blurRad="38100" dist="38100" dir="2700000" algn="tl">
                    <a:srgbClr val="C0C0C0"/>
                  </a:outerShdw>
                </a:effectLst>
                <a:uLnTx/>
                <a:uFillTx/>
                <a:sym typeface="+mn-ea"/>
              </a:rPr>
              <a:t>直接插入排序</a:t>
            </a:r>
            <a:endParaRPr kumimoji="0" lang="zh-CN" altLang="en-US" sz="20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endParaRPr>
          </a:p>
        </p:txBody>
      </p:sp>
      <p:sp>
        <p:nvSpPr>
          <p:cNvPr id="16387" name="Rectangle 3"/>
          <p:cNvSpPr>
            <a:spLocks noGrp="1"/>
          </p:cNvSpPr>
          <p:nvPr>
            <p:ph type="body" idx="4294967295"/>
          </p:nvPr>
        </p:nvSpPr>
        <p:spPr/>
        <p:txBody>
          <a:bodyPr vert="horz" wrap="square" lIns="91440" tIns="45720" rIns="91440" bIns="45720" anchor="t" anchorCtr="0"/>
          <a:lstStyle/>
          <a:p>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设记录关键字分别为</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49,38,65,97,76,13,27,</a:t>
            </a:r>
            <a:r>
              <a:rPr lang="en-US" altLang="zh-CN" b="1" u="sng" dirty="0">
                <a:latin typeface="Times New Roman" panose="02020603050405020304" pitchFamily="18" charset="0"/>
                <a:ea typeface="微软雅黑" panose="020B0503020204020204" pitchFamily="34" charset="-122"/>
                <a:cs typeface="Times New Roman" panose="02020603050405020304" pitchFamily="18" charset="0"/>
              </a:rPr>
              <a:t>49</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。为了检测稳定性，在后一个</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49</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上加了一个横线。具体排序过程如下所示：</a:t>
            </a:r>
            <a:endParaRPr lang="zh-CN" altLang="en-US" dirty="0">
              <a:latin typeface="Times New Roman" panose="02020603050405020304" pitchFamily="18" charset="0"/>
              <a:ea typeface="微软雅黑" panose="020B0503020204020204" pitchFamily="34" charset="-122"/>
              <a:cs typeface="Times New Roman" panose="02020603050405020304" pitchFamily="18" charset="0"/>
            </a:endParaRPr>
          </a:p>
          <a:p>
            <a:endParaRPr lang="en-US" altLang="zh-CN"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5364" name="Rectangle 4"/>
          <p:cNvSpPr/>
          <p:nvPr/>
        </p:nvSpPr>
        <p:spPr>
          <a:xfrm>
            <a:off x="1043305" y="2133600"/>
            <a:ext cx="7273290" cy="4338320"/>
          </a:xfrm>
          <a:prstGeom prst="rect">
            <a:avLst/>
          </a:prstGeom>
          <a:noFill/>
          <a:ln w="9525">
            <a:noFill/>
          </a:ln>
        </p:spPr>
        <p:txBody>
          <a:bodyPr wrap="squar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5000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a:t>
            </a:r>
            <a:r>
              <a:rPr lang="zh-CN" altLang="en-US" b="1" dirty="0">
                <a:latin typeface="Times New Roman" panose="02020603050405020304" pitchFamily="18" charset="0"/>
                <a:ea typeface="宋体" panose="02010600030101010101" pitchFamily="2" charset="-122"/>
              </a:rPr>
              <a:t>初始关键字</a:t>
            </a:r>
            <a:r>
              <a:rPr lang="en-US" altLang="zh-CN" b="1" dirty="0">
                <a:latin typeface="Times New Roman" panose="02020603050405020304" pitchFamily="18" charset="0"/>
                <a:ea typeface="宋体" panose="02010600030101010101" pitchFamily="2" charset="-122"/>
              </a:rPr>
              <a:t>] 	r[0]          [</a:t>
            </a:r>
            <a:r>
              <a:rPr lang="en-US" altLang="zh-CN" b="1" dirty="0">
                <a:solidFill>
                  <a:schemeClr val="tx2"/>
                </a:solidFill>
                <a:latin typeface="Times New Roman" panose="02020603050405020304" pitchFamily="18" charset="0"/>
                <a:ea typeface="宋体" panose="02010600030101010101" pitchFamily="2" charset="-122"/>
              </a:rPr>
              <a:t>49</a:t>
            </a:r>
            <a:r>
              <a:rPr lang="en-US" altLang="zh-CN" b="1" dirty="0">
                <a:latin typeface="Times New Roman" panose="02020603050405020304" pitchFamily="18" charset="0"/>
                <a:ea typeface="宋体" panose="02010600030101010101" pitchFamily="2" charset="-122"/>
              </a:rPr>
              <a:t>] 38 65 97 76 13 27 </a:t>
            </a:r>
            <a:r>
              <a:rPr lang="en-US" altLang="zh-CN" b="1" u="sng" dirty="0">
                <a:latin typeface="Times New Roman" panose="02020603050405020304" pitchFamily="18" charset="0"/>
                <a:ea typeface="宋体" panose="02010600030101010101" pitchFamily="2" charset="-122"/>
              </a:rPr>
              <a:t>49</a:t>
            </a:r>
            <a:endParaRPr lang="en-US" altLang="zh-CN" b="1" u="sng" dirty="0">
              <a:latin typeface="Times New Roman" panose="02020603050405020304" pitchFamily="18" charset="0"/>
              <a:ea typeface="宋体" panose="02010600030101010101" pitchFamily="2" charset="-122"/>
            </a:endParaRPr>
          </a:p>
          <a:p>
            <a:pPr marL="0" lvl="0" indent="0" algn="ctr">
              <a:spcBef>
                <a:spcPct val="5000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            i=2          (38)       [</a:t>
            </a:r>
            <a:r>
              <a:rPr lang="en-US" altLang="zh-CN" b="1" dirty="0">
                <a:solidFill>
                  <a:schemeClr val="tx2"/>
                </a:solidFill>
                <a:latin typeface="Times New Roman" panose="02020603050405020304" pitchFamily="18" charset="0"/>
                <a:ea typeface="宋体" panose="02010600030101010101" pitchFamily="2" charset="-122"/>
              </a:rPr>
              <a:t>38 49</a:t>
            </a:r>
            <a:r>
              <a:rPr lang="en-US" altLang="zh-CN" b="1" dirty="0">
                <a:latin typeface="Times New Roman" panose="02020603050405020304" pitchFamily="18" charset="0"/>
                <a:ea typeface="宋体" panose="02010600030101010101" pitchFamily="2" charset="-122"/>
              </a:rPr>
              <a:t>] 65 97 76 13 27 </a:t>
            </a:r>
            <a:r>
              <a:rPr lang="en-US" altLang="zh-CN" b="1" u="sng" dirty="0">
                <a:latin typeface="Times New Roman" panose="02020603050405020304" pitchFamily="18" charset="0"/>
                <a:ea typeface="宋体" panose="02010600030101010101" pitchFamily="2" charset="-122"/>
              </a:rPr>
              <a:t>49</a:t>
            </a:r>
            <a:r>
              <a:rPr lang="en-US" altLang="zh-CN" b="1" dirty="0">
                <a:latin typeface="Times New Roman" panose="02020603050405020304" pitchFamily="18" charset="0"/>
                <a:ea typeface="宋体" panose="02010600030101010101" pitchFamily="2" charset="-122"/>
              </a:rPr>
              <a:t> </a:t>
            </a:r>
            <a:endParaRPr lang="en-US" altLang="zh-CN" b="1" dirty="0">
              <a:latin typeface="Times New Roman" panose="02020603050405020304" pitchFamily="18" charset="0"/>
              <a:ea typeface="宋体" panose="02010600030101010101" pitchFamily="2" charset="-122"/>
            </a:endParaRPr>
          </a:p>
          <a:p>
            <a:pPr marL="0" lvl="0" indent="0" algn="ctr">
              <a:spcBef>
                <a:spcPct val="5000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	i=3          (38)       [</a:t>
            </a:r>
            <a:r>
              <a:rPr lang="en-US" altLang="zh-CN" b="1" dirty="0">
                <a:solidFill>
                  <a:schemeClr val="tx2"/>
                </a:solidFill>
                <a:latin typeface="Times New Roman" panose="02020603050405020304" pitchFamily="18" charset="0"/>
                <a:ea typeface="宋体" panose="02010600030101010101" pitchFamily="2" charset="-122"/>
              </a:rPr>
              <a:t>38 49 65</a:t>
            </a:r>
            <a:r>
              <a:rPr lang="en-US" altLang="zh-CN" b="1" dirty="0">
                <a:latin typeface="Times New Roman" panose="02020603050405020304" pitchFamily="18" charset="0"/>
                <a:ea typeface="宋体" panose="02010600030101010101" pitchFamily="2" charset="-122"/>
              </a:rPr>
              <a:t>] 97 76 13 27 </a:t>
            </a:r>
            <a:r>
              <a:rPr lang="en-US" altLang="zh-CN" b="1" u="sng" dirty="0">
                <a:latin typeface="Times New Roman" panose="02020603050405020304" pitchFamily="18" charset="0"/>
                <a:ea typeface="宋体" panose="02010600030101010101" pitchFamily="2" charset="-122"/>
              </a:rPr>
              <a:t>49</a:t>
            </a:r>
            <a:endParaRPr lang="en-US" altLang="zh-CN" b="1" dirty="0">
              <a:latin typeface="Times New Roman" panose="02020603050405020304" pitchFamily="18" charset="0"/>
              <a:ea typeface="宋体" panose="02010600030101010101" pitchFamily="2" charset="-122"/>
            </a:endParaRPr>
          </a:p>
          <a:p>
            <a:pPr marL="0" lvl="0" indent="0" algn="ctr">
              <a:spcBef>
                <a:spcPct val="5000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	i=4          (38)       [</a:t>
            </a:r>
            <a:r>
              <a:rPr lang="en-US" altLang="zh-CN" b="1" dirty="0">
                <a:solidFill>
                  <a:schemeClr val="tx2"/>
                </a:solidFill>
                <a:latin typeface="Times New Roman" panose="02020603050405020304" pitchFamily="18" charset="0"/>
                <a:ea typeface="宋体" panose="02010600030101010101" pitchFamily="2" charset="-122"/>
              </a:rPr>
              <a:t>38 49 65 97</a:t>
            </a:r>
            <a:r>
              <a:rPr lang="en-US" altLang="zh-CN" b="1" dirty="0">
                <a:latin typeface="Times New Roman" panose="02020603050405020304" pitchFamily="18" charset="0"/>
                <a:ea typeface="宋体" panose="02010600030101010101" pitchFamily="2" charset="-122"/>
              </a:rPr>
              <a:t>] 76 13 27 </a:t>
            </a:r>
            <a:r>
              <a:rPr lang="en-US" altLang="zh-CN" b="1" u="sng" dirty="0">
                <a:latin typeface="Times New Roman" panose="02020603050405020304" pitchFamily="18" charset="0"/>
                <a:ea typeface="宋体" panose="02010600030101010101" pitchFamily="2" charset="-122"/>
              </a:rPr>
              <a:t>49</a:t>
            </a:r>
            <a:r>
              <a:rPr lang="en-US" altLang="zh-CN" b="1" dirty="0">
                <a:latin typeface="Times New Roman" panose="02020603050405020304" pitchFamily="18" charset="0"/>
                <a:ea typeface="宋体" panose="02010600030101010101" pitchFamily="2" charset="-122"/>
              </a:rPr>
              <a:t> </a:t>
            </a:r>
            <a:endParaRPr lang="en-US" altLang="zh-CN" b="1" dirty="0">
              <a:latin typeface="Times New Roman" panose="02020603050405020304" pitchFamily="18" charset="0"/>
              <a:ea typeface="宋体" panose="02010600030101010101" pitchFamily="2" charset="-122"/>
            </a:endParaRPr>
          </a:p>
          <a:p>
            <a:pPr marL="0" lvl="0" indent="0" algn="ctr">
              <a:spcBef>
                <a:spcPct val="5000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	i=5          (76)       [</a:t>
            </a:r>
            <a:r>
              <a:rPr lang="en-US" altLang="zh-CN" b="1" dirty="0">
                <a:solidFill>
                  <a:schemeClr val="tx2"/>
                </a:solidFill>
                <a:latin typeface="Times New Roman" panose="02020603050405020304" pitchFamily="18" charset="0"/>
                <a:ea typeface="宋体" panose="02010600030101010101" pitchFamily="2" charset="-122"/>
              </a:rPr>
              <a:t>38 49 65 76 97</a:t>
            </a:r>
            <a:r>
              <a:rPr lang="en-US" altLang="zh-CN" b="1" dirty="0">
                <a:latin typeface="Times New Roman" panose="02020603050405020304" pitchFamily="18" charset="0"/>
                <a:ea typeface="宋体" panose="02010600030101010101" pitchFamily="2" charset="-122"/>
              </a:rPr>
              <a:t>] 13 27 </a:t>
            </a:r>
            <a:r>
              <a:rPr lang="en-US" altLang="zh-CN" b="1" u="sng" dirty="0">
                <a:latin typeface="Times New Roman" panose="02020603050405020304" pitchFamily="18" charset="0"/>
                <a:ea typeface="宋体" panose="02010600030101010101" pitchFamily="2" charset="-122"/>
              </a:rPr>
              <a:t>49</a:t>
            </a:r>
            <a:endParaRPr lang="en-US" altLang="zh-CN" b="1" dirty="0">
              <a:latin typeface="Times New Roman" panose="02020603050405020304" pitchFamily="18" charset="0"/>
              <a:ea typeface="宋体" panose="02010600030101010101" pitchFamily="2" charset="-122"/>
            </a:endParaRPr>
          </a:p>
          <a:p>
            <a:pPr marL="0" lvl="0" indent="0" algn="ctr">
              <a:spcBef>
                <a:spcPct val="5000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	i=6          (13)       [</a:t>
            </a:r>
            <a:r>
              <a:rPr lang="en-US" altLang="zh-CN" b="1" dirty="0">
                <a:solidFill>
                  <a:schemeClr val="tx2"/>
                </a:solidFill>
                <a:latin typeface="Times New Roman" panose="02020603050405020304" pitchFamily="18" charset="0"/>
                <a:ea typeface="宋体" panose="02010600030101010101" pitchFamily="2" charset="-122"/>
              </a:rPr>
              <a:t>13 38 49 65 76 97</a:t>
            </a:r>
            <a:r>
              <a:rPr lang="en-US" altLang="zh-CN" b="1" dirty="0">
                <a:latin typeface="Times New Roman" panose="02020603050405020304" pitchFamily="18" charset="0"/>
                <a:ea typeface="宋体" panose="02010600030101010101" pitchFamily="2" charset="-122"/>
              </a:rPr>
              <a:t>] 27 </a:t>
            </a:r>
            <a:r>
              <a:rPr lang="en-US" altLang="zh-CN" b="1" u="sng" dirty="0">
                <a:latin typeface="Times New Roman" panose="02020603050405020304" pitchFamily="18" charset="0"/>
                <a:ea typeface="宋体" panose="02010600030101010101" pitchFamily="2" charset="-122"/>
              </a:rPr>
              <a:t>49</a:t>
            </a:r>
            <a:endParaRPr lang="en-US" altLang="zh-CN" b="1" dirty="0">
              <a:latin typeface="Times New Roman" panose="02020603050405020304" pitchFamily="18" charset="0"/>
              <a:ea typeface="宋体" panose="02010600030101010101" pitchFamily="2" charset="-122"/>
            </a:endParaRPr>
          </a:p>
          <a:p>
            <a:pPr marL="0" lvl="0" indent="0" algn="ctr">
              <a:spcBef>
                <a:spcPct val="5000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	i=7          (27)       [</a:t>
            </a:r>
            <a:r>
              <a:rPr lang="en-US" altLang="zh-CN" b="1" dirty="0">
                <a:solidFill>
                  <a:schemeClr val="tx2"/>
                </a:solidFill>
                <a:latin typeface="Times New Roman" panose="02020603050405020304" pitchFamily="18" charset="0"/>
                <a:ea typeface="宋体" panose="02010600030101010101" pitchFamily="2" charset="-122"/>
              </a:rPr>
              <a:t>13 27 38 49 65 76 97</a:t>
            </a:r>
            <a:r>
              <a:rPr lang="en-US" altLang="zh-CN" b="1" dirty="0">
                <a:latin typeface="Times New Roman" panose="02020603050405020304" pitchFamily="18" charset="0"/>
                <a:ea typeface="宋体" panose="02010600030101010101" pitchFamily="2" charset="-122"/>
              </a:rPr>
              <a:t>] </a:t>
            </a:r>
            <a:r>
              <a:rPr lang="en-US" altLang="zh-CN" b="1" u="sng" dirty="0">
                <a:latin typeface="Times New Roman" panose="02020603050405020304" pitchFamily="18" charset="0"/>
                <a:ea typeface="宋体" panose="02010600030101010101" pitchFamily="2" charset="-122"/>
              </a:rPr>
              <a:t>49</a:t>
            </a:r>
            <a:endParaRPr lang="en-US" altLang="zh-CN" b="1" dirty="0">
              <a:latin typeface="Times New Roman" panose="02020603050405020304" pitchFamily="18" charset="0"/>
              <a:ea typeface="宋体" panose="02010600030101010101" pitchFamily="2" charset="-122"/>
            </a:endParaRPr>
          </a:p>
          <a:p>
            <a:pPr marL="0" lvl="0" indent="0" algn="ctr">
              <a:spcBef>
                <a:spcPct val="5000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	i=8          (</a:t>
            </a:r>
            <a:r>
              <a:rPr lang="en-US" altLang="zh-CN" b="1" u="sng" dirty="0">
                <a:latin typeface="Times New Roman" panose="02020603050405020304" pitchFamily="18" charset="0"/>
                <a:ea typeface="宋体" panose="02010600030101010101" pitchFamily="2" charset="-122"/>
              </a:rPr>
              <a:t>49</a:t>
            </a:r>
            <a:r>
              <a:rPr lang="en-US" altLang="zh-CN" b="1" dirty="0">
                <a:latin typeface="Times New Roman" panose="02020603050405020304" pitchFamily="18" charset="0"/>
                <a:ea typeface="宋体" panose="02010600030101010101" pitchFamily="2" charset="-122"/>
              </a:rPr>
              <a:t>)       [</a:t>
            </a:r>
            <a:r>
              <a:rPr lang="en-US" altLang="zh-CN" b="1" dirty="0">
                <a:solidFill>
                  <a:schemeClr val="tx2"/>
                </a:solidFill>
                <a:latin typeface="Times New Roman" panose="02020603050405020304" pitchFamily="18" charset="0"/>
                <a:ea typeface="宋体" panose="02010600030101010101" pitchFamily="2" charset="-122"/>
              </a:rPr>
              <a:t>13 27 38 49 </a:t>
            </a:r>
            <a:r>
              <a:rPr lang="en-US" altLang="zh-CN" b="1" u="sng" dirty="0">
                <a:solidFill>
                  <a:schemeClr val="tx2"/>
                </a:solidFill>
                <a:latin typeface="Times New Roman" panose="02020603050405020304" pitchFamily="18" charset="0"/>
                <a:ea typeface="宋体" panose="02010600030101010101" pitchFamily="2" charset="-122"/>
              </a:rPr>
              <a:t>49</a:t>
            </a:r>
            <a:r>
              <a:rPr lang="en-US" altLang="zh-CN" b="1" dirty="0">
                <a:solidFill>
                  <a:schemeClr val="tx2"/>
                </a:solidFill>
                <a:latin typeface="Times New Roman" panose="02020603050405020304" pitchFamily="18" charset="0"/>
                <a:ea typeface="宋体" panose="02010600030101010101" pitchFamily="2" charset="-122"/>
              </a:rPr>
              <a:t> 65 76 97</a:t>
            </a:r>
            <a:r>
              <a:rPr lang="en-US" altLang="zh-CN" b="1" dirty="0">
                <a:latin typeface="Times New Roman" panose="02020603050405020304" pitchFamily="18" charset="0"/>
                <a:ea typeface="宋体" panose="02010600030101010101" pitchFamily="2" charset="-122"/>
              </a:rPr>
              <a:t>]</a:t>
            </a:r>
            <a:endParaRPr lang="en-US" altLang="zh-CN" b="1" dirty="0">
              <a:latin typeface="Times New Roman" panose="02020603050405020304" pitchFamily="18" charset="0"/>
              <a:ea typeface="宋体" panose="02010600030101010101" pitchFamily="2"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364">
                                            <p:txEl>
                                              <p:pRg st="0" end="0"/>
                                            </p:txEl>
                                          </p:spTgt>
                                        </p:tgtEl>
                                        <p:attrNameLst>
                                          <p:attrName>style.visibility</p:attrName>
                                        </p:attrNameLst>
                                      </p:cBhvr>
                                      <p:to>
                                        <p:strVal val="visible"/>
                                      </p:to>
                                    </p:set>
                                    <p:animEffect transition="in" filter="fade">
                                      <p:cBhvr>
                                        <p:cTn id="7" dur="500"/>
                                        <p:tgtEl>
                                          <p:spTgt spid="1536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7" presetClass="entr" presetSubtype="10" fill="hold" nodeType="clickEffect">
                                  <p:stCondLst>
                                    <p:cond delay="0"/>
                                  </p:stCondLst>
                                  <p:childTnLst>
                                    <p:set>
                                      <p:cBhvr>
                                        <p:cTn id="11" dur="1" fill="hold">
                                          <p:stCondLst>
                                            <p:cond delay="0"/>
                                          </p:stCondLst>
                                        </p:cTn>
                                        <p:tgtEl>
                                          <p:spTgt spid="15364">
                                            <p:txEl>
                                              <p:pRg st="1" end="1"/>
                                            </p:txEl>
                                          </p:spTgt>
                                        </p:tgtEl>
                                        <p:attrNameLst>
                                          <p:attrName>style.visibility</p:attrName>
                                        </p:attrNameLst>
                                      </p:cBhvr>
                                      <p:to>
                                        <p:strVal val="visible"/>
                                      </p:to>
                                    </p:set>
                                    <p:anim calcmode="lin" valueType="num">
                                      <p:cBhvr>
                                        <p:cTn id="12" dur="500" fill="hold"/>
                                        <p:tgtEl>
                                          <p:spTgt spid="15364">
                                            <p:txEl>
                                              <p:pRg st="1" end="1"/>
                                            </p:txEl>
                                          </p:spTgt>
                                        </p:tgtEl>
                                        <p:attrNameLst>
                                          <p:attrName>ppt_w</p:attrName>
                                        </p:attrNameLst>
                                      </p:cBhvr>
                                      <p:tavLst>
                                        <p:tav tm="0">
                                          <p:val>
                                            <p:fltVal val="0"/>
                                          </p:val>
                                        </p:tav>
                                        <p:tav tm="100000">
                                          <p:val>
                                            <p:strVal val="#ppt_w"/>
                                          </p:val>
                                        </p:tav>
                                      </p:tavLst>
                                    </p:anim>
                                    <p:anim calcmode="lin" valueType="num">
                                      <p:cBhvr>
                                        <p:cTn id="13" dur="500" fill="hold"/>
                                        <p:tgtEl>
                                          <p:spTgt spid="15364">
                                            <p:txEl>
                                              <p:pRg st="1" end="1"/>
                                            </p:txEl>
                                          </p:spTgt>
                                        </p:tgtEl>
                                        <p:attrNameLst>
                                          <p:attrName>ppt_h</p:attrName>
                                        </p:attrNameLst>
                                      </p:cBhvr>
                                      <p:tavLst>
                                        <p:tav tm="0">
                                          <p:val>
                                            <p:strVal val="#ppt_h"/>
                                          </p:val>
                                        </p:tav>
                                        <p:tav tm="100000">
                                          <p:val>
                                            <p:strVal val="#ppt_h"/>
                                          </p:val>
                                        </p:tav>
                                      </p:tavLst>
                                    </p:anim>
                                  </p:childTnLst>
                                </p:cTn>
                              </p:par>
                            </p:childTnLst>
                          </p:cTn>
                        </p:par>
                      </p:childTnLst>
                    </p:cTn>
                  </p:par>
                  <p:par>
                    <p:cTn id="14" fill="hold">
                      <p:stCondLst>
                        <p:cond delay="indefinite"/>
                      </p:stCondLst>
                      <p:childTnLst>
                        <p:par>
                          <p:cTn id="15" fill="hold">
                            <p:stCondLst>
                              <p:cond delay="0"/>
                            </p:stCondLst>
                            <p:childTnLst>
                              <p:par>
                                <p:cTn id="16" presetID="17" presetClass="entr" presetSubtype="10" fill="hold" nodeType="clickEffect">
                                  <p:stCondLst>
                                    <p:cond delay="0"/>
                                  </p:stCondLst>
                                  <p:childTnLst>
                                    <p:set>
                                      <p:cBhvr>
                                        <p:cTn id="17" dur="1" fill="hold">
                                          <p:stCondLst>
                                            <p:cond delay="0"/>
                                          </p:stCondLst>
                                        </p:cTn>
                                        <p:tgtEl>
                                          <p:spTgt spid="15364">
                                            <p:txEl>
                                              <p:pRg st="2" end="2"/>
                                            </p:txEl>
                                          </p:spTgt>
                                        </p:tgtEl>
                                        <p:attrNameLst>
                                          <p:attrName>style.visibility</p:attrName>
                                        </p:attrNameLst>
                                      </p:cBhvr>
                                      <p:to>
                                        <p:strVal val="visible"/>
                                      </p:to>
                                    </p:set>
                                    <p:anim calcmode="lin" valueType="num">
                                      <p:cBhvr>
                                        <p:cTn id="18" dur="500" fill="hold"/>
                                        <p:tgtEl>
                                          <p:spTgt spid="15364">
                                            <p:txEl>
                                              <p:pRg st="2" end="2"/>
                                            </p:txEl>
                                          </p:spTgt>
                                        </p:tgtEl>
                                        <p:attrNameLst>
                                          <p:attrName>ppt_w</p:attrName>
                                        </p:attrNameLst>
                                      </p:cBhvr>
                                      <p:tavLst>
                                        <p:tav tm="0">
                                          <p:val>
                                            <p:fltVal val="0"/>
                                          </p:val>
                                        </p:tav>
                                        <p:tav tm="100000">
                                          <p:val>
                                            <p:strVal val="#ppt_w"/>
                                          </p:val>
                                        </p:tav>
                                      </p:tavLst>
                                    </p:anim>
                                    <p:anim calcmode="lin" valueType="num">
                                      <p:cBhvr>
                                        <p:cTn id="19" dur="500" fill="hold"/>
                                        <p:tgtEl>
                                          <p:spTgt spid="15364">
                                            <p:txEl>
                                              <p:pRg st="2" end="2"/>
                                            </p:txEl>
                                          </p:spTgt>
                                        </p:tgtEl>
                                        <p:attrNameLst>
                                          <p:attrName>ppt_h</p:attrName>
                                        </p:attrNameLst>
                                      </p:cBhvr>
                                      <p:tavLst>
                                        <p:tav tm="0">
                                          <p:val>
                                            <p:strVal val="#ppt_h"/>
                                          </p:val>
                                        </p:tav>
                                        <p:tav tm="100000">
                                          <p:val>
                                            <p:strVal val="#ppt_h"/>
                                          </p:val>
                                        </p:tav>
                                      </p:tavLst>
                                    </p:anim>
                                  </p:childTnLst>
                                </p:cTn>
                              </p:par>
                            </p:childTnLst>
                          </p:cTn>
                        </p:par>
                      </p:childTnLst>
                    </p:cTn>
                  </p:par>
                  <p:par>
                    <p:cTn id="20" fill="hold">
                      <p:stCondLst>
                        <p:cond delay="indefinite"/>
                      </p:stCondLst>
                      <p:childTnLst>
                        <p:par>
                          <p:cTn id="21" fill="hold">
                            <p:stCondLst>
                              <p:cond delay="0"/>
                            </p:stCondLst>
                            <p:childTnLst>
                              <p:par>
                                <p:cTn id="22" presetID="17" presetClass="entr" presetSubtype="10" fill="hold" nodeType="clickEffect">
                                  <p:stCondLst>
                                    <p:cond delay="0"/>
                                  </p:stCondLst>
                                  <p:childTnLst>
                                    <p:set>
                                      <p:cBhvr>
                                        <p:cTn id="23" dur="1" fill="hold">
                                          <p:stCondLst>
                                            <p:cond delay="0"/>
                                          </p:stCondLst>
                                        </p:cTn>
                                        <p:tgtEl>
                                          <p:spTgt spid="15364">
                                            <p:txEl>
                                              <p:pRg st="3" end="3"/>
                                            </p:txEl>
                                          </p:spTgt>
                                        </p:tgtEl>
                                        <p:attrNameLst>
                                          <p:attrName>style.visibility</p:attrName>
                                        </p:attrNameLst>
                                      </p:cBhvr>
                                      <p:to>
                                        <p:strVal val="visible"/>
                                      </p:to>
                                    </p:set>
                                    <p:anim calcmode="lin" valueType="num">
                                      <p:cBhvr>
                                        <p:cTn id="24" dur="500" fill="hold"/>
                                        <p:tgtEl>
                                          <p:spTgt spid="15364">
                                            <p:txEl>
                                              <p:pRg st="3" end="3"/>
                                            </p:txEl>
                                          </p:spTgt>
                                        </p:tgtEl>
                                        <p:attrNameLst>
                                          <p:attrName>ppt_w</p:attrName>
                                        </p:attrNameLst>
                                      </p:cBhvr>
                                      <p:tavLst>
                                        <p:tav tm="0">
                                          <p:val>
                                            <p:fltVal val="0"/>
                                          </p:val>
                                        </p:tav>
                                        <p:tav tm="100000">
                                          <p:val>
                                            <p:strVal val="#ppt_w"/>
                                          </p:val>
                                        </p:tav>
                                      </p:tavLst>
                                    </p:anim>
                                    <p:anim calcmode="lin" valueType="num">
                                      <p:cBhvr>
                                        <p:cTn id="25" dur="500" fill="hold"/>
                                        <p:tgtEl>
                                          <p:spTgt spid="15364">
                                            <p:txEl>
                                              <p:pRg st="3" end="3"/>
                                            </p:txEl>
                                          </p:spTgt>
                                        </p:tgtEl>
                                        <p:attrNameLst>
                                          <p:attrName>ppt_h</p:attrName>
                                        </p:attrNameLst>
                                      </p:cBhvr>
                                      <p:tavLst>
                                        <p:tav tm="0">
                                          <p:val>
                                            <p:strVal val="#ppt_h"/>
                                          </p:val>
                                        </p:tav>
                                        <p:tav tm="100000">
                                          <p:val>
                                            <p:strVal val="#ppt_h"/>
                                          </p:val>
                                        </p:tav>
                                      </p:tavLst>
                                    </p:anim>
                                  </p:childTnLst>
                                </p:cTn>
                              </p:par>
                            </p:childTnLst>
                          </p:cTn>
                        </p:par>
                      </p:childTnLst>
                    </p:cTn>
                  </p:par>
                  <p:par>
                    <p:cTn id="26" fill="hold">
                      <p:stCondLst>
                        <p:cond delay="indefinite"/>
                      </p:stCondLst>
                      <p:childTnLst>
                        <p:par>
                          <p:cTn id="27" fill="hold">
                            <p:stCondLst>
                              <p:cond delay="0"/>
                            </p:stCondLst>
                            <p:childTnLst>
                              <p:par>
                                <p:cTn id="28" presetID="17" presetClass="entr" presetSubtype="10" fill="hold" nodeType="clickEffect">
                                  <p:stCondLst>
                                    <p:cond delay="0"/>
                                  </p:stCondLst>
                                  <p:childTnLst>
                                    <p:set>
                                      <p:cBhvr>
                                        <p:cTn id="29" dur="1" fill="hold">
                                          <p:stCondLst>
                                            <p:cond delay="0"/>
                                          </p:stCondLst>
                                        </p:cTn>
                                        <p:tgtEl>
                                          <p:spTgt spid="15364">
                                            <p:txEl>
                                              <p:pRg st="4" end="4"/>
                                            </p:txEl>
                                          </p:spTgt>
                                        </p:tgtEl>
                                        <p:attrNameLst>
                                          <p:attrName>style.visibility</p:attrName>
                                        </p:attrNameLst>
                                      </p:cBhvr>
                                      <p:to>
                                        <p:strVal val="visible"/>
                                      </p:to>
                                    </p:set>
                                    <p:anim calcmode="lin" valueType="num">
                                      <p:cBhvr>
                                        <p:cTn id="30" dur="500" fill="hold"/>
                                        <p:tgtEl>
                                          <p:spTgt spid="15364">
                                            <p:txEl>
                                              <p:pRg st="4" end="4"/>
                                            </p:txEl>
                                          </p:spTgt>
                                        </p:tgtEl>
                                        <p:attrNameLst>
                                          <p:attrName>ppt_w</p:attrName>
                                        </p:attrNameLst>
                                      </p:cBhvr>
                                      <p:tavLst>
                                        <p:tav tm="0">
                                          <p:val>
                                            <p:fltVal val="0"/>
                                          </p:val>
                                        </p:tav>
                                        <p:tav tm="100000">
                                          <p:val>
                                            <p:strVal val="#ppt_w"/>
                                          </p:val>
                                        </p:tav>
                                      </p:tavLst>
                                    </p:anim>
                                    <p:anim calcmode="lin" valueType="num">
                                      <p:cBhvr>
                                        <p:cTn id="31" dur="500" fill="hold"/>
                                        <p:tgtEl>
                                          <p:spTgt spid="15364">
                                            <p:txEl>
                                              <p:pRg st="4" end="4"/>
                                            </p:txEl>
                                          </p:spTgt>
                                        </p:tgtEl>
                                        <p:attrNameLst>
                                          <p:attrName>ppt_h</p:attrName>
                                        </p:attrNameLst>
                                      </p:cBhvr>
                                      <p:tavLst>
                                        <p:tav tm="0">
                                          <p:val>
                                            <p:strVal val="#ppt_h"/>
                                          </p:val>
                                        </p:tav>
                                        <p:tav tm="100000">
                                          <p:val>
                                            <p:strVal val="#ppt_h"/>
                                          </p:val>
                                        </p:tav>
                                      </p:tavLst>
                                    </p:anim>
                                  </p:childTnLst>
                                </p:cTn>
                              </p:par>
                            </p:childTnLst>
                          </p:cTn>
                        </p:par>
                      </p:childTnLst>
                    </p:cTn>
                  </p:par>
                  <p:par>
                    <p:cTn id="32" fill="hold">
                      <p:stCondLst>
                        <p:cond delay="indefinite"/>
                      </p:stCondLst>
                      <p:childTnLst>
                        <p:par>
                          <p:cTn id="33" fill="hold">
                            <p:stCondLst>
                              <p:cond delay="0"/>
                            </p:stCondLst>
                            <p:childTnLst>
                              <p:par>
                                <p:cTn id="34" presetID="17" presetClass="entr" presetSubtype="10" fill="hold" nodeType="clickEffect">
                                  <p:stCondLst>
                                    <p:cond delay="0"/>
                                  </p:stCondLst>
                                  <p:childTnLst>
                                    <p:set>
                                      <p:cBhvr>
                                        <p:cTn id="35" dur="1" fill="hold">
                                          <p:stCondLst>
                                            <p:cond delay="0"/>
                                          </p:stCondLst>
                                        </p:cTn>
                                        <p:tgtEl>
                                          <p:spTgt spid="15364">
                                            <p:txEl>
                                              <p:pRg st="5" end="5"/>
                                            </p:txEl>
                                          </p:spTgt>
                                        </p:tgtEl>
                                        <p:attrNameLst>
                                          <p:attrName>style.visibility</p:attrName>
                                        </p:attrNameLst>
                                      </p:cBhvr>
                                      <p:to>
                                        <p:strVal val="visible"/>
                                      </p:to>
                                    </p:set>
                                    <p:anim calcmode="lin" valueType="num">
                                      <p:cBhvr>
                                        <p:cTn id="36" dur="500" fill="hold"/>
                                        <p:tgtEl>
                                          <p:spTgt spid="15364">
                                            <p:txEl>
                                              <p:pRg st="5" end="5"/>
                                            </p:txEl>
                                          </p:spTgt>
                                        </p:tgtEl>
                                        <p:attrNameLst>
                                          <p:attrName>ppt_w</p:attrName>
                                        </p:attrNameLst>
                                      </p:cBhvr>
                                      <p:tavLst>
                                        <p:tav tm="0">
                                          <p:val>
                                            <p:fltVal val="0"/>
                                          </p:val>
                                        </p:tav>
                                        <p:tav tm="100000">
                                          <p:val>
                                            <p:strVal val="#ppt_w"/>
                                          </p:val>
                                        </p:tav>
                                      </p:tavLst>
                                    </p:anim>
                                    <p:anim calcmode="lin" valueType="num">
                                      <p:cBhvr>
                                        <p:cTn id="37" dur="500" fill="hold"/>
                                        <p:tgtEl>
                                          <p:spTgt spid="15364">
                                            <p:txEl>
                                              <p:pRg st="5" end="5"/>
                                            </p:txEl>
                                          </p:spTgt>
                                        </p:tgtEl>
                                        <p:attrNameLst>
                                          <p:attrName>ppt_h</p:attrName>
                                        </p:attrNameLst>
                                      </p:cBhvr>
                                      <p:tavLst>
                                        <p:tav tm="0">
                                          <p:val>
                                            <p:strVal val="#ppt_h"/>
                                          </p:val>
                                        </p:tav>
                                        <p:tav tm="100000">
                                          <p:val>
                                            <p:strVal val="#ppt_h"/>
                                          </p:val>
                                        </p:tav>
                                      </p:tavLst>
                                    </p:anim>
                                  </p:childTnLst>
                                </p:cTn>
                              </p:par>
                            </p:childTnLst>
                          </p:cTn>
                        </p:par>
                      </p:childTnLst>
                    </p:cTn>
                  </p:par>
                  <p:par>
                    <p:cTn id="38" fill="hold">
                      <p:stCondLst>
                        <p:cond delay="indefinite"/>
                      </p:stCondLst>
                      <p:childTnLst>
                        <p:par>
                          <p:cTn id="39" fill="hold">
                            <p:stCondLst>
                              <p:cond delay="0"/>
                            </p:stCondLst>
                            <p:childTnLst>
                              <p:par>
                                <p:cTn id="40" presetID="17" presetClass="entr" presetSubtype="10" fill="hold" nodeType="clickEffect">
                                  <p:stCondLst>
                                    <p:cond delay="0"/>
                                  </p:stCondLst>
                                  <p:childTnLst>
                                    <p:set>
                                      <p:cBhvr>
                                        <p:cTn id="41" dur="1" fill="hold">
                                          <p:stCondLst>
                                            <p:cond delay="0"/>
                                          </p:stCondLst>
                                        </p:cTn>
                                        <p:tgtEl>
                                          <p:spTgt spid="15364">
                                            <p:txEl>
                                              <p:pRg st="6" end="6"/>
                                            </p:txEl>
                                          </p:spTgt>
                                        </p:tgtEl>
                                        <p:attrNameLst>
                                          <p:attrName>style.visibility</p:attrName>
                                        </p:attrNameLst>
                                      </p:cBhvr>
                                      <p:to>
                                        <p:strVal val="visible"/>
                                      </p:to>
                                    </p:set>
                                    <p:anim calcmode="lin" valueType="num">
                                      <p:cBhvr>
                                        <p:cTn id="42" dur="500" fill="hold"/>
                                        <p:tgtEl>
                                          <p:spTgt spid="15364">
                                            <p:txEl>
                                              <p:pRg st="6" end="6"/>
                                            </p:txEl>
                                          </p:spTgt>
                                        </p:tgtEl>
                                        <p:attrNameLst>
                                          <p:attrName>ppt_w</p:attrName>
                                        </p:attrNameLst>
                                      </p:cBhvr>
                                      <p:tavLst>
                                        <p:tav tm="0">
                                          <p:val>
                                            <p:fltVal val="0"/>
                                          </p:val>
                                        </p:tav>
                                        <p:tav tm="100000">
                                          <p:val>
                                            <p:strVal val="#ppt_w"/>
                                          </p:val>
                                        </p:tav>
                                      </p:tavLst>
                                    </p:anim>
                                    <p:anim calcmode="lin" valueType="num">
                                      <p:cBhvr>
                                        <p:cTn id="43" dur="500" fill="hold"/>
                                        <p:tgtEl>
                                          <p:spTgt spid="15364">
                                            <p:txEl>
                                              <p:pRg st="6" end="6"/>
                                            </p:txEl>
                                          </p:spTgt>
                                        </p:tgtEl>
                                        <p:attrNameLst>
                                          <p:attrName>ppt_h</p:attrName>
                                        </p:attrNameLst>
                                      </p:cBhvr>
                                      <p:tavLst>
                                        <p:tav tm="0">
                                          <p:val>
                                            <p:strVal val="#ppt_h"/>
                                          </p:val>
                                        </p:tav>
                                        <p:tav tm="100000">
                                          <p:val>
                                            <p:strVal val="#ppt_h"/>
                                          </p:val>
                                        </p:tav>
                                      </p:tavLst>
                                    </p:anim>
                                  </p:childTnLst>
                                </p:cTn>
                              </p:par>
                            </p:childTnLst>
                          </p:cTn>
                        </p:par>
                      </p:childTnLst>
                    </p:cTn>
                  </p:par>
                  <p:par>
                    <p:cTn id="44" fill="hold">
                      <p:stCondLst>
                        <p:cond delay="indefinite"/>
                      </p:stCondLst>
                      <p:childTnLst>
                        <p:par>
                          <p:cTn id="45" fill="hold">
                            <p:stCondLst>
                              <p:cond delay="0"/>
                            </p:stCondLst>
                            <p:childTnLst>
                              <p:par>
                                <p:cTn id="46" presetID="17" presetClass="entr" presetSubtype="10" fill="hold" nodeType="clickEffect">
                                  <p:stCondLst>
                                    <p:cond delay="0"/>
                                  </p:stCondLst>
                                  <p:childTnLst>
                                    <p:set>
                                      <p:cBhvr>
                                        <p:cTn id="47" dur="1" fill="hold">
                                          <p:stCondLst>
                                            <p:cond delay="0"/>
                                          </p:stCondLst>
                                        </p:cTn>
                                        <p:tgtEl>
                                          <p:spTgt spid="15364">
                                            <p:txEl>
                                              <p:pRg st="7" end="7"/>
                                            </p:txEl>
                                          </p:spTgt>
                                        </p:tgtEl>
                                        <p:attrNameLst>
                                          <p:attrName>style.visibility</p:attrName>
                                        </p:attrNameLst>
                                      </p:cBhvr>
                                      <p:to>
                                        <p:strVal val="visible"/>
                                      </p:to>
                                    </p:set>
                                    <p:anim calcmode="lin" valueType="num">
                                      <p:cBhvr>
                                        <p:cTn id="48" dur="500" fill="hold"/>
                                        <p:tgtEl>
                                          <p:spTgt spid="15364">
                                            <p:txEl>
                                              <p:pRg st="7" end="7"/>
                                            </p:txEl>
                                          </p:spTgt>
                                        </p:tgtEl>
                                        <p:attrNameLst>
                                          <p:attrName>ppt_w</p:attrName>
                                        </p:attrNameLst>
                                      </p:cBhvr>
                                      <p:tavLst>
                                        <p:tav tm="0">
                                          <p:val>
                                            <p:fltVal val="0"/>
                                          </p:val>
                                        </p:tav>
                                        <p:tav tm="100000">
                                          <p:val>
                                            <p:strVal val="#ppt_w"/>
                                          </p:val>
                                        </p:tav>
                                      </p:tavLst>
                                    </p:anim>
                                    <p:anim calcmode="lin" valueType="num">
                                      <p:cBhvr>
                                        <p:cTn id="49" dur="500" fill="hold"/>
                                        <p:tgtEl>
                                          <p:spTgt spid="15364">
                                            <p:txEl>
                                              <p:pRg st="7" end="7"/>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idx="4294967295"/>
          </p:nvPr>
        </p:nvSpPr>
        <p:spPr>
          <a:xfrm>
            <a:off x="744538" y="260350"/>
            <a:ext cx="7643813" cy="574675"/>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lang="en-US" altLang="zh-CN" noProof="0">
                <a:ln>
                  <a:noFill/>
                </a:ln>
                <a:effectLst>
                  <a:outerShdw blurRad="38100" dist="38100" dir="2700000" algn="tl">
                    <a:srgbClr val="C0C0C0"/>
                  </a:outerShdw>
                </a:effectLst>
                <a:uLnTx/>
                <a:uFillTx/>
                <a:sym typeface="+mn-ea"/>
              </a:rPr>
              <a:t>8.2 </a:t>
            </a:r>
            <a:r>
              <a:rPr lang="zh-CN" altLang="en-US" noProof="0">
                <a:ln>
                  <a:noFill/>
                </a:ln>
                <a:effectLst>
                  <a:outerShdw blurRad="38100" dist="38100" dir="2700000" algn="tl">
                    <a:srgbClr val="C0C0C0"/>
                  </a:outerShdw>
                </a:effectLst>
                <a:uLnTx/>
                <a:uFillTx/>
                <a:sym typeface="+mn-ea"/>
              </a:rPr>
              <a:t>插入排序</a:t>
            </a:r>
            <a:r>
              <a:rPr lang="en-US" altLang="zh-CN" noProof="0">
                <a:ln>
                  <a:noFill/>
                </a:ln>
                <a:effectLst>
                  <a:outerShdw blurRad="38100" dist="38100" dir="2700000" algn="tl">
                    <a:srgbClr val="C0C0C0"/>
                  </a:outerShdw>
                </a:effectLst>
                <a:uLnTx/>
                <a:uFillTx/>
                <a:sym typeface="+mn-ea"/>
              </a:rPr>
              <a:t>--</a:t>
            </a:r>
            <a:r>
              <a:rPr lang="zh-CN" altLang="en-US" sz="2000" noProof="0">
                <a:ln>
                  <a:noFill/>
                </a:ln>
                <a:effectLst>
                  <a:outerShdw blurRad="38100" dist="38100" dir="2700000" algn="tl">
                    <a:srgbClr val="C0C0C0"/>
                  </a:outerShdw>
                </a:effectLst>
                <a:uLnTx/>
                <a:uFillTx/>
                <a:sym typeface="+mn-ea"/>
              </a:rPr>
              <a:t>直接插入排序</a:t>
            </a:r>
            <a:endParaRPr kumimoji="0" lang="zh-CN" altLang="en-US" sz="20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endParaRPr>
          </a:p>
        </p:txBody>
      </p:sp>
      <p:sp>
        <p:nvSpPr>
          <p:cNvPr id="17411" name="Rectangle 3"/>
          <p:cNvSpPr>
            <a:spLocks noGrp="1"/>
          </p:cNvSpPr>
          <p:nvPr>
            <p:ph type="body" idx="4294967295"/>
          </p:nvPr>
        </p:nvSpPr>
        <p:spPr>
          <a:xfrm>
            <a:off x="179388" y="1125538"/>
            <a:ext cx="8785225" cy="4175125"/>
          </a:xfrm>
        </p:spPr>
        <p:txBody>
          <a:bodyPr vert="horz" wrap="square" lIns="91440" tIns="45720" rIns="91440" bIns="45720" anchor="t" anchorCtr="0"/>
          <a:lstStyle/>
          <a:p>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直接插入排序算法</a:t>
            </a:r>
            <a:endParaRPr lang="en-US" altLang="zh-CN" dirty="0">
              <a:latin typeface="Times New Roman" panose="02020603050405020304" pitchFamily="18" charset="0"/>
              <a:ea typeface="微软雅黑" panose="020B0503020204020204" pitchFamily="34" charset="-122"/>
              <a:cs typeface="Times New Roman" panose="02020603050405020304" pitchFamily="18" charset="0"/>
            </a:endParaRPr>
          </a:p>
          <a:p>
            <a:pPr marL="400050" lvl="1" indent="0">
              <a:buNone/>
            </a:pP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void InsertSort(SqList &amp;L){//</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升序</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pPr marL="400050" lvl="1" indent="0">
              <a:buNone/>
            </a:pP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b="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for(i=2; i&lt;=L.length; i++)</a:t>
            </a:r>
            <a:endParaRPr lang="en-US" altLang="zh-CN" b="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endParaRPr>
          </a:p>
          <a:p>
            <a:pPr marL="400050" lvl="1" indent="0">
              <a:buNone/>
            </a:pP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	    if(L.r[i].key </a:t>
            </a:r>
            <a:r>
              <a:rPr lang="en-US" altLang="zh-CN"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&lt;</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 L.r[i-1].key){	</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需将</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L.r[i]</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插入有序表</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L.r[0]=L.r[i];			</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复制为哨兵</a:t>
            </a:r>
            <a:endParaRPr lang="zh-CN" altLang="en-US" sz="2000" dirty="0">
              <a:latin typeface="Times New Roman" panose="02020603050405020304" pitchFamily="18" charset="0"/>
              <a:ea typeface="微软雅黑" panose="020B0503020204020204" pitchFamily="34" charset="-122"/>
              <a:cs typeface="Times New Roman" panose="02020603050405020304" pitchFamily="18" charset="0"/>
            </a:endParaRPr>
          </a:p>
          <a:p>
            <a:pPr marL="1314450" lvl="3" indent="457200">
              <a:buNone/>
            </a:pP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sym typeface="+mn-ea"/>
              </a:rPr>
              <a:t> L.r[i]=L.r[i-1];</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mn-ea"/>
              </a:rPr>
              <a:t>		</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sym typeface="+mn-ea"/>
              </a:rPr>
              <a:t>//r[i-1]</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sym typeface="+mn-ea"/>
              </a:rPr>
              <a:t>后移</a:t>
            </a:r>
            <a:endParaRPr lang="zh-CN" altLang="en-US" dirty="0">
              <a:latin typeface="Times New Roman" panose="02020603050405020304" pitchFamily="18" charset="0"/>
              <a:ea typeface="微软雅黑" panose="020B0503020204020204" pitchFamily="34" charset="-122"/>
              <a:cs typeface="Times New Roman" panose="02020603050405020304" pitchFamily="18" charset="0"/>
            </a:endParaRPr>
          </a:p>
          <a:p>
            <a:pPr marL="400050" lvl="1" indent="0">
              <a:buNone/>
            </a:pP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b="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for(j=i-2; </a:t>
            </a:r>
            <a:r>
              <a:rPr lang="en-US" altLang="zh-CN"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L.r[0].key&lt;L.r[j].key</a:t>
            </a:r>
            <a:r>
              <a:rPr lang="en-US" altLang="zh-CN" b="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 j--)</a:t>
            </a:r>
            <a:endParaRPr lang="en-US" altLang="zh-CN" b="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endParaRPr>
          </a:p>
          <a:p>
            <a:pPr marL="400050" lvl="1" indent="0">
              <a:buNone/>
            </a:pP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		L.r[j+1]=L.r[j];	</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记录后移</a:t>
            </a:r>
            <a:endParaRPr lang="zh-CN" altLang="en-US" dirty="0">
              <a:latin typeface="Times New Roman" panose="02020603050405020304" pitchFamily="18" charset="0"/>
              <a:ea typeface="微软雅黑" panose="020B0503020204020204" pitchFamily="34" charset="-122"/>
              <a:cs typeface="Times New Roman" panose="02020603050405020304" pitchFamily="18" charset="0"/>
            </a:endParaRPr>
          </a:p>
          <a:p>
            <a:pPr marL="400050" lvl="1" indent="0">
              <a:buNone/>
            </a:pP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	L.r[j+1]=L.r[0];		</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插入到正确位置</a:t>
            </a:r>
            <a:endParaRPr lang="zh-CN" altLang="en-US" dirty="0">
              <a:latin typeface="Times New Roman" panose="02020603050405020304" pitchFamily="18" charset="0"/>
              <a:ea typeface="微软雅黑" panose="020B0503020204020204" pitchFamily="34" charset="-122"/>
              <a:cs typeface="Times New Roman" panose="02020603050405020304" pitchFamily="18" charset="0"/>
            </a:endParaRPr>
          </a:p>
          <a:p>
            <a:pPr marL="400050" lvl="1" indent="0">
              <a:buNone/>
            </a:pP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b="1" dirty="0">
                <a:solidFill>
                  <a:srgbClr val="FF0909"/>
                </a:solidFill>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b="1" dirty="0">
              <a:solidFill>
                <a:srgbClr val="FF0909"/>
              </a:solidFill>
              <a:latin typeface="Times New Roman" panose="02020603050405020304" pitchFamily="18" charset="0"/>
              <a:ea typeface="微软雅黑" panose="020B0503020204020204" pitchFamily="34" charset="-122"/>
              <a:cs typeface="Times New Roman" panose="02020603050405020304" pitchFamily="18" charset="0"/>
            </a:endParaRPr>
          </a:p>
          <a:p>
            <a:pPr marL="400050" lvl="1" indent="0">
              <a:buNone/>
            </a:pP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endParaRPr lang="zh-CN" altLang="en-US" dirty="0">
              <a:latin typeface="Times New Roman" panose="02020603050405020304" pitchFamily="18" charset="0"/>
              <a:ea typeface="微软雅黑" panose="020B0503020204020204" pitchFamily="34" charset="-122"/>
              <a:cs typeface="Times New Roman" panose="02020603050405020304" pitchFamily="18" charset="0"/>
            </a:endParaRPr>
          </a:p>
          <a:p>
            <a:endParaRPr lang="zh-CN" altLang="en-US"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 name="TextBox 1"/>
          <p:cNvSpPr txBox="1"/>
          <p:nvPr/>
        </p:nvSpPr>
        <p:spPr>
          <a:xfrm>
            <a:off x="1619250" y="5157788"/>
            <a:ext cx="5976938" cy="830262"/>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i=5            [   ]  [</a:t>
            </a:r>
            <a:r>
              <a:rPr lang="en-US" altLang="zh-CN" b="1" dirty="0">
                <a:solidFill>
                  <a:schemeClr val="tx2"/>
                </a:solidFill>
                <a:latin typeface="Times New Roman" panose="02020603050405020304" pitchFamily="18" charset="0"/>
                <a:ea typeface="宋体" panose="02010600030101010101" pitchFamily="2" charset="-122"/>
              </a:rPr>
              <a:t>38 49 65 97</a:t>
            </a:r>
            <a:r>
              <a:rPr lang="en-US" altLang="zh-CN" b="1" dirty="0">
                <a:latin typeface="Times New Roman" panose="02020603050405020304" pitchFamily="18" charset="0"/>
                <a:ea typeface="宋体" panose="02010600030101010101" pitchFamily="2" charset="-122"/>
              </a:rPr>
              <a:t>] 76 13 27 </a:t>
            </a:r>
            <a:r>
              <a:rPr lang="en-US" altLang="zh-CN" b="1" u="sng" dirty="0">
                <a:latin typeface="Times New Roman" panose="02020603050405020304" pitchFamily="18" charset="0"/>
                <a:ea typeface="宋体" panose="02010600030101010101" pitchFamily="2" charset="-122"/>
              </a:rPr>
              <a:t>49</a:t>
            </a:r>
            <a:endParaRPr lang="en-US" altLang="zh-CN" b="1" u="sng" dirty="0">
              <a:latin typeface="Times New Roman" panose="02020603050405020304" pitchFamily="18" charset="0"/>
              <a:ea typeface="宋体" panose="02010600030101010101" pitchFamily="2" charset="-122"/>
            </a:endParaRPr>
          </a:p>
          <a:p>
            <a:pPr marL="0" lvl="0" indent="0"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                 [76] [</a:t>
            </a:r>
            <a:r>
              <a:rPr lang="en-US" altLang="zh-CN" b="1" dirty="0">
                <a:solidFill>
                  <a:schemeClr val="tx2"/>
                </a:solidFill>
                <a:latin typeface="Times New Roman" panose="02020603050405020304" pitchFamily="18" charset="0"/>
                <a:ea typeface="宋体" panose="02010600030101010101" pitchFamily="2" charset="-122"/>
              </a:rPr>
              <a:t>38 49 65 97</a:t>
            </a:r>
            <a:r>
              <a:rPr lang="en-US" altLang="zh-CN" b="1" dirty="0">
                <a:latin typeface="Times New Roman" panose="02020603050405020304" pitchFamily="18" charset="0"/>
                <a:ea typeface="宋体" panose="02010600030101010101" pitchFamily="2" charset="-122"/>
              </a:rPr>
              <a:t>] 76 13 27 </a:t>
            </a:r>
            <a:r>
              <a:rPr lang="en-US" altLang="zh-CN" b="1" u="sng" dirty="0">
                <a:latin typeface="Times New Roman" panose="02020603050405020304" pitchFamily="18" charset="0"/>
                <a:ea typeface="宋体" panose="02010600030101010101" pitchFamily="2" charset="-122"/>
              </a:rPr>
              <a:t>49</a:t>
            </a:r>
            <a:endParaRPr lang="zh-CN" altLang="en-US" dirty="0">
              <a:latin typeface="Arial" panose="020B0604020202020204" pitchFamily="34" charset="0"/>
              <a:ea typeface="宋体" panose="02010600030101010101" pitchFamily="2" charset="-122"/>
            </a:endParaRPr>
          </a:p>
        </p:txBody>
      </p:sp>
      <p:sp>
        <p:nvSpPr>
          <p:cNvPr id="5" name="下箭头 3"/>
          <p:cNvSpPr/>
          <p:nvPr/>
        </p:nvSpPr>
        <p:spPr>
          <a:xfrm>
            <a:off x="5292725" y="4718050"/>
            <a:ext cx="215900" cy="503238"/>
          </a:xfrm>
          <a:prstGeom prst="downArrow">
            <a:avLst>
              <a:gd name="adj1" fmla="val 50000"/>
              <a:gd name="adj2" fmla="val 49887"/>
            </a:avLst>
          </a:prstGeom>
          <a:solidFill>
            <a:srgbClr val="C00000"/>
          </a:solidFill>
          <a:ln w="9525" cap="flat" cmpd="sng">
            <a:solidFill>
              <a:schemeClr val="tx1"/>
            </a:solidFill>
            <a:prstDash val="solid"/>
            <a:roun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en-US" sz="1800" dirty="0">
              <a:latin typeface="Arial" panose="020B0604020202020204" pitchFamily="34" charset="0"/>
              <a:ea typeface="宋体" panose="02010600030101010101" pitchFamily="2" charset="-122"/>
            </a:endParaRPr>
          </a:p>
        </p:txBody>
      </p:sp>
      <p:sp>
        <p:nvSpPr>
          <p:cNvPr id="7" name="下箭头 6"/>
          <p:cNvSpPr/>
          <p:nvPr/>
        </p:nvSpPr>
        <p:spPr>
          <a:xfrm>
            <a:off x="4859338" y="4718050"/>
            <a:ext cx="217487" cy="503238"/>
          </a:xfrm>
          <a:prstGeom prst="downArrow">
            <a:avLst>
              <a:gd name="adj1" fmla="val 50000"/>
              <a:gd name="adj2" fmla="val 49523"/>
            </a:avLst>
          </a:prstGeom>
          <a:solidFill>
            <a:srgbClr val="0000FF"/>
          </a:solidFill>
          <a:ln w="9525" cap="flat" cmpd="sng">
            <a:solidFill>
              <a:schemeClr val="tx1"/>
            </a:solidFill>
            <a:prstDash val="solid"/>
            <a:roun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en-US" sz="1800" dirty="0">
              <a:latin typeface="Arial" panose="020B0604020202020204" pitchFamily="34" charset="0"/>
              <a:ea typeface="宋体" panose="02010600030101010101" pitchFamily="2" charset="-122"/>
            </a:endParaRPr>
          </a:p>
        </p:txBody>
      </p:sp>
      <p:sp>
        <p:nvSpPr>
          <p:cNvPr id="6" name="矩形 4"/>
          <p:cNvSpPr/>
          <p:nvPr/>
        </p:nvSpPr>
        <p:spPr>
          <a:xfrm>
            <a:off x="5219700" y="5589588"/>
            <a:ext cx="431800" cy="374650"/>
          </a:xfrm>
          <a:prstGeom prst="rect">
            <a:avLst/>
          </a:prstGeom>
          <a:solidFill>
            <a:schemeClr val="accent1"/>
          </a:solidFill>
          <a:ln w="9525">
            <a:noFill/>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000" b="1" dirty="0">
                <a:solidFill>
                  <a:srgbClr val="FFFF00"/>
                </a:solidFill>
                <a:latin typeface="Arial" panose="020B0604020202020204" pitchFamily="34" charset="0"/>
                <a:ea typeface="宋体" panose="02010600030101010101" pitchFamily="2" charset="-122"/>
              </a:rPr>
              <a:t>97</a:t>
            </a:r>
            <a:endParaRPr lang="zh-CN" altLang="en-US" sz="2000" b="1" dirty="0">
              <a:solidFill>
                <a:srgbClr val="FFFF00"/>
              </a:solidFill>
              <a:latin typeface="Arial" panose="020B0604020202020204" pitchFamily="34" charset="0"/>
              <a:ea typeface="宋体" panose="02010600030101010101" pitchFamily="2" charset="-122"/>
            </a:endParaRPr>
          </a:p>
        </p:txBody>
      </p:sp>
      <p:sp>
        <p:nvSpPr>
          <p:cNvPr id="9" name="矩形 8"/>
          <p:cNvSpPr/>
          <p:nvPr/>
        </p:nvSpPr>
        <p:spPr>
          <a:xfrm>
            <a:off x="4759325" y="5589588"/>
            <a:ext cx="431800" cy="374650"/>
          </a:xfrm>
          <a:prstGeom prst="rect">
            <a:avLst/>
          </a:prstGeom>
          <a:solidFill>
            <a:schemeClr val="accent1"/>
          </a:solidFill>
          <a:ln w="9525">
            <a:noFill/>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000" b="1" dirty="0">
                <a:solidFill>
                  <a:srgbClr val="FFFF00"/>
                </a:solidFill>
                <a:latin typeface="Arial" panose="020B0604020202020204" pitchFamily="34" charset="0"/>
                <a:ea typeface="宋体" panose="02010600030101010101" pitchFamily="2" charset="-122"/>
              </a:rPr>
              <a:t>76</a:t>
            </a:r>
            <a:endParaRPr lang="zh-CN" altLang="en-US" sz="2000" b="1" dirty="0">
              <a:solidFill>
                <a:srgbClr val="FFFF00"/>
              </a:solidFill>
              <a:latin typeface="Arial" panose="020B0604020202020204" pitchFamily="34" charset="0"/>
              <a:ea typeface="宋体" panose="02010600030101010101" pitchFamily="2" charset="-122"/>
            </a:endParaRPr>
          </a:p>
        </p:txBody>
      </p:sp>
      <p:sp>
        <p:nvSpPr>
          <p:cNvPr id="10" name="下箭头 9"/>
          <p:cNvSpPr/>
          <p:nvPr/>
        </p:nvSpPr>
        <p:spPr>
          <a:xfrm>
            <a:off x="4500563" y="4721225"/>
            <a:ext cx="215900" cy="504825"/>
          </a:xfrm>
          <a:prstGeom prst="downArrow">
            <a:avLst>
              <a:gd name="adj1" fmla="val 50000"/>
              <a:gd name="adj2" fmla="val 50044"/>
            </a:avLst>
          </a:prstGeom>
          <a:solidFill>
            <a:srgbClr val="0000FF"/>
          </a:solidFill>
          <a:ln w="9525" cap="flat" cmpd="sng">
            <a:solidFill>
              <a:schemeClr val="tx1"/>
            </a:solidFill>
            <a:prstDash val="solid"/>
            <a:roun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en-US" sz="1800" dirty="0">
              <a:latin typeface="Arial" panose="020B0604020202020204" pitchFamily="34" charset="0"/>
              <a:ea typeface="宋体" panose="02010600030101010101" pitchFamily="2"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charRg st="0" end="45"/>
                                            </p:txEl>
                                          </p:spTgt>
                                        </p:tgtEl>
                                        <p:attrNameLst>
                                          <p:attrName>style.visibility</p:attrName>
                                        </p:attrNameLst>
                                      </p:cBhvr>
                                      <p:to>
                                        <p:strVal val="visible"/>
                                      </p:to>
                                    </p:set>
                                    <p:animEffect transition="in" filter="barn(inVertical)">
                                      <p:cBhvr>
                                        <p:cTn id="7" dur="500"/>
                                        <p:tgtEl>
                                          <p:spTgt spid="3">
                                            <p:txEl>
                                              <p:charRg st="0" end="45"/>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charRg st="45" end="95"/>
                                            </p:txEl>
                                          </p:spTgt>
                                        </p:tgtEl>
                                        <p:attrNameLst>
                                          <p:attrName>style.visibility</p:attrName>
                                        </p:attrNameLst>
                                      </p:cBhvr>
                                      <p:to>
                                        <p:strVal val="visible"/>
                                      </p:to>
                                    </p:set>
                                    <p:animEffect transition="in" filter="barn(inVertical)">
                                      <p:cBhvr>
                                        <p:cTn id="12" dur="500"/>
                                        <p:tgtEl>
                                          <p:spTgt spid="3">
                                            <p:txEl>
                                              <p:charRg st="45" end="9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down)">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barn(inVertical)">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wipe(down)">
                                      <p:cBhvr>
                                        <p:cTn id="32" dur="500"/>
                                        <p:tgtEl>
                                          <p:spTgt spid="10"/>
                                        </p:tgtEl>
                                      </p:cBhvr>
                                    </p:animEffect>
                                  </p:childTnLst>
                                </p:cTn>
                              </p:par>
                              <p:par>
                                <p:cTn id="33" presetID="16" presetClass="exit" presetSubtype="21" fill="hold" grpId="1" nodeType="withEffect">
                                  <p:stCondLst>
                                    <p:cond delay="0"/>
                                  </p:stCondLst>
                                  <p:childTnLst>
                                    <p:animEffect transition="out" filter="barn(inVertical)">
                                      <p:cBhvr>
                                        <p:cTn id="34" dur="500"/>
                                        <p:tgtEl>
                                          <p:spTgt spid="7"/>
                                        </p:tgtEl>
                                      </p:cBhvr>
                                    </p:animEffect>
                                    <p:set>
                                      <p:cBhvr>
                                        <p:cTn id="35" dur="1" fill="hold">
                                          <p:stCondLst>
                                            <p:cond delay="499"/>
                                          </p:stCondLst>
                                        </p:cTn>
                                        <p:tgtEl>
                                          <p:spTgt spid="7"/>
                                        </p:tgtEl>
                                        <p:attrNameLst>
                                          <p:attrName>style.visibility</p:attrName>
                                        </p:attrNameLst>
                                      </p:cBhvr>
                                      <p:to>
                                        <p:strVal val="hidden"/>
                                      </p:to>
                                    </p:set>
                                  </p:childTnLst>
                                </p:cTn>
                              </p:par>
                            </p:childTnLst>
                          </p:cTn>
                        </p:par>
                      </p:childTnLst>
                    </p:cTn>
                  </p:par>
                  <p:par>
                    <p:cTn id="36" fill="hold">
                      <p:stCondLst>
                        <p:cond delay="indefinite"/>
                      </p:stCondLst>
                      <p:childTnLst>
                        <p:par>
                          <p:cTn id="37" fill="hold">
                            <p:stCondLst>
                              <p:cond delay="0"/>
                            </p:stCondLst>
                            <p:childTnLst>
                              <p:par>
                                <p:cTn id="38" presetID="16" presetClass="entr" presetSubtype="21" fill="hold" grpId="0" nodeType="clickEffect">
                                  <p:stCondLst>
                                    <p:cond delay="0"/>
                                  </p:stCondLst>
                                  <p:childTnLst>
                                    <p:set>
                                      <p:cBhvr>
                                        <p:cTn id="39" dur="1" fill="hold">
                                          <p:stCondLst>
                                            <p:cond delay="0"/>
                                          </p:stCondLst>
                                        </p:cTn>
                                        <p:tgtEl>
                                          <p:spTgt spid="9"/>
                                        </p:tgtEl>
                                        <p:attrNameLst>
                                          <p:attrName>style.visibility</p:attrName>
                                        </p:attrNameLst>
                                      </p:cBhvr>
                                      <p:to>
                                        <p:strVal val="visible"/>
                                      </p:to>
                                    </p:set>
                                    <p:animEffect transition="in" filter="barn(inVertical)">
                                      <p:cBhvr>
                                        <p:cTn id="4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7" grpId="1" animBg="1"/>
      <p:bldP spid="6" grpId="0" animBg="1"/>
      <p:bldP spid="9" grpId="0" animBg="1"/>
      <p:bldP spid="1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idx="4294967295"/>
          </p:nvPr>
        </p:nvSpPr>
        <p:spPr>
          <a:xfrm>
            <a:off x="744538" y="260350"/>
            <a:ext cx="7643813" cy="574675"/>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lang="en-US" altLang="zh-CN" noProof="0">
                <a:ln>
                  <a:noFill/>
                </a:ln>
                <a:effectLst>
                  <a:outerShdw blurRad="38100" dist="38100" dir="2700000" algn="tl">
                    <a:srgbClr val="C0C0C0"/>
                  </a:outerShdw>
                </a:effectLst>
                <a:uLnTx/>
                <a:uFillTx/>
                <a:sym typeface="+mn-ea"/>
              </a:rPr>
              <a:t>8.2 </a:t>
            </a:r>
            <a:r>
              <a:rPr lang="zh-CN" altLang="en-US" noProof="0">
                <a:ln>
                  <a:noFill/>
                </a:ln>
                <a:effectLst>
                  <a:outerShdw blurRad="38100" dist="38100" dir="2700000" algn="tl">
                    <a:srgbClr val="C0C0C0"/>
                  </a:outerShdw>
                </a:effectLst>
                <a:uLnTx/>
                <a:uFillTx/>
                <a:sym typeface="+mn-ea"/>
              </a:rPr>
              <a:t>插入排序</a:t>
            </a:r>
            <a:r>
              <a:rPr lang="en-US" altLang="zh-CN" noProof="0">
                <a:ln>
                  <a:noFill/>
                </a:ln>
                <a:effectLst>
                  <a:outerShdw blurRad="38100" dist="38100" dir="2700000" algn="tl">
                    <a:srgbClr val="C0C0C0"/>
                  </a:outerShdw>
                </a:effectLst>
                <a:uLnTx/>
                <a:uFillTx/>
                <a:sym typeface="+mn-ea"/>
              </a:rPr>
              <a:t>--</a:t>
            </a:r>
            <a:r>
              <a:rPr lang="zh-CN" altLang="en-US" sz="2000" noProof="0">
                <a:ln>
                  <a:noFill/>
                </a:ln>
                <a:effectLst>
                  <a:outerShdw blurRad="38100" dist="38100" dir="2700000" algn="tl">
                    <a:srgbClr val="C0C0C0"/>
                  </a:outerShdw>
                </a:effectLst>
                <a:uLnTx/>
                <a:uFillTx/>
                <a:sym typeface="+mn-ea"/>
              </a:rPr>
              <a:t>直接插入排序</a:t>
            </a:r>
            <a:endParaRPr kumimoji="0" lang="zh-CN" altLang="en-US" sz="20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endParaRPr>
          </a:p>
        </p:txBody>
      </p:sp>
      <p:sp>
        <p:nvSpPr>
          <p:cNvPr id="17411" name="Rectangle 3"/>
          <p:cNvSpPr>
            <a:spLocks noGrp="1" noChangeArrowheads="1"/>
          </p:cNvSpPr>
          <p:nvPr>
            <p:ph type="body" idx="4294967295"/>
          </p:nvPr>
        </p:nvSpPr>
        <p:spPr>
          <a:xfrm>
            <a:off x="179388" y="1125538"/>
            <a:ext cx="8785225" cy="5472113"/>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10000"/>
              </a:spcBef>
              <a:spcAft>
                <a:spcPct val="0"/>
              </a:spcAft>
              <a:buClrTx/>
              <a:buSzTx/>
              <a:buFont typeface="Wingdings" panose="05000000000000000000" pitchFamily="2" charset="2"/>
              <a:buChar char="l"/>
              <a:defRPr/>
            </a:pPr>
            <a:r>
              <a:rPr kumimoji="0" lang="zh-CN" altLang="en-US" sz="2400" b="0" i="0"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算法分析</a:t>
            </a:r>
            <a:endParaRPr kumimoji="0" lang="en-US" altLang="zh-CN" sz="2400" b="0" i="0"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a:p>
            <a:pPr marL="742950" marR="0" lvl="1" indent="-285750" algn="l" defTabSz="914400" rtl="0" eaLnBrk="0" fontAlgn="base" latinLnBrk="0" hangingPunct="0">
              <a:lnSpc>
                <a:spcPct val="100000"/>
              </a:lnSpc>
              <a:spcBef>
                <a:spcPct val="10000"/>
              </a:spcBef>
              <a:spcAft>
                <a:spcPct val="0"/>
              </a:spcAft>
              <a:buClrTx/>
              <a:buSzTx/>
              <a:buFont typeface="Wingdings" panose="05000000000000000000" pitchFamily="2" charset="2"/>
              <a:buChar char="Ø"/>
              <a:defRPr/>
            </a:pPr>
            <a:r>
              <a:rPr kumimoji="0" lang="zh-CN" altLang="en-US" sz="2400" b="0" i="0"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时间复杂度</a:t>
            </a:r>
            <a:endParaRPr kumimoji="0" lang="en-US" altLang="zh-CN" sz="2400" b="0" i="0"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a:p>
            <a:pPr marL="1143000" marR="0" lvl="2" indent="-228600" algn="l" defTabSz="914400" rtl="0" eaLnBrk="0" fontAlgn="base" latinLnBrk="0" hangingPunct="0">
              <a:lnSpc>
                <a:spcPct val="100000"/>
              </a:lnSpc>
              <a:spcBef>
                <a:spcPct val="10000"/>
              </a:spcBef>
              <a:spcAft>
                <a:spcPct val="0"/>
              </a:spcAft>
              <a:buClrTx/>
              <a:buSzTx/>
              <a:buFont typeface="Wingdings" panose="05000000000000000000" pitchFamily="2" charset="2"/>
              <a:buChar char="ü"/>
              <a:defRPr/>
            </a:pPr>
            <a:r>
              <a:rPr kumimoji="0" lang="zh-CN" altLang="en-US" sz="2400" b="0" i="0"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若初始递增有序，关键字比较次数为最小值</a:t>
            </a:r>
            <a:r>
              <a:rPr kumimoji="0" lang="en-US" altLang="zh-CN" sz="2400" b="0" i="0"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n-1</a:t>
            </a:r>
            <a:r>
              <a:rPr kumimoji="0" lang="zh-CN" altLang="en-US" sz="2400" b="0" i="0"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，记录不需移动。时间复杂度是</a:t>
            </a:r>
            <a:r>
              <a:rPr kumimoji="0" lang="en-US" altLang="zh-CN" sz="2400" b="0" i="0"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O(n)</a:t>
            </a:r>
            <a:r>
              <a:rPr kumimoji="0" lang="zh-CN" altLang="en-US" sz="2400" b="0" i="0"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a:t>
            </a:r>
            <a:endParaRPr kumimoji="0" lang="en-US" altLang="zh-CN" sz="2400" b="0" i="0"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a:p>
            <a:pPr marL="1143000" marR="0" lvl="2" indent="-228600" algn="l" defTabSz="914400" rtl="0" eaLnBrk="0" fontAlgn="base" latinLnBrk="0" hangingPunct="0">
              <a:lnSpc>
                <a:spcPct val="100000"/>
              </a:lnSpc>
              <a:spcBef>
                <a:spcPct val="10000"/>
              </a:spcBef>
              <a:spcAft>
                <a:spcPct val="0"/>
              </a:spcAft>
              <a:buClrTx/>
              <a:buSzTx/>
              <a:buFont typeface="Wingdings" panose="05000000000000000000" pitchFamily="2" charset="2"/>
              <a:buChar char="ü"/>
              <a:defRPr/>
            </a:pPr>
            <a:r>
              <a:rPr kumimoji="0" lang="zh-CN" altLang="en-US" sz="2400" b="0" i="0"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若初始递减有序，第</a:t>
            </a:r>
            <a:r>
              <a:rPr kumimoji="0" lang="en-US" altLang="zh-CN" sz="2400" b="0" i="0" u="none" strike="noStrike" kern="0" cap="none" spc="0" normalizeH="0" baseline="0" noProof="0" dirty="0" err="1">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i</a:t>
            </a:r>
            <a:r>
              <a:rPr kumimoji="0" lang="zh-CN" altLang="en-US" sz="2400" b="0" i="0"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个记录要比较</a:t>
            </a:r>
            <a:r>
              <a:rPr kumimoji="0" lang="en-US" altLang="zh-CN" sz="2400" b="0" i="0" u="none" strike="noStrike" kern="0" cap="none" spc="0" normalizeH="0" baseline="0" noProof="0" dirty="0" err="1">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i</a:t>
            </a:r>
            <a:r>
              <a:rPr kumimoji="0" lang="zh-CN" altLang="en-US" sz="2400" b="0" i="0"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次，所以从第</a:t>
            </a:r>
            <a:r>
              <a:rPr kumimoji="0" lang="en-US" altLang="zh-CN" sz="2400" b="0" i="0"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2</a:t>
            </a:r>
            <a:r>
              <a:rPr kumimoji="0" lang="en-US" altLang="zh-CN" sz="2400" b="0" i="0"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Wingdings" panose="05000000000000000000" pitchFamily="2" charset="2"/>
              </a:rPr>
              <a:t>n</a:t>
            </a:r>
            <a:r>
              <a:rPr kumimoji="0" lang="zh-CN" altLang="en-US" sz="2400" b="0" i="0"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记录共需比较的总次数为：</a:t>
            </a:r>
            <a:endParaRPr kumimoji="0" lang="zh-CN" altLang="en-US" sz="2400" b="0" i="0"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a:p>
            <a:pPr marL="342900" marR="0" lvl="0" indent="-342900" algn="just" defTabSz="914400" rtl="0" eaLnBrk="0" fontAlgn="base" latinLnBrk="0" hangingPunct="0">
              <a:lnSpc>
                <a:spcPct val="120000"/>
              </a:lnSpc>
              <a:spcBef>
                <a:spcPct val="0"/>
              </a:spcBef>
              <a:spcAft>
                <a:spcPct val="0"/>
              </a:spcAft>
              <a:buClr>
                <a:schemeClr val="hlink"/>
              </a:buClr>
              <a:buSzPct val="90000"/>
              <a:buFont typeface="Wingdings" panose="05000000000000000000" pitchFamily="2" charset="2"/>
              <a:buNone/>
              <a:defRPr/>
            </a:pPr>
            <a:r>
              <a:rPr kumimoji="0" lang="zh-CN" altLang="en-US" sz="2400" b="0" i="0"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a:t>
            </a:r>
            <a:r>
              <a:rPr kumimoji="0" lang="en-US" altLang="zh-CN" sz="2400" b="0" i="0" u="none" strike="noStrike" kern="0" cap="none" spc="0" normalizeH="0" baseline="0" noProof="0" dirty="0" err="1">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C</a:t>
            </a:r>
            <a:r>
              <a:rPr kumimoji="0" lang="en-US" altLang="zh-CN" sz="2400" b="0" i="0" u="none" strike="noStrike" kern="0" cap="none" spc="0" normalizeH="0" baseline="-30000" noProof="0" dirty="0" err="1">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max</a:t>
            </a:r>
            <a:r>
              <a:rPr kumimoji="0" lang="en-US" altLang="zh-CN" sz="2400" b="0" i="0"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=(n+2)(n-1)/2=O(n</a:t>
            </a:r>
            <a:r>
              <a:rPr kumimoji="0" lang="en-US" altLang="zh-CN" sz="2400" b="0" i="0" u="none" strike="noStrike" kern="0" cap="none" spc="0" normalizeH="0" baseline="3000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2</a:t>
            </a:r>
            <a:r>
              <a:rPr kumimoji="0" lang="en-US" altLang="zh-CN" sz="2400" b="0" i="0"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a:t>
            </a:r>
            <a:endParaRPr kumimoji="0" lang="en-US" altLang="zh-CN" sz="2400" b="0" i="0"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a:p>
            <a:pPr marL="1143000" marR="0" lvl="2" indent="-228600" algn="just" defTabSz="914400" rtl="0" eaLnBrk="0" fontAlgn="base" latinLnBrk="0" hangingPunct="0">
              <a:lnSpc>
                <a:spcPct val="100000"/>
              </a:lnSpc>
              <a:spcBef>
                <a:spcPct val="0"/>
              </a:spcBef>
              <a:spcAft>
                <a:spcPct val="0"/>
              </a:spcAft>
              <a:buClrTx/>
              <a:buSzPct val="90000"/>
              <a:buFont typeface="Wingdings" panose="05000000000000000000" pitchFamily="2" charset="2"/>
              <a:buChar char="ü"/>
              <a:defRPr/>
            </a:pPr>
            <a:r>
              <a:rPr kumimoji="0" lang="zh-CN" altLang="en-US" sz="2400" b="0" i="0"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每次首先要将</a:t>
            </a:r>
            <a:r>
              <a:rPr kumimoji="0" lang="en-US" altLang="zh-CN" sz="2400" b="0" i="0"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r[</a:t>
            </a:r>
            <a:r>
              <a:rPr kumimoji="0" lang="en-US" altLang="zh-CN" sz="2400" b="0" i="0" u="none" strike="noStrike" kern="0" cap="none" spc="0" normalizeH="0" baseline="0" noProof="0" dirty="0" err="1">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i</a:t>
            </a:r>
            <a:r>
              <a:rPr kumimoji="0" lang="en-US" altLang="zh-CN" sz="2400" b="0" i="0"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a:t>
            </a:r>
            <a:r>
              <a:rPr kumimoji="0" lang="zh-CN" altLang="en-US" sz="2400" b="0" i="0"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移到</a:t>
            </a:r>
            <a:r>
              <a:rPr kumimoji="0" lang="en-US" altLang="zh-CN" sz="2400" b="0" i="0"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r[0]</a:t>
            </a:r>
            <a:r>
              <a:rPr kumimoji="0" lang="zh-CN" altLang="en-US" sz="2400" b="0" i="0"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，故每趟移动比比较多一次，则记录移动的总次数为：</a:t>
            </a:r>
            <a:endParaRPr kumimoji="0" lang="zh-CN" altLang="en-US" sz="2400" b="0" i="0"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a:p>
            <a:pPr marL="342900" marR="0" lvl="0" indent="-342900" algn="just" defTabSz="914400" rtl="0" eaLnBrk="0" fontAlgn="base" latinLnBrk="0" hangingPunct="0">
              <a:lnSpc>
                <a:spcPct val="120000"/>
              </a:lnSpc>
              <a:spcBef>
                <a:spcPct val="0"/>
              </a:spcBef>
              <a:spcAft>
                <a:spcPct val="0"/>
              </a:spcAft>
              <a:buClr>
                <a:schemeClr val="hlink"/>
              </a:buClr>
              <a:buSzPct val="90000"/>
              <a:buFont typeface="Wingdings" panose="05000000000000000000" pitchFamily="2" charset="2"/>
              <a:buNone/>
              <a:defRPr/>
            </a:pPr>
            <a:r>
              <a:rPr kumimoji="0" lang="zh-CN" altLang="en-US" sz="2400" b="0" i="0"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a:t>
            </a:r>
            <a:r>
              <a:rPr kumimoji="0" lang="en-US" altLang="zh-CN" sz="2400" b="0" i="0" u="none" strike="noStrike" kern="0" cap="none" spc="0" normalizeH="0" baseline="0" noProof="0" dirty="0" err="1">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M</a:t>
            </a:r>
            <a:r>
              <a:rPr kumimoji="0" lang="en-US" altLang="zh-CN" sz="2400" b="0" i="0" u="none" strike="noStrike" kern="0" cap="none" spc="0" normalizeH="0" baseline="-30000" noProof="0" dirty="0" err="1">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max</a:t>
            </a:r>
            <a:r>
              <a:rPr kumimoji="0" lang="en-US" altLang="zh-CN" sz="2400" b="0" i="0"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=(n+4)(n-1)/2=O(n</a:t>
            </a:r>
            <a:r>
              <a:rPr kumimoji="0" lang="en-US" altLang="zh-CN" sz="2400" b="0" i="0" u="none" strike="noStrike" kern="0" cap="none" spc="0" normalizeH="0" baseline="3000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2</a:t>
            </a:r>
            <a:r>
              <a:rPr kumimoji="0" lang="en-US" altLang="zh-CN" sz="2400" b="0" i="0"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a:t>
            </a:r>
            <a:endParaRPr kumimoji="0" lang="en-US" altLang="zh-CN" sz="2400" b="0" i="0"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a:p>
            <a:pPr marL="1143000" marR="0" lvl="2" indent="-228600" algn="just" defTabSz="914400" rtl="0" eaLnBrk="0" fontAlgn="base" latinLnBrk="0" hangingPunct="0">
              <a:lnSpc>
                <a:spcPct val="100000"/>
              </a:lnSpc>
              <a:spcBef>
                <a:spcPct val="0"/>
              </a:spcBef>
              <a:spcAft>
                <a:spcPct val="0"/>
              </a:spcAft>
              <a:buClrTx/>
              <a:buSzPct val="90000"/>
              <a:buFont typeface="Wingdings" panose="05000000000000000000" pitchFamily="2" charset="2"/>
              <a:buChar char="ü"/>
              <a:defRPr/>
            </a:pPr>
            <a:r>
              <a:rPr kumimoji="0" lang="zh-CN" altLang="en-US" sz="2400" b="0" i="0"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时间复杂度最好情况为</a:t>
            </a:r>
            <a:r>
              <a:rPr kumimoji="0" lang="en-US" altLang="zh-CN" sz="2400" b="0" i="0"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O(n)</a:t>
            </a:r>
            <a:r>
              <a:rPr kumimoji="0" lang="zh-CN" altLang="en-US" sz="2400" b="0" i="0"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，最坏情况为</a:t>
            </a:r>
            <a:r>
              <a:rPr kumimoji="0" lang="en-US" altLang="zh-CN" sz="2400" b="0" i="0"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O(n</a:t>
            </a:r>
            <a:r>
              <a:rPr kumimoji="0" lang="en-US" altLang="zh-CN" sz="2400" b="0" i="0" u="none" strike="noStrike" kern="0" cap="none" spc="0" normalizeH="0" baseline="3000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2</a:t>
            </a:r>
            <a:r>
              <a:rPr kumimoji="0" lang="en-US" altLang="zh-CN" sz="2400" b="0" i="0"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a:t>
            </a:r>
            <a:r>
              <a:rPr kumimoji="0" lang="zh-CN" altLang="en-US" sz="2400" b="0" i="0"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。平均时间复杂度为</a:t>
            </a:r>
            <a:r>
              <a:rPr kumimoji="0" lang="en-US" altLang="zh-CN" sz="2400" b="1" i="0" u="none" strike="noStrike" kern="0" cap="none" spc="0" normalizeH="0" baseline="0" noProof="0" dirty="0">
                <a:ln>
                  <a:noFill/>
                </a:ln>
                <a:solidFill>
                  <a:srgbClr val="FF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O(n</a:t>
            </a:r>
            <a:r>
              <a:rPr kumimoji="0" lang="en-US" altLang="zh-CN" sz="2400" b="1" i="0" u="none" strike="noStrike" kern="0" cap="none" spc="0" normalizeH="0" baseline="30000" noProof="0" dirty="0">
                <a:ln>
                  <a:noFill/>
                </a:ln>
                <a:solidFill>
                  <a:srgbClr val="FF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2</a:t>
            </a:r>
            <a:r>
              <a:rPr kumimoji="0" lang="en-US" altLang="zh-CN" sz="2400" b="1" i="0" u="none" strike="noStrike" kern="0" cap="none" spc="0" normalizeH="0" baseline="0" noProof="0" dirty="0">
                <a:ln>
                  <a:noFill/>
                </a:ln>
                <a:solidFill>
                  <a:srgbClr val="FF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a:t>
            </a:r>
            <a:endParaRPr kumimoji="0" lang="en-US" altLang="zh-CN" sz="2400" b="1" i="0" u="none" strike="noStrike" kern="0" cap="none" spc="0" normalizeH="0" baseline="0" noProof="0" dirty="0">
              <a:ln>
                <a:noFill/>
              </a:ln>
              <a:solidFill>
                <a:srgbClr val="FF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a:p>
            <a:pPr marL="742950" marR="0" lvl="1" indent="-285750" algn="just" defTabSz="914400" rtl="0" eaLnBrk="0" fontAlgn="base" latinLnBrk="0" hangingPunct="0">
              <a:lnSpc>
                <a:spcPct val="100000"/>
              </a:lnSpc>
              <a:spcBef>
                <a:spcPct val="0"/>
              </a:spcBef>
              <a:spcAft>
                <a:spcPct val="0"/>
              </a:spcAft>
              <a:buClrTx/>
              <a:buSzPct val="90000"/>
              <a:buFont typeface="Wingdings" panose="05000000000000000000" pitchFamily="2" charset="2"/>
              <a:buChar char="Ø"/>
              <a:defRPr/>
            </a:pPr>
            <a:r>
              <a:rPr kumimoji="0" lang="zh-CN" altLang="en-US" sz="2400" b="0" i="0"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空间复杂度：辅助空间只有</a:t>
            </a:r>
            <a:r>
              <a:rPr kumimoji="0" lang="en-US" altLang="zh-CN" sz="2400" b="0" i="0"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R[0]</a:t>
            </a:r>
            <a:r>
              <a:rPr kumimoji="0" lang="zh-CN" altLang="en-US" sz="2400" b="0" i="0"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a:t>
            </a:r>
            <a:r>
              <a:rPr kumimoji="0" lang="en-US" altLang="zh-CN" sz="2400" b="1" i="0" u="none" strike="noStrike" kern="0" cap="none" spc="0" normalizeH="0" baseline="0" noProof="0" dirty="0">
                <a:ln>
                  <a:noFill/>
                </a:ln>
                <a:solidFill>
                  <a:srgbClr val="FF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S(n)=O(1)</a:t>
            </a:r>
            <a:endParaRPr kumimoji="0" lang="en-US" altLang="zh-CN" sz="2400" b="1" i="0" u="none" strike="noStrike" kern="0" cap="none" spc="0" normalizeH="0" baseline="0" noProof="0" dirty="0">
              <a:ln>
                <a:noFill/>
              </a:ln>
              <a:solidFill>
                <a:srgbClr val="FF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a:p>
            <a:pPr marL="742950" marR="0" lvl="1" indent="-285750" algn="just" defTabSz="914400" rtl="0" eaLnBrk="0" fontAlgn="base" latinLnBrk="0" hangingPunct="0">
              <a:lnSpc>
                <a:spcPct val="100000"/>
              </a:lnSpc>
              <a:spcBef>
                <a:spcPct val="0"/>
              </a:spcBef>
              <a:spcAft>
                <a:spcPct val="0"/>
              </a:spcAft>
              <a:buClrTx/>
              <a:buSzPct val="90000"/>
              <a:buFont typeface="Wingdings" panose="05000000000000000000" pitchFamily="2" charset="2"/>
              <a:buChar char="Ø"/>
              <a:defRPr/>
            </a:pPr>
            <a:r>
              <a:rPr kumimoji="0" lang="zh-CN" altLang="en-US" sz="2400" b="0" i="0"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稳定性：</a:t>
            </a:r>
            <a:r>
              <a:rPr kumimoji="0" lang="zh-CN" altLang="en-US" sz="2400" b="0" i="0" u="none" strike="noStrike" kern="0" cap="none" spc="0" normalizeH="0" baseline="0" noProof="0" dirty="0">
                <a:ln>
                  <a:noFill/>
                </a:ln>
                <a:solidFill>
                  <a:srgbClr val="FF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稳定</a:t>
            </a:r>
            <a:endParaRPr kumimoji="0" lang="zh-CN" altLang="en-US" sz="2400" b="0" i="0"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graphicFrame>
        <p:nvGraphicFramePr>
          <p:cNvPr id="17412" name="Object 4"/>
          <p:cNvGraphicFramePr>
            <a:graphicFrameLocks noChangeAspect="1"/>
          </p:cNvGraphicFramePr>
          <p:nvPr/>
        </p:nvGraphicFramePr>
        <p:xfrm>
          <a:off x="2209800" y="3375025"/>
          <a:ext cx="777875" cy="558800"/>
        </p:xfrm>
        <a:graphic>
          <a:graphicData uri="http://schemas.openxmlformats.org/presentationml/2006/ole">
            <mc:AlternateContent xmlns:mc="http://schemas.openxmlformats.org/markup-compatibility/2006">
              <mc:Choice xmlns:v="urn:schemas-microsoft-com:vml" Requires="v">
                <p:oleObj spid="_x0000_s2" name="" r:id="rId1" imgW="406400" imgH="292100" progId="Equation.3">
                  <p:embed/>
                </p:oleObj>
              </mc:Choice>
              <mc:Fallback>
                <p:oleObj name="" r:id="rId1" imgW="406400" imgH="292100" progId="Equation.3">
                  <p:embed/>
                  <p:pic>
                    <p:nvPicPr>
                      <p:cNvPr id="0" name="图片 3075"/>
                      <p:cNvPicPr/>
                      <p:nvPr/>
                    </p:nvPicPr>
                    <p:blipFill>
                      <a:blip r:embed="rId2"/>
                      <a:stretch>
                        <a:fillRect/>
                      </a:stretch>
                    </p:blipFill>
                    <p:spPr>
                      <a:xfrm>
                        <a:off x="2209800" y="3375025"/>
                        <a:ext cx="777875" cy="558800"/>
                      </a:xfrm>
                      <a:prstGeom prst="rect">
                        <a:avLst/>
                      </a:prstGeom>
                      <a:noFill/>
                      <a:ln w="38100">
                        <a:noFill/>
                        <a:miter/>
                      </a:ln>
                    </p:spPr>
                  </p:pic>
                </p:oleObj>
              </mc:Fallback>
            </mc:AlternateContent>
          </a:graphicData>
        </a:graphic>
      </p:graphicFrame>
      <p:graphicFrame>
        <p:nvGraphicFramePr>
          <p:cNvPr id="17413" name="Object 5"/>
          <p:cNvGraphicFramePr>
            <a:graphicFrameLocks noChangeAspect="1"/>
          </p:cNvGraphicFramePr>
          <p:nvPr/>
        </p:nvGraphicFramePr>
        <p:xfrm>
          <a:off x="2195513" y="4581525"/>
          <a:ext cx="1081087" cy="539750"/>
        </p:xfrm>
        <a:graphic>
          <a:graphicData uri="http://schemas.openxmlformats.org/presentationml/2006/ole">
            <mc:AlternateContent xmlns:mc="http://schemas.openxmlformats.org/markup-compatibility/2006">
              <mc:Choice xmlns:v="urn:schemas-microsoft-com:vml" Requires="v">
                <p:oleObj spid="_x0000_s3" name="" r:id="rId3" imgW="584835" imgH="292735" progId="Equation.3">
                  <p:embed/>
                </p:oleObj>
              </mc:Choice>
              <mc:Fallback>
                <p:oleObj name="" r:id="rId3" imgW="584835" imgH="292735" progId="Equation.3">
                  <p:embed/>
                  <p:pic>
                    <p:nvPicPr>
                      <p:cNvPr id="0" name="图片 3076"/>
                      <p:cNvPicPr/>
                      <p:nvPr/>
                    </p:nvPicPr>
                    <p:blipFill>
                      <a:blip r:embed="rId4"/>
                      <a:stretch>
                        <a:fillRect/>
                      </a:stretch>
                    </p:blipFill>
                    <p:spPr>
                      <a:xfrm>
                        <a:off x="2195513" y="4581525"/>
                        <a:ext cx="1081087" cy="539750"/>
                      </a:xfrm>
                      <a:prstGeom prst="rect">
                        <a:avLst/>
                      </a:prstGeom>
                      <a:noFill/>
                      <a:ln w="38100">
                        <a:noFill/>
                        <a:miter/>
                      </a:ln>
                    </p:spPr>
                  </p:pic>
                </p:oleObj>
              </mc:Fallback>
            </mc:AlternateContent>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7411">
                                            <p:txEl>
                                              <p:pRg st="2" end="2"/>
                                            </p:txEl>
                                          </p:spTgt>
                                        </p:tgtEl>
                                        <p:attrNameLst>
                                          <p:attrName>style.visibility</p:attrName>
                                        </p:attrNameLst>
                                      </p:cBhvr>
                                      <p:to>
                                        <p:strVal val="visible"/>
                                      </p:to>
                                    </p:set>
                                    <p:animEffect transition="in" filter="fade">
                                      <p:cBhvr>
                                        <p:cTn id="7" dur="500"/>
                                        <p:tgtEl>
                                          <p:spTgt spid="17411">
                                            <p:txEl>
                                              <p:pRg st="2" end="2"/>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7411">
                                            <p:txEl>
                                              <p:pRg st="3" end="3"/>
                                            </p:txEl>
                                          </p:spTgt>
                                        </p:tgtEl>
                                        <p:attrNameLst>
                                          <p:attrName>style.visibility</p:attrName>
                                        </p:attrNameLst>
                                      </p:cBhvr>
                                      <p:to>
                                        <p:strVal val="visible"/>
                                      </p:to>
                                    </p:set>
                                    <p:animEffect transition="in" filter="fade">
                                      <p:cBhvr>
                                        <p:cTn id="11" dur="500"/>
                                        <p:tgtEl>
                                          <p:spTgt spid="17411">
                                            <p:txEl>
                                              <p:pRg st="3" end="3"/>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7411">
                                            <p:txEl>
                                              <p:pRg st="4" end="4"/>
                                            </p:txEl>
                                          </p:spTgt>
                                        </p:tgtEl>
                                        <p:attrNameLst>
                                          <p:attrName>style.visibility</p:attrName>
                                        </p:attrNameLst>
                                      </p:cBhvr>
                                      <p:to>
                                        <p:strVal val="visible"/>
                                      </p:to>
                                    </p:set>
                                    <p:animEffect transition="in" filter="fade">
                                      <p:cBhvr>
                                        <p:cTn id="15" dur="500"/>
                                        <p:tgtEl>
                                          <p:spTgt spid="17411">
                                            <p:txEl>
                                              <p:pRg st="4" end="4"/>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17412"/>
                                        </p:tgtEl>
                                        <p:attrNameLst>
                                          <p:attrName>style.visibility</p:attrName>
                                        </p:attrNameLst>
                                      </p:cBhvr>
                                      <p:to>
                                        <p:strVal val="visible"/>
                                      </p:to>
                                    </p:set>
                                    <p:animEffect transition="in" filter="fade">
                                      <p:cBhvr>
                                        <p:cTn id="18" dur="500"/>
                                        <p:tgtEl>
                                          <p:spTgt spid="17412"/>
                                        </p:tgtEl>
                                      </p:cBhvr>
                                    </p:animEffect>
                                  </p:childTnLst>
                                </p:cTn>
                              </p:par>
                            </p:childTnLst>
                          </p:cTn>
                        </p:par>
                        <p:par>
                          <p:cTn id="19" fill="hold">
                            <p:stCondLst>
                              <p:cond delay="1500"/>
                            </p:stCondLst>
                            <p:childTnLst>
                              <p:par>
                                <p:cTn id="20" presetID="10" presetClass="entr" presetSubtype="0" fill="hold" nodeType="afterEffect">
                                  <p:stCondLst>
                                    <p:cond delay="0"/>
                                  </p:stCondLst>
                                  <p:childTnLst>
                                    <p:set>
                                      <p:cBhvr>
                                        <p:cTn id="21" dur="1" fill="hold">
                                          <p:stCondLst>
                                            <p:cond delay="0"/>
                                          </p:stCondLst>
                                        </p:cTn>
                                        <p:tgtEl>
                                          <p:spTgt spid="17411">
                                            <p:txEl>
                                              <p:pRg st="5" end="5"/>
                                            </p:txEl>
                                          </p:spTgt>
                                        </p:tgtEl>
                                        <p:attrNameLst>
                                          <p:attrName>style.visibility</p:attrName>
                                        </p:attrNameLst>
                                      </p:cBhvr>
                                      <p:to>
                                        <p:strVal val="visible"/>
                                      </p:to>
                                    </p:set>
                                    <p:animEffect transition="in" filter="fade">
                                      <p:cBhvr>
                                        <p:cTn id="22" dur="500"/>
                                        <p:tgtEl>
                                          <p:spTgt spid="17411">
                                            <p:txEl>
                                              <p:pRg st="5" end="5"/>
                                            </p:txEl>
                                          </p:spTgt>
                                        </p:tgtEl>
                                      </p:cBhvr>
                                    </p:animEffect>
                                  </p:childTnLst>
                                </p:cTn>
                              </p:par>
                            </p:childTnLst>
                          </p:cTn>
                        </p:par>
                        <p:par>
                          <p:cTn id="23" fill="hold">
                            <p:stCondLst>
                              <p:cond delay="2000"/>
                            </p:stCondLst>
                            <p:childTnLst>
                              <p:par>
                                <p:cTn id="24" presetID="10" presetClass="entr" presetSubtype="0" fill="hold" nodeType="afterEffect">
                                  <p:stCondLst>
                                    <p:cond delay="0"/>
                                  </p:stCondLst>
                                  <p:childTnLst>
                                    <p:set>
                                      <p:cBhvr>
                                        <p:cTn id="25" dur="1" fill="hold">
                                          <p:stCondLst>
                                            <p:cond delay="0"/>
                                          </p:stCondLst>
                                        </p:cTn>
                                        <p:tgtEl>
                                          <p:spTgt spid="17411">
                                            <p:txEl>
                                              <p:pRg st="6" end="6"/>
                                            </p:txEl>
                                          </p:spTgt>
                                        </p:tgtEl>
                                        <p:attrNameLst>
                                          <p:attrName>style.visibility</p:attrName>
                                        </p:attrNameLst>
                                      </p:cBhvr>
                                      <p:to>
                                        <p:strVal val="visible"/>
                                      </p:to>
                                    </p:set>
                                    <p:animEffect transition="in" filter="fade">
                                      <p:cBhvr>
                                        <p:cTn id="26" dur="500"/>
                                        <p:tgtEl>
                                          <p:spTgt spid="17411">
                                            <p:txEl>
                                              <p:pRg st="6" end="6"/>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17413"/>
                                        </p:tgtEl>
                                        <p:attrNameLst>
                                          <p:attrName>style.visibility</p:attrName>
                                        </p:attrNameLst>
                                      </p:cBhvr>
                                      <p:to>
                                        <p:strVal val="visible"/>
                                      </p:to>
                                    </p:set>
                                    <p:animEffect transition="in" filter="fade">
                                      <p:cBhvr>
                                        <p:cTn id="29" dur="500"/>
                                        <p:tgtEl>
                                          <p:spTgt spid="17413"/>
                                        </p:tgtEl>
                                      </p:cBhvr>
                                    </p:animEffect>
                                  </p:childTnLst>
                                </p:cTn>
                              </p:par>
                            </p:childTnLst>
                          </p:cTn>
                        </p:par>
                        <p:par>
                          <p:cTn id="30" fill="hold">
                            <p:stCondLst>
                              <p:cond delay="2500"/>
                            </p:stCondLst>
                            <p:childTnLst>
                              <p:par>
                                <p:cTn id="31" presetID="10" presetClass="entr" presetSubtype="0" fill="hold" nodeType="afterEffect">
                                  <p:stCondLst>
                                    <p:cond delay="0"/>
                                  </p:stCondLst>
                                  <p:childTnLst>
                                    <p:set>
                                      <p:cBhvr>
                                        <p:cTn id="32" dur="1" fill="hold">
                                          <p:stCondLst>
                                            <p:cond delay="0"/>
                                          </p:stCondLst>
                                        </p:cTn>
                                        <p:tgtEl>
                                          <p:spTgt spid="17411">
                                            <p:txEl>
                                              <p:pRg st="7" end="7"/>
                                            </p:txEl>
                                          </p:spTgt>
                                        </p:tgtEl>
                                        <p:attrNameLst>
                                          <p:attrName>style.visibility</p:attrName>
                                        </p:attrNameLst>
                                      </p:cBhvr>
                                      <p:to>
                                        <p:strVal val="visible"/>
                                      </p:to>
                                    </p:set>
                                    <p:animEffect transition="in" filter="fade">
                                      <p:cBhvr>
                                        <p:cTn id="33" dur="500"/>
                                        <p:tgtEl>
                                          <p:spTgt spid="17411">
                                            <p:txEl>
                                              <p:pRg st="7" end="7"/>
                                            </p:txEl>
                                          </p:spTgt>
                                        </p:tgtEl>
                                      </p:cBhvr>
                                    </p:animEffect>
                                  </p:childTnLst>
                                </p:cTn>
                              </p:par>
                            </p:childTnLst>
                          </p:cTn>
                        </p:par>
                        <p:par>
                          <p:cTn id="34" fill="hold">
                            <p:stCondLst>
                              <p:cond delay="3000"/>
                            </p:stCondLst>
                            <p:childTnLst>
                              <p:par>
                                <p:cTn id="35" presetID="10" presetClass="entr" presetSubtype="0" fill="hold" nodeType="afterEffect">
                                  <p:stCondLst>
                                    <p:cond delay="0"/>
                                  </p:stCondLst>
                                  <p:childTnLst>
                                    <p:set>
                                      <p:cBhvr>
                                        <p:cTn id="36" dur="1" fill="hold">
                                          <p:stCondLst>
                                            <p:cond delay="0"/>
                                          </p:stCondLst>
                                        </p:cTn>
                                        <p:tgtEl>
                                          <p:spTgt spid="17411">
                                            <p:txEl>
                                              <p:pRg st="8" end="8"/>
                                            </p:txEl>
                                          </p:spTgt>
                                        </p:tgtEl>
                                        <p:attrNameLst>
                                          <p:attrName>style.visibility</p:attrName>
                                        </p:attrNameLst>
                                      </p:cBhvr>
                                      <p:to>
                                        <p:strVal val="visible"/>
                                      </p:to>
                                    </p:set>
                                    <p:animEffect transition="in" filter="fade">
                                      <p:cBhvr>
                                        <p:cTn id="37" dur="500"/>
                                        <p:tgtEl>
                                          <p:spTgt spid="17411">
                                            <p:txEl>
                                              <p:pRg st="8" end="8"/>
                                            </p:txEl>
                                          </p:spTgt>
                                        </p:tgtEl>
                                      </p:cBhvr>
                                    </p:animEffect>
                                  </p:childTnLst>
                                </p:cTn>
                              </p:par>
                            </p:childTnLst>
                          </p:cTn>
                        </p:par>
                        <p:par>
                          <p:cTn id="38" fill="hold">
                            <p:stCondLst>
                              <p:cond delay="3500"/>
                            </p:stCondLst>
                            <p:childTnLst>
                              <p:par>
                                <p:cTn id="39" presetID="10" presetClass="entr" presetSubtype="0" fill="hold" nodeType="afterEffect">
                                  <p:stCondLst>
                                    <p:cond delay="0"/>
                                  </p:stCondLst>
                                  <p:childTnLst>
                                    <p:set>
                                      <p:cBhvr>
                                        <p:cTn id="40" dur="1" fill="hold">
                                          <p:stCondLst>
                                            <p:cond delay="0"/>
                                          </p:stCondLst>
                                        </p:cTn>
                                        <p:tgtEl>
                                          <p:spTgt spid="17411">
                                            <p:txEl>
                                              <p:pRg st="9" end="9"/>
                                            </p:txEl>
                                          </p:spTgt>
                                        </p:tgtEl>
                                        <p:attrNameLst>
                                          <p:attrName>style.visibility</p:attrName>
                                        </p:attrNameLst>
                                      </p:cBhvr>
                                      <p:to>
                                        <p:strVal val="visible"/>
                                      </p:to>
                                    </p:set>
                                    <p:animEffect transition="in" filter="fade">
                                      <p:cBhvr>
                                        <p:cTn id="41" dur="500"/>
                                        <p:tgtEl>
                                          <p:spTgt spid="17411">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idx="4294967295"/>
          </p:nvPr>
        </p:nvSpPr>
        <p:spPr>
          <a:xfrm>
            <a:off x="744538" y="260350"/>
            <a:ext cx="7643813" cy="574675"/>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lang="en-US" altLang="zh-CN" noProof="0">
                <a:ln>
                  <a:noFill/>
                </a:ln>
                <a:effectLst>
                  <a:outerShdw blurRad="38100" dist="38100" dir="2700000" algn="tl">
                    <a:srgbClr val="C0C0C0"/>
                  </a:outerShdw>
                </a:effectLst>
                <a:uLnTx/>
                <a:uFillTx/>
                <a:sym typeface="+mn-ea"/>
              </a:rPr>
              <a:t>8.2 </a:t>
            </a:r>
            <a:r>
              <a:rPr lang="zh-CN" altLang="en-US" noProof="0">
                <a:ln>
                  <a:noFill/>
                </a:ln>
                <a:effectLst>
                  <a:outerShdw blurRad="38100" dist="38100" dir="2700000" algn="tl">
                    <a:srgbClr val="C0C0C0"/>
                  </a:outerShdw>
                </a:effectLst>
                <a:uLnTx/>
                <a:uFillTx/>
                <a:sym typeface="+mn-ea"/>
              </a:rPr>
              <a:t>插入排序</a:t>
            </a:r>
            <a:r>
              <a:rPr lang="en-US" altLang="zh-CN" noProof="0">
                <a:ln>
                  <a:noFill/>
                </a:ln>
                <a:effectLst>
                  <a:outerShdw blurRad="38100" dist="38100" dir="2700000" algn="tl">
                    <a:srgbClr val="C0C0C0"/>
                  </a:outerShdw>
                </a:effectLst>
                <a:uLnTx/>
                <a:uFillTx/>
                <a:sym typeface="+mn-ea"/>
              </a:rPr>
              <a:t>--</a:t>
            </a:r>
            <a:r>
              <a:rPr lang="zh-CN" altLang="en-US" sz="2000" noProof="0">
                <a:ln>
                  <a:noFill/>
                </a:ln>
                <a:effectLst>
                  <a:outerShdw blurRad="38100" dist="38100" dir="2700000" algn="tl">
                    <a:srgbClr val="C0C0C0"/>
                  </a:outerShdw>
                </a:effectLst>
                <a:uLnTx/>
                <a:uFillTx/>
                <a:sym typeface="+mn-ea"/>
              </a:rPr>
              <a:t>直接插入排序</a:t>
            </a:r>
            <a:endParaRPr kumimoji="0" lang="zh-CN" altLang="en-US" sz="20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endParaRPr>
          </a:p>
        </p:txBody>
      </p:sp>
      <p:sp>
        <p:nvSpPr>
          <p:cNvPr id="17411" name="Rectangle 3"/>
          <p:cNvSpPr>
            <a:spLocks noGrp="1" noChangeArrowheads="1"/>
          </p:cNvSpPr>
          <p:nvPr>
            <p:ph type="body" idx="4294967295"/>
          </p:nvPr>
        </p:nvSpPr>
        <p:spPr>
          <a:xfrm>
            <a:off x="179388" y="1125538"/>
            <a:ext cx="8785225" cy="5472113"/>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10000"/>
              </a:spcBef>
              <a:spcAft>
                <a:spcPct val="0"/>
              </a:spcAft>
              <a:buClrTx/>
              <a:buSzTx/>
              <a:buFont typeface="Wingdings" panose="05000000000000000000" pitchFamily="2" charset="2"/>
              <a:buChar char="l"/>
              <a:defRPr/>
            </a:pPr>
            <a:r>
              <a:rPr kumimoji="0" lang="zh-CN" altLang="en-US" sz="2400" b="0" i="0" u="none" strike="noStrike" kern="0" cap="none" spc="0" normalizeH="0" baseline="0" noProof="0" dirty="0">
                <a:ln>
                  <a:noFill/>
                </a:ln>
                <a:solidFill>
                  <a:schemeClr val="tx1"/>
                </a:solidFill>
                <a:effectLst/>
                <a:uLnTx/>
                <a:uFillTx/>
                <a:latin typeface="Arial" panose="020B0604020202020204" pitchFamily="34" charset="0"/>
                <a:ea typeface="+mn-ea"/>
                <a:cs typeface="+mn-cs"/>
              </a:rPr>
              <a:t>练习：</a:t>
            </a:r>
            <a:r>
              <a:rPr kumimoji="0" lang="zh-CN" altLang="en-US" sz="2400" b="0" i="0" u="none" strike="noStrike" kern="0" cap="none" spc="0" normalizeH="0" baseline="0" noProof="0" dirty="0">
                <a:ln>
                  <a:noFill/>
                </a:ln>
                <a:solidFill>
                  <a:schemeClr val="tx1"/>
                </a:solidFill>
                <a:effectLst/>
                <a:uLnTx/>
                <a:uFillTx/>
                <a:latin typeface="+mn-lt"/>
                <a:ea typeface="+mn-ea"/>
                <a:cs typeface="+mn-cs"/>
              </a:rPr>
              <a:t>排序关键字：</a:t>
            </a:r>
            <a:r>
              <a:rPr kumimoji="0" lang="en-US" altLang="zh-CN" sz="2400" b="1" i="0" u="none" strike="noStrike" kern="0" cap="none" spc="0" normalizeH="0" baseline="0" noProof="0" dirty="0">
                <a:ln>
                  <a:noFill/>
                </a:ln>
                <a:solidFill>
                  <a:schemeClr val="tx1"/>
                </a:solidFill>
                <a:effectLst/>
                <a:uLnTx/>
                <a:uFillTx/>
                <a:latin typeface="+mj-lt"/>
                <a:ea typeface="+mn-ea"/>
                <a:cs typeface="+mn-cs"/>
              </a:rPr>
              <a:t>{23,</a:t>
            </a:r>
            <a:r>
              <a:rPr kumimoji="0" lang="en-US" altLang="zh-CN" sz="2400" b="1" i="0" u="none" strike="noStrike" kern="0" cap="none" spc="0" normalizeH="0" baseline="0" noProof="0" dirty="0">
                <a:ln>
                  <a:noFill/>
                </a:ln>
                <a:solidFill>
                  <a:srgbClr val="0000FF"/>
                </a:solidFill>
                <a:effectLst/>
                <a:uLnTx/>
                <a:uFillTx/>
                <a:latin typeface="+mj-lt"/>
                <a:ea typeface="+mn-ea"/>
                <a:cs typeface="+mn-cs"/>
              </a:rPr>
              <a:t>34</a:t>
            </a:r>
            <a:r>
              <a:rPr kumimoji="0" lang="en-US" altLang="zh-CN" sz="2400" b="1" i="0" u="none" strike="noStrike" kern="0" cap="none" spc="0" normalizeH="0" baseline="0" noProof="0" dirty="0">
                <a:ln>
                  <a:noFill/>
                </a:ln>
                <a:solidFill>
                  <a:schemeClr val="tx1"/>
                </a:solidFill>
                <a:effectLst/>
                <a:uLnTx/>
                <a:uFillTx/>
                <a:latin typeface="+mj-lt"/>
                <a:ea typeface="+mn-ea"/>
                <a:cs typeface="+mn-cs"/>
              </a:rPr>
              <a:t>,56,78,65,90,88,92,18,21}</a:t>
            </a:r>
            <a:endParaRPr kumimoji="0" lang="en-US" altLang="zh-CN" sz="2400" b="1" i="0" u="none" strike="noStrike" kern="0" cap="none" spc="0" normalizeH="0" baseline="0" noProof="0" dirty="0">
              <a:ln>
                <a:noFill/>
              </a:ln>
              <a:solidFill>
                <a:schemeClr val="tx1"/>
              </a:solidFill>
              <a:effectLst/>
              <a:uLnTx/>
              <a:uFillTx/>
              <a:latin typeface="+mj-lt"/>
              <a:ea typeface="+mn-ea"/>
              <a:cs typeface="+mn-cs"/>
            </a:endParaRPr>
          </a:p>
          <a:p>
            <a:pPr marL="457200" marR="0" lvl="1" indent="0" algn="l" defTabSz="914400" rtl="0" eaLnBrk="0" fontAlgn="base" latinLnBrk="0" hangingPunct="0">
              <a:lnSpc>
                <a:spcPct val="100000"/>
              </a:lnSpc>
              <a:spcBef>
                <a:spcPct val="10000"/>
              </a:spcBef>
              <a:spcAft>
                <a:spcPct val="0"/>
              </a:spcAft>
              <a:buClrTx/>
              <a:buSzTx/>
              <a:buNone/>
              <a:defRPr/>
            </a:pPr>
            <a:endParaRPr kumimoji="0" lang="zh-CN" altLang="en-US" sz="2400" b="0" i="0"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a:p>
            <a:pPr marL="457200" marR="0" lvl="1" indent="0" algn="l" defTabSz="914400" rtl="0" eaLnBrk="0" fontAlgn="base" latinLnBrk="0" hangingPunct="0">
              <a:lnSpc>
                <a:spcPct val="100000"/>
              </a:lnSpc>
              <a:spcBef>
                <a:spcPct val="10000"/>
              </a:spcBef>
              <a:spcAft>
                <a:spcPct val="0"/>
              </a:spcAft>
              <a:buClrTx/>
              <a:buSzTx/>
              <a:buNone/>
              <a:defRPr/>
            </a:pPr>
            <a:r>
              <a:rPr kumimoji="0" lang="zh-CN" altLang="en-US" sz="2400" b="0" i="0"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第 </a:t>
            </a:r>
            <a:r>
              <a:rPr kumimoji="0" lang="en-US" altLang="zh-CN" sz="2400" b="0" i="0"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1 </a:t>
            </a:r>
            <a:r>
              <a:rPr kumimoji="0" lang="zh-CN" altLang="en-US" sz="2400" b="0" i="0"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次排序结果：</a:t>
            </a:r>
            <a:r>
              <a:rPr kumimoji="0" lang="en-US" altLang="zh-CN" sz="2400" b="1" i="0"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【23 </a:t>
            </a:r>
            <a:r>
              <a:rPr kumimoji="0" lang="en-US" altLang="zh-CN" sz="2400" b="1" i="0" u="none" strike="noStrike" kern="0" cap="none" spc="0" normalizeH="0" baseline="0" noProof="0" dirty="0">
                <a:ln>
                  <a:noFill/>
                </a:ln>
                <a:solidFill>
                  <a:srgbClr val="FF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34</a:t>
            </a:r>
            <a:r>
              <a:rPr kumimoji="0" lang="en-US" altLang="zh-CN" sz="2400" b="1" i="0"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a:t>
            </a:r>
            <a:r>
              <a:rPr kumimoji="0" lang="en-US" altLang="zh-CN" sz="2400" b="1" i="0" u="none" strike="noStrike" kern="0" cap="none" spc="0" normalizeH="0" baseline="0" noProof="0" dirty="0">
                <a:ln>
                  <a:noFill/>
                </a:ln>
                <a:solidFill>
                  <a:srgbClr val="0000FF"/>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56</a:t>
            </a:r>
            <a:r>
              <a:rPr kumimoji="0" lang="en-US" altLang="zh-CN" sz="2400" b="1" i="0"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78 65 90 88 92 18 21</a:t>
            </a:r>
            <a:endParaRPr kumimoji="0" lang="en-US" altLang="zh-CN" sz="2400" b="0" i="0"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a:p>
            <a:pPr marL="457200" marR="0" lvl="1" indent="0" algn="l" defTabSz="914400" rtl="0" eaLnBrk="0" fontAlgn="base" latinLnBrk="0" hangingPunct="0">
              <a:lnSpc>
                <a:spcPct val="100000"/>
              </a:lnSpc>
              <a:spcBef>
                <a:spcPct val="10000"/>
              </a:spcBef>
              <a:spcAft>
                <a:spcPct val="0"/>
              </a:spcAft>
              <a:buClrTx/>
              <a:buSzTx/>
              <a:buNone/>
              <a:defRPr/>
            </a:pPr>
            <a:r>
              <a:rPr kumimoji="0" lang="zh-CN" altLang="en-US" sz="2400" b="0" i="0"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第 </a:t>
            </a:r>
            <a:r>
              <a:rPr kumimoji="0" lang="en-US" altLang="zh-CN" sz="2400" b="0" i="0"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2 </a:t>
            </a:r>
            <a:r>
              <a:rPr kumimoji="0" lang="zh-CN" altLang="en-US" sz="2400" b="0" i="0"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次排序结果：</a:t>
            </a:r>
            <a:r>
              <a:rPr kumimoji="0" lang="en-US" altLang="zh-CN" sz="2400" b="1" i="0"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【23 34 </a:t>
            </a:r>
            <a:r>
              <a:rPr kumimoji="0" lang="en-US" altLang="zh-CN" sz="2400" b="1" i="0" u="none" strike="noStrike" kern="0" cap="none" spc="0" normalizeH="0" baseline="0" noProof="0" dirty="0">
                <a:ln>
                  <a:noFill/>
                </a:ln>
                <a:solidFill>
                  <a:srgbClr val="FF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56</a:t>
            </a:r>
            <a:r>
              <a:rPr kumimoji="0" lang="en-US" altLang="zh-CN" sz="2400" b="1" i="0"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a:t>
            </a:r>
            <a:r>
              <a:rPr kumimoji="0" lang="en-US" altLang="zh-CN" sz="2400" b="1" i="0" u="none" strike="noStrike" kern="0" cap="none" spc="0" normalizeH="0" baseline="0" noProof="0" dirty="0">
                <a:ln>
                  <a:noFill/>
                </a:ln>
                <a:solidFill>
                  <a:srgbClr val="0000FF"/>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78</a:t>
            </a:r>
            <a:r>
              <a:rPr kumimoji="0" lang="en-US" altLang="zh-CN" sz="2400" b="1" i="0"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65 90 88 92 18 21 </a:t>
            </a:r>
            <a:endParaRPr kumimoji="0" lang="en-US" altLang="zh-CN" sz="2400" b="0" i="0"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a:p>
            <a:pPr marL="457200" marR="0" lvl="1" indent="0" algn="l" defTabSz="914400" rtl="0" eaLnBrk="0" fontAlgn="base" latinLnBrk="0" hangingPunct="0">
              <a:lnSpc>
                <a:spcPct val="100000"/>
              </a:lnSpc>
              <a:spcBef>
                <a:spcPct val="10000"/>
              </a:spcBef>
              <a:spcAft>
                <a:spcPct val="0"/>
              </a:spcAft>
              <a:buClrTx/>
              <a:buSzTx/>
              <a:buNone/>
              <a:defRPr/>
            </a:pPr>
            <a:r>
              <a:rPr kumimoji="0" lang="zh-CN" altLang="en-US" sz="2400" b="0" i="0"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第 </a:t>
            </a:r>
            <a:r>
              <a:rPr kumimoji="0" lang="en-US" altLang="zh-CN" sz="2400" b="0" i="0"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3 </a:t>
            </a:r>
            <a:r>
              <a:rPr kumimoji="0" lang="zh-CN" altLang="en-US" sz="2400" b="0" i="0"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次排序结果：</a:t>
            </a:r>
            <a:r>
              <a:rPr kumimoji="0" lang="en-US" altLang="zh-CN" sz="2400" b="1" i="0"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【23 34 56 </a:t>
            </a:r>
            <a:r>
              <a:rPr kumimoji="0" lang="en-US" altLang="zh-CN" sz="2400" b="1" i="0" u="none" strike="noStrike" kern="0" cap="none" spc="0" normalizeH="0" baseline="0" noProof="0" dirty="0">
                <a:ln>
                  <a:noFill/>
                </a:ln>
                <a:solidFill>
                  <a:srgbClr val="FF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78</a:t>
            </a:r>
            <a:r>
              <a:rPr kumimoji="0" lang="en-US" altLang="zh-CN" sz="2400" b="1" i="0"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a:t>
            </a:r>
            <a:r>
              <a:rPr kumimoji="0" lang="en-US" altLang="zh-CN" sz="2400" b="1" i="0" u="none" strike="noStrike" kern="0" cap="none" spc="0" normalizeH="0" baseline="0" noProof="0" dirty="0">
                <a:ln>
                  <a:noFill/>
                </a:ln>
                <a:solidFill>
                  <a:srgbClr val="0000FF"/>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65</a:t>
            </a:r>
            <a:r>
              <a:rPr kumimoji="0" lang="en-US" altLang="zh-CN" sz="2400" b="1" i="0"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90 88 92 18 21 </a:t>
            </a:r>
            <a:endParaRPr kumimoji="0" lang="en-US" altLang="zh-CN" sz="2400" b="1" i="0"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a:p>
            <a:pPr marL="457200" marR="0" lvl="1" indent="0" algn="l" defTabSz="914400" rtl="0" eaLnBrk="0" fontAlgn="base" latinLnBrk="0" hangingPunct="0">
              <a:lnSpc>
                <a:spcPct val="100000"/>
              </a:lnSpc>
              <a:spcBef>
                <a:spcPct val="10000"/>
              </a:spcBef>
              <a:spcAft>
                <a:spcPct val="0"/>
              </a:spcAft>
              <a:buClrTx/>
              <a:buSzTx/>
              <a:buNone/>
              <a:defRPr/>
            </a:pPr>
            <a:r>
              <a:rPr kumimoji="0" lang="zh-CN" altLang="en-US" sz="2400" b="0" i="0"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第 </a:t>
            </a:r>
            <a:r>
              <a:rPr kumimoji="0" lang="en-US" altLang="zh-CN" sz="2400" b="0" i="0"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4 </a:t>
            </a:r>
            <a:r>
              <a:rPr kumimoji="0" lang="zh-CN" altLang="en-US" sz="2400" b="0" i="0"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次排序结果：</a:t>
            </a:r>
            <a:r>
              <a:rPr kumimoji="0" lang="en-US" altLang="zh-CN" sz="2400" b="1" i="0"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【23 34 56 </a:t>
            </a:r>
            <a:r>
              <a:rPr kumimoji="0" lang="en-US" altLang="zh-CN" sz="2400" b="1" i="0" u="none" strike="noStrike" kern="0" cap="none" spc="0" normalizeH="0" baseline="0" noProof="0" dirty="0">
                <a:ln>
                  <a:noFill/>
                </a:ln>
                <a:solidFill>
                  <a:srgbClr val="FF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65</a:t>
            </a:r>
            <a:r>
              <a:rPr kumimoji="0" lang="en-US" altLang="zh-CN" sz="2400" b="1" i="0"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78】</a:t>
            </a:r>
            <a:r>
              <a:rPr kumimoji="0" lang="en-US" altLang="zh-CN" sz="2400" b="1" i="0" u="none" strike="noStrike" kern="0" cap="none" spc="0" normalizeH="0" baseline="0" noProof="0" dirty="0">
                <a:ln>
                  <a:noFill/>
                </a:ln>
                <a:solidFill>
                  <a:srgbClr val="0000FF"/>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90</a:t>
            </a:r>
            <a:r>
              <a:rPr kumimoji="0" lang="en-US" altLang="zh-CN" sz="2400" b="1" i="0"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88 92 18 21</a:t>
            </a:r>
            <a:r>
              <a:rPr kumimoji="0" lang="zh-CN" altLang="en-US" sz="2400" b="1" i="0"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a:t>
            </a:r>
            <a:r>
              <a:rPr kumimoji="0" lang="zh-CN" altLang="en-US" sz="2400" b="0" i="0"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a:t>
            </a:r>
            <a:endParaRPr kumimoji="0" lang="zh-CN" altLang="en-US" sz="2400" b="0" i="0"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a:p>
            <a:pPr marL="457200" marR="0" lvl="1" indent="0" algn="l" defTabSz="914400" rtl="0" eaLnBrk="0" fontAlgn="base" latinLnBrk="0" hangingPunct="0">
              <a:lnSpc>
                <a:spcPct val="100000"/>
              </a:lnSpc>
              <a:spcBef>
                <a:spcPct val="10000"/>
              </a:spcBef>
              <a:spcAft>
                <a:spcPct val="0"/>
              </a:spcAft>
              <a:buClrTx/>
              <a:buSzTx/>
              <a:buNone/>
              <a:defRPr/>
            </a:pPr>
            <a:r>
              <a:rPr kumimoji="0" lang="zh-CN" altLang="en-US" sz="2400" b="0" i="0"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第 </a:t>
            </a:r>
            <a:r>
              <a:rPr kumimoji="0" lang="en-US" altLang="zh-CN" sz="2400" b="0" i="0"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5 </a:t>
            </a:r>
            <a:r>
              <a:rPr kumimoji="0" lang="zh-CN" altLang="en-US" sz="2400" b="0" i="0"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次排序结果：</a:t>
            </a:r>
            <a:r>
              <a:rPr kumimoji="0" lang="en-US" altLang="zh-CN" sz="2400" b="1" i="0"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【23 34 56 65 78 </a:t>
            </a:r>
            <a:r>
              <a:rPr kumimoji="0" lang="en-US" altLang="zh-CN" sz="2400" b="1" i="0" u="none" strike="noStrike" kern="0" cap="none" spc="0" normalizeH="0" baseline="0" noProof="0" dirty="0">
                <a:ln>
                  <a:noFill/>
                </a:ln>
                <a:solidFill>
                  <a:srgbClr val="FF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90</a:t>
            </a:r>
            <a:r>
              <a:rPr kumimoji="0" lang="en-US" altLang="zh-CN" sz="2400" b="1" i="0"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a:t>
            </a:r>
            <a:r>
              <a:rPr kumimoji="0" lang="en-US" altLang="zh-CN" sz="2400" b="1" i="0" u="none" strike="noStrike" kern="0" cap="none" spc="0" normalizeH="0" baseline="0" noProof="0" dirty="0">
                <a:ln>
                  <a:noFill/>
                </a:ln>
                <a:solidFill>
                  <a:srgbClr val="0000FF"/>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88</a:t>
            </a:r>
            <a:r>
              <a:rPr kumimoji="0" lang="en-US" altLang="zh-CN" sz="2400" b="1" i="0"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92 18 21</a:t>
            </a:r>
            <a:endParaRPr kumimoji="0" lang="en-US" altLang="zh-CN" sz="2400" b="1" i="0"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a:p>
            <a:pPr marL="457200" marR="0" lvl="1" indent="0" algn="l" defTabSz="914400" rtl="0" eaLnBrk="0" fontAlgn="base" latinLnBrk="0" hangingPunct="0">
              <a:lnSpc>
                <a:spcPct val="100000"/>
              </a:lnSpc>
              <a:spcBef>
                <a:spcPct val="10000"/>
              </a:spcBef>
              <a:spcAft>
                <a:spcPct val="0"/>
              </a:spcAft>
              <a:buClrTx/>
              <a:buSzTx/>
              <a:buNone/>
              <a:defRPr/>
            </a:pPr>
            <a:r>
              <a:rPr kumimoji="0" lang="zh-CN" altLang="en-US" sz="2400" b="0" i="0"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第 </a:t>
            </a:r>
            <a:r>
              <a:rPr kumimoji="0" lang="en-US" altLang="zh-CN" sz="2400" b="0" i="0"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6 </a:t>
            </a:r>
            <a:r>
              <a:rPr kumimoji="0" lang="zh-CN" altLang="en-US" sz="2400" b="0" i="0"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次排序结果：</a:t>
            </a:r>
            <a:r>
              <a:rPr kumimoji="0" lang="en-US" altLang="zh-CN" sz="2400" b="1" i="0"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【23 34 56 65 78 </a:t>
            </a:r>
            <a:r>
              <a:rPr kumimoji="0" lang="en-US" altLang="zh-CN" sz="2400" b="1" i="0" u="none" strike="noStrike" kern="0" cap="none" spc="0" normalizeH="0" baseline="0" noProof="0" dirty="0">
                <a:ln>
                  <a:noFill/>
                </a:ln>
                <a:solidFill>
                  <a:srgbClr val="FF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88</a:t>
            </a:r>
            <a:r>
              <a:rPr kumimoji="0" lang="en-US" altLang="zh-CN" sz="2400" b="1" i="0"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90】</a:t>
            </a:r>
            <a:r>
              <a:rPr kumimoji="0" lang="en-US" altLang="zh-CN" sz="2400" b="1" i="0" u="none" strike="noStrike" kern="0" cap="none" spc="0" normalizeH="0" baseline="0" noProof="0" dirty="0">
                <a:ln>
                  <a:noFill/>
                </a:ln>
                <a:solidFill>
                  <a:srgbClr val="0000FF"/>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92</a:t>
            </a:r>
            <a:r>
              <a:rPr kumimoji="0" lang="en-US" altLang="zh-CN" sz="2400" b="1" i="0"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18 21</a:t>
            </a:r>
            <a:endParaRPr kumimoji="0" lang="en-US" altLang="zh-CN" sz="2400" b="1" i="0"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a:p>
            <a:pPr marL="457200" marR="0" lvl="1" indent="0" algn="l" defTabSz="914400" rtl="0" eaLnBrk="0" fontAlgn="base" latinLnBrk="0" hangingPunct="0">
              <a:lnSpc>
                <a:spcPct val="100000"/>
              </a:lnSpc>
              <a:spcBef>
                <a:spcPct val="10000"/>
              </a:spcBef>
              <a:spcAft>
                <a:spcPct val="0"/>
              </a:spcAft>
              <a:buClrTx/>
              <a:buSzTx/>
              <a:buNone/>
              <a:defRPr/>
            </a:pPr>
            <a:r>
              <a:rPr kumimoji="0" lang="zh-CN" altLang="en-US" sz="2400" b="0" i="0"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第 </a:t>
            </a:r>
            <a:r>
              <a:rPr kumimoji="0" lang="en-US" altLang="zh-CN" sz="2400" b="0" i="0"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7 </a:t>
            </a:r>
            <a:r>
              <a:rPr kumimoji="0" lang="zh-CN" altLang="en-US" sz="2400" b="0" i="0"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次排序结果：</a:t>
            </a:r>
            <a:r>
              <a:rPr kumimoji="0" lang="en-US" altLang="zh-CN" sz="2400" b="1" i="0"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【23 34 56 65 78 88 90 </a:t>
            </a:r>
            <a:r>
              <a:rPr kumimoji="0" lang="en-US" altLang="zh-CN" sz="2400" b="1" i="0" u="none" strike="noStrike" kern="0" cap="none" spc="0" normalizeH="0" baseline="0" noProof="0" dirty="0">
                <a:ln>
                  <a:noFill/>
                </a:ln>
                <a:solidFill>
                  <a:srgbClr val="FF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92</a:t>
            </a:r>
            <a:r>
              <a:rPr kumimoji="0" lang="en-US" altLang="zh-CN" sz="2400" b="1" i="0"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a:t>
            </a:r>
            <a:r>
              <a:rPr kumimoji="0" lang="en-US" altLang="zh-CN" sz="2400" b="1" i="0" u="none" strike="noStrike" kern="0" cap="none" spc="0" normalizeH="0" baseline="0" noProof="0" dirty="0">
                <a:ln>
                  <a:noFill/>
                </a:ln>
                <a:solidFill>
                  <a:srgbClr val="0000FF"/>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18</a:t>
            </a:r>
            <a:r>
              <a:rPr kumimoji="0" lang="en-US" altLang="zh-CN" sz="2400" b="1" i="0"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21</a:t>
            </a:r>
            <a:endParaRPr kumimoji="0" lang="en-US" altLang="zh-CN" sz="2400" b="0" i="0"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a:p>
            <a:pPr marL="457200" marR="0" lvl="1" indent="0" algn="l" defTabSz="914400" rtl="0" eaLnBrk="0" fontAlgn="base" latinLnBrk="0" hangingPunct="0">
              <a:lnSpc>
                <a:spcPct val="100000"/>
              </a:lnSpc>
              <a:spcBef>
                <a:spcPct val="10000"/>
              </a:spcBef>
              <a:spcAft>
                <a:spcPct val="0"/>
              </a:spcAft>
              <a:buClrTx/>
              <a:buSzTx/>
              <a:buNone/>
              <a:defRPr/>
            </a:pPr>
            <a:r>
              <a:rPr kumimoji="0" lang="zh-CN" altLang="en-US" sz="2400" b="0" i="0"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第 </a:t>
            </a:r>
            <a:r>
              <a:rPr kumimoji="0" lang="en-US" altLang="zh-CN" sz="2400" b="0" i="0"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8 </a:t>
            </a:r>
            <a:r>
              <a:rPr kumimoji="0" lang="zh-CN" altLang="en-US" sz="2400" b="0" i="0"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次排序结果：</a:t>
            </a:r>
            <a:r>
              <a:rPr kumimoji="0" lang="en-US" altLang="zh-CN" sz="2400" b="1" i="0"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a:t>
            </a:r>
            <a:r>
              <a:rPr kumimoji="0" lang="en-US" altLang="zh-CN" sz="2400" b="1" i="0" u="none" strike="noStrike" kern="0" cap="none" spc="0" normalizeH="0" baseline="0" noProof="0" dirty="0">
                <a:ln>
                  <a:noFill/>
                </a:ln>
                <a:solidFill>
                  <a:srgbClr val="FF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18 </a:t>
            </a:r>
            <a:r>
              <a:rPr kumimoji="0" lang="en-US" altLang="zh-CN" sz="2400" b="1" i="0"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23 34 56 65 78 88 90 92】</a:t>
            </a:r>
            <a:r>
              <a:rPr kumimoji="0" lang="en-US" altLang="zh-CN" sz="2400" b="1" i="0" u="none" strike="noStrike" kern="0" cap="none" spc="0" normalizeH="0" baseline="0" noProof="0" dirty="0">
                <a:ln>
                  <a:noFill/>
                </a:ln>
                <a:solidFill>
                  <a:srgbClr val="0000FF"/>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21</a:t>
            </a:r>
            <a:endParaRPr kumimoji="0" lang="en-US" altLang="zh-CN" sz="2400" b="0" i="0" u="none" strike="noStrike" kern="0" cap="none" spc="0" normalizeH="0" baseline="0" noProof="0" dirty="0">
              <a:ln>
                <a:noFill/>
              </a:ln>
              <a:solidFill>
                <a:srgbClr val="0000FF"/>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a:p>
            <a:pPr marL="457200" marR="0" lvl="1" indent="0" algn="l" defTabSz="914400" rtl="0" eaLnBrk="0" fontAlgn="base" latinLnBrk="0" hangingPunct="0">
              <a:lnSpc>
                <a:spcPct val="100000"/>
              </a:lnSpc>
              <a:spcBef>
                <a:spcPct val="10000"/>
              </a:spcBef>
              <a:spcAft>
                <a:spcPct val="0"/>
              </a:spcAft>
              <a:buClrTx/>
              <a:buSzTx/>
              <a:buNone/>
              <a:defRPr/>
            </a:pPr>
            <a:r>
              <a:rPr kumimoji="0" lang="zh-CN" altLang="en-US" sz="2400" b="0" i="0"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第 </a:t>
            </a:r>
            <a:r>
              <a:rPr kumimoji="0" lang="en-US" altLang="zh-CN" sz="2400" b="0" i="0"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9 </a:t>
            </a:r>
            <a:r>
              <a:rPr kumimoji="0" lang="zh-CN" altLang="en-US" sz="2400" b="0" i="0"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次排序结果：</a:t>
            </a:r>
            <a:r>
              <a:rPr kumimoji="0" lang="en-US" altLang="zh-CN" sz="2400" b="1" i="0"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【18 </a:t>
            </a:r>
            <a:r>
              <a:rPr kumimoji="0" lang="en-US" altLang="zh-CN" sz="2400" b="1" i="0" u="none" strike="noStrike" kern="0" cap="none" spc="0" normalizeH="0" baseline="0" noProof="0" dirty="0">
                <a:ln>
                  <a:noFill/>
                </a:ln>
                <a:solidFill>
                  <a:srgbClr val="FF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21</a:t>
            </a:r>
            <a:r>
              <a:rPr kumimoji="0" lang="en-US" altLang="zh-CN" sz="2400" b="1" i="0"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23 34 56 65 78 88 90 92】</a:t>
            </a:r>
            <a:endParaRPr kumimoji="0" lang="en-US" altLang="zh-CN" sz="2400" b="0" i="0"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a:p>
            <a:pPr marL="342900" marR="0" lvl="0" indent="-342900" algn="l" defTabSz="914400" rtl="0" eaLnBrk="0" fontAlgn="base" latinLnBrk="0" hangingPunct="0">
              <a:lnSpc>
                <a:spcPct val="100000"/>
              </a:lnSpc>
              <a:spcBef>
                <a:spcPct val="10000"/>
              </a:spcBef>
              <a:spcAft>
                <a:spcPct val="0"/>
              </a:spcAft>
              <a:buClrTx/>
              <a:buSzTx/>
              <a:buFont typeface="Wingdings" panose="05000000000000000000" pitchFamily="2" charset="2"/>
              <a:buChar char="l"/>
              <a:defRPr/>
            </a:pPr>
            <a:endParaRPr kumimoji="0" lang="zh-CN" altLang="en-US" sz="2400" b="0" i="0"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7411">
                                            <p:txEl>
                                              <p:pRg st="2" end="2"/>
                                            </p:txEl>
                                          </p:spTgt>
                                        </p:tgtEl>
                                        <p:attrNameLst>
                                          <p:attrName>style.visibility</p:attrName>
                                        </p:attrNameLst>
                                      </p:cBhvr>
                                      <p:to>
                                        <p:strVal val="visible"/>
                                      </p:to>
                                    </p:set>
                                    <p:animEffect transition="in" filter="wipe(down)">
                                      <p:cBhvr>
                                        <p:cTn id="7" dur="500"/>
                                        <p:tgtEl>
                                          <p:spTgt spid="17411">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7411">
                                            <p:txEl>
                                              <p:pRg st="3" end="3"/>
                                            </p:txEl>
                                          </p:spTgt>
                                        </p:tgtEl>
                                        <p:attrNameLst>
                                          <p:attrName>style.visibility</p:attrName>
                                        </p:attrNameLst>
                                      </p:cBhvr>
                                      <p:to>
                                        <p:strVal val="visible"/>
                                      </p:to>
                                    </p:set>
                                    <p:animEffect transition="in" filter="wipe(down)">
                                      <p:cBhvr>
                                        <p:cTn id="12" dur="500"/>
                                        <p:tgtEl>
                                          <p:spTgt spid="17411">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7411">
                                            <p:txEl>
                                              <p:pRg st="4" end="4"/>
                                            </p:txEl>
                                          </p:spTgt>
                                        </p:tgtEl>
                                        <p:attrNameLst>
                                          <p:attrName>style.visibility</p:attrName>
                                        </p:attrNameLst>
                                      </p:cBhvr>
                                      <p:to>
                                        <p:strVal val="visible"/>
                                      </p:to>
                                    </p:set>
                                    <p:animEffect transition="in" filter="wipe(down)">
                                      <p:cBhvr>
                                        <p:cTn id="17" dur="500"/>
                                        <p:tgtEl>
                                          <p:spTgt spid="17411">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7411">
                                            <p:txEl>
                                              <p:pRg st="5" end="5"/>
                                            </p:txEl>
                                          </p:spTgt>
                                        </p:tgtEl>
                                        <p:attrNameLst>
                                          <p:attrName>style.visibility</p:attrName>
                                        </p:attrNameLst>
                                      </p:cBhvr>
                                      <p:to>
                                        <p:strVal val="visible"/>
                                      </p:to>
                                    </p:set>
                                    <p:animEffect transition="in" filter="wipe(down)">
                                      <p:cBhvr>
                                        <p:cTn id="22" dur="500"/>
                                        <p:tgtEl>
                                          <p:spTgt spid="17411">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17411">
                                            <p:txEl>
                                              <p:pRg st="6" end="6"/>
                                            </p:txEl>
                                          </p:spTgt>
                                        </p:tgtEl>
                                        <p:attrNameLst>
                                          <p:attrName>style.visibility</p:attrName>
                                        </p:attrNameLst>
                                      </p:cBhvr>
                                      <p:to>
                                        <p:strVal val="visible"/>
                                      </p:to>
                                    </p:set>
                                    <p:animEffect transition="in" filter="wipe(down)">
                                      <p:cBhvr>
                                        <p:cTn id="27" dur="500"/>
                                        <p:tgtEl>
                                          <p:spTgt spid="17411">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17411">
                                            <p:txEl>
                                              <p:pRg st="7" end="7"/>
                                            </p:txEl>
                                          </p:spTgt>
                                        </p:tgtEl>
                                        <p:attrNameLst>
                                          <p:attrName>style.visibility</p:attrName>
                                        </p:attrNameLst>
                                      </p:cBhvr>
                                      <p:to>
                                        <p:strVal val="visible"/>
                                      </p:to>
                                    </p:set>
                                    <p:animEffect transition="in" filter="wipe(down)">
                                      <p:cBhvr>
                                        <p:cTn id="32" dur="500"/>
                                        <p:tgtEl>
                                          <p:spTgt spid="17411">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17411">
                                            <p:txEl>
                                              <p:pRg st="8" end="8"/>
                                            </p:txEl>
                                          </p:spTgt>
                                        </p:tgtEl>
                                        <p:attrNameLst>
                                          <p:attrName>style.visibility</p:attrName>
                                        </p:attrNameLst>
                                      </p:cBhvr>
                                      <p:to>
                                        <p:strVal val="visible"/>
                                      </p:to>
                                    </p:set>
                                    <p:animEffect transition="in" filter="wipe(down)">
                                      <p:cBhvr>
                                        <p:cTn id="37" dur="500"/>
                                        <p:tgtEl>
                                          <p:spTgt spid="17411">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17411">
                                            <p:txEl>
                                              <p:pRg st="9" end="9"/>
                                            </p:txEl>
                                          </p:spTgt>
                                        </p:tgtEl>
                                        <p:attrNameLst>
                                          <p:attrName>style.visibility</p:attrName>
                                        </p:attrNameLst>
                                      </p:cBhvr>
                                      <p:to>
                                        <p:strVal val="visible"/>
                                      </p:to>
                                    </p:set>
                                    <p:animEffect transition="in" filter="wipe(down)">
                                      <p:cBhvr>
                                        <p:cTn id="42" dur="500"/>
                                        <p:tgtEl>
                                          <p:spTgt spid="17411">
                                            <p:txEl>
                                              <p:pRg st="9" end="9"/>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nodeType="clickEffect">
                                  <p:stCondLst>
                                    <p:cond delay="0"/>
                                  </p:stCondLst>
                                  <p:childTnLst>
                                    <p:set>
                                      <p:cBhvr>
                                        <p:cTn id="46" dur="1" fill="hold">
                                          <p:stCondLst>
                                            <p:cond delay="0"/>
                                          </p:stCondLst>
                                        </p:cTn>
                                        <p:tgtEl>
                                          <p:spTgt spid="17411">
                                            <p:txEl>
                                              <p:pRg st="10" end="10"/>
                                            </p:txEl>
                                          </p:spTgt>
                                        </p:tgtEl>
                                        <p:attrNameLst>
                                          <p:attrName>style.visibility</p:attrName>
                                        </p:attrNameLst>
                                      </p:cBhvr>
                                      <p:to>
                                        <p:strVal val="visible"/>
                                      </p:to>
                                    </p:set>
                                    <p:animEffect transition="in" filter="wipe(down)">
                                      <p:cBhvr>
                                        <p:cTn id="47" dur="500"/>
                                        <p:tgtEl>
                                          <p:spTgt spid="17411">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idx="4294967295"/>
          </p:nvPr>
        </p:nvSpPr>
        <p:spPr>
          <a:xfrm>
            <a:off x="744538" y="260350"/>
            <a:ext cx="7643813" cy="574675"/>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lang="en-US" altLang="zh-CN" noProof="0">
                <a:ln>
                  <a:noFill/>
                </a:ln>
                <a:effectLst>
                  <a:outerShdw blurRad="38100" dist="38100" dir="2700000" algn="tl">
                    <a:srgbClr val="C0C0C0"/>
                  </a:outerShdw>
                </a:effectLst>
                <a:uLnTx/>
                <a:uFillTx/>
                <a:sym typeface="+mn-ea"/>
              </a:rPr>
              <a:t>8.2 </a:t>
            </a:r>
            <a:r>
              <a:rPr lang="zh-CN" altLang="en-US" noProof="0">
                <a:ln>
                  <a:noFill/>
                </a:ln>
                <a:effectLst>
                  <a:outerShdw blurRad="38100" dist="38100" dir="2700000" algn="tl">
                    <a:srgbClr val="C0C0C0"/>
                  </a:outerShdw>
                </a:effectLst>
                <a:uLnTx/>
                <a:uFillTx/>
                <a:sym typeface="+mn-ea"/>
              </a:rPr>
              <a:t>插入排序</a:t>
            </a:r>
            <a:r>
              <a:rPr lang="en-US" altLang="zh-CN" noProof="0">
                <a:ln>
                  <a:noFill/>
                </a:ln>
                <a:effectLst>
                  <a:outerShdw blurRad="38100" dist="38100" dir="2700000" algn="tl">
                    <a:srgbClr val="C0C0C0"/>
                  </a:outerShdw>
                </a:effectLst>
                <a:uLnTx/>
                <a:uFillTx/>
                <a:sym typeface="+mn-ea"/>
              </a:rPr>
              <a:t>--</a:t>
            </a:r>
            <a:r>
              <a:rPr lang="zh-CN" altLang="en-US" sz="2000" noProof="0">
                <a:ln>
                  <a:noFill/>
                </a:ln>
                <a:effectLst>
                  <a:outerShdw blurRad="38100" dist="38100" dir="2700000" algn="tl">
                    <a:srgbClr val="C0C0C0"/>
                  </a:outerShdw>
                </a:effectLst>
                <a:uLnTx/>
                <a:uFillTx/>
                <a:sym typeface="+mn-ea"/>
              </a:rPr>
              <a:t>折半插入排序</a:t>
            </a:r>
            <a:endParaRPr kumimoji="0" lang="zh-CN" altLang="en-US" sz="20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endParaRPr>
          </a:p>
        </p:txBody>
      </p:sp>
      <p:sp>
        <p:nvSpPr>
          <p:cNvPr id="18435" name="Rectangle 3"/>
          <p:cNvSpPr>
            <a:spLocks noGrp="1"/>
          </p:cNvSpPr>
          <p:nvPr>
            <p:ph type="body" idx="4294967295"/>
          </p:nvPr>
        </p:nvSpPr>
        <p:spPr/>
        <p:txBody>
          <a:bodyPr vert="horz" wrap="square" lIns="91440" tIns="45720" rIns="91440" bIns="45720" anchor="t" anchorCtr="0"/>
          <a:lstStyle/>
          <a:p>
            <a:pPr algn="just"/>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如何减少比较次数，快速找到新元素的位置？</a:t>
            </a:r>
            <a:endParaRPr lang="en-US" altLang="zh-CN" dirty="0">
              <a:latin typeface="Times New Roman" panose="02020603050405020304" pitchFamily="18" charset="0"/>
              <a:ea typeface="微软雅黑" panose="020B0503020204020204" pitchFamily="34" charset="-122"/>
              <a:cs typeface="Times New Roman" panose="02020603050405020304" pitchFamily="18" charset="0"/>
            </a:endParaRPr>
          </a:p>
          <a:p>
            <a:pPr lvl="1" algn="just"/>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在有序表中折半查找，并在适当位置插入，把原来位置上的元素向后顺移，即</a:t>
            </a:r>
            <a:r>
              <a:rPr lang="zh-CN" altLang="en-US"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折半插入排序</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dirty="0">
              <a:latin typeface="Times New Roman" panose="02020603050405020304" pitchFamily="18" charset="0"/>
              <a:ea typeface="微软雅黑" panose="020B0503020204020204" pitchFamily="34" charset="-122"/>
              <a:cs typeface="Times New Roman" panose="02020603050405020304" pitchFamily="18" charset="0"/>
            </a:endParaRPr>
          </a:p>
          <a:p>
            <a:pPr lvl="1" algn="just"/>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优点：比较的次数减少，全部元素比较次数仅为</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O(nlog</a:t>
            </a:r>
            <a:r>
              <a:rPr lang="en-US" altLang="zh-CN" baseline="-30000" dirty="0">
                <a:latin typeface="Times New Roman" panose="02020603050405020304" pitchFamily="18" charset="0"/>
                <a:ea typeface="微软雅黑" panose="020B0503020204020204" pitchFamily="34" charset="-122"/>
                <a:cs typeface="Times New Roman" panose="02020603050405020304" pitchFamily="18" charset="0"/>
              </a:rPr>
              <a:t>2</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n)</a:t>
            </a:r>
            <a:endParaRPr lang="en-US" altLang="zh-CN" dirty="0">
              <a:latin typeface="Times New Roman" panose="02020603050405020304" pitchFamily="18" charset="0"/>
              <a:ea typeface="微软雅黑" panose="020B0503020204020204" pitchFamily="34" charset="-122"/>
              <a:cs typeface="Times New Roman" panose="02020603050405020304" pitchFamily="18" charset="0"/>
            </a:endParaRPr>
          </a:p>
          <a:p>
            <a:pPr lvl="1" algn="just"/>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时间效率：虽然比较次数减少，但移动次数并未减少，所以排序效率仍为</a:t>
            </a:r>
            <a:r>
              <a:rPr lang="en-US" altLang="zh-CN"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O(n</a:t>
            </a:r>
            <a:r>
              <a:rPr lang="en-US" altLang="zh-CN" b="1" baseline="30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2</a:t>
            </a:r>
            <a:r>
              <a:rPr lang="en-US" altLang="zh-CN"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dirty="0">
              <a:latin typeface="Times New Roman" panose="02020603050405020304" pitchFamily="18" charset="0"/>
              <a:ea typeface="微软雅黑" panose="020B0503020204020204" pitchFamily="34" charset="-122"/>
              <a:cs typeface="Times New Roman" panose="02020603050405020304" pitchFamily="18" charset="0"/>
            </a:endParaRPr>
          </a:p>
          <a:p>
            <a:pPr lvl="1" algn="just"/>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空间效率： </a:t>
            </a:r>
            <a:r>
              <a:rPr lang="en-US" altLang="zh-CN"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O(1)</a:t>
            </a:r>
            <a:endParaRPr lang="en-US" altLang="zh-CN"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a:p>
            <a:pPr lvl="1" algn="just"/>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稳定性：</a:t>
            </a:r>
            <a:r>
              <a:rPr lang="zh-CN" altLang="en-US"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稳定</a:t>
            </a:r>
            <a:endParaRPr lang="en-US" altLang="zh-CN"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a:p>
            <a:pPr algn="just" eaLnBrk="1" hangingPunct="1"/>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若是链表结构，直接插入排序是否可行？折半插入排序呢？</a:t>
            </a:r>
            <a:endParaRPr lang="en-US" altLang="zh-CN" dirty="0">
              <a:latin typeface="Times New Roman" panose="02020603050405020304" pitchFamily="18" charset="0"/>
              <a:ea typeface="微软雅黑" panose="020B0503020204020204" pitchFamily="34" charset="-122"/>
              <a:cs typeface="Times New Roman" panose="02020603050405020304" pitchFamily="18" charset="0"/>
            </a:endParaRPr>
          </a:p>
          <a:p>
            <a:pPr lvl="1" algn="just" eaLnBrk="1" hangingPunct="1"/>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直接插入可行，且无需移动元素，时间效率更高！</a:t>
            </a:r>
            <a:endParaRPr lang="en-US" altLang="zh-CN" dirty="0">
              <a:latin typeface="Times New Roman" panose="02020603050405020304" pitchFamily="18" charset="0"/>
              <a:ea typeface="微软雅黑" panose="020B0503020204020204" pitchFamily="34" charset="-122"/>
              <a:cs typeface="Times New Roman" panose="02020603050405020304" pitchFamily="18" charset="0"/>
            </a:endParaRPr>
          </a:p>
          <a:p>
            <a:pPr lvl="1" algn="just" eaLnBrk="1" hangingPunct="1"/>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链表无法“折半查找”！</a:t>
            </a:r>
            <a:endParaRPr lang="zh-CN" altLang="en-US" dirty="0">
              <a:latin typeface="Times New Roman" panose="02020603050405020304" pitchFamily="18" charset="0"/>
              <a:ea typeface="微软雅黑" panose="020B0503020204020204" pitchFamily="34" charset="-122"/>
              <a:cs typeface="Times New Roman" panose="02020603050405020304" pitchFamily="18" charset="0"/>
            </a:endParaRPr>
          </a:p>
          <a:p>
            <a:pPr algn="just"/>
            <a:endParaRPr lang="zh-CN" altLang="en-US"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animEffect transition="in" filter="wipe(up)">
                                      <p:cBhvr>
                                        <p:cTn id="7" dur="500"/>
                                        <p:tgtEl>
                                          <p:spTgt spid="1843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8435">
                                            <p:txEl>
                                              <p:pRg st="1" end="1"/>
                                            </p:txEl>
                                          </p:spTgt>
                                        </p:tgtEl>
                                        <p:attrNameLst>
                                          <p:attrName>style.visibility</p:attrName>
                                        </p:attrNameLst>
                                      </p:cBhvr>
                                      <p:to>
                                        <p:strVal val="visible"/>
                                      </p:to>
                                    </p:set>
                                    <p:animEffect transition="in" filter="wipe(up)">
                                      <p:cBhvr>
                                        <p:cTn id="12" dur="500"/>
                                        <p:tgtEl>
                                          <p:spTgt spid="18435">
                                            <p:txEl>
                                              <p:pRg st="1" end="1"/>
                                            </p:txEl>
                                          </p:spTgt>
                                        </p:tgtEl>
                                      </p:cBhvr>
                                    </p:animEffect>
                                  </p:childTnLst>
                                </p:cTn>
                              </p:par>
                            </p:childTnLst>
                          </p:cTn>
                        </p:par>
                        <p:par>
                          <p:cTn id="13" fill="hold">
                            <p:stCondLst>
                              <p:cond delay="500"/>
                            </p:stCondLst>
                            <p:childTnLst>
                              <p:par>
                                <p:cTn id="14" presetID="22" presetClass="entr" presetSubtype="1" fill="hold" nodeType="afterEffect">
                                  <p:stCondLst>
                                    <p:cond delay="0"/>
                                  </p:stCondLst>
                                  <p:childTnLst>
                                    <p:set>
                                      <p:cBhvr>
                                        <p:cTn id="15" dur="1" fill="hold">
                                          <p:stCondLst>
                                            <p:cond delay="0"/>
                                          </p:stCondLst>
                                        </p:cTn>
                                        <p:tgtEl>
                                          <p:spTgt spid="18435">
                                            <p:txEl>
                                              <p:pRg st="2" end="2"/>
                                            </p:txEl>
                                          </p:spTgt>
                                        </p:tgtEl>
                                        <p:attrNameLst>
                                          <p:attrName>style.visibility</p:attrName>
                                        </p:attrNameLst>
                                      </p:cBhvr>
                                      <p:to>
                                        <p:strVal val="visible"/>
                                      </p:to>
                                    </p:set>
                                    <p:animEffect transition="in" filter="wipe(up)">
                                      <p:cBhvr>
                                        <p:cTn id="16" dur="500"/>
                                        <p:tgtEl>
                                          <p:spTgt spid="18435">
                                            <p:txEl>
                                              <p:pRg st="2" end="2"/>
                                            </p:txEl>
                                          </p:spTgt>
                                        </p:tgtEl>
                                      </p:cBhvr>
                                    </p:animEffect>
                                  </p:childTnLst>
                                </p:cTn>
                              </p:par>
                            </p:childTnLst>
                          </p:cTn>
                        </p:par>
                        <p:par>
                          <p:cTn id="17" fill="hold">
                            <p:stCondLst>
                              <p:cond delay="1000"/>
                            </p:stCondLst>
                            <p:childTnLst>
                              <p:par>
                                <p:cTn id="18" presetID="22" presetClass="entr" presetSubtype="1" fill="hold" nodeType="afterEffect">
                                  <p:stCondLst>
                                    <p:cond delay="0"/>
                                  </p:stCondLst>
                                  <p:childTnLst>
                                    <p:set>
                                      <p:cBhvr>
                                        <p:cTn id="19" dur="1" fill="hold">
                                          <p:stCondLst>
                                            <p:cond delay="0"/>
                                          </p:stCondLst>
                                        </p:cTn>
                                        <p:tgtEl>
                                          <p:spTgt spid="18435">
                                            <p:txEl>
                                              <p:pRg st="3" end="3"/>
                                            </p:txEl>
                                          </p:spTgt>
                                        </p:tgtEl>
                                        <p:attrNameLst>
                                          <p:attrName>style.visibility</p:attrName>
                                        </p:attrNameLst>
                                      </p:cBhvr>
                                      <p:to>
                                        <p:strVal val="visible"/>
                                      </p:to>
                                    </p:set>
                                    <p:animEffect transition="in" filter="wipe(up)">
                                      <p:cBhvr>
                                        <p:cTn id="20" dur="500"/>
                                        <p:tgtEl>
                                          <p:spTgt spid="18435">
                                            <p:txEl>
                                              <p:pRg st="3" end="3"/>
                                            </p:txEl>
                                          </p:spTgt>
                                        </p:tgtEl>
                                      </p:cBhvr>
                                    </p:animEffect>
                                  </p:childTnLst>
                                </p:cTn>
                              </p:par>
                            </p:childTnLst>
                          </p:cTn>
                        </p:par>
                        <p:par>
                          <p:cTn id="21" fill="hold">
                            <p:stCondLst>
                              <p:cond delay="1500"/>
                            </p:stCondLst>
                            <p:childTnLst>
                              <p:par>
                                <p:cTn id="22" presetID="22" presetClass="entr" presetSubtype="1" fill="hold" nodeType="afterEffect">
                                  <p:stCondLst>
                                    <p:cond delay="0"/>
                                  </p:stCondLst>
                                  <p:childTnLst>
                                    <p:set>
                                      <p:cBhvr>
                                        <p:cTn id="23" dur="1" fill="hold">
                                          <p:stCondLst>
                                            <p:cond delay="0"/>
                                          </p:stCondLst>
                                        </p:cTn>
                                        <p:tgtEl>
                                          <p:spTgt spid="18435">
                                            <p:txEl>
                                              <p:pRg st="4" end="4"/>
                                            </p:txEl>
                                          </p:spTgt>
                                        </p:tgtEl>
                                        <p:attrNameLst>
                                          <p:attrName>style.visibility</p:attrName>
                                        </p:attrNameLst>
                                      </p:cBhvr>
                                      <p:to>
                                        <p:strVal val="visible"/>
                                      </p:to>
                                    </p:set>
                                    <p:animEffect transition="in" filter="wipe(up)">
                                      <p:cBhvr>
                                        <p:cTn id="24" dur="500"/>
                                        <p:tgtEl>
                                          <p:spTgt spid="18435">
                                            <p:txEl>
                                              <p:pRg st="4" end="4"/>
                                            </p:txEl>
                                          </p:spTgt>
                                        </p:tgtEl>
                                      </p:cBhvr>
                                    </p:animEffect>
                                  </p:childTnLst>
                                </p:cTn>
                              </p:par>
                            </p:childTnLst>
                          </p:cTn>
                        </p:par>
                        <p:par>
                          <p:cTn id="25" fill="hold">
                            <p:stCondLst>
                              <p:cond delay="2000"/>
                            </p:stCondLst>
                            <p:childTnLst>
                              <p:par>
                                <p:cTn id="26" presetID="22" presetClass="entr" presetSubtype="1" fill="hold" nodeType="afterEffect">
                                  <p:stCondLst>
                                    <p:cond delay="0"/>
                                  </p:stCondLst>
                                  <p:childTnLst>
                                    <p:set>
                                      <p:cBhvr>
                                        <p:cTn id="27" dur="1" fill="hold">
                                          <p:stCondLst>
                                            <p:cond delay="0"/>
                                          </p:stCondLst>
                                        </p:cTn>
                                        <p:tgtEl>
                                          <p:spTgt spid="18435">
                                            <p:txEl>
                                              <p:pRg st="5" end="5"/>
                                            </p:txEl>
                                          </p:spTgt>
                                        </p:tgtEl>
                                        <p:attrNameLst>
                                          <p:attrName>style.visibility</p:attrName>
                                        </p:attrNameLst>
                                      </p:cBhvr>
                                      <p:to>
                                        <p:strVal val="visible"/>
                                      </p:to>
                                    </p:set>
                                    <p:animEffect transition="in" filter="wipe(up)">
                                      <p:cBhvr>
                                        <p:cTn id="28" dur="500"/>
                                        <p:tgtEl>
                                          <p:spTgt spid="18435">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1" fill="hold" nodeType="clickEffect">
                                  <p:stCondLst>
                                    <p:cond delay="0"/>
                                  </p:stCondLst>
                                  <p:childTnLst>
                                    <p:set>
                                      <p:cBhvr>
                                        <p:cTn id="32" dur="1" fill="hold">
                                          <p:stCondLst>
                                            <p:cond delay="0"/>
                                          </p:stCondLst>
                                        </p:cTn>
                                        <p:tgtEl>
                                          <p:spTgt spid="18435">
                                            <p:txEl>
                                              <p:pRg st="6" end="6"/>
                                            </p:txEl>
                                          </p:spTgt>
                                        </p:tgtEl>
                                        <p:attrNameLst>
                                          <p:attrName>style.visibility</p:attrName>
                                        </p:attrNameLst>
                                      </p:cBhvr>
                                      <p:to>
                                        <p:strVal val="visible"/>
                                      </p:to>
                                    </p:set>
                                    <p:animEffect transition="in" filter="wipe(up)">
                                      <p:cBhvr>
                                        <p:cTn id="33" dur="500"/>
                                        <p:tgtEl>
                                          <p:spTgt spid="18435">
                                            <p:txEl>
                                              <p:pRg st="6" end="6"/>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1" fill="hold" nodeType="clickEffect">
                                  <p:stCondLst>
                                    <p:cond delay="0"/>
                                  </p:stCondLst>
                                  <p:childTnLst>
                                    <p:set>
                                      <p:cBhvr>
                                        <p:cTn id="37" dur="1" fill="hold">
                                          <p:stCondLst>
                                            <p:cond delay="0"/>
                                          </p:stCondLst>
                                        </p:cTn>
                                        <p:tgtEl>
                                          <p:spTgt spid="18435">
                                            <p:txEl>
                                              <p:pRg st="7" end="7"/>
                                            </p:txEl>
                                          </p:spTgt>
                                        </p:tgtEl>
                                        <p:attrNameLst>
                                          <p:attrName>style.visibility</p:attrName>
                                        </p:attrNameLst>
                                      </p:cBhvr>
                                      <p:to>
                                        <p:strVal val="visible"/>
                                      </p:to>
                                    </p:set>
                                    <p:animEffect transition="in" filter="wipe(up)">
                                      <p:cBhvr>
                                        <p:cTn id="38" dur="500"/>
                                        <p:tgtEl>
                                          <p:spTgt spid="18435">
                                            <p:txEl>
                                              <p:pRg st="7" end="7"/>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1" fill="hold" nodeType="clickEffect">
                                  <p:stCondLst>
                                    <p:cond delay="0"/>
                                  </p:stCondLst>
                                  <p:childTnLst>
                                    <p:set>
                                      <p:cBhvr>
                                        <p:cTn id="42" dur="1" fill="hold">
                                          <p:stCondLst>
                                            <p:cond delay="0"/>
                                          </p:stCondLst>
                                        </p:cTn>
                                        <p:tgtEl>
                                          <p:spTgt spid="18435">
                                            <p:txEl>
                                              <p:pRg st="8" end="8"/>
                                            </p:txEl>
                                          </p:spTgt>
                                        </p:tgtEl>
                                        <p:attrNameLst>
                                          <p:attrName>style.visibility</p:attrName>
                                        </p:attrNameLst>
                                      </p:cBhvr>
                                      <p:to>
                                        <p:strVal val="visible"/>
                                      </p:to>
                                    </p:set>
                                    <p:animEffect transition="in" filter="wipe(up)">
                                      <p:cBhvr>
                                        <p:cTn id="43" dur="500"/>
                                        <p:tgtEl>
                                          <p:spTgt spid="1843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idx="4294967295"/>
          </p:nvPr>
        </p:nvSpPr>
        <p:spPr>
          <a:xfrm>
            <a:off x="744538" y="260350"/>
            <a:ext cx="7643813" cy="574675"/>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lang="en-US" altLang="zh-CN" noProof="0">
                <a:ln>
                  <a:noFill/>
                </a:ln>
                <a:effectLst>
                  <a:outerShdw blurRad="38100" dist="38100" dir="2700000" algn="tl">
                    <a:srgbClr val="C0C0C0"/>
                  </a:outerShdw>
                </a:effectLst>
                <a:uLnTx/>
                <a:uFillTx/>
                <a:sym typeface="+mn-ea"/>
              </a:rPr>
              <a:t>8.2 </a:t>
            </a:r>
            <a:r>
              <a:rPr lang="zh-CN" altLang="en-US" noProof="0">
                <a:ln>
                  <a:noFill/>
                </a:ln>
                <a:effectLst>
                  <a:outerShdw blurRad="38100" dist="38100" dir="2700000" algn="tl">
                    <a:srgbClr val="C0C0C0"/>
                  </a:outerShdw>
                </a:effectLst>
                <a:uLnTx/>
                <a:uFillTx/>
                <a:sym typeface="+mn-ea"/>
              </a:rPr>
              <a:t>插入排序</a:t>
            </a:r>
            <a:r>
              <a:rPr lang="en-US" altLang="zh-CN" noProof="0">
                <a:ln>
                  <a:noFill/>
                </a:ln>
                <a:effectLst>
                  <a:outerShdw blurRad="38100" dist="38100" dir="2700000" algn="tl">
                    <a:srgbClr val="C0C0C0"/>
                  </a:outerShdw>
                </a:effectLst>
                <a:uLnTx/>
                <a:uFillTx/>
                <a:sym typeface="+mn-ea"/>
              </a:rPr>
              <a:t>--</a:t>
            </a:r>
            <a:r>
              <a:rPr lang="zh-CN" altLang="en-US" sz="2000" noProof="0">
                <a:ln>
                  <a:noFill/>
                </a:ln>
                <a:effectLst>
                  <a:outerShdw blurRad="38100" dist="38100" dir="2700000" algn="tl">
                    <a:srgbClr val="C0C0C0"/>
                  </a:outerShdw>
                </a:effectLst>
                <a:uLnTx/>
                <a:uFillTx/>
                <a:sym typeface="+mn-ea"/>
              </a:rPr>
              <a:t>折半插入排序</a:t>
            </a:r>
            <a:endParaRPr kumimoji="0" lang="zh-CN" altLang="en-US" sz="20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endParaRPr>
          </a:p>
        </p:txBody>
      </p:sp>
      <p:sp>
        <p:nvSpPr>
          <p:cNvPr id="19459" name="Rectangle 3"/>
          <p:cNvSpPr>
            <a:spLocks noGrp="1" noChangeArrowheads="1"/>
          </p:cNvSpPr>
          <p:nvPr>
            <p:ph type="body" idx="4294967295"/>
          </p:nvPr>
        </p:nvSpPr>
        <p:spPr>
          <a:xfrm>
            <a:off x="179388" y="1125538"/>
            <a:ext cx="8785225" cy="5472113"/>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10000"/>
              </a:spcBef>
              <a:spcAft>
                <a:spcPct val="0"/>
              </a:spcAft>
              <a:buClrTx/>
              <a:buSzTx/>
              <a:buFont typeface="Wingdings" panose="05000000000000000000" pitchFamily="2" charset="2"/>
              <a:buChar char="l"/>
              <a:defRPr/>
            </a:pPr>
            <a:r>
              <a:rPr kumimoji="0" lang="zh-CN" altLang="en-US" sz="2400" b="0" i="0" u="none" strike="noStrike" kern="0" cap="none" spc="0" normalizeH="0" baseline="0" noProof="0" dirty="0">
                <a:ln>
                  <a:noFill/>
                </a:ln>
                <a:solidFill>
                  <a:schemeClr val="tx1"/>
                </a:solidFill>
                <a:effectLst/>
                <a:uLnTx/>
                <a:uFillTx/>
                <a:latin typeface="宋体" panose="02010600030101010101" pitchFamily="2" charset="-122"/>
                <a:ea typeface="+mn-ea"/>
                <a:cs typeface="+mn-cs"/>
              </a:rPr>
              <a:t>折半插入排序算法</a:t>
            </a:r>
            <a:endParaRPr kumimoji="0" lang="en-US" altLang="zh-CN" sz="2400" b="0" i="0" u="none" strike="noStrike" kern="0" cap="none" spc="0" normalizeH="0" baseline="0" noProof="0" dirty="0">
              <a:ln>
                <a:noFill/>
              </a:ln>
              <a:solidFill>
                <a:schemeClr val="tx1"/>
              </a:solidFill>
              <a:effectLst/>
              <a:uLnTx/>
              <a:uFillTx/>
              <a:latin typeface="宋体" panose="02010600030101010101" pitchFamily="2" charset="-122"/>
              <a:ea typeface="+mn-ea"/>
              <a:cs typeface="+mn-cs"/>
            </a:endParaRPr>
          </a:p>
          <a:p>
            <a:pPr marL="400050" marR="0" lvl="1" indent="0" algn="l" defTabSz="914400" rtl="0" eaLnBrk="0" fontAlgn="base" latinLnBrk="0" hangingPunct="0">
              <a:lnSpc>
                <a:spcPct val="100000"/>
              </a:lnSpc>
              <a:spcBef>
                <a:spcPct val="0"/>
              </a:spcBef>
              <a:spcAft>
                <a:spcPct val="0"/>
              </a:spcAft>
              <a:buClrTx/>
              <a:buSzTx/>
              <a:buFont typeface="Wingdings" panose="05000000000000000000" pitchFamily="2" charset="2"/>
              <a:buNone/>
              <a:defRPr/>
            </a:pPr>
            <a:r>
              <a:rPr kumimoji="0" lang="en-US" altLang="zh-CN" sz="2400" b="1" i="0" u="none" strike="noStrike" kern="0" cap="none" spc="0" normalizeH="0" baseline="0" noProof="0" dirty="0">
                <a:ln>
                  <a:noFill/>
                </a:ln>
                <a:solidFill>
                  <a:srgbClr val="595959"/>
                </a:solidFill>
                <a:effectLst/>
                <a:uLnTx/>
                <a:uFillTx/>
                <a:latin typeface="Times New Roman" panose="02020603050405020304" pitchFamily="18" charset="0"/>
                <a:ea typeface="黑体" panose="02010609060101010101" pitchFamily="49" charset="-122"/>
              </a:rPr>
              <a:t>void </a:t>
            </a:r>
            <a:r>
              <a:rPr kumimoji="0" lang="en-US" altLang="zh-CN" sz="2400" b="1" i="0" u="none" strike="noStrike" kern="0" cap="none" spc="0" normalizeH="0" baseline="0" noProof="0" dirty="0" err="1">
                <a:ln>
                  <a:noFill/>
                </a:ln>
                <a:solidFill>
                  <a:srgbClr val="595959"/>
                </a:solidFill>
                <a:effectLst/>
                <a:uLnTx/>
                <a:uFillTx/>
                <a:latin typeface="Times New Roman" panose="02020603050405020304" pitchFamily="18" charset="0"/>
                <a:ea typeface="黑体" panose="02010609060101010101" pitchFamily="49" charset="-122"/>
              </a:rPr>
              <a:t>BInsertSort</a:t>
            </a:r>
            <a:r>
              <a:rPr kumimoji="0" lang="en-US" altLang="zh-CN" sz="2400" b="1" i="0" u="none" strike="noStrike" kern="0" cap="none" spc="0" normalizeH="0" baseline="0" noProof="0" dirty="0">
                <a:ln>
                  <a:noFill/>
                </a:ln>
                <a:solidFill>
                  <a:srgbClr val="595959"/>
                </a:solidFill>
                <a:effectLst/>
                <a:uLnTx/>
                <a:uFillTx/>
                <a:latin typeface="Times New Roman" panose="02020603050405020304" pitchFamily="18" charset="0"/>
                <a:ea typeface="黑体" panose="02010609060101010101" pitchFamily="49" charset="-122"/>
              </a:rPr>
              <a:t>(</a:t>
            </a:r>
            <a:r>
              <a:rPr kumimoji="0" lang="en-US" altLang="zh-CN" sz="2400" b="1" i="0" u="none" strike="noStrike" kern="0" cap="none" spc="0" normalizeH="0" baseline="0" noProof="0" dirty="0" err="1">
                <a:ln>
                  <a:noFill/>
                </a:ln>
                <a:solidFill>
                  <a:srgbClr val="595959"/>
                </a:solidFill>
                <a:effectLst/>
                <a:uLnTx/>
                <a:uFillTx/>
                <a:latin typeface="Times New Roman" panose="02020603050405020304" pitchFamily="18" charset="0"/>
                <a:ea typeface="黑体" panose="02010609060101010101" pitchFamily="49" charset="-122"/>
              </a:rPr>
              <a:t>SqList</a:t>
            </a:r>
            <a:r>
              <a:rPr kumimoji="0" lang="en-US" altLang="zh-CN" sz="2400" b="1" i="0" u="none" strike="noStrike" kern="0" cap="none" spc="0" normalizeH="0" baseline="0" noProof="0" dirty="0">
                <a:ln>
                  <a:noFill/>
                </a:ln>
                <a:solidFill>
                  <a:srgbClr val="595959"/>
                </a:solidFill>
                <a:effectLst/>
                <a:uLnTx/>
                <a:uFillTx/>
                <a:latin typeface="Times New Roman" panose="02020603050405020304" pitchFamily="18" charset="0"/>
                <a:ea typeface="黑体" panose="02010609060101010101" pitchFamily="49" charset="-122"/>
              </a:rPr>
              <a:t> &amp;L) { </a:t>
            </a:r>
            <a:endParaRPr kumimoji="0" lang="en-US" altLang="zh-CN" sz="2400" b="1" i="0" u="none" strike="noStrike" kern="0" cap="none" spc="0" normalizeH="0" baseline="0" noProof="0" dirty="0">
              <a:ln>
                <a:noFill/>
              </a:ln>
              <a:solidFill>
                <a:srgbClr val="595959"/>
              </a:solidFill>
              <a:effectLst/>
              <a:uLnTx/>
              <a:uFillTx/>
              <a:latin typeface="Times New Roman" panose="02020603050405020304" pitchFamily="18" charset="0"/>
              <a:ea typeface="黑体" panose="02010609060101010101" pitchFamily="49" charset="-122"/>
            </a:endParaRPr>
          </a:p>
          <a:p>
            <a:pPr marL="400050" marR="0" lvl="1" indent="0" algn="l" defTabSz="914400" rtl="0" eaLnBrk="0" fontAlgn="base" latinLnBrk="0" hangingPunct="0">
              <a:lnSpc>
                <a:spcPct val="100000"/>
              </a:lnSpc>
              <a:spcBef>
                <a:spcPct val="0"/>
              </a:spcBef>
              <a:spcAft>
                <a:spcPct val="0"/>
              </a:spcAft>
              <a:buClrTx/>
              <a:buSzTx/>
              <a:buFont typeface="Wingdings" panose="05000000000000000000" pitchFamily="2" charset="2"/>
              <a:buNone/>
              <a:defRPr/>
            </a:pPr>
            <a:r>
              <a:rPr kumimoji="0" lang="en-US" altLang="zh-CN" sz="2400" b="1" i="0" u="none" strike="noStrike" kern="0" cap="none" spc="0" normalizeH="0" baseline="0" noProof="0" dirty="0">
                <a:ln>
                  <a:noFill/>
                </a:ln>
                <a:solidFill>
                  <a:srgbClr val="595959"/>
                </a:solidFill>
                <a:effectLst/>
                <a:uLnTx/>
                <a:uFillTx/>
                <a:latin typeface="Times New Roman" panose="02020603050405020304" pitchFamily="18" charset="0"/>
                <a:ea typeface="黑体" panose="02010609060101010101" pitchFamily="49" charset="-122"/>
              </a:rPr>
              <a:t>	for(</a:t>
            </a:r>
            <a:r>
              <a:rPr kumimoji="0" lang="en-US" altLang="zh-CN" sz="2400" b="1" i="0" u="none" strike="noStrike" kern="0" cap="none" spc="0" normalizeH="0" baseline="0" noProof="0" dirty="0" err="1">
                <a:ln>
                  <a:noFill/>
                </a:ln>
                <a:solidFill>
                  <a:srgbClr val="595959"/>
                </a:solidFill>
                <a:effectLst/>
                <a:uLnTx/>
                <a:uFillTx/>
                <a:latin typeface="Times New Roman" panose="02020603050405020304" pitchFamily="18" charset="0"/>
                <a:ea typeface="黑体" panose="02010609060101010101" pitchFamily="49" charset="-122"/>
              </a:rPr>
              <a:t>i</a:t>
            </a:r>
            <a:r>
              <a:rPr kumimoji="0" lang="en-US" altLang="zh-CN" sz="2400" b="1" i="0" u="none" strike="noStrike" kern="0" cap="none" spc="0" normalizeH="0" baseline="0" noProof="0" dirty="0">
                <a:ln>
                  <a:noFill/>
                </a:ln>
                <a:solidFill>
                  <a:srgbClr val="595959"/>
                </a:solidFill>
                <a:effectLst/>
                <a:uLnTx/>
                <a:uFillTx/>
                <a:latin typeface="Times New Roman" panose="02020603050405020304" pitchFamily="18" charset="0"/>
                <a:ea typeface="黑体" panose="02010609060101010101" pitchFamily="49" charset="-122"/>
              </a:rPr>
              <a:t>=2;  </a:t>
            </a:r>
            <a:r>
              <a:rPr kumimoji="0" lang="en-US" altLang="zh-CN" sz="2400" b="1" i="0" u="none" strike="noStrike" kern="0" cap="none" spc="0" normalizeH="0" baseline="0" noProof="0" dirty="0" err="1">
                <a:ln>
                  <a:noFill/>
                </a:ln>
                <a:solidFill>
                  <a:srgbClr val="595959"/>
                </a:solidFill>
                <a:effectLst/>
                <a:uLnTx/>
                <a:uFillTx/>
                <a:latin typeface="Times New Roman" panose="02020603050405020304" pitchFamily="18" charset="0"/>
                <a:ea typeface="黑体" panose="02010609060101010101" pitchFamily="49" charset="-122"/>
              </a:rPr>
              <a:t>i</a:t>
            </a:r>
            <a:r>
              <a:rPr kumimoji="0" lang="en-US" altLang="zh-CN" sz="2400" b="1" i="0" u="none" strike="noStrike" kern="0" cap="none" spc="0" normalizeH="0" baseline="0" noProof="0" dirty="0">
                <a:ln>
                  <a:noFill/>
                </a:ln>
                <a:solidFill>
                  <a:srgbClr val="595959"/>
                </a:solidFill>
                <a:effectLst/>
                <a:uLnTx/>
                <a:uFillTx/>
                <a:latin typeface="Times New Roman" panose="02020603050405020304" pitchFamily="18" charset="0"/>
                <a:ea typeface="黑体" panose="02010609060101010101" pitchFamily="49" charset="-122"/>
              </a:rPr>
              <a:t>&lt;=</a:t>
            </a:r>
            <a:r>
              <a:rPr kumimoji="0" lang="en-US" altLang="zh-CN" sz="2400" b="1" i="0" u="none" strike="noStrike" kern="0" cap="none" spc="0" normalizeH="0" baseline="0" noProof="0" dirty="0" err="1">
                <a:ln>
                  <a:noFill/>
                </a:ln>
                <a:solidFill>
                  <a:srgbClr val="595959"/>
                </a:solidFill>
                <a:effectLst/>
                <a:uLnTx/>
                <a:uFillTx/>
                <a:latin typeface="Times New Roman" panose="02020603050405020304" pitchFamily="18" charset="0"/>
                <a:ea typeface="黑体" panose="02010609060101010101" pitchFamily="49" charset="-122"/>
              </a:rPr>
              <a:t>L.</a:t>
            </a:r>
            <a:r>
              <a:rPr kumimoji="0" lang="en-US" altLang="zh-CN" sz="2400" b="1" i="0" u="none" strike="noStrike" kern="0" cap="none" spc="0" normalizeH="0" baseline="0" noProof="0" dirty="0" err="1">
                <a:ln>
                  <a:noFill/>
                </a:ln>
                <a:solidFill>
                  <a:schemeClr val="tx1">
                    <a:lumMod val="85000"/>
                    <a:lumOff val="15000"/>
                  </a:schemeClr>
                </a:solidFill>
                <a:effectLst/>
                <a:uLnTx/>
                <a:uFillTx/>
                <a:latin typeface="Times New Roman" panose="02020603050405020304" pitchFamily="18" charset="0"/>
                <a:ea typeface="黑体" panose="02010609060101010101" pitchFamily="49" charset="-122"/>
              </a:rPr>
              <a:t>length</a:t>
            </a:r>
            <a:r>
              <a:rPr kumimoji="0" lang="en-US" altLang="zh-CN" sz="2400" b="1" i="0" u="none" strike="noStrike" kern="0" cap="none" spc="0" normalizeH="0" baseline="0" noProof="0" dirty="0">
                <a:ln>
                  <a:noFill/>
                </a:ln>
                <a:solidFill>
                  <a:schemeClr val="tx1">
                    <a:lumMod val="85000"/>
                    <a:lumOff val="15000"/>
                  </a:schemeClr>
                </a:solidFill>
                <a:effectLst/>
                <a:uLnTx/>
                <a:uFillTx/>
                <a:latin typeface="Times New Roman" panose="02020603050405020304" pitchFamily="18" charset="0"/>
                <a:ea typeface="黑体" panose="02010609060101010101" pitchFamily="49" charset="-122"/>
              </a:rPr>
              <a:t>; </a:t>
            </a:r>
            <a:r>
              <a:rPr kumimoji="0" lang="en-US" altLang="zh-CN" sz="2400" b="1" i="0" u="none" strike="noStrike" kern="0" cap="none" spc="0" normalizeH="0" baseline="0" noProof="0" dirty="0" err="1">
                <a:ln>
                  <a:noFill/>
                </a:ln>
                <a:solidFill>
                  <a:schemeClr val="tx1">
                    <a:lumMod val="85000"/>
                    <a:lumOff val="15000"/>
                  </a:schemeClr>
                </a:solidFill>
                <a:effectLst/>
                <a:uLnTx/>
                <a:uFillTx/>
                <a:latin typeface="Times New Roman" panose="02020603050405020304" pitchFamily="18" charset="0"/>
                <a:ea typeface="黑体" panose="02010609060101010101" pitchFamily="49" charset="-122"/>
              </a:rPr>
              <a:t>i</a:t>
            </a:r>
            <a:r>
              <a:rPr kumimoji="0" lang="en-US" altLang="zh-CN" sz="2400" b="1" i="0" u="none" strike="noStrike" kern="0" cap="none" spc="0" normalizeH="0" baseline="0" noProof="0" dirty="0">
                <a:ln>
                  <a:noFill/>
                </a:ln>
                <a:solidFill>
                  <a:schemeClr val="tx1">
                    <a:lumMod val="85000"/>
                    <a:lumOff val="15000"/>
                  </a:schemeClr>
                </a:solidFill>
                <a:effectLst/>
                <a:uLnTx/>
                <a:uFillTx/>
                <a:latin typeface="Times New Roman" panose="02020603050405020304" pitchFamily="18" charset="0"/>
                <a:ea typeface="黑体" panose="02010609060101010101" pitchFamily="49" charset="-122"/>
              </a:rPr>
              <a:t>++){ </a:t>
            </a:r>
            <a:endParaRPr kumimoji="0" lang="en-US" altLang="zh-CN" sz="2400" b="1" i="0" u="none" strike="noStrike" kern="0" cap="none" spc="0" normalizeH="0" baseline="0" noProof="0" dirty="0">
              <a:ln>
                <a:noFill/>
              </a:ln>
              <a:solidFill>
                <a:schemeClr val="tx1">
                  <a:lumMod val="85000"/>
                  <a:lumOff val="15000"/>
                </a:schemeClr>
              </a:solidFill>
              <a:effectLst/>
              <a:uLnTx/>
              <a:uFillTx/>
              <a:latin typeface="Times New Roman" panose="02020603050405020304" pitchFamily="18" charset="0"/>
              <a:ea typeface="黑体" panose="02010609060101010101" pitchFamily="49" charset="-122"/>
            </a:endParaRPr>
          </a:p>
          <a:p>
            <a:pPr marL="400050" marR="0" lvl="1" indent="0" algn="l" defTabSz="914400" rtl="0" eaLnBrk="0" fontAlgn="base" latinLnBrk="0" hangingPunct="0">
              <a:lnSpc>
                <a:spcPct val="100000"/>
              </a:lnSpc>
              <a:spcBef>
                <a:spcPct val="0"/>
              </a:spcBef>
              <a:spcAft>
                <a:spcPct val="0"/>
              </a:spcAft>
              <a:buClrTx/>
              <a:buSzTx/>
              <a:buFont typeface="Wingdings" panose="05000000000000000000" pitchFamily="2" charset="2"/>
              <a:buNone/>
              <a:defRPr/>
            </a:pPr>
            <a:r>
              <a:rPr kumimoji="0" lang="en-US" altLang="zh-CN" sz="2400" b="1" i="0" u="none" strike="noStrike" kern="0" cap="none" spc="0" normalizeH="0" baseline="0" noProof="0" dirty="0">
                <a:ln>
                  <a:noFill/>
                </a:ln>
                <a:solidFill>
                  <a:schemeClr val="tx1">
                    <a:lumMod val="85000"/>
                    <a:lumOff val="15000"/>
                  </a:schemeClr>
                </a:solidFill>
                <a:effectLst/>
                <a:uLnTx/>
                <a:uFillTx/>
                <a:latin typeface="Times New Roman" panose="02020603050405020304" pitchFamily="18" charset="0"/>
                <a:ea typeface="黑体" panose="02010609060101010101" pitchFamily="49" charset="-122"/>
              </a:rPr>
              <a:t>		</a:t>
            </a:r>
            <a:r>
              <a:rPr kumimoji="0" lang="en-US" altLang="zh-CN" sz="2400" b="1" i="0" u="none" strike="noStrike" kern="0" cap="none" spc="0" normalizeH="0" baseline="0" noProof="0" dirty="0" err="1">
                <a:ln>
                  <a:noFill/>
                </a:ln>
                <a:solidFill>
                  <a:schemeClr val="tx1">
                    <a:lumMod val="85000"/>
                    <a:lumOff val="15000"/>
                  </a:schemeClr>
                </a:solidFill>
                <a:effectLst/>
                <a:uLnTx/>
                <a:uFillTx/>
                <a:latin typeface="Times New Roman" panose="02020603050405020304" pitchFamily="18" charset="0"/>
                <a:ea typeface="黑体" panose="02010609060101010101" pitchFamily="49" charset="-122"/>
              </a:rPr>
              <a:t>L.r</a:t>
            </a:r>
            <a:r>
              <a:rPr kumimoji="0" lang="en-US" altLang="zh-CN" sz="2400" b="1" i="0" u="none" strike="noStrike" kern="0" cap="none" spc="0" normalizeH="0" baseline="0" noProof="0" dirty="0">
                <a:ln>
                  <a:noFill/>
                </a:ln>
                <a:solidFill>
                  <a:schemeClr val="tx1">
                    <a:lumMod val="85000"/>
                    <a:lumOff val="15000"/>
                  </a:schemeClr>
                </a:solidFill>
                <a:effectLst/>
                <a:uLnTx/>
                <a:uFillTx/>
                <a:latin typeface="Times New Roman" panose="02020603050405020304" pitchFamily="18" charset="0"/>
                <a:ea typeface="黑体" panose="02010609060101010101" pitchFamily="49" charset="-122"/>
              </a:rPr>
              <a:t>[0]=</a:t>
            </a:r>
            <a:r>
              <a:rPr kumimoji="0" lang="en-US" altLang="zh-CN" sz="2400" b="1" i="0" u="none" strike="noStrike" kern="0" cap="none" spc="0" normalizeH="0" baseline="0" noProof="0" dirty="0" err="1">
                <a:ln>
                  <a:noFill/>
                </a:ln>
                <a:solidFill>
                  <a:schemeClr val="tx1">
                    <a:lumMod val="85000"/>
                    <a:lumOff val="15000"/>
                  </a:schemeClr>
                </a:solidFill>
                <a:effectLst/>
                <a:uLnTx/>
                <a:uFillTx/>
                <a:latin typeface="Times New Roman" panose="02020603050405020304" pitchFamily="18" charset="0"/>
                <a:ea typeface="黑体" panose="02010609060101010101" pitchFamily="49" charset="-122"/>
              </a:rPr>
              <a:t>L.r</a:t>
            </a:r>
            <a:r>
              <a:rPr kumimoji="0" lang="en-US" altLang="zh-CN" sz="2400" b="1" i="0" u="none" strike="noStrike" kern="0" cap="none" spc="0" normalizeH="0" baseline="0" noProof="0" dirty="0">
                <a:ln>
                  <a:noFill/>
                </a:ln>
                <a:solidFill>
                  <a:schemeClr val="tx1">
                    <a:lumMod val="85000"/>
                    <a:lumOff val="15000"/>
                  </a:schemeClr>
                </a:solidFill>
                <a:effectLst/>
                <a:uLnTx/>
                <a:uFillTx/>
                <a:latin typeface="Times New Roman" panose="02020603050405020304" pitchFamily="18" charset="0"/>
                <a:ea typeface="黑体" panose="02010609060101010101" pitchFamily="49" charset="-122"/>
              </a:rPr>
              <a:t>[</a:t>
            </a:r>
            <a:r>
              <a:rPr kumimoji="0" lang="en-US" altLang="zh-CN" sz="2400" b="1" i="0" u="none" strike="noStrike" kern="0" cap="none" spc="0" normalizeH="0" baseline="0" noProof="0" dirty="0" err="1">
                <a:ln>
                  <a:noFill/>
                </a:ln>
                <a:solidFill>
                  <a:schemeClr val="tx1">
                    <a:lumMod val="85000"/>
                    <a:lumOff val="15000"/>
                  </a:schemeClr>
                </a:solidFill>
                <a:effectLst/>
                <a:uLnTx/>
                <a:uFillTx/>
                <a:latin typeface="Times New Roman" panose="02020603050405020304" pitchFamily="18" charset="0"/>
                <a:ea typeface="黑体" panose="02010609060101010101" pitchFamily="49" charset="-122"/>
              </a:rPr>
              <a:t>i</a:t>
            </a:r>
            <a:r>
              <a:rPr kumimoji="0" lang="en-US" altLang="zh-CN" sz="2400" b="1" i="0" u="none" strike="noStrike" kern="0" cap="none" spc="0" normalizeH="0" baseline="0" noProof="0" dirty="0">
                <a:ln>
                  <a:noFill/>
                </a:ln>
                <a:solidFill>
                  <a:schemeClr val="tx1">
                    <a:lumMod val="85000"/>
                    <a:lumOff val="15000"/>
                  </a:schemeClr>
                </a:solidFill>
                <a:effectLst/>
                <a:uLnTx/>
                <a:uFillTx/>
                <a:latin typeface="Times New Roman" panose="02020603050405020304" pitchFamily="18" charset="0"/>
                <a:ea typeface="黑体" panose="02010609060101010101" pitchFamily="49" charset="-122"/>
              </a:rPr>
              <a:t>];  low=1;  high=i-1;</a:t>
            </a:r>
            <a:endParaRPr kumimoji="0" lang="en-US" altLang="zh-CN" sz="2400" b="1" i="0" u="none" strike="noStrike" kern="0" cap="none" spc="0" normalizeH="0" baseline="0" noProof="0" dirty="0">
              <a:ln>
                <a:noFill/>
              </a:ln>
              <a:solidFill>
                <a:schemeClr val="tx1">
                  <a:lumMod val="85000"/>
                  <a:lumOff val="15000"/>
                </a:schemeClr>
              </a:solidFill>
              <a:effectLst/>
              <a:uLnTx/>
              <a:uFillTx/>
              <a:latin typeface="Times New Roman" panose="02020603050405020304" pitchFamily="18" charset="0"/>
              <a:ea typeface="黑体" panose="02010609060101010101" pitchFamily="49" charset="-122"/>
            </a:endParaRPr>
          </a:p>
          <a:p>
            <a:pPr marL="400050" marR="0" lvl="1" indent="0" algn="l" defTabSz="914400" rtl="0" eaLnBrk="0" fontAlgn="base" latinLnBrk="0" hangingPunct="0">
              <a:lnSpc>
                <a:spcPct val="100000"/>
              </a:lnSpc>
              <a:spcBef>
                <a:spcPct val="0"/>
              </a:spcBef>
              <a:spcAft>
                <a:spcPct val="0"/>
              </a:spcAft>
              <a:buClrTx/>
              <a:buSzTx/>
              <a:buFont typeface="Wingdings" panose="05000000000000000000" pitchFamily="2" charset="2"/>
              <a:buNone/>
              <a:defRPr/>
            </a:pPr>
            <a:r>
              <a:rPr kumimoji="0" lang="en-US" altLang="zh-CN" sz="2400" b="1" i="0" u="none" strike="noStrike" kern="0" cap="none" spc="0" normalizeH="0" baseline="0" noProof="0" dirty="0">
                <a:ln>
                  <a:noFill/>
                </a:ln>
                <a:solidFill>
                  <a:schemeClr val="tx1">
                    <a:lumMod val="85000"/>
                    <a:lumOff val="15000"/>
                  </a:schemeClr>
                </a:solidFill>
                <a:effectLst/>
                <a:uLnTx/>
                <a:uFillTx/>
                <a:latin typeface="Times New Roman" panose="02020603050405020304" pitchFamily="18" charset="0"/>
                <a:ea typeface="黑体" panose="02010609060101010101" pitchFamily="49" charset="-122"/>
              </a:rPr>
              <a:t>       	while (low&lt;=high){      </a:t>
            </a:r>
            <a:endParaRPr kumimoji="0" lang="en-US" altLang="zh-CN" sz="2400" b="1" i="0" u="none" strike="noStrike" kern="0" cap="none" spc="0" normalizeH="0" baseline="0" noProof="0" dirty="0">
              <a:ln>
                <a:noFill/>
              </a:ln>
              <a:solidFill>
                <a:schemeClr val="tx1">
                  <a:lumMod val="85000"/>
                  <a:lumOff val="15000"/>
                </a:schemeClr>
              </a:solidFill>
              <a:effectLst/>
              <a:uLnTx/>
              <a:uFillTx/>
              <a:latin typeface="Times New Roman" panose="02020603050405020304" pitchFamily="18" charset="0"/>
              <a:ea typeface="黑体" panose="02010609060101010101" pitchFamily="49" charset="-122"/>
            </a:endParaRPr>
          </a:p>
          <a:p>
            <a:pPr marL="400050" marR="0" lvl="1" indent="0" algn="l" defTabSz="914400" rtl="0" eaLnBrk="0" fontAlgn="base" latinLnBrk="0" hangingPunct="0">
              <a:lnSpc>
                <a:spcPct val="100000"/>
              </a:lnSpc>
              <a:spcBef>
                <a:spcPct val="0"/>
              </a:spcBef>
              <a:spcAft>
                <a:spcPct val="0"/>
              </a:spcAft>
              <a:buClrTx/>
              <a:buSzTx/>
              <a:buFont typeface="Wingdings" panose="05000000000000000000" pitchFamily="2" charset="2"/>
              <a:buNone/>
              <a:defRPr/>
            </a:pPr>
            <a:r>
              <a:rPr kumimoji="0" lang="en-US" altLang="zh-CN" sz="2400" b="1" i="0" u="none" strike="noStrike" kern="0" cap="none" spc="0" normalizeH="0" baseline="0" noProof="0" dirty="0">
                <a:ln>
                  <a:noFill/>
                </a:ln>
                <a:solidFill>
                  <a:schemeClr val="tx1">
                    <a:lumMod val="85000"/>
                    <a:lumOff val="15000"/>
                  </a:schemeClr>
                </a:solidFill>
                <a:effectLst/>
                <a:uLnTx/>
                <a:uFillTx/>
                <a:latin typeface="Times New Roman" panose="02020603050405020304" pitchFamily="18" charset="0"/>
                <a:ea typeface="黑体" panose="02010609060101010101" pitchFamily="49" charset="-122"/>
              </a:rPr>
              <a:t>			m=(</a:t>
            </a:r>
            <a:r>
              <a:rPr kumimoji="0" lang="en-US" altLang="zh-CN" sz="2400" b="1" i="0" u="none" strike="noStrike" kern="0" cap="none" spc="0" normalizeH="0" baseline="0" noProof="0" dirty="0" err="1">
                <a:ln>
                  <a:noFill/>
                </a:ln>
                <a:solidFill>
                  <a:schemeClr val="tx1">
                    <a:lumMod val="85000"/>
                    <a:lumOff val="15000"/>
                  </a:schemeClr>
                </a:solidFill>
                <a:effectLst/>
                <a:uLnTx/>
                <a:uFillTx/>
                <a:latin typeface="Times New Roman" panose="02020603050405020304" pitchFamily="18" charset="0"/>
                <a:ea typeface="黑体" panose="02010609060101010101" pitchFamily="49" charset="-122"/>
              </a:rPr>
              <a:t>low+high</a:t>
            </a:r>
            <a:r>
              <a:rPr kumimoji="0" lang="en-US" altLang="zh-CN" sz="2400" b="1" i="0" u="none" strike="noStrike" kern="0" cap="none" spc="0" normalizeH="0" baseline="0" noProof="0" dirty="0">
                <a:ln>
                  <a:noFill/>
                </a:ln>
                <a:solidFill>
                  <a:schemeClr val="tx1">
                    <a:lumMod val="85000"/>
                    <a:lumOff val="15000"/>
                  </a:schemeClr>
                </a:solidFill>
                <a:effectLst/>
                <a:uLnTx/>
                <a:uFillTx/>
                <a:latin typeface="Times New Roman" panose="02020603050405020304" pitchFamily="18" charset="0"/>
                <a:ea typeface="黑体" panose="02010609060101010101" pitchFamily="49" charset="-122"/>
              </a:rPr>
              <a:t>)/2; </a:t>
            </a:r>
            <a:endParaRPr kumimoji="0" lang="en-US" altLang="zh-CN" sz="2400" b="1" i="0" u="none" strike="noStrike" kern="0" cap="none" spc="0" normalizeH="0" baseline="0" noProof="0" dirty="0">
              <a:ln>
                <a:noFill/>
              </a:ln>
              <a:solidFill>
                <a:schemeClr val="tx1">
                  <a:lumMod val="85000"/>
                  <a:lumOff val="15000"/>
                </a:schemeClr>
              </a:solidFill>
              <a:effectLst/>
              <a:uLnTx/>
              <a:uFillTx/>
              <a:latin typeface="Times New Roman" panose="02020603050405020304" pitchFamily="18" charset="0"/>
              <a:ea typeface="黑体" panose="02010609060101010101" pitchFamily="49" charset="-122"/>
            </a:endParaRPr>
          </a:p>
          <a:p>
            <a:pPr marL="400050" marR="0" lvl="1" indent="0" algn="l" defTabSz="914400" rtl="0" eaLnBrk="0" fontAlgn="base" latinLnBrk="0" hangingPunct="0">
              <a:lnSpc>
                <a:spcPct val="100000"/>
              </a:lnSpc>
              <a:spcBef>
                <a:spcPct val="0"/>
              </a:spcBef>
              <a:spcAft>
                <a:spcPct val="0"/>
              </a:spcAft>
              <a:buClrTx/>
              <a:buSzTx/>
              <a:buFont typeface="Wingdings" panose="05000000000000000000" pitchFamily="2" charset="2"/>
              <a:buNone/>
              <a:defRPr/>
            </a:pPr>
            <a:r>
              <a:rPr kumimoji="0" lang="en-US" altLang="zh-CN" sz="2400" b="1" i="0" u="none" strike="noStrike" kern="0" cap="none" spc="0" normalizeH="0" baseline="0" noProof="0" dirty="0">
                <a:ln>
                  <a:noFill/>
                </a:ln>
                <a:solidFill>
                  <a:schemeClr val="tx1">
                    <a:lumMod val="85000"/>
                    <a:lumOff val="15000"/>
                  </a:schemeClr>
                </a:solidFill>
                <a:effectLst/>
                <a:uLnTx/>
                <a:uFillTx/>
                <a:latin typeface="Times New Roman" panose="02020603050405020304" pitchFamily="18" charset="0"/>
                <a:ea typeface="黑体" panose="02010609060101010101" pitchFamily="49" charset="-122"/>
              </a:rPr>
              <a:t>            		if(</a:t>
            </a:r>
            <a:r>
              <a:rPr kumimoji="0" lang="en-US" altLang="zh-CN" sz="2400" b="1" i="0" u="none" strike="noStrike" kern="0" cap="none" spc="0" normalizeH="0" baseline="0" noProof="0" dirty="0" err="1">
                <a:ln>
                  <a:noFill/>
                </a:ln>
                <a:solidFill>
                  <a:schemeClr val="tx1">
                    <a:lumMod val="85000"/>
                    <a:lumOff val="15000"/>
                  </a:schemeClr>
                </a:solidFill>
                <a:effectLst/>
                <a:uLnTx/>
                <a:uFillTx/>
                <a:latin typeface="Times New Roman" panose="02020603050405020304" pitchFamily="18" charset="0"/>
                <a:ea typeface="黑体" panose="02010609060101010101" pitchFamily="49" charset="-122"/>
              </a:rPr>
              <a:t>L.r</a:t>
            </a:r>
            <a:r>
              <a:rPr kumimoji="0" lang="en-US" altLang="zh-CN" sz="2400" b="1" i="0" u="none" strike="noStrike" kern="0" cap="none" spc="0" normalizeH="0" baseline="0" noProof="0" dirty="0">
                <a:ln>
                  <a:noFill/>
                </a:ln>
                <a:solidFill>
                  <a:schemeClr val="tx1">
                    <a:lumMod val="85000"/>
                    <a:lumOff val="15000"/>
                  </a:schemeClr>
                </a:solidFill>
                <a:effectLst/>
                <a:uLnTx/>
                <a:uFillTx/>
                <a:latin typeface="Times New Roman" panose="02020603050405020304" pitchFamily="18" charset="0"/>
                <a:ea typeface="黑体" panose="02010609060101010101" pitchFamily="49" charset="-122"/>
              </a:rPr>
              <a:t>[0].key&lt;</a:t>
            </a:r>
            <a:r>
              <a:rPr kumimoji="0" lang="en-US" altLang="zh-CN" sz="2400" b="1" i="0" u="none" strike="noStrike" kern="0" cap="none" spc="0" normalizeH="0" baseline="0" noProof="0" dirty="0" err="1">
                <a:ln>
                  <a:noFill/>
                </a:ln>
                <a:solidFill>
                  <a:schemeClr val="tx1">
                    <a:lumMod val="85000"/>
                    <a:lumOff val="15000"/>
                  </a:schemeClr>
                </a:solidFill>
                <a:effectLst/>
                <a:uLnTx/>
                <a:uFillTx/>
                <a:latin typeface="Times New Roman" panose="02020603050405020304" pitchFamily="18" charset="0"/>
                <a:ea typeface="黑体" panose="02010609060101010101" pitchFamily="49" charset="-122"/>
              </a:rPr>
              <a:t>L.r</a:t>
            </a:r>
            <a:r>
              <a:rPr kumimoji="0" lang="en-US" altLang="zh-CN" sz="2400" b="1" i="0" u="none" strike="noStrike" kern="0" cap="none" spc="0" normalizeH="0" baseline="0" noProof="0" dirty="0">
                <a:ln>
                  <a:noFill/>
                </a:ln>
                <a:solidFill>
                  <a:schemeClr val="tx1">
                    <a:lumMod val="85000"/>
                    <a:lumOff val="15000"/>
                  </a:schemeClr>
                </a:solidFill>
                <a:effectLst/>
                <a:uLnTx/>
                <a:uFillTx/>
                <a:latin typeface="Times New Roman" panose="02020603050405020304" pitchFamily="18" charset="0"/>
                <a:ea typeface="黑体" panose="02010609060101010101" pitchFamily="49" charset="-122"/>
              </a:rPr>
              <a:t>[m].key)  high=m-1;</a:t>
            </a:r>
            <a:endParaRPr kumimoji="0" lang="en-US" altLang="zh-CN" sz="2400" b="1" i="0" u="none" strike="noStrike" kern="0" cap="none" spc="0" normalizeH="0" baseline="0" noProof="0" dirty="0">
              <a:ln>
                <a:noFill/>
              </a:ln>
              <a:solidFill>
                <a:schemeClr val="tx1">
                  <a:lumMod val="85000"/>
                  <a:lumOff val="15000"/>
                </a:schemeClr>
              </a:solidFill>
              <a:effectLst/>
              <a:uLnTx/>
              <a:uFillTx/>
              <a:latin typeface="Times New Roman" panose="02020603050405020304" pitchFamily="18" charset="0"/>
              <a:ea typeface="黑体" panose="02010609060101010101" pitchFamily="49" charset="-122"/>
            </a:endParaRPr>
          </a:p>
          <a:p>
            <a:pPr marL="400050" marR="0" lvl="1" indent="0" algn="l" defTabSz="914400" rtl="0" eaLnBrk="0" fontAlgn="base" latinLnBrk="0" hangingPunct="0">
              <a:lnSpc>
                <a:spcPct val="100000"/>
              </a:lnSpc>
              <a:spcBef>
                <a:spcPct val="0"/>
              </a:spcBef>
              <a:spcAft>
                <a:spcPct val="0"/>
              </a:spcAft>
              <a:buClrTx/>
              <a:buSzTx/>
              <a:buFont typeface="Wingdings" panose="05000000000000000000" pitchFamily="2" charset="2"/>
              <a:buNone/>
              <a:defRPr/>
            </a:pPr>
            <a:r>
              <a:rPr kumimoji="0" lang="en-US" altLang="zh-CN" sz="2400" b="1" i="0" u="none" strike="noStrike" kern="0" cap="none" spc="0" normalizeH="0" baseline="0" noProof="0" dirty="0">
                <a:ln>
                  <a:noFill/>
                </a:ln>
                <a:solidFill>
                  <a:schemeClr val="tx1">
                    <a:lumMod val="85000"/>
                    <a:lumOff val="15000"/>
                  </a:schemeClr>
                </a:solidFill>
                <a:effectLst/>
                <a:uLnTx/>
                <a:uFillTx/>
                <a:latin typeface="Times New Roman" panose="02020603050405020304" pitchFamily="18" charset="0"/>
                <a:ea typeface="黑体" panose="02010609060101010101" pitchFamily="49" charset="-122"/>
              </a:rPr>
              <a:t>		            else  low = m+1; </a:t>
            </a:r>
            <a:endParaRPr kumimoji="0" lang="en-US" altLang="zh-CN" sz="2400" b="1" i="0" u="none" strike="noStrike" kern="0" cap="none" spc="0" normalizeH="0" baseline="0" noProof="0" dirty="0">
              <a:ln>
                <a:noFill/>
              </a:ln>
              <a:solidFill>
                <a:schemeClr val="tx1">
                  <a:lumMod val="85000"/>
                  <a:lumOff val="15000"/>
                </a:schemeClr>
              </a:solidFill>
              <a:effectLst/>
              <a:uLnTx/>
              <a:uFillTx/>
              <a:latin typeface="Times New Roman" panose="02020603050405020304" pitchFamily="18" charset="0"/>
              <a:ea typeface="黑体" panose="02010609060101010101" pitchFamily="49" charset="-122"/>
            </a:endParaRPr>
          </a:p>
          <a:p>
            <a:pPr marL="400050" marR="0" lvl="1" indent="0" algn="l" defTabSz="914400" rtl="0" eaLnBrk="0" fontAlgn="base" latinLnBrk="0" hangingPunct="0">
              <a:lnSpc>
                <a:spcPct val="100000"/>
              </a:lnSpc>
              <a:spcBef>
                <a:spcPct val="0"/>
              </a:spcBef>
              <a:spcAft>
                <a:spcPct val="0"/>
              </a:spcAft>
              <a:buClrTx/>
              <a:buSzTx/>
              <a:buFont typeface="Wingdings" panose="05000000000000000000" pitchFamily="2" charset="2"/>
              <a:buNone/>
              <a:defRPr/>
            </a:pPr>
            <a:r>
              <a:rPr kumimoji="0" lang="en-US" altLang="zh-CN" sz="2400" b="1" i="0" u="none" strike="noStrike" kern="0" cap="none" spc="0" normalizeH="0" baseline="0" noProof="0" dirty="0">
                <a:ln>
                  <a:noFill/>
                </a:ln>
                <a:solidFill>
                  <a:schemeClr val="tx1">
                    <a:lumMod val="85000"/>
                    <a:lumOff val="15000"/>
                  </a:schemeClr>
                </a:solidFill>
                <a:effectLst/>
                <a:uLnTx/>
                <a:uFillTx/>
                <a:latin typeface="Times New Roman" panose="02020603050405020304" pitchFamily="18" charset="0"/>
                <a:ea typeface="黑体" panose="02010609060101010101" pitchFamily="49" charset="-122"/>
              </a:rPr>
              <a:t>           	}</a:t>
            </a:r>
            <a:endParaRPr kumimoji="0" lang="en-US" altLang="zh-CN" sz="2400" b="1" i="0" u="none" strike="noStrike" kern="0" cap="none" spc="0" normalizeH="0" baseline="0" noProof="0" dirty="0">
              <a:ln>
                <a:noFill/>
              </a:ln>
              <a:solidFill>
                <a:schemeClr val="tx1">
                  <a:lumMod val="85000"/>
                  <a:lumOff val="15000"/>
                </a:schemeClr>
              </a:solidFill>
              <a:effectLst/>
              <a:uLnTx/>
              <a:uFillTx/>
              <a:latin typeface="Times New Roman" panose="02020603050405020304" pitchFamily="18" charset="0"/>
              <a:ea typeface="黑体" panose="02010609060101010101" pitchFamily="49" charset="-122"/>
            </a:endParaRPr>
          </a:p>
          <a:p>
            <a:pPr marL="400050" marR="0" lvl="1" indent="0" algn="l" defTabSz="914400" rtl="0" eaLnBrk="0" fontAlgn="base" latinLnBrk="0" hangingPunct="0">
              <a:lnSpc>
                <a:spcPct val="100000"/>
              </a:lnSpc>
              <a:spcBef>
                <a:spcPct val="0"/>
              </a:spcBef>
              <a:spcAft>
                <a:spcPct val="0"/>
              </a:spcAft>
              <a:buClrTx/>
              <a:buSzTx/>
              <a:buFont typeface="Wingdings" panose="05000000000000000000" pitchFamily="2" charset="2"/>
              <a:buNone/>
              <a:defRPr/>
            </a:pPr>
            <a:r>
              <a:rPr kumimoji="0" lang="en-US" altLang="zh-CN" sz="2400" b="1" i="0" u="none" strike="noStrike" kern="0" cap="none" spc="0" normalizeH="0" baseline="0" noProof="0" dirty="0">
                <a:ln>
                  <a:noFill/>
                </a:ln>
                <a:solidFill>
                  <a:srgbClr val="595959"/>
                </a:solidFill>
                <a:effectLst/>
                <a:uLnTx/>
                <a:uFillTx/>
                <a:latin typeface="Times New Roman" panose="02020603050405020304" pitchFamily="18" charset="0"/>
                <a:ea typeface="黑体" panose="02010609060101010101" pitchFamily="49" charset="-122"/>
              </a:rPr>
              <a:t>		for(j=i-1; j&gt;=high+1; j--)  </a:t>
            </a:r>
            <a:endParaRPr kumimoji="0" lang="en-US" altLang="zh-CN" sz="2400" b="1" i="0" u="none" strike="noStrike" kern="0" cap="none" spc="0" normalizeH="0" baseline="0" noProof="0" dirty="0">
              <a:ln>
                <a:noFill/>
              </a:ln>
              <a:solidFill>
                <a:srgbClr val="595959"/>
              </a:solidFill>
              <a:effectLst/>
              <a:uLnTx/>
              <a:uFillTx/>
              <a:latin typeface="Times New Roman" panose="02020603050405020304" pitchFamily="18" charset="0"/>
              <a:ea typeface="黑体" panose="02010609060101010101" pitchFamily="49" charset="-122"/>
            </a:endParaRPr>
          </a:p>
          <a:p>
            <a:pPr marL="400050" marR="0" lvl="1" indent="0" algn="l" defTabSz="914400" rtl="0" eaLnBrk="0" fontAlgn="base" latinLnBrk="0" hangingPunct="0">
              <a:lnSpc>
                <a:spcPct val="100000"/>
              </a:lnSpc>
              <a:spcBef>
                <a:spcPct val="0"/>
              </a:spcBef>
              <a:spcAft>
                <a:spcPct val="0"/>
              </a:spcAft>
              <a:buClrTx/>
              <a:buSzTx/>
              <a:buFont typeface="Wingdings" panose="05000000000000000000" pitchFamily="2" charset="2"/>
              <a:buNone/>
              <a:defRPr/>
            </a:pPr>
            <a:r>
              <a:rPr kumimoji="0" lang="en-US" altLang="zh-CN" sz="2400" b="1" i="0" u="none" strike="noStrike" kern="0" cap="none" spc="0" normalizeH="0" baseline="0" noProof="0" dirty="0">
                <a:ln>
                  <a:noFill/>
                </a:ln>
                <a:solidFill>
                  <a:srgbClr val="595959"/>
                </a:solidFill>
                <a:effectLst/>
                <a:uLnTx/>
                <a:uFillTx/>
                <a:latin typeface="Times New Roman" panose="02020603050405020304" pitchFamily="18" charset="0"/>
                <a:ea typeface="黑体" panose="02010609060101010101" pitchFamily="49" charset="-122"/>
              </a:rPr>
              <a:t>			</a:t>
            </a:r>
            <a:r>
              <a:rPr kumimoji="0" lang="en-US" altLang="zh-CN" sz="2400" b="1" i="0" u="none" strike="noStrike" kern="0" cap="none" spc="0" normalizeH="0" baseline="0" noProof="0" dirty="0" err="1">
                <a:ln>
                  <a:noFill/>
                </a:ln>
                <a:solidFill>
                  <a:srgbClr val="595959"/>
                </a:solidFill>
                <a:effectLst/>
                <a:uLnTx/>
                <a:uFillTx/>
                <a:latin typeface="Times New Roman" panose="02020603050405020304" pitchFamily="18" charset="0"/>
                <a:ea typeface="黑体" panose="02010609060101010101" pitchFamily="49" charset="-122"/>
              </a:rPr>
              <a:t>L.r</a:t>
            </a:r>
            <a:r>
              <a:rPr kumimoji="0" lang="en-US" altLang="zh-CN" sz="2400" b="1" i="0" u="none" strike="noStrike" kern="0" cap="none" spc="0" normalizeH="0" baseline="0" noProof="0" dirty="0">
                <a:ln>
                  <a:noFill/>
                </a:ln>
                <a:solidFill>
                  <a:srgbClr val="595959"/>
                </a:solidFill>
                <a:effectLst/>
                <a:uLnTx/>
                <a:uFillTx/>
                <a:latin typeface="Times New Roman" panose="02020603050405020304" pitchFamily="18" charset="0"/>
                <a:ea typeface="黑体" panose="02010609060101010101" pitchFamily="49" charset="-122"/>
              </a:rPr>
              <a:t>[j+1]=</a:t>
            </a:r>
            <a:r>
              <a:rPr kumimoji="0" lang="en-US" altLang="zh-CN" sz="2400" b="1" i="0" u="none" strike="noStrike" kern="0" cap="none" spc="0" normalizeH="0" baseline="0" noProof="0" dirty="0" err="1">
                <a:ln>
                  <a:noFill/>
                </a:ln>
                <a:solidFill>
                  <a:srgbClr val="595959"/>
                </a:solidFill>
                <a:effectLst/>
                <a:uLnTx/>
                <a:uFillTx/>
                <a:latin typeface="Times New Roman" panose="02020603050405020304" pitchFamily="18" charset="0"/>
                <a:ea typeface="黑体" panose="02010609060101010101" pitchFamily="49" charset="-122"/>
              </a:rPr>
              <a:t>L.r</a:t>
            </a:r>
            <a:r>
              <a:rPr kumimoji="0" lang="en-US" altLang="zh-CN" sz="2400" b="1" i="0" u="none" strike="noStrike" kern="0" cap="none" spc="0" normalizeH="0" baseline="0" noProof="0" dirty="0">
                <a:ln>
                  <a:noFill/>
                </a:ln>
                <a:solidFill>
                  <a:srgbClr val="595959"/>
                </a:solidFill>
                <a:effectLst/>
                <a:uLnTx/>
                <a:uFillTx/>
                <a:latin typeface="Times New Roman" panose="02020603050405020304" pitchFamily="18" charset="0"/>
                <a:ea typeface="黑体" panose="02010609060101010101" pitchFamily="49" charset="-122"/>
              </a:rPr>
              <a:t>[j];</a:t>
            </a:r>
            <a:endParaRPr kumimoji="0" lang="en-US" altLang="zh-CN" sz="2400" b="1" i="0" u="none" strike="noStrike" kern="0" cap="none" spc="0" normalizeH="0" baseline="0" noProof="0" dirty="0">
              <a:ln>
                <a:noFill/>
              </a:ln>
              <a:solidFill>
                <a:srgbClr val="595959"/>
              </a:solidFill>
              <a:effectLst/>
              <a:uLnTx/>
              <a:uFillTx/>
              <a:latin typeface="Times New Roman" panose="02020603050405020304" pitchFamily="18" charset="0"/>
              <a:ea typeface="黑体" panose="02010609060101010101" pitchFamily="49" charset="-122"/>
            </a:endParaRPr>
          </a:p>
          <a:p>
            <a:pPr marL="400050" marR="0" lvl="1" indent="0" algn="l" defTabSz="914400" rtl="0" eaLnBrk="0" fontAlgn="base" latinLnBrk="0" hangingPunct="0">
              <a:lnSpc>
                <a:spcPct val="100000"/>
              </a:lnSpc>
              <a:spcBef>
                <a:spcPct val="0"/>
              </a:spcBef>
              <a:spcAft>
                <a:spcPct val="0"/>
              </a:spcAft>
              <a:buClrTx/>
              <a:buSzTx/>
              <a:buFont typeface="Wingdings" panose="05000000000000000000" pitchFamily="2" charset="2"/>
              <a:buNone/>
              <a:defRPr/>
            </a:pPr>
            <a:r>
              <a:rPr kumimoji="0" lang="en-US" altLang="zh-CN" sz="2400" b="1" i="0" u="none" strike="noStrike" kern="0" cap="none" spc="0" normalizeH="0" baseline="0" noProof="0" dirty="0">
                <a:ln>
                  <a:noFill/>
                </a:ln>
                <a:solidFill>
                  <a:srgbClr val="595959"/>
                </a:solidFill>
                <a:effectLst/>
                <a:uLnTx/>
                <a:uFillTx/>
                <a:latin typeface="Times New Roman" panose="02020603050405020304" pitchFamily="18" charset="0"/>
                <a:ea typeface="黑体" panose="02010609060101010101" pitchFamily="49" charset="-122"/>
              </a:rPr>
              <a:t>		</a:t>
            </a:r>
            <a:r>
              <a:rPr kumimoji="0" lang="en-US" altLang="zh-CN" sz="2400" b="1" i="0" u="none" strike="noStrike" kern="0" cap="none" spc="0" normalizeH="0" baseline="0" noProof="0" dirty="0" err="1">
                <a:ln>
                  <a:noFill/>
                </a:ln>
                <a:solidFill>
                  <a:srgbClr val="595959"/>
                </a:solidFill>
                <a:effectLst/>
                <a:uLnTx/>
                <a:uFillTx/>
                <a:latin typeface="Times New Roman" panose="02020603050405020304" pitchFamily="18" charset="0"/>
                <a:ea typeface="黑体" panose="02010609060101010101" pitchFamily="49" charset="-122"/>
              </a:rPr>
              <a:t>L.r</a:t>
            </a:r>
            <a:r>
              <a:rPr kumimoji="0" lang="en-US" altLang="zh-CN" sz="2400" b="1" i="0" u="none" strike="noStrike" kern="0" cap="none" spc="0" normalizeH="0" baseline="0" noProof="0" dirty="0">
                <a:ln>
                  <a:noFill/>
                </a:ln>
                <a:solidFill>
                  <a:srgbClr val="595959"/>
                </a:solidFill>
                <a:effectLst/>
                <a:uLnTx/>
                <a:uFillTx/>
                <a:latin typeface="Times New Roman" panose="02020603050405020304" pitchFamily="18" charset="0"/>
                <a:ea typeface="黑体" panose="02010609060101010101" pitchFamily="49" charset="-122"/>
              </a:rPr>
              <a:t>[high+1] = </a:t>
            </a:r>
            <a:r>
              <a:rPr kumimoji="0" lang="en-US" altLang="zh-CN" sz="2400" b="1" i="0" u="none" strike="noStrike" kern="0" cap="none" spc="0" normalizeH="0" baseline="0" noProof="0" dirty="0" err="1">
                <a:ln>
                  <a:noFill/>
                </a:ln>
                <a:solidFill>
                  <a:srgbClr val="595959"/>
                </a:solidFill>
                <a:effectLst/>
                <a:uLnTx/>
                <a:uFillTx/>
                <a:latin typeface="Times New Roman" panose="02020603050405020304" pitchFamily="18" charset="0"/>
                <a:ea typeface="黑体" panose="02010609060101010101" pitchFamily="49" charset="-122"/>
              </a:rPr>
              <a:t>L.r</a:t>
            </a:r>
            <a:r>
              <a:rPr kumimoji="0" lang="en-US" altLang="zh-CN" sz="2400" b="1" i="0" u="none" strike="noStrike" kern="0" cap="none" spc="0" normalizeH="0" baseline="0" noProof="0" dirty="0">
                <a:ln>
                  <a:noFill/>
                </a:ln>
                <a:solidFill>
                  <a:srgbClr val="595959"/>
                </a:solidFill>
                <a:effectLst/>
                <a:uLnTx/>
                <a:uFillTx/>
                <a:latin typeface="Times New Roman" panose="02020603050405020304" pitchFamily="18" charset="0"/>
                <a:ea typeface="黑体" panose="02010609060101010101" pitchFamily="49" charset="-122"/>
              </a:rPr>
              <a:t>[0];</a:t>
            </a:r>
            <a:endParaRPr kumimoji="0" lang="en-US" altLang="zh-CN" sz="2400" b="1" i="0" u="none" strike="noStrike" kern="0" cap="none" spc="0" normalizeH="0" baseline="0" noProof="0" dirty="0">
              <a:ln>
                <a:noFill/>
              </a:ln>
              <a:solidFill>
                <a:srgbClr val="595959"/>
              </a:solidFill>
              <a:effectLst/>
              <a:uLnTx/>
              <a:uFillTx/>
              <a:latin typeface="Times New Roman" panose="02020603050405020304" pitchFamily="18" charset="0"/>
              <a:ea typeface="黑体" panose="02010609060101010101" pitchFamily="49" charset="-122"/>
            </a:endParaRPr>
          </a:p>
          <a:p>
            <a:pPr marL="400050" marR="0" lvl="1" indent="0" algn="l" defTabSz="914400" rtl="0" eaLnBrk="0" fontAlgn="base" latinLnBrk="0" hangingPunct="0">
              <a:lnSpc>
                <a:spcPct val="100000"/>
              </a:lnSpc>
              <a:spcBef>
                <a:spcPct val="0"/>
              </a:spcBef>
              <a:spcAft>
                <a:spcPct val="0"/>
              </a:spcAft>
              <a:buClrTx/>
              <a:buSzTx/>
              <a:buFont typeface="Wingdings" panose="05000000000000000000" pitchFamily="2" charset="2"/>
              <a:buNone/>
              <a:defRPr/>
            </a:pPr>
            <a:r>
              <a:rPr kumimoji="0" lang="en-US" altLang="zh-CN" sz="2400" b="1" i="0" u="none" strike="noStrike" kern="0" cap="none" spc="0" normalizeH="0" baseline="0" noProof="0" dirty="0">
                <a:ln>
                  <a:noFill/>
                </a:ln>
                <a:solidFill>
                  <a:srgbClr val="595959"/>
                </a:solidFill>
                <a:effectLst/>
                <a:uLnTx/>
                <a:uFillTx/>
                <a:latin typeface="Times New Roman" panose="02020603050405020304" pitchFamily="18" charset="0"/>
                <a:ea typeface="黑体" panose="02010609060101010101" pitchFamily="49" charset="-122"/>
              </a:rPr>
              <a:t>	}</a:t>
            </a:r>
            <a:endParaRPr kumimoji="0" lang="en-US" altLang="zh-CN" sz="2400" b="1" i="0" u="none" strike="noStrike" kern="0" cap="none" spc="0" normalizeH="0" baseline="0" noProof="0" dirty="0">
              <a:ln>
                <a:noFill/>
              </a:ln>
              <a:solidFill>
                <a:srgbClr val="595959"/>
              </a:solidFill>
              <a:effectLst/>
              <a:uLnTx/>
              <a:uFillTx/>
              <a:latin typeface="Times New Roman" panose="02020603050405020304" pitchFamily="18" charset="0"/>
              <a:ea typeface="黑体" panose="02010609060101010101" pitchFamily="49" charset="-122"/>
            </a:endParaRPr>
          </a:p>
          <a:p>
            <a:pPr marL="400050" marR="0" lvl="1" indent="0" algn="l" defTabSz="914400" rtl="0" eaLnBrk="0" fontAlgn="base" latinLnBrk="0" hangingPunct="0">
              <a:lnSpc>
                <a:spcPct val="100000"/>
              </a:lnSpc>
              <a:spcBef>
                <a:spcPct val="0"/>
              </a:spcBef>
              <a:spcAft>
                <a:spcPct val="0"/>
              </a:spcAft>
              <a:buClrTx/>
              <a:buSzTx/>
              <a:buFont typeface="Wingdings" panose="05000000000000000000" pitchFamily="2" charset="2"/>
              <a:buNone/>
              <a:defRPr/>
            </a:pPr>
            <a:r>
              <a:rPr kumimoji="0" lang="en-US" altLang="zh-CN" sz="2400" b="1" i="0" u="none" strike="noStrike" kern="0" cap="none" spc="0" normalizeH="0" baseline="0" noProof="0" dirty="0">
                <a:ln>
                  <a:noFill/>
                </a:ln>
                <a:solidFill>
                  <a:srgbClr val="595959"/>
                </a:solidFill>
                <a:effectLst/>
                <a:uLnTx/>
                <a:uFillTx/>
                <a:latin typeface="Times New Roman" panose="02020603050405020304" pitchFamily="18" charset="0"/>
                <a:ea typeface="黑体" panose="02010609060101010101" pitchFamily="49" charset="-122"/>
              </a:rPr>
              <a:t>}</a:t>
            </a:r>
            <a:endParaRPr kumimoji="0" lang="zh-CN" altLang="en-US" sz="2400" b="1" i="0" u="none" strike="noStrike" kern="0" cap="none" spc="0" normalizeH="0" baseline="0" noProof="0" dirty="0">
              <a:ln>
                <a:noFill/>
              </a:ln>
              <a:solidFill>
                <a:srgbClr val="595959"/>
              </a:solidFill>
              <a:effectLst/>
              <a:uLnTx/>
              <a:uFillTx/>
              <a:latin typeface="Times New Roman" panose="02020603050405020304" pitchFamily="18" charset="0"/>
              <a:ea typeface="黑体" panose="02010609060101010101" pitchFamily="49" charset="-122"/>
            </a:endParaRPr>
          </a:p>
        </p:txBody>
      </p:sp>
    </p:spTree>
  </p:cSld>
  <p:clrMapOvr>
    <a:masterClrMapping/>
  </p:clrMapOvr>
  <p:transition>
    <p:random/>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idx="4294967295"/>
          </p:nvPr>
        </p:nvSpPr>
        <p:spPr>
          <a:xfrm>
            <a:off x="744538" y="260350"/>
            <a:ext cx="7643813" cy="574675"/>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4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rPr>
              <a:t>8.2 </a:t>
            </a:r>
            <a:r>
              <a:rPr kumimoji="0" lang="zh-CN" altLang="en-US" sz="24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rPr>
              <a:t>插入排序</a:t>
            </a:r>
            <a:r>
              <a:rPr kumimoji="0" lang="en-US" altLang="zh-CN" sz="24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rPr>
              <a:t>--</a:t>
            </a:r>
            <a:r>
              <a:rPr kumimoji="0" lang="zh-CN" altLang="en-US" sz="20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rPr>
              <a:t>希尔排序</a:t>
            </a:r>
            <a:endParaRPr kumimoji="0" lang="zh-CN" altLang="en-US" sz="20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endParaRPr>
          </a:p>
        </p:txBody>
      </p:sp>
      <p:sp>
        <p:nvSpPr>
          <p:cNvPr id="20483" name="Rectangle 3"/>
          <p:cNvSpPr>
            <a:spLocks noGrp="1"/>
          </p:cNvSpPr>
          <p:nvPr>
            <p:ph type="body" idx="4294967295"/>
          </p:nvPr>
        </p:nvSpPr>
        <p:spPr/>
        <p:txBody>
          <a:bodyPr vert="horz" wrap="square" lIns="91440" tIns="45720" rIns="91440" bIns="45720" anchor="t" anchorCtr="0"/>
          <a:lstStyle/>
          <a:p>
            <a:pPr algn="just"/>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基本思想</a:t>
            </a:r>
            <a:endParaRPr lang="en-US" altLang="zh-CN" dirty="0">
              <a:latin typeface="Times New Roman" panose="02020603050405020304" pitchFamily="18" charset="0"/>
              <a:ea typeface="微软雅黑" panose="020B0503020204020204" pitchFamily="34" charset="-122"/>
              <a:cs typeface="Times New Roman" panose="02020603050405020304" pitchFamily="18" charset="0"/>
            </a:endParaRPr>
          </a:p>
          <a:p>
            <a:pPr lvl="1" algn="just"/>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将整个待排序的记录序列分割为若干个</a:t>
            </a:r>
            <a:r>
              <a:rPr lang="zh-CN" altLang="en-US"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子序列</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并分别进行</a:t>
            </a:r>
            <a:r>
              <a:rPr lang="zh-CN" altLang="en-US"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直接插入排序</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，待整个序列中的记录基本有序时，再对全体记录进行一次直接插入排序。</a:t>
            </a:r>
            <a:endParaRPr lang="en-US" altLang="zh-CN" dirty="0">
              <a:latin typeface="Times New Roman" panose="02020603050405020304" pitchFamily="18" charset="0"/>
              <a:ea typeface="微软雅黑" panose="020B0503020204020204" pitchFamily="34" charset="-122"/>
              <a:cs typeface="Times New Roman" panose="02020603050405020304" pitchFamily="18" charset="0"/>
            </a:endParaRPr>
          </a:p>
          <a:p>
            <a:pPr algn="just"/>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基本步骤</a:t>
            </a:r>
            <a:endParaRPr lang="en-US" altLang="zh-CN" dirty="0">
              <a:latin typeface="Times New Roman" panose="02020603050405020304" pitchFamily="18" charset="0"/>
              <a:ea typeface="微软雅黑" panose="020B0503020204020204" pitchFamily="34" charset="-122"/>
              <a:cs typeface="Times New Roman" panose="02020603050405020304" pitchFamily="18" charset="0"/>
            </a:endParaRPr>
          </a:p>
          <a:p>
            <a:pPr lvl="1" algn="just"/>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待排序的记录按照距离</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d(</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增量</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分成若干个组，把所有下标值相差</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d</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倍数的记录放在一组，在各</a:t>
            </a:r>
            <a:r>
              <a:rPr lang="zh-CN" altLang="en-US"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组内</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进行</a:t>
            </a:r>
            <a:r>
              <a:rPr lang="zh-CN" altLang="en-US"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直接插入排序</a:t>
            </a:r>
            <a:endParaRPr lang="en-US" altLang="zh-CN" dirty="0">
              <a:latin typeface="Times New Roman" panose="02020603050405020304" pitchFamily="18" charset="0"/>
              <a:ea typeface="微软雅黑" panose="020B0503020204020204" pitchFamily="34" charset="-122"/>
              <a:cs typeface="Times New Roman" panose="02020603050405020304" pitchFamily="18" charset="0"/>
            </a:endParaRPr>
          </a:p>
          <a:p>
            <a:pPr lvl="1" algn="just"/>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然后改变</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d</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的值，使其逐步缩小，各组的记录随着</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d</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的变小而趋向有序。因而重新分组后，排序速度较快。当增量减小到</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时，已达到基本有序，最后再进行直接插入排序。 </a:t>
            </a:r>
            <a:endParaRPr lang="zh-CN" altLang="en-US"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0483">
                                            <p:txEl>
                                              <p:pRg st="1" end="1"/>
                                            </p:txEl>
                                          </p:spTgt>
                                        </p:tgtEl>
                                        <p:attrNameLst>
                                          <p:attrName>style.visibility</p:attrName>
                                        </p:attrNameLst>
                                      </p:cBhvr>
                                      <p:to>
                                        <p:strVal val="visible"/>
                                      </p:to>
                                    </p:set>
                                    <p:animEffect transition="in" filter="fade">
                                      <p:cBhvr>
                                        <p:cTn id="7" dur="500"/>
                                        <p:tgtEl>
                                          <p:spTgt spid="2048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20483">
                                            <p:txEl>
                                              <p:pRg st="2" end="2"/>
                                            </p:txEl>
                                          </p:spTgt>
                                        </p:tgtEl>
                                        <p:attrNameLst>
                                          <p:attrName>style.visibility</p:attrName>
                                        </p:attrNameLst>
                                      </p:cBhvr>
                                      <p:to>
                                        <p:strVal val="visible"/>
                                      </p:to>
                                    </p:set>
                                    <p:animEffect transition="in" filter="wipe(up)">
                                      <p:cBhvr>
                                        <p:cTn id="12" dur="500"/>
                                        <p:tgtEl>
                                          <p:spTgt spid="20483">
                                            <p:txEl>
                                              <p:pRg st="2" end="2"/>
                                            </p:txEl>
                                          </p:spTgt>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20483">
                                            <p:txEl>
                                              <p:pRg st="3" end="3"/>
                                            </p:txEl>
                                          </p:spTgt>
                                        </p:tgtEl>
                                        <p:attrNameLst>
                                          <p:attrName>style.visibility</p:attrName>
                                        </p:attrNameLst>
                                      </p:cBhvr>
                                      <p:to>
                                        <p:strVal val="visible"/>
                                      </p:to>
                                    </p:set>
                                    <p:animEffect transition="in" filter="fade">
                                      <p:cBhvr>
                                        <p:cTn id="16" dur="500"/>
                                        <p:tgtEl>
                                          <p:spTgt spid="20483">
                                            <p:txEl>
                                              <p:pRg st="3" end="3"/>
                                            </p:txEl>
                                          </p:spTgt>
                                        </p:tgtEl>
                                      </p:cBhvr>
                                    </p:animEffect>
                                  </p:childTnLst>
                                </p:cTn>
                              </p:par>
                            </p:childTnLst>
                          </p:cTn>
                        </p:par>
                        <p:par>
                          <p:cTn id="17" fill="hold">
                            <p:stCondLst>
                              <p:cond delay="1000"/>
                            </p:stCondLst>
                            <p:childTnLst>
                              <p:par>
                                <p:cTn id="18" presetID="10" presetClass="entr" presetSubtype="0" fill="hold" nodeType="afterEffect">
                                  <p:stCondLst>
                                    <p:cond delay="0"/>
                                  </p:stCondLst>
                                  <p:childTnLst>
                                    <p:set>
                                      <p:cBhvr>
                                        <p:cTn id="19" dur="1" fill="hold">
                                          <p:stCondLst>
                                            <p:cond delay="0"/>
                                          </p:stCondLst>
                                        </p:cTn>
                                        <p:tgtEl>
                                          <p:spTgt spid="20483">
                                            <p:txEl>
                                              <p:pRg st="4" end="4"/>
                                            </p:txEl>
                                          </p:spTgt>
                                        </p:tgtEl>
                                        <p:attrNameLst>
                                          <p:attrName>style.visibility</p:attrName>
                                        </p:attrNameLst>
                                      </p:cBhvr>
                                      <p:to>
                                        <p:strVal val="visible"/>
                                      </p:to>
                                    </p:set>
                                    <p:animEffect transition="in" filter="fade">
                                      <p:cBhvr>
                                        <p:cTn id="20" dur="500"/>
                                        <p:tgtEl>
                                          <p:spTgt spid="2048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idx="4294967295"/>
          </p:nvPr>
        </p:nvSpPr>
        <p:spPr>
          <a:xfrm>
            <a:off x="744538" y="260350"/>
            <a:ext cx="7643813" cy="574675"/>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lang="en-US" altLang="zh-CN" noProof="0">
                <a:ln>
                  <a:noFill/>
                </a:ln>
                <a:effectLst>
                  <a:outerShdw blurRad="38100" dist="38100" dir="2700000" algn="tl">
                    <a:srgbClr val="C0C0C0"/>
                  </a:outerShdw>
                </a:effectLst>
                <a:uLnTx/>
                <a:uFillTx/>
                <a:sym typeface="+mn-ea"/>
              </a:rPr>
              <a:t>8.2 </a:t>
            </a:r>
            <a:r>
              <a:rPr lang="zh-CN" altLang="en-US" noProof="0">
                <a:ln>
                  <a:noFill/>
                </a:ln>
                <a:effectLst>
                  <a:outerShdw blurRad="38100" dist="38100" dir="2700000" algn="tl">
                    <a:srgbClr val="C0C0C0"/>
                  </a:outerShdw>
                </a:effectLst>
                <a:uLnTx/>
                <a:uFillTx/>
                <a:sym typeface="+mn-ea"/>
              </a:rPr>
              <a:t>插入排序</a:t>
            </a:r>
            <a:r>
              <a:rPr lang="en-US" altLang="zh-CN" noProof="0">
                <a:ln>
                  <a:noFill/>
                </a:ln>
                <a:effectLst>
                  <a:outerShdw blurRad="38100" dist="38100" dir="2700000" algn="tl">
                    <a:srgbClr val="C0C0C0"/>
                  </a:outerShdw>
                </a:effectLst>
                <a:uLnTx/>
                <a:uFillTx/>
                <a:sym typeface="+mn-ea"/>
              </a:rPr>
              <a:t>--</a:t>
            </a:r>
            <a:r>
              <a:rPr lang="zh-CN" altLang="en-US" sz="2000" noProof="0">
                <a:ln>
                  <a:noFill/>
                </a:ln>
                <a:effectLst>
                  <a:outerShdw blurRad="38100" dist="38100" dir="2700000" algn="tl">
                    <a:srgbClr val="C0C0C0"/>
                  </a:outerShdw>
                </a:effectLst>
                <a:uLnTx/>
                <a:uFillTx/>
                <a:sym typeface="+mn-ea"/>
              </a:rPr>
              <a:t>希尔排序</a:t>
            </a:r>
            <a:endParaRPr kumimoji="0" lang="zh-CN" altLang="en-US" sz="20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endParaRPr>
          </a:p>
        </p:txBody>
      </p:sp>
      <p:sp>
        <p:nvSpPr>
          <p:cNvPr id="23555" name="Rectangle 3"/>
          <p:cNvSpPr>
            <a:spLocks noGrp="1"/>
          </p:cNvSpPr>
          <p:nvPr>
            <p:ph type="body" idx="4294967295"/>
          </p:nvPr>
        </p:nvSpPr>
        <p:spPr/>
        <p:txBody>
          <a:bodyPr vert="horz" wrap="square" lIns="91440" tIns="45720" rIns="91440" bIns="45720" anchor="t" anchorCtr="0"/>
          <a:lstStyle/>
          <a:p>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对以下序列按照非递减的顺序进行排列。</a:t>
            </a:r>
            <a:endParaRPr lang="zh-CN" altLang="en-US" dirty="0">
              <a:latin typeface="Times New Roman" panose="02020603050405020304" pitchFamily="18" charset="0"/>
              <a:ea typeface="微软雅黑" panose="020B0503020204020204" pitchFamily="34" charset="-122"/>
              <a:cs typeface="Times New Roman" panose="02020603050405020304" pitchFamily="18" charset="0"/>
            </a:endParaRPr>
          </a:p>
          <a:p>
            <a:pPr>
              <a:spcBef>
                <a:spcPct val="0"/>
              </a:spcBef>
              <a:buClr>
                <a:schemeClr val="accent2"/>
              </a:buClr>
              <a:buSzPct val="85000"/>
              <a:buNone/>
            </a:pP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		49   38   65   97   76   13   27    48    55    4</a:t>
            </a:r>
            <a:endParaRPr lang="en-US" altLang="zh-CN" dirty="0">
              <a:latin typeface="Times New Roman" panose="02020603050405020304" pitchFamily="18" charset="0"/>
              <a:ea typeface="微软雅黑" panose="020B0503020204020204" pitchFamily="34" charset="-122"/>
              <a:cs typeface="Times New Roman" panose="02020603050405020304" pitchFamily="18" charset="0"/>
            </a:endParaRPr>
          </a:p>
          <a:p>
            <a:pPr>
              <a:spcBef>
                <a:spcPct val="0"/>
              </a:spcBef>
              <a:buClr>
                <a:schemeClr val="accent2"/>
              </a:buClr>
              <a:buSzPct val="85000"/>
              <a:buNone/>
            </a:pP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其中各步的步长依次为</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5</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3</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和</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a:t>
            </a:r>
            <a:endParaRPr lang="zh-CN" altLang="en-US" dirty="0">
              <a:latin typeface="Times New Roman" panose="02020603050405020304" pitchFamily="18" charset="0"/>
              <a:ea typeface="微软雅黑" panose="020B0503020204020204" pitchFamily="34" charset="-122"/>
              <a:cs typeface="Times New Roman" panose="02020603050405020304" pitchFamily="18" charset="0"/>
            </a:endParaRPr>
          </a:p>
          <a:p>
            <a:endParaRPr lang="zh-CN" altLang="en-US" dirty="0">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21508" name="Group 4"/>
          <p:cNvGrpSpPr/>
          <p:nvPr/>
        </p:nvGrpSpPr>
        <p:grpSpPr>
          <a:xfrm>
            <a:off x="925513" y="5557838"/>
            <a:ext cx="6216650" cy="388937"/>
            <a:chOff x="0" y="0"/>
            <a:chExt cx="3916" cy="245"/>
          </a:xfrm>
        </p:grpSpPr>
        <p:sp>
          <p:nvSpPr>
            <p:cNvPr id="23610" name="Text Box 5"/>
            <p:cNvSpPr txBox="1"/>
            <p:nvPr/>
          </p:nvSpPr>
          <p:spPr>
            <a:xfrm>
              <a:off x="0" y="12"/>
              <a:ext cx="1287" cy="233"/>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r>
                <a:rPr lang="zh-CN" altLang="en-US" sz="1800" b="1" dirty="0">
                  <a:latin typeface="Times New Roman" panose="02020603050405020304" pitchFamily="18" charset="0"/>
                  <a:ea typeface="微软雅黑" panose="020B0503020204020204" pitchFamily="34" charset="-122"/>
                  <a:cs typeface="Times New Roman" panose="02020603050405020304" pitchFamily="18" charset="0"/>
                </a:rPr>
                <a:t>取</a:t>
              </a:r>
              <a:r>
                <a:rPr lang="en-US" altLang="zh-CN" sz="1800" b="1" dirty="0">
                  <a:latin typeface="Times New Roman" panose="02020603050405020304" pitchFamily="18" charset="0"/>
                  <a:ea typeface="微软雅黑" panose="020B0503020204020204" pitchFamily="34" charset="-122"/>
                  <a:cs typeface="Times New Roman" panose="02020603050405020304" pitchFamily="18" charset="0"/>
                </a:rPr>
                <a:t>d3=1 </a:t>
              </a:r>
              <a:r>
                <a:rPr lang="zh-CN" altLang="en-US" sz="1800" b="1" dirty="0">
                  <a:latin typeface="Times New Roman" panose="02020603050405020304" pitchFamily="18" charset="0"/>
                  <a:ea typeface="微软雅黑" panose="020B0503020204020204" pitchFamily="34" charset="-122"/>
                  <a:cs typeface="Times New Roman" panose="02020603050405020304" pitchFamily="18" charset="0"/>
                </a:rPr>
                <a:t>三趟分组：</a:t>
              </a:r>
              <a:endParaRPr lang="zh-CN" altLang="en-US" sz="1800" b="1"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3611" name="Text Box 6"/>
            <p:cNvSpPr txBox="1"/>
            <p:nvPr/>
          </p:nvSpPr>
          <p:spPr>
            <a:xfrm>
              <a:off x="1146" y="0"/>
              <a:ext cx="2770" cy="233"/>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zh-CN" altLang="en-US" sz="1800" b="1" dirty="0">
                  <a:latin typeface="Times New Roman" panose="02020603050405020304" pitchFamily="18" charset="0"/>
                  <a:ea typeface="微软雅黑" panose="020B0503020204020204" pitchFamily="34" charset="-122"/>
                  <a:cs typeface="Times New Roman" panose="02020603050405020304" pitchFamily="18" charset="0"/>
                </a:rPr>
                <a:t>13    </a:t>
              </a:r>
              <a:r>
                <a:rPr lang="en-US" altLang="zh-CN" sz="1800" b="1" dirty="0">
                  <a:latin typeface="Times New Roman" panose="02020603050405020304" pitchFamily="18" charset="0"/>
                  <a:ea typeface="微软雅黑" panose="020B0503020204020204" pitchFamily="34" charset="-122"/>
                  <a:cs typeface="Times New Roman" panose="02020603050405020304" pitchFamily="18" charset="0"/>
                </a:rPr>
                <a:t>4</a:t>
              </a:r>
              <a:r>
                <a:rPr lang="zh-CN" altLang="en-US" sz="1800" b="1" dirty="0">
                  <a:latin typeface="Times New Roman" panose="02020603050405020304" pitchFamily="18" charset="0"/>
                  <a:ea typeface="微软雅黑" panose="020B0503020204020204" pitchFamily="34" charset="-122"/>
                  <a:cs typeface="Times New Roman" panose="02020603050405020304" pitchFamily="18" charset="0"/>
                </a:rPr>
                <a:t>    48   </a:t>
              </a:r>
              <a:r>
                <a:rPr lang="en-US" altLang="zh-CN" sz="1800" b="1" dirty="0">
                  <a:latin typeface="Times New Roman" panose="02020603050405020304" pitchFamily="18" charset="0"/>
                  <a:ea typeface="微软雅黑" panose="020B0503020204020204" pitchFamily="34" charset="-122"/>
                  <a:cs typeface="Times New Roman" panose="02020603050405020304" pitchFamily="18" charset="0"/>
                </a:rPr>
                <a:t>38</a:t>
              </a:r>
              <a:r>
                <a:rPr lang="zh-CN" altLang="en-US" sz="1800" b="1"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1800" b="1" dirty="0">
                  <a:latin typeface="Times New Roman" panose="02020603050405020304" pitchFamily="18" charset="0"/>
                  <a:ea typeface="微软雅黑" panose="020B0503020204020204" pitchFamily="34" charset="-122"/>
                  <a:cs typeface="Times New Roman" panose="02020603050405020304" pitchFamily="18" charset="0"/>
                </a:rPr>
                <a:t>27</a:t>
              </a:r>
              <a:r>
                <a:rPr lang="zh-CN" altLang="en-US" sz="1800" b="1" dirty="0">
                  <a:latin typeface="Times New Roman" panose="02020603050405020304" pitchFamily="18" charset="0"/>
                  <a:ea typeface="微软雅黑" panose="020B0503020204020204" pitchFamily="34" charset="-122"/>
                  <a:cs typeface="Times New Roman" panose="02020603050405020304" pitchFamily="18" charset="0"/>
                </a:rPr>
                <a:t>    49   </a:t>
              </a:r>
              <a:r>
                <a:rPr lang="en-US" altLang="zh-CN" sz="1800" b="1" dirty="0">
                  <a:latin typeface="Times New Roman" panose="02020603050405020304" pitchFamily="18" charset="0"/>
                  <a:ea typeface="微软雅黑" panose="020B0503020204020204" pitchFamily="34" charset="-122"/>
                  <a:cs typeface="Times New Roman" panose="02020603050405020304" pitchFamily="18" charset="0"/>
                </a:rPr>
                <a:t>55</a:t>
              </a:r>
              <a:r>
                <a:rPr lang="zh-CN" altLang="en-US" sz="1800" b="1" dirty="0">
                  <a:latin typeface="Times New Roman" panose="02020603050405020304" pitchFamily="18" charset="0"/>
                  <a:ea typeface="微软雅黑" panose="020B0503020204020204" pitchFamily="34" charset="-122"/>
                  <a:cs typeface="Times New Roman" panose="02020603050405020304" pitchFamily="18" charset="0"/>
                </a:rPr>
                <a:t>    65    97    76</a:t>
              </a:r>
              <a:endParaRPr lang="en-US" altLang="zh-CN" sz="1800" b="1" dirty="0">
                <a:solidFill>
                  <a:srgbClr val="FF3300"/>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grpSp>
        <p:nvGrpSpPr>
          <p:cNvPr id="21511" name="Group 7"/>
          <p:cNvGrpSpPr/>
          <p:nvPr/>
        </p:nvGrpSpPr>
        <p:grpSpPr>
          <a:xfrm>
            <a:off x="1644650" y="6000750"/>
            <a:ext cx="5664200" cy="381000"/>
            <a:chOff x="0" y="0"/>
            <a:chExt cx="3568" cy="240"/>
          </a:xfrm>
        </p:grpSpPr>
        <p:sp>
          <p:nvSpPr>
            <p:cNvPr id="23608" name="Text Box 8"/>
            <p:cNvSpPr txBox="1"/>
            <p:nvPr/>
          </p:nvSpPr>
          <p:spPr>
            <a:xfrm>
              <a:off x="0" y="0"/>
              <a:ext cx="843" cy="233"/>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zh-CN" altLang="en-US" sz="1800" b="1" dirty="0">
                  <a:latin typeface="Times New Roman" panose="02020603050405020304" pitchFamily="18" charset="0"/>
                  <a:ea typeface="微软雅黑" panose="020B0503020204020204" pitchFamily="34" charset="-122"/>
                </a:rPr>
                <a:t>三趟排序：</a:t>
              </a:r>
              <a:endParaRPr lang="zh-CN" altLang="en-US" sz="1800" b="1" dirty="0">
                <a:latin typeface="Times New Roman" panose="02020603050405020304" pitchFamily="18" charset="0"/>
                <a:ea typeface="微软雅黑" panose="020B0503020204020204" pitchFamily="34" charset="-122"/>
              </a:endParaRPr>
            </a:p>
          </p:txBody>
        </p:sp>
        <p:sp>
          <p:nvSpPr>
            <p:cNvPr id="23609" name="Text Box 9"/>
            <p:cNvSpPr txBox="1"/>
            <p:nvPr/>
          </p:nvSpPr>
          <p:spPr>
            <a:xfrm>
              <a:off x="771" y="7"/>
              <a:ext cx="2797" cy="233"/>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r>
                <a:rPr lang="zh-CN" altLang="en-US" sz="1800" b="1" dirty="0">
                  <a:latin typeface="Times New Roman" panose="02020603050405020304" pitchFamily="18" charset="0"/>
                  <a:ea typeface="微软雅黑" panose="020B0503020204020204" pitchFamily="34" charset="-122"/>
                  <a:cs typeface="Times New Roman" panose="02020603050405020304" pitchFamily="18" charset="0"/>
                </a:rPr>
                <a:t>4    13   27   38    48   49    55    65    76  </a:t>
              </a:r>
              <a:r>
                <a:rPr lang="en-US" altLang="zh-CN" sz="1800" b="1"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1800" b="1" dirty="0">
                  <a:latin typeface="Times New Roman" panose="02020603050405020304" pitchFamily="18" charset="0"/>
                  <a:ea typeface="微软雅黑" panose="020B0503020204020204" pitchFamily="34" charset="-122"/>
                  <a:cs typeface="Times New Roman" panose="02020603050405020304" pitchFamily="18" charset="0"/>
                </a:rPr>
                <a:t>97</a:t>
              </a:r>
              <a:endParaRPr lang="en-US" altLang="zh-CN" sz="1800" b="1" dirty="0">
                <a:solidFill>
                  <a:srgbClr val="FF3300"/>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grpSp>
        <p:nvGrpSpPr>
          <p:cNvPr id="21514" name="Group 10"/>
          <p:cNvGrpSpPr/>
          <p:nvPr/>
        </p:nvGrpSpPr>
        <p:grpSpPr>
          <a:xfrm>
            <a:off x="1773238" y="3640138"/>
            <a:ext cx="5319712" cy="381000"/>
            <a:chOff x="0" y="0"/>
            <a:chExt cx="3351" cy="240"/>
          </a:xfrm>
        </p:grpSpPr>
        <p:sp>
          <p:nvSpPr>
            <p:cNvPr id="23606" name="Text Box 11"/>
            <p:cNvSpPr txBox="1"/>
            <p:nvPr/>
          </p:nvSpPr>
          <p:spPr>
            <a:xfrm>
              <a:off x="0" y="0"/>
              <a:ext cx="843" cy="233"/>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zh-CN" altLang="en-US" sz="1800" b="1" dirty="0">
                  <a:latin typeface="Times New Roman" panose="02020603050405020304" pitchFamily="18" charset="0"/>
                  <a:ea typeface="微软雅黑" panose="020B0503020204020204" pitchFamily="34" charset="-122"/>
                </a:rPr>
                <a:t>一趟排序：</a:t>
              </a:r>
              <a:endParaRPr lang="zh-CN" altLang="en-US" sz="1800" b="1" dirty="0">
                <a:latin typeface="Times New Roman" panose="02020603050405020304" pitchFamily="18" charset="0"/>
                <a:ea typeface="微软雅黑" panose="020B0503020204020204" pitchFamily="34" charset="-122"/>
              </a:endParaRPr>
            </a:p>
          </p:txBody>
        </p:sp>
        <p:sp>
          <p:nvSpPr>
            <p:cNvPr id="23607" name="Text Box 12"/>
            <p:cNvSpPr txBox="1">
              <a:spLocks noChangeArrowheads="1"/>
            </p:cNvSpPr>
            <p:nvPr/>
          </p:nvSpPr>
          <p:spPr bwMode="auto">
            <a:xfrm>
              <a:off x="690" y="7"/>
              <a:ext cx="2661" cy="233"/>
            </a:xfrm>
            <a:prstGeom prst="rect">
              <a:avLst/>
            </a:prstGeom>
            <a:noFill/>
            <a:ln>
              <a:noFill/>
            </a:ln>
          </p:spPr>
          <p:txBody>
            <a:bodyPr wrap="none">
              <a:spAutoFit/>
            </a:bodyPr>
            <a:lstStyle>
              <a:lvl1pPr>
                <a:spcBef>
                  <a:spcPct val="10000"/>
                </a:spcBef>
                <a:buFont typeface="Wingdings" panose="05000000000000000000" pitchFamily="2" charset="2"/>
                <a:buChar char="l"/>
                <a:defRPr sz="2400">
                  <a:solidFill>
                    <a:schemeClr val="tx1"/>
                  </a:solidFill>
                  <a:latin typeface="Calibri" panose="020F0502020204030204" pitchFamily="34" charset="0"/>
                  <a:ea typeface="黑体" panose="02010609060101010101" pitchFamily="49" charset="-122"/>
                </a:defRPr>
              </a:lvl1pPr>
              <a:lvl2pPr marL="742950" indent="-285750">
                <a:spcBef>
                  <a:spcPct val="10000"/>
                </a:spcBef>
                <a:buFont typeface="Wingdings" panose="05000000000000000000" pitchFamily="2" charset="2"/>
                <a:buChar char="Ø"/>
                <a:defRPr sz="2400">
                  <a:solidFill>
                    <a:schemeClr val="tx1"/>
                  </a:solidFill>
                  <a:latin typeface="Calibri" panose="020F0502020204030204" pitchFamily="34" charset="0"/>
                  <a:ea typeface="宋体" panose="02010600030101010101" pitchFamily="2" charset="-122"/>
                </a:defRPr>
              </a:lvl2pPr>
              <a:lvl3pPr marL="1143000" indent="-228600">
                <a:spcBef>
                  <a:spcPct val="1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spcBef>
                  <a:spcPct val="10000"/>
                </a:spcBef>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4pPr>
              <a:lvl5pPr marL="2057400" indent="-228600">
                <a:spcBef>
                  <a:spcPct val="10000"/>
                </a:spcBef>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800" b="1" i="0" u="none" strike="noStrike" kern="1200" cap="none" spc="0" normalizeH="0" baseline="0" noProof="0" dirty="0">
                  <a:ln>
                    <a:noFill/>
                  </a:ln>
                  <a:solidFill>
                    <a:srgbClr val="FF33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13</a:t>
              </a:r>
              <a:r>
                <a:rPr kumimoji="0" lang="zh-CN" altLang="en-US" sz="1800" b="1" i="0" u="none" strike="noStrike" kern="120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27   </a:t>
              </a:r>
              <a:r>
                <a:rPr kumimoji="0" lang="zh-CN" altLang="en-US" sz="1800" b="1" i="0" u="none" strike="noStrike" kern="1200" cap="none" spc="0" normalizeH="0" baseline="0" noProof="0" dirty="0">
                  <a:ln>
                    <a:noFill/>
                  </a:ln>
                  <a:solidFill>
                    <a:srgbClr val="0000FF"/>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48</a:t>
              </a:r>
              <a:r>
                <a:rPr kumimoji="0" lang="zh-CN" altLang="en-US" sz="1800" b="1" i="0" u="none" strike="noStrike" kern="120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a:t>
              </a:r>
              <a:r>
                <a:rPr kumimoji="0" lang="zh-CN" altLang="en-US" sz="1800" b="1" i="0" u="none" strike="noStrike" kern="1200" cap="none" spc="0" normalizeH="0" baseline="0" noProof="0" dirty="0">
                  <a:ln>
                    <a:noFill/>
                  </a:ln>
                  <a:solidFill>
                    <a:srgbClr val="00B05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55</a:t>
              </a:r>
              <a:r>
                <a:rPr kumimoji="0" lang="zh-CN" altLang="en-US" sz="1800" b="1" i="0" u="none" strike="noStrike" kern="120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a:t>
              </a:r>
              <a:r>
                <a:rPr kumimoji="0" lang="zh-CN" altLang="en-US" sz="1800" b="1" i="0" u="none" strike="noStrike" kern="1200" cap="none" spc="0" normalizeH="0" baseline="0" noProof="0" dirty="0">
                  <a:ln>
                    <a:noFill/>
                  </a:ln>
                  <a:solidFill>
                    <a:schemeClr val="accent6"/>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4</a:t>
              </a:r>
              <a:r>
                <a:rPr kumimoji="0" lang="zh-CN" altLang="en-US" sz="1800" b="1" i="0" u="none" strike="noStrike" kern="1200" cap="none" spc="0" normalizeH="0" baseline="0" noProof="0" dirty="0">
                  <a:ln>
                    <a:noFill/>
                  </a:ln>
                  <a:solidFill>
                    <a:srgbClr val="FF99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a:t>
              </a:r>
              <a:r>
                <a:rPr kumimoji="0" lang="zh-CN" altLang="en-US" sz="1800" b="1" i="0" u="none" strike="noStrike" kern="120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a:t>
              </a:r>
              <a:r>
                <a:rPr kumimoji="0" lang="zh-CN" altLang="en-US" sz="1800" b="1" i="0" u="none" strike="noStrike" kern="1200" cap="none" spc="0" normalizeH="0" baseline="0" noProof="0" dirty="0">
                  <a:ln>
                    <a:noFill/>
                  </a:ln>
                  <a:solidFill>
                    <a:srgbClr val="FF33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49</a:t>
              </a:r>
              <a:r>
                <a:rPr kumimoji="0" lang="zh-CN" altLang="en-US" sz="1800" b="1" i="0" u="none" strike="noStrike" kern="120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38   </a:t>
              </a:r>
              <a:r>
                <a:rPr kumimoji="0" lang="zh-CN" altLang="en-US" sz="1800" b="1" i="0" u="none" strike="noStrike" kern="1200" cap="none" spc="0" normalizeH="0" baseline="0" noProof="0" dirty="0">
                  <a:ln>
                    <a:noFill/>
                  </a:ln>
                  <a:solidFill>
                    <a:srgbClr val="FFFF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a:t>
              </a:r>
              <a:r>
                <a:rPr kumimoji="0" lang="zh-CN" altLang="en-US" sz="1800" b="1" i="0" u="none" strike="noStrike" kern="1200" cap="none" spc="0" normalizeH="0" baseline="0" noProof="0" dirty="0">
                  <a:ln>
                    <a:noFill/>
                  </a:ln>
                  <a:solidFill>
                    <a:srgbClr val="0000FF"/>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65</a:t>
              </a:r>
              <a:r>
                <a:rPr kumimoji="0" lang="zh-CN" altLang="en-US" sz="1800" b="1" i="0" u="none" strike="noStrike" kern="120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a:t>
              </a:r>
              <a:r>
                <a:rPr kumimoji="0" lang="zh-CN" altLang="en-US" sz="1800" b="1" i="0" u="none" strike="noStrike" kern="1200" cap="none" spc="0" normalizeH="0" baseline="0" noProof="0" dirty="0">
                  <a:ln>
                    <a:noFill/>
                  </a:ln>
                  <a:solidFill>
                    <a:srgbClr val="00B05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97</a:t>
              </a:r>
              <a:r>
                <a:rPr kumimoji="0" lang="zh-CN" altLang="en-US" sz="1800" b="1" i="0" u="none" strike="noStrike" kern="120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a:t>
              </a:r>
              <a:r>
                <a:rPr kumimoji="0" lang="zh-CN" altLang="en-US" sz="1800" b="1" i="0" u="none" strike="noStrike" kern="1200" cap="none" spc="0" normalizeH="0" baseline="0" noProof="0" dirty="0">
                  <a:ln>
                    <a:noFill/>
                  </a:ln>
                  <a:solidFill>
                    <a:schemeClr val="accent6"/>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76</a:t>
              </a:r>
              <a:endParaRPr kumimoji="0" lang="en-US" altLang="zh-CN" sz="1800" b="1" i="0" u="none" strike="noStrike" kern="1200" cap="none" spc="0" normalizeH="0" baseline="0" noProof="0" dirty="0">
                <a:ln>
                  <a:noFill/>
                </a:ln>
                <a:solidFill>
                  <a:schemeClr val="accent6"/>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grpSp>
      <p:grpSp>
        <p:nvGrpSpPr>
          <p:cNvPr id="21517" name="Group 13"/>
          <p:cNvGrpSpPr/>
          <p:nvPr/>
        </p:nvGrpSpPr>
        <p:grpSpPr>
          <a:xfrm>
            <a:off x="1647825" y="5064125"/>
            <a:ext cx="5443538" cy="381000"/>
            <a:chOff x="0" y="0"/>
            <a:chExt cx="3429" cy="240"/>
          </a:xfrm>
        </p:grpSpPr>
        <p:sp>
          <p:nvSpPr>
            <p:cNvPr id="23604" name="Text Box 14"/>
            <p:cNvSpPr txBox="1"/>
            <p:nvPr/>
          </p:nvSpPr>
          <p:spPr>
            <a:xfrm>
              <a:off x="0" y="0"/>
              <a:ext cx="843" cy="233"/>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zh-CN" altLang="en-US" sz="1800" b="1" dirty="0">
                  <a:latin typeface="Times New Roman" panose="02020603050405020304" pitchFamily="18" charset="0"/>
                  <a:ea typeface="微软雅黑" panose="020B0503020204020204" pitchFamily="34" charset="-122"/>
                </a:rPr>
                <a:t>二趟排序：</a:t>
              </a:r>
              <a:endParaRPr lang="zh-CN" altLang="en-US" sz="1800" b="1" dirty="0">
                <a:latin typeface="Times New Roman" panose="02020603050405020304" pitchFamily="18" charset="0"/>
                <a:ea typeface="微软雅黑" panose="020B0503020204020204" pitchFamily="34" charset="-122"/>
              </a:endParaRPr>
            </a:p>
          </p:txBody>
        </p:sp>
        <p:sp>
          <p:nvSpPr>
            <p:cNvPr id="23605" name="Text Box 15"/>
            <p:cNvSpPr txBox="1"/>
            <p:nvPr/>
          </p:nvSpPr>
          <p:spPr>
            <a:xfrm>
              <a:off x="732" y="7"/>
              <a:ext cx="2697" cy="233"/>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zh-CN" altLang="en-US" sz="1800" b="1" dirty="0">
                  <a:solidFill>
                    <a:srgbClr val="FF3300"/>
                  </a:solidFill>
                  <a:latin typeface="Times New Roman" panose="02020603050405020304" pitchFamily="18" charset="0"/>
                  <a:ea typeface="微软雅黑" panose="020B0503020204020204" pitchFamily="34" charset="-122"/>
                  <a:cs typeface="Times New Roman" panose="02020603050405020304" pitchFamily="18" charset="0"/>
                </a:rPr>
                <a:t>13</a:t>
              </a:r>
              <a:r>
                <a:rPr lang="zh-CN" altLang="en-US" sz="1800" b="1" dirty="0">
                  <a:latin typeface="Times New Roman" panose="02020603050405020304" pitchFamily="18" charset="0"/>
                  <a:ea typeface="微软雅黑" panose="020B0503020204020204" pitchFamily="34" charset="-122"/>
                  <a:cs typeface="Times New Roman" panose="02020603050405020304" pitchFamily="18" charset="0"/>
                </a:rPr>
                <a:t>    4</a:t>
              </a:r>
              <a:r>
                <a:rPr lang="zh-CN" altLang="en-US" sz="1800" b="1" dirty="0">
                  <a:solidFill>
                    <a:srgbClr val="0066FF"/>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1800" b="1"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1800" b="1" dirty="0">
                  <a:solidFill>
                    <a:srgbClr val="FFFF00"/>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1800" b="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48</a:t>
              </a:r>
              <a:r>
                <a:rPr lang="zh-CN" altLang="en-US" sz="1800" b="1" dirty="0">
                  <a:solidFill>
                    <a:srgbClr val="FFFF00"/>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1800" b="1" dirty="0">
                  <a:solidFill>
                    <a:srgbClr val="FF3300"/>
                  </a:solidFill>
                  <a:latin typeface="Times New Roman" panose="02020603050405020304" pitchFamily="18" charset="0"/>
                  <a:ea typeface="微软雅黑" panose="020B0503020204020204" pitchFamily="34" charset="-122"/>
                  <a:cs typeface="Times New Roman" panose="02020603050405020304" pitchFamily="18" charset="0"/>
                </a:rPr>
                <a:t>38</a:t>
              </a:r>
              <a:r>
                <a:rPr lang="zh-CN" altLang="en-US" sz="1800" b="1" dirty="0">
                  <a:latin typeface="Times New Roman" panose="02020603050405020304" pitchFamily="18" charset="0"/>
                  <a:ea typeface="微软雅黑" panose="020B0503020204020204" pitchFamily="34" charset="-122"/>
                  <a:cs typeface="Times New Roman" panose="02020603050405020304" pitchFamily="18" charset="0"/>
                </a:rPr>
                <a:t>   27</a:t>
              </a:r>
              <a:r>
                <a:rPr lang="zh-CN" altLang="en-US" sz="1800" b="1" dirty="0">
                  <a:solidFill>
                    <a:srgbClr val="FF9900"/>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1800" b="1"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1800" b="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49</a:t>
              </a:r>
              <a:r>
                <a:rPr lang="zh-CN" altLang="en-US" sz="1800" b="1" dirty="0">
                  <a:solidFill>
                    <a:srgbClr val="FFFF00"/>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1800" b="1"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1800" b="1" dirty="0">
                  <a:solidFill>
                    <a:srgbClr val="FF3300"/>
                  </a:solidFill>
                  <a:latin typeface="Times New Roman" panose="02020603050405020304" pitchFamily="18" charset="0"/>
                  <a:ea typeface="微软雅黑" panose="020B0503020204020204" pitchFamily="34" charset="-122"/>
                  <a:cs typeface="Times New Roman" panose="02020603050405020304" pitchFamily="18" charset="0"/>
                </a:rPr>
                <a:t>55</a:t>
              </a:r>
              <a:r>
                <a:rPr lang="zh-CN" altLang="en-US" sz="1800" b="1" dirty="0">
                  <a:latin typeface="Times New Roman" panose="02020603050405020304" pitchFamily="18" charset="0"/>
                  <a:ea typeface="微软雅黑" panose="020B0503020204020204" pitchFamily="34" charset="-122"/>
                  <a:cs typeface="Times New Roman" panose="02020603050405020304" pitchFamily="18" charset="0"/>
                </a:rPr>
                <a:t>    65    </a:t>
              </a:r>
              <a:r>
                <a:rPr lang="zh-CN" altLang="en-US" sz="1800" b="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97</a:t>
              </a:r>
              <a:r>
                <a:rPr lang="zh-CN" altLang="en-US" sz="1800" b="1" dirty="0">
                  <a:solidFill>
                    <a:srgbClr val="FFFF00"/>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1800" b="1"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1800" b="1" dirty="0">
                  <a:solidFill>
                    <a:srgbClr val="FF3300"/>
                  </a:solidFill>
                  <a:latin typeface="Times New Roman" panose="02020603050405020304" pitchFamily="18" charset="0"/>
                  <a:ea typeface="微软雅黑" panose="020B0503020204020204" pitchFamily="34" charset="-122"/>
                  <a:cs typeface="Times New Roman" panose="02020603050405020304" pitchFamily="18" charset="0"/>
                </a:rPr>
                <a:t>76</a:t>
              </a:r>
              <a:endParaRPr lang="en-US" altLang="zh-CN" sz="1800" b="1" dirty="0">
                <a:solidFill>
                  <a:srgbClr val="FF3300"/>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grpSp>
        <p:nvGrpSpPr>
          <p:cNvPr id="21520" name="Group 16"/>
          <p:cNvGrpSpPr/>
          <p:nvPr/>
        </p:nvGrpSpPr>
        <p:grpSpPr>
          <a:xfrm>
            <a:off x="1042988" y="2390775"/>
            <a:ext cx="5981700" cy="1268413"/>
            <a:chOff x="0" y="0"/>
            <a:chExt cx="3768" cy="799"/>
          </a:xfrm>
        </p:grpSpPr>
        <p:grpSp>
          <p:nvGrpSpPr>
            <p:cNvPr id="23581" name="Group 17"/>
            <p:cNvGrpSpPr/>
            <p:nvPr/>
          </p:nvGrpSpPr>
          <p:grpSpPr>
            <a:xfrm>
              <a:off x="0" y="0"/>
              <a:ext cx="3768" cy="252"/>
              <a:chOff x="0" y="0"/>
              <a:chExt cx="3768" cy="252"/>
            </a:xfrm>
          </p:grpSpPr>
          <p:sp>
            <p:nvSpPr>
              <p:cNvPr id="23602" name="Text Box 18"/>
              <p:cNvSpPr txBox="1"/>
              <p:nvPr/>
            </p:nvSpPr>
            <p:spPr>
              <a:xfrm>
                <a:off x="0" y="19"/>
                <a:ext cx="1316" cy="233"/>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r>
                  <a:rPr lang="zh-CN" altLang="en-US" sz="1800" b="1" dirty="0">
                    <a:latin typeface="Times New Roman" panose="02020603050405020304" pitchFamily="18" charset="0"/>
                    <a:ea typeface="微软雅黑" panose="020B0503020204020204" pitchFamily="34" charset="-122"/>
                    <a:cs typeface="Times New Roman" panose="02020603050405020304" pitchFamily="18" charset="0"/>
                  </a:rPr>
                  <a:t>取</a:t>
                </a:r>
                <a:r>
                  <a:rPr lang="en-US" altLang="zh-CN" sz="1800" b="1" dirty="0">
                    <a:latin typeface="Times New Roman" panose="02020603050405020304" pitchFamily="18" charset="0"/>
                    <a:ea typeface="微软雅黑" panose="020B0503020204020204" pitchFamily="34" charset="-122"/>
                    <a:cs typeface="Times New Roman" panose="02020603050405020304" pitchFamily="18" charset="0"/>
                  </a:rPr>
                  <a:t>d1=5 </a:t>
                </a:r>
                <a:r>
                  <a:rPr lang="zh-CN" altLang="en-US" sz="1800" b="1" dirty="0">
                    <a:latin typeface="Times New Roman" panose="02020603050405020304" pitchFamily="18" charset="0"/>
                    <a:ea typeface="微软雅黑" panose="020B0503020204020204" pitchFamily="34" charset="-122"/>
                    <a:cs typeface="Times New Roman" panose="02020603050405020304" pitchFamily="18" charset="0"/>
                  </a:rPr>
                  <a:t>一趟分组：</a:t>
                </a:r>
                <a:endParaRPr lang="zh-CN" altLang="en-US" sz="1800" b="1"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3603" name="Text Box 19"/>
              <p:cNvSpPr txBox="1">
                <a:spLocks noChangeArrowheads="1"/>
              </p:cNvSpPr>
              <p:nvPr/>
            </p:nvSpPr>
            <p:spPr bwMode="auto">
              <a:xfrm>
                <a:off x="1180" y="0"/>
                <a:ext cx="2588" cy="233"/>
              </a:xfrm>
              <a:prstGeom prst="rect">
                <a:avLst/>
              </a:prstGeom>
              <a:noFill/>
              <a:ln>
                <a:noFill/>
              </a:ln>
            </p:spPr>
            <p:txBody>
              <a:bodyPr wrap="none">
                <a:spAutoFit/>
              </a:bodyPr>
              <a:lstStyle>
                <a:lvl1pPr>
                  <a:spcBef>
                    <a:spcPct val="10000"/>
                  </a:spcBef>
                  <a:buFont typeface="Wingdings" panose="05000000000000000000" pitchFamily="2" charset="2"/>
                  <a:buChar char="l"/>
                  <a:defRPr sz="2400">
                    <a:solidFill>
                      <a:schemeClr val="tx1"/>
                    </a:solidFill>
                    <a:latin typeface="Calibri" panose="020F0502020204030204" pitchFamily="34" charset="0"/>
                    <a:ea typeface="黑体" panose="02010609060101010101" pitchFamily="49" charset="-122"/>
                  </a:defRPr>
                </a:lvl1pPr>
                <a:lvl2pPr marL="742950" indent="-285750">
                  <a:spcBef>
                    <a:spcPct val="10000"/>
                  </a:spcBef>
                  <a:buFont typeface="Wingdings" panose="05000000000000000000" pitchFamily="2" charset="2"/>
                  <a:buChar char="Ø"/>
                  <a:defRPr sz="2400">
                    <a:solidFill>
                      <a:schemeClr val="tx1"/>
                    </a:solidFill>
                    <a:latin typeface="Calibri" panose="020F0502020204030204" pitchFamily="34" charset="0"/>
                    <a:ea typeface="宋体" panose="02010600030101010101" pitchFamily="2" charset="-122"/>
                  </a:defRPr>
                </a:lvl2pPr>
                <a:lvl3pPr marL="1143000" indent="-228600">
                  <a:spcBef>
                    <a:spcPct val="1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spcBef>
                    <a:spcPct val="10000"/>
                  </a:spcBef>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4pPr>
                <a:lvl5pPr marL="2057400" indent="-228600">
                  <a:spcBef>
                    <a:spcPct val="10000"/>
                  </a:spcBef>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800" b="1" i="0" u="none" strike="noStrike" kern="1200" cap="none" spc="0" normalizeH="0" baseline="0" noProof="0" dirty="0">
                    <a:ln>
                      <a:noFill/>
                    </a:ln>
                    <a:solidFill>
                      <a:srgbClr val="FF33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49</a:t>
                </a:r>
                <a:r>
                  <a:rPr kumimoji="0" lang="zh-CN" altLang="en-US" sz="1800" b="1" i="0" u="none" strike="noStrike" kern="120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38   </a:t>
                </a:r>
                <a:r>
                  <a:rPr kumimoji="0" lang="zh-CN" altLang="en-US" sz="1800" b="1" i="0" u="none" strike="noStrike" kern="1200" cap="none" spc="0" normalizeH="0" baseline="0" noProof="0" dirty="0">
                    <a:ln>
                      <a:noFill/>
                    </a:ln>
                    <a:solidFill>
                      <a:srgbClr val="0000FF"/>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65 </a:t>
                </a:r>
                <a:r>
                  <a:rPr kumimoji="0" lang="zh-CN" altLang="en-US" sz="1800" b="1" i="0" u="none" strike="noStrike" kern="120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a:t>
                </a:r>
                <a:r>
                  <a:rPr kumimoji="0" lang="zh-CN" altLang="en-US" sz="1800" b="1" i="0" u="none" strike="noStrike" kern="1200" cap="none" spc="0" normalizeH="0" baseline="0" noProof="0" dirty="0">
                    <a:ln>
                      <a:noFill/>
                    </a:ln>
                    <a:solidFill>
                      <a:srgbClr val="00B05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97</a:t>
                </a:r>
                <a:r>
                  <a:rPr kumimoji="0" lang="zh-CN" altLang="en-US" sz="1800" b="1" i="0" u="none" strike="noStrike" kern="120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a:t>
                </a:r>
                <a:r>
                  <a:rPr kumimoji="0" lang="zh-CN" altLang="en-US" sz="1800" b="1" i="0" u="none" strike="noStrike" kern="1200" cap="none" spc="0" normalizeH="0" baseline="0" noProof="0" dirty="0">
                    <a:ln>
                      <a:noFill/>
                    </a:ln>
                    <a:solidFill>
                      <a:schemeClr val="accent6"/>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76</a:t>
                </a:r>
                <a:r>
                  <a:rPr kumimoji="0" lang="zh-CN" altLang="en-US" sz="1800" b="1" i="0" u="none" strike="noStrike" kern="120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a:t>
                </a:r>
                <a:r>
                  <a:rPr kumimoji="0" lang="zh-CN" altLang="en-US" sz="1800" b="1" i="0" u="none" strike="noStrike" kern="1200" cap="none" spc="0" normalizeH="0" baseline="0" noProof="0" dirty="0">
                    <a:ln>
                      <a:noFill/>
                    </a:ln>
                    <a:solidFill>
                      <a:srgbClr val="FF33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13</a:t>
                </a:r>
                <a:r>
                  <a:rPr kumimoji="0" lang="zh-CN" altLang="en-US" sz="1800" b="1" i="0" u="none" strike="noStrike" kern="120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27    </a:t>
                </a:r>
                <a:r>
                  <a:rPr kumimoji="0" lang="zh-CN" altLang="en-US" sz="1800" b="1" i="0" u="none" strike="noStrike" kern="1200" cap="none" spc="0" normalizeH="0" baseline="0" noProof="0" dirty="0">
                    <a:ln>
                      <a:noFill/>
                    </a:ln>
                    <a:solidFill>
                      <a:srgbClr val="0000FF"/>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48</a:t>
                </a:r>
                <a:r>
                  <a:rPr kumimoji="0" lang="zh-CN" altLang="en-US" sz="1800" b="1" i="0" u="none" strike="noStrike" kern="1200" cap="none" spc="0" normalizeH="0" baseline="0" noProof="0" dirty="0">
                    <a:ln>
                      <a:noFill/>
                    </a:ln>
                    <a:solidFill>
                      <a:srgbClr val="FFFF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a:t>
                </a:r>
                <a:r>
                  <a:rPr kumimoji="0" lang="zh-CN" altLang="en-US" sz="1800" b="1" i="0" u="none" strike="noStrike" kern="120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a:t>
                </a:r>
                <a:r>
                  <a:rPr kumimoji="0" lang="zh-CN" altLang="en-US" sz="1800" b="1" i="0" u="none" strike="noStrike" kern="1200" cap="none" spc="0" normalizeH="0" baseline="0" noProof="0" dirty="0">
                    <a:ln>
                      <a:noFill/>
                    </a:ln>
                    <a:solidFill>
                      <a:srgbClr val="00B05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55</a:t>
                </a:r>
                <a:r>
                  <a:rPr kumimoji="0" lang="zh-CN" altLang="en-US" sz="1800" b="1" i="0" u="none" strike="noStrike" kern="120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a:t>
                </a:r>
                <a:r>
                  <a:rPr kumimoji="0" lang="zh-CN" altLang="en-US" sz="1800" b="1" i="0" u="none" strike="noStrike" kern="1200" cap="none" spc="0" normalizeH="0" baseline="0" noProof="0" dirty="0">
                    <a:ln>
                      <a:noFill/>
                    </a:ln>
                    <a:solidFill>
                      <a:schemeClr val="accent6"/>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4</a:t>
                </a:r>
                <a:endParaRPr kumimoji="0" lang="en-US" altLang="zh-CN" sz="1800" b="1" i="0" u="none" strike="noStrike" kern="1200" cap="none" spc="0" normalizeH="0" baseline="0" noProof="0" dirty="0">
                  <a:ln>
                    <a:noFill/>
                  </a:ln>
                  <a:solidFill>
                    <a:schemeClr val="accent6"/>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grpSp>
        <p:grpSp>
          <p:nvGrpSpPr>
            <p:cNvPr id="23582" name="Group 20"/>
            <p:cNvGrpSpPr/>
            <p:nvPr/>
          </p:nvGrpSpPr>
          <p:grpSpPr>
            <a:xfrm>
              <a:off x="1285" y="237"/>
              <a:ext cx="1301" cy="89"/>
              <a:chOff x="0" y="0"/>
              <a:chExt cx="1301" cy="89"/>
            </a:xfrm>
          </p:grpSpPr>
          <p:sp>
            <p:nvSpPr>
              <p:cNvPr id="23599" name="Line 21"/>
              <p:cNvSpPr/>
              <p:nvPr/>
            </p:nvSpPr>
            <p:spPr>
              <a:xfrm>
                <a:off x="0" y="0"/>
                <a:ext cx="0" cy="89"/>
              </a:xfrm>
              <a:prstGeom prst="line">
                <a:avLst/>
              </a:prstGeom>
              <a:ln w="9525" cap="flat" cmpd="sng">
                <a:solidFill>
                  <a:schemeClr val="tx1"/>
                </a:solidFill>
                <a:prstDash val="solid"/>
                <a:headEnd type="none" w="med" len="med"/>
                <a:tailEnd type="none" w="med" len="med"/>
              </a:ln>
            </p:spPr>
          </p:sp>
          <p:sp>
            <p:nvSpPr>
              <p:cNvPr id="23600" name="Line 22"/>
              <p:cNvSpPr/>
              <p:nvPr/>
            </p:nvSpPr>
            <p:spPr>
              <a:xfrm>
                <a:off x="0" y="89"/>
                <a:ext cx="1301" cy="0"/>
              </a:xfrm>
              <a:prstGeom prst="line">
                <a:avLst/>
              </a:prstGeom>
              <a:ln w="9525" cap="flat" cmpd="sng">
                <a:solidFill>
                  <a:schemeClr val="tx1"/>
                </a:solidFill>
                <a:prstDash val="solid"/>
                <a:headEnd type="none" w="med" len="med"/>
                <a:tailEnd type="none" w="med" len="med"/>
              </a:ln>
            </p:spPr>
          </p:sp>
          <p:sp>
            <p:nvSpPr>
              <p:cNvPr id="23601" name="Line 23"/>
              <p:cNvSpPr/>
              <p:nvPr/>
            </p:nvSpPr>
            <p:spPr>
              <a:xfrm flipV="1">
                <a:off x="1301" y="0"/>
                <a:ext cx="0" cy="89"/>
              </a:xfrm>
              <a:prstGeom prst="line">
                <a:avLst/>
              </a:prstGeom>
              <a:ln w="9525" cap="flat" cmpd="sng">
                <a:solidFill>
                  <a:schemeClr val="tx1"/>
                </a:solidFill>
                <a:prstDash val="solid"/>
                <a:headEnd type="none" w="med" len="med"/>
                <a:tailEnd type="none" w="med" len="med"/>
              </a:ln>
            </p:spPr>
          </p:sp>
        </p:grpSp>
        <p:grpSp>
          <p:nvGrpSpPr>
            <p:cNvPr id="23583" name="Group 24"/>
            <p:cNvGrpSpPr/>
            <p:nvPr/>
          </p:nvGrpSpPr>
          <p:grpSpPr>
            <a:xfrm>
              <a:off x="1559" y="356"/>
              <a:ext cx="1254" cy="89"/>
              <a:chOff x="0" y="0"/>
              <a:chExt cx="1254" cy="89"/>
            </a:xfrm>
          </p:grpSpPr>
          <p:sp>
            <p:nvSpPr>
              <p:cNvPr id="23596" name="Line 25"/>
              <p:cNvSpPr/>
              <p:nvPr/>
            </p:nvSpPr>
            <p:spPr>
              <a:xfrm>
                <a:off x="0" y="0"/>
                <a:ext cx="0" cy="89"/>
              </a:xfrm>
              <a:prstGeom prst="line">
                <a:avLst/>
              </a:prstGeom>
              <a:ln w="9525" cap="flat" cmpd="sng">
                <a:solidFill>
                  <a:schemeClr val="tx1"/>
                </a:solidFill>
                <a:prstDash val="solid"/>
                <a:headEnd type="none" w="med" len="med"/>
                <a:tailEnd type="none" w="med" len="med"/>
              </a:ln>
            </p:spPr>
          </p:sp>
          <p:sp>
            <p:nvSpPr>
              <p:cNvPr id="23597" name="Line 26"/>
              <p:cNvSpPr/>
              <p:nvPr/>
            </p:nvSpPr>
            <p:spPr>
              <a:xfrm>
                <a:off x="0" y="89"/>
                <a:ext cx="1254" cy="0"/>
              </a:xfrm>
              <a:prstGeom prst="line">
                <a:avLst/>
              </a:prstGeom>
              <a:ln w="9525" cap="flat" cmpd="sng">
                <a:solidFill>
                  <a:schemeClr val="tx1"/>
                </a:solidFill>
                <a:prstDash val="solid"/>
                <a:headEnd type="none" w="med" len="med"/>
                <a:tailEnd type="none" w="med" len="med"/>
              </a:ln>
            </p:spPr>
          </p:sp>
          <p:sp>
            <p:nvSpPr>
              <p:cNvPr id="23598" name="Line 27"/>
              <p:cNvSpPr/>
              <p:nvPr/>
            </p:nvSpPr>
            <p:spPr>
              <a:xfrm flipV="1">
                <a:off x="1254" y="0"/>
                <a:ext cx="0" cy="89"/>
              </a:xfrm>
              <a:prstGeom prst="line">
                <a:avLst/>
              </a:prstGeom>
              <a:ln w="9525" cap="flat" cmpd="sng">
                <a:solidFill>
                  <a:schemeClr val="tx1"/>
                </a:solidFill>
                <a:prstDash val="solid"/>
                <a:headEnd type="none" w="med" len="med"/>
                <a:tailEnd type="none" w="med" len="med"/>
              </a:ln>
            </p:spPr>
          </p:sp>
        </p:grpSp>
        <p:grpSp>
          <p:nvGrpSpPr>
            <p:cNvPr id="23584" name="Group 28"/>
            <p:cNvGrpSpPr/>
            <p:nvPr/>
          </p:nvGrpSpPr>
          <p:grpSpPr>
            <a:xfrm>
              <a:off x="1837" y="466"/>
              <a:ext cx="1248" cy="89"/>
              <a:chOff x="0" y="0"/>
              <a:chExt cx="1248" cy="89"/>
            </a:xfrm>
          </p:grpSpPr>
          <p:sp>
            <p:nvSpPr>
              <p:cNvPr id="23593" name="Line 29"/>
              <p:cNvSpPr/>
              <p:nvPr/>
            </p:nvSpPr>
            <p:spPr>
              <a:xfrm>
                <a:off x="0" y="0"/>
                <a:ext cx="0" cy="89"/>
              </a:xfrm>
              <a:prstGeom prst="line">
                <a:avLst/>
              </a:prstGeom>
              <a:ln w="9525" cap="flat" cmpd="sng">
                <a:solidFill>
                  <a:schemeClr val="tx1"/>
                </a:solidFill>
                <a:prstDash val="solid"/>
                <a:headEnd type="none" w="med" len="med"/>
                <a:tailEnd type="none" w="med" len="med"/>
              </a:ln>
            </p:spPr>
          </p:sp>
          <p:sp>
            <p:nvSpPr>
              <p:cNvPr id="23594" name="Line 30"/>
              <p:cNvSpPr/>
              <p:nvPr/>
            </p:nvSpPr>
            <p:spPr>
              <a:xfrm>
                <a:off x="0" y="89"/>
                <a:ext cx="1248" cy="0"/>
              </a:xfrm>
              <a:prstGeom prst="line">
                <a:avLst/>
              </a:prstGeom>
              <a:ln w="9525" cap="flat" cmpd="sng">
                <a:solidFill>
                  <a:schemeClr val="tx1"/>
                </a:solidFill>
                <a:prstDash val="solid"/>
                <a:headEnd type="none" w="med" len="med"/>
                <a:tailEnd type="none" w="med" len="med"/>
              </a:ln>
            </p:spPr>
          </p:sp>
          <p:sp>
            <p:nvSpPr>
              <p:cNvPr id="23595" name="Line 31"/>
              <p:cNvSpPr/>
              <p:nvPr/>
            </p:nvSpPr>
            <p:spPr>
              <a:xfrm flipV="1">
                <a:off x="1248" y="0"/>
                <a:ext cx="0" cy="89"/>
              </a:xfrm>
              <a:prstGeom prst="line">
                <a:avLst/>
              </a:prstGeom>
              <a:ln w="9525" cap="flat" cmpd="sng">
                <a:solidFill>
                  <a:schemeClr val="tx1"/>
                </a:solidFill>
                <a:prstDash val="solid"/>
                <a:headEnd type="none" w="med" len="med"/>
                <a:tailEnd type="none" w="med" len="med"/>
              </a:ln>
            </p:spPr>
          </p:sp>
        </p:grpSp>
        <p:grpSp>
          <p:nvGrpSpPr>
            <p:cNvPr id="23585" name="Group 32"/>
            <p:cNvGrpSpPr/>
            <p:nvPr/>
          </p:nvGrpSpPr>
          <p:grpSpPr>
            <a:xfrm>
              <a:off x="2087" y="588"/>
              <a:ext cx="1316" cy="89"/>
              <a:chOff x="0" y="0"/>
              <a:chExt cx="1316" cy="89"/>
            </a:xfrm>
          </p:grpSpPr>
          <p:sp>
            <p:nvSpPr>
              <p:cNvPr id="23590" name="Line 33"/>
              <p:cNvSpPr/>
              <p:nvPr/>
            </p:nvSpPr>
            <p:spPr>
              <a:xfrm>
                <a:off x="0" y="0"/>
                <a:ext cx="0" cy="89"/>
              </a:xfrm>
              <a:prstGeom prst="line">
                <a:avLst/>
              </a:prstGeom>
              <a:ln w="9525" cap="flat" cmpd="sng">
                <a:solidFill>
                  <a:schemeClr val="tx1"/>
                </a:solidFill>
                <a:prstDash val="solid"/>
                <a:headEnd type="none" w="med" len="med"/>
                <a:tailEnd type="none" w="med" len="med"/>
              </a:ln>
            </p:spPr>
          </p:sp>
          <p:sp>
            <p:nvSpPr>
              <p:cNvPr id="23591" name="Line 34"/>
              <p:cNvSpPr/>
              <p:nvPr/>
            </p:nvSpPr>
            <p:spPr>
              <a:xfrm>
                <a:off x="0" y="89"/>
                <a:ext cx="1316" cy="0"/>
              </a:xfrm>
              <a:prstGeom prst="line">
                <a:avLst/>
              </a:prstGeom>
              <a:ln w="9525" cap="flat" cmpd="sng">
                <a:solidFill>
                  <a:schemeClr val="tx1"/>
                </a:solidFill>
                <a:prstDash val="solid"/>
                <a:headEnd type="none" w="med" len="med"/>
                <a:tailEnd type="none" w="med" len="med"/>
              </a:ln>
            </p:spPr>
          </p:sp>
          <p:sp>
            <p:nvSpPr>
              <p:cNvPr id="23592" name="Line 35"/>
              <p:cNvSpPr/>
              <p:nvPr/>
            </p:nvSpPr>
            <p:spPr>
              <a:xfrm flipV="1">
                <a:off x="1316" y="0"/>
                <a:ext cx="0" cy="89"/>
              </a:xfrm>
              <a:prstGeom prst="line">
                <a:avLst/>
              </a:prstGeom>
              <a:ln w="9525" cap="flat" cmpd="sng">
                <a:solidFill>
                  <a:schemeClr val="tx1"/>
                </a:solidFill>
                <a:prstDash val="solid"/>
                <a:headEnd type="none" w="med" len="med"/>
                <a:tailEnd type="none" w="med" len="med"/>
              </a:ln>
            </p:spPr>
          </p:sp>
        </p:grpSp>
        <p:grpSp>
          <p:nvGrpSpPr>
            <p:cNvPr id="23586" name="Group 36"/>
            <p:cNvGrpSpPr/>
            <p:nvPr/>
          </p:nvGrpSpPr>
          <p:grpSpPr>
            <a:xfrm>
              <a:off x="2359" y="710"/>
              <a:ext cx="1316" cy="89"/>
              <a:chOff x="0" y="0"/>
              <a:chExt cx="1316" cy="89"/>
            </a:xfrm>
          </p:grpSpPr>
          <p:sp>
            <p:nvSpPr>
              <p:cNvPr id="23587" name="Line 37"/>
              <p:cNvSpPr/>
              <p:nvPr/>
            </p:nvSpPr>
            <p:spPr>
              <a:xfrm>
                <a:off x="0" y="0"/>
                <a:ext cx="0" cy="89"/>
              </a:xfrm>
              <a:prstGeom prst="line">
                <a:avLst/>
              </a:prstGeom>
              <a:ln w="9525" cap="flat" cmpd="sng">
                <a:solidFill>
                  <a:schemeClr val="tx1"/>
                </a:solidFill>
                <a:prstDash val="solid"/>
                <a:headEnd type="none" w="med" len="med"/>
                <a:tailEnd type="none" w="med" len="med"/>
              </a:ln>
            </p:spPr>
          </p:sp>
          <p:sp>
            <p:nvSpPr>
              <p:cNvPr id="23588" name="Line 38"/>
              <p:cNvSpPr/>
              <p:nvPr/>
            </p:nvSpPr>
            <p:spPr>
              <a:xfrm flipV="1">
                <a:off x="0" y="83"/>
                <a:ext cx="1316" cy="6"/>
              </a:xfrm>
              <a:prstGeom prst="line">
                <a:avLst/>
              </a:prstGeom>
              <a:ln w="9525" cap="flat" cmpd="sng">
                <a:solidFill>
                  <a:schemeClr val="tx1"/>
                </a:solidFill>
                <a:prstDash val="solid"/>
                <a:headEnd type="none" w="med" len="med"/>
                <a:tailEnd type="none" w="med" len="med"/>
              </a:ln>
            </p:spPr>
          </p:sp>
          <p:sp>
            <p:nvSpPr>
              <p:cNvPr id="23589" name="Line 39"/>
              <p:cNvSpPr/>
              <p:nvPr/>
            </p:nvSpPr>
            <p:spPr>
              <a:xfrm flipV="1">
                <a:off x="1316" y="0"/>
                <a:ext cx="0" cy="89"/>
              </a:xfrm>
              <a:prstGeom prst="line">
                <a:avLst/>
              </a:prstGeom>
              <a:ln w="9525" cap="flat" cmpd="sng">
                <a:solidFill>
                  <a:schemeClr val="tx1"/>
                </a:solidFill>
                <a:prstDash val="solid"/>
                <a:headEnd type="none" w="med" len="med"/>
                <a:tailEnd type="none" w="med" len="med"/>
              </a:ln>
            </p:spPr>
          </p:sp>
        </p:grpSp>
      </p:grpSp>
      <p:grpSp>
        <p:nvGrpSpPr>
          <p:cNvPr id="21544" name="Group 40"/>
          <p:cNvGrpSpPr/>
          <p:nvPr/>
        </p:nvGrpSpPr>
        <p:grpSpPr>
          <a:xfrm>
            <a:off x="995363" y="4149725"/>
            <a:ext cx="6097587" cy="933450"/>
            <a:chOff x="0" y="0"/>
            <a:chExt cx="3841" cy="588"/>
          </a:xfrm>
        </p:grpSpPr>
        <p:grpSp>
          <p:nvGrpSpPr>
            <p:cNvPr id="23562" name="Group 41"/>
            <p:cNvGrpSpPr/>
            <p:nvPr/>
          </p:nvGrpSpPr>
          <p:grpSpPr>
            <a:xfrm>
              <a:off x="0" y="0"/>
              <a:ext cx="3841" cy="259"/>
              <a:chOff x="0" y="0"/>
              <a:chExt cx="3841" cy="259"/>
            </a:xfrm>
          </p:grpSpPr>
          <p:sp>
            <p:nvSpPr>
              <p:cNvPr id="23579" name="Text Box 42"/>
              <p:cNvSpPr txBox="1"/>
              <p:nvPr/>
            </p:nvSpPr>
            <p:spPr>
              <a:xfrm>
                <a:off x="0" y="0"/>
                <a:ext cx="1242" cy="233"/>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r>
                  <a:rPr lang="zh-CN" altLang="en-US" sz="1800" b="1" dirty="0">
                    <a:latin typeface="Times New Roman" panose="02020603050405020304" pitchFamily="18" charset="0"/>
                    <a:ea typeface="微软雅黑" panose="020B0503020204020204" pitchFamily="34" charset="-122"/>
                    <a:cs typeface="Times New Roman" panose="02020603050405020304" pitchFamily="18" charset="0"/>
                  </a:rPr>
                  <a:t>取</a:t>
                </a:r>
                <a:r>
                  <a:rPr lang="en-US" altLang="zh-CN" sz="1800" b="1" dirty="0">
                    <a:latin typeface="Times New Roman" panose="02020603050405020304" pitchFamily="18" charset="0"/>
                    <a:ea typeface="微软雅黑" panose="020B0503020204020204" pitchFamily="34" charset="-122"/>
                    <a:cs typeface="Times New Roman" panose="02020603050405020304" pitchFamily="18" charset="0"/>
                  </a:rPr>
                  <a:t>d2=3 </a:t>
                </a:r>
                <a:r>
                  <a:rPr lang="zh-CN" altLang="en-US" sz="1800" b="1" dirty="0">
                    <a:latin typeface="Times New Roman" panose="02020603050405020304" pitchFamily="18" charset="0"/>
                    <a:ea typeface="微软雅黑" panose="020B0503020204020204" pitchFamily="34" charset="-122"/>
                    <a:cs typeface="Times New Roman" panose="02020603050405020304" pitchFamily="18" charset="0"/>
                  </a:rPr>
                  <a:t>二趟分组：</a:t>
                </a:r>
                <a:endParaRPr lang="zh-CN" altLang="en-US" sz="1800" b="1"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3580" name="Text Box 43"/>
              <p:cNvSpPr txBox="1"/>
              <p:nvPr/>
            </p:nvSpPr>
            <p:spPr>
              <a:xfrm>
                <a:off x="1180" y="26"/>
                <a:ext cx="2661" cy="233"/>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zh-CN" altLang="en-US" sz="1800" b="1" dirty="0">
                    <a:solidFill>
                      <a:srgbClr val="FF3300"/>
                    </a:solidFill>
                    <a:latin typeface="Times New Roman" panose="02020603050405020304" pitchFamily="18" charset="0"/>
                    <a:ea typeface="微软雅黑" panose="020B0503020204020204" pitchFamily="34" charset="-122"/>
                    <a:cs typeface="Times New Roman" panose="02020603050405020304" pitchFamily="18" charset="0"/>
                  </a:rPr>
                  <a:t>13</a:t>
                </a:r>
                <a:r>
                  <a:rPr lang="zh-CN" altLang="en-US" sz="1800" b="1" dirty="0">
                    <a:latin typeface="Times New Roman" panose="02020603050405020304" pitchFamily="18" charset="0"/>
                    <a:ea typeface="微软雅黑" panose="020B0503020204020204" pitchFamily="34" charset="-122"/>
                    <a:cs typeface="Times New Roman" panose="02020603050405020304" pitchFamily="18" charset="0"/>
                  </a:rPr>
                  <a:t>   27   </a:t>
                </a:r>
                <a:r>
                  <a:rPr lang="zh-CN" altLang="en-US" sz="1800" b="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48</a:t>
                </a:r>
                <a:r>
                  <a:rPr lang="zh-CN" altLang="en-US" sz="1800" b="1" dirty="0">
                    <a:solidFill>
                      <a:srgbClr val="FFFF00"/>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1800" b="1"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1800" b="1" dirty="0">
                    <a:solidFill>
                      <a:srgbClr val="FF3300"/>
                    </a:solidFill>
                    <a:latin typeface="Times New Roman" panose="02020603050405020304" pitchFamily="18" charset="0"/>
                    <a:ea typeface="微软雅黑" panose="020B0503020204020204" pitchFamily="34" charset="-122"/>
                    <a:cs typeface="Times New Roman" panose="02020603050405020304" pitchFamily="18" charset="0"/>
                  </a:rPr>
                  <a:t>55</a:t>
                </a:r>
                <a:r>
                  <a:rPr lang="zh-CN" altLang="en-US" sz="1800" b="1" dirty="0">
                    <a:latin typeface="Times New Roman" panose="02020603050405020304" pitchFamily="18" charset="0"/>
                    <a:ea typeface="微软雅黑" panose="020B0503020204020204" pitchFamily="34" charset="-122"/>
                    <a:cs typeface="Times New Roman" panose="02020603050405020304" pitchFamily="18" charset="0"/>
                  </a:rPr>
                  <a:t>   4     </a:t>
                </a:r>
                <a:r>
                  <a:rPr lang="zh-CN" altLang="en-US" sz="1800" b="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49</a:t>
                </a:r>
                <a:r>
                  <a:rPr lang="zh-CN" altLang="en-US" sz="1800" b="1"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1800" b="1" dirty="0">
                    <a:solidFill>
                      <a:srgbClr val="FF3300"/>
                    </a:solidFill>
                    <a:latin typeface="Times New Roman" panose="02020603050405020304" pitchFamily="18" charset="0"/>
                    <a:ea typeface="微软雅黑" panose="020B0503020204020204" pitchFamily="34" charset="-122"/>
                    <a:cs typeface="Times New Roman" panose="02020603050405020304" pitchFamily="18" charset="0"/>
                  </a:rPr>
                  <a:t>38</a:t>
                </a:r>
                <a:r>
                  <a:rPr lang="zh-CN" altLang="en-US" sz="1800" b="1" dirty="0">
                    <a:latin typeface="Times New Roman" panose="02020603050405020304" pitchFamily="18" charset="0"/>
                    <a:ea typeface="微软雅黑" panose="020B0503020204020204" pitchFamily="34" charset="-122"/>
                    <a:cs typeface="Times New Roman" panose="02020603050405020304" pitchFamily="18" charset="0"/>
                  </a:rPr>
                  <a:t>    65    </a:t>
                </a:r>
                <a:r>
                  <a:rPr lang="zh-CN" altLang="en-US" sz="1800" b="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97</a:t>
                </a:r>
                <a:r>
                  <a:rPr lang="zh-CN" altLang="en-US" sz="1800" b="1"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1800" b="1" dirty="0">
                    <a:solidFill>
                      <a:srgbClr val="FF3300"/>
                    </a:solidFill>
                    <a:latin typeface="Times New Roman" panose="02020603050405020304" pitchFamily="18" charset="0"/>
                    <a:ea typeface="微软雅黑" panose="020B0503020204020204" pitchFamily="34" charset="-122"/>
                    <a:cs typeface="Times New Roman" panose="02020603050405020304" pitchFamily="18" charset="0"/>
                  </a:rPr>
                  <a:t>76</a:t>
                </a:r>
                <a:endParaRPr lang="en-US" altLang="zh-CN" sz="1800" b="1" dirty="0">
                  <a:solidFill>
                    <a:srgbClr val="FF9900"/>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grpSp>
          <p:nvGrpSpPr>
            <p:cNvPr id="23563" name="Group 44"/>
            <p:cNvGrpSpPr/>
            <p:nvPr/>
          </p:nvGrpSpPr>
          <p:grpSpPr>
            <a:xfrm>
              <a:off x="1353" y="235"/>
              <a:ext cx="2338" cy="104"/>
              <a:chOff x="0" y="0"/>
              <a:chExt cx="2338" cy="104"/>
            </a:xfrm>
          </p:grpSpPr>
          <p:sp>
            <p:nvSpPr>
              <p:cNvPr id="23574" name="Line 45"/>
              <p:cNvSpPr/>
              <p:nvPr/>
            </p:nvSpPr>
            <p:spPr>
              <a:xfrm>
                <a:off x="0" y="4"/>
                <a:ext cx="0" cy="100"/>
              </a:xfrm>
              <a:prstGeom prst="line">
                <a:avLst/>
              </a:prstGeom>
              <a:ln w="9525" cap="flat" cmpd="sng">
                <a:solidFill>
                  <a:schemeClr val="tx1"/>
                </a:solidFill>
                <a:prstDash val="solid"/>
                <a:headEnd type="none" w="med" len="med"/>
                <a:tailEnd type="none" w="med" len="med"/>
              </a:ln>
            </p:spPr>
          </p:sp>
          <p:sp>
            <p:nvSpPr>
              <p:cNvPr id="23575" name="Line 46"/>
              <p:cNvSpPr/>
              <p:nvPr/>
            </p:nvSpPr>
            <p:spPr>
              <a:xfrm flipV="1">
                <a:off x="0" y="100"/>
                <a:ext cx="2338" cy="4"/>
              </a:xfrm>
              <a:prstGeom prst="line">
                <a:avLst/>
              </a:prstGeom>
              <a:ln w="9525" cap="flat" cmpd="sng">
                <a:solidFill>
                  <a:schemeClr val="tx1"/>
                </a:solidFill>
                <a:prstDash val="solid"/>
                <a:headEnd type="none" w="med" len="med"/>
                <a:tailEnd type="none" w="med" len="med"/>
              </a:ln>
            </p:spPr>
          </p:sp>
          <p:sp>
            <p:nvSpPr>
              <p:cNvPr id="23576" name="Line 47"/>
              <p:cNvSpPr/>
              <p:nvPr/>
            </p:nvSpPr>
            <p:spPr>
              <a:xfrm>
                <a:off x="706" y="0"/>
                <a:ext cx="0" cy="100"/>
              </a:xfrm>
              <a:prstGeom prst="line">
                <a:avLst/>
              </a:prstGeom>
              <a:ln w="9525" cap="flat" cmpd="sng">
                <a:solidFill>
                  <a:schemeClr val="tx1"/>
                </a:solidFill>
                <a:prstDash val="solid"/>
                <a:headEnd type="none" w="med" len="med"/>
                <a:tailEnd type="none" w="med" len="med"/>
              </a:ln>
            </p:spPr>
          </p:sp>
          <p:sp>
            <p:nvSpPr>
              <p:cNvPr id="23577" name="Line 48"/>
              <p:cNvSpPr/>
              <p:nvPr/>
            </p:nvSpPr>
            <p:spPr>
              <a:xfrm>
                <a:off x="1477" y="0"/>
                <a:ext cx="0" cy="100"/>
              </a:xfrm>
              <a:prstGeom prst="line">
                <a:avLst/>
              </a:prstGeom>
              <a:ln w="9525" cap="flat" cmpd="sng">
                <a:solidFill>
                  <a:schemeClr val="tx1"/>
                </a:solidFill>
                <a:prstDash val="solid"/>
                <a:headEnd type="none" w="med" len="med"/>
                <a:tailEnd type="none" w="med" len="med"/>
              </a:ln>
            </p:spPr>
          </p:sp>
          <p:sp>
            <p:nvSpPr>
              <p:cNvPr id="23578" name="Line 49"/>
              <p:cNvSpPr/>
              <p:nvPr/>
            </p:nvSpPr>
            <p:spPr>
              <a:xfrm>
                <a:off x="2338" y="0"/>
                <a:ext cx="0" cy="100"/>
              </a:xfrm>
              <a:prstGeom prst="line">
                <a:avLst/>
              </a:prstGeom>
              <a:ln w="9525" cap="flat" cmpd="sng">
                <a:solidFill>
                  <a:schemeClr val="tx1"/>
                </a:solidFill>
                <a:prstDash val="solid"/>
                <a:headEnd type="none" w="med" len="med"/>
                <a:tailEnd type="none" w="med" len="med"/>
              </a:ln>
            </p:spPr>
          </p:sp>
        </p:grpSp>
        <p:grpSp>
          <p:nvGrpSpPr>
            <p:cNvPr id="23564" name="Group 50"/>
            <p:cNvGrpSpPr/>
            <p:nvPr/>
          </p:nvGrpSpPr>
          <p:grpSpPr>
            <a:xfrm>
              <a:off x="1560" y="354"/>
              <a:ext cx="1587" cy="104"/>
              <a:chOff x="0" y="0"/>
              <a:chExt cx="1587" cy="104"/>
            </a:xfrm>
          </p:grpSpPr>
          <p:sp>
            <p:nvSpPr>
              <p:cNvPr id="23570" name="Line 51"/>
              <p:cNvSpPr/>
              <p:nvPr/>
            </p:nvSpPr>
            <p:spPr>
              <a:xfrm>
                <a:off x="0" y="4"/>
                <a:ext cx="0" cy="100"/>
              </a:xfrm>
              <a:prstGeom prst="line">
                <a:avLst/>
              </a:prstGeom>
              <a:ln w="9525" cap="flat" cmpd="sng">
                <a:solidFill>
                  <a:schemeClr val="tx1"/>
                </a:solidFill>
                <a:prstDash val="solid"/>
                <a:headEnd type="none" w="med" len="med"/>
                <a:tailEnd type="none" w="med" len="med"/>
              </a:ln>
            </p:spPr>
          </p:sp>
          <p:sp>
            <p:nvSpPr>
              <p:cNvPr id="23571" name="Line 52"/>
              <p:cNvSpPr/>
              <p:nvPr/>
            </p:nvSpPr>
            <p:spPr>
              <a:xfrm>
                <a:off x="0" y="104"/>
                <a:ext cx="1587" cy="0"/>
              </a:xfrm>
              <a:prstGeom prst="line">
                <a:avLst/>
              </a:prstGeom>
              <a:ln w="9525" cap="flat" cmpd="sng">
                <a:solidFill>
                  <a:schemeClr val="tx1"/>
                </a:solidFill>
                <a:prstDash val="solid"/>
                <a:headEnd type="none" w="med" len="med"/>
                <a:tailEnd type="none" w="med" len="med"/>
              </a:ln>
            </p:spPr>
          </p:sp>
          <p:sp>
            <p:nvSpPr>
              <p:cNvPr id="23572" name="Line 53"/>
              <p:cNvSpPr/>
              <p:nvPr/>
            </p:nvSpPr>
            <p:spPr>
              <a:xfrm>
                <a:off x="725" y="0"/>
                <a:ext cx="0" cy="100"/>
              </a:xfrm>
              <a:prstGeom prst="line">
                <a:avLst/>
              </a:prstGeom>
              <a:ln w="9525" cap="flat" cmpd="sng">
                <a:solidFill>
                  <a:schemeClr val="tx1"/>
                </a:solidFill>
                <a:prstDash val="solid"/>
                <a:headEnd type="none" w="med" len="med"/>
                <a:tailEnd type="none" w="med" len="med"/>
              </a:ln>
            </p:spPr>
          </p:sp>
          <p:sp>
            <p:nvSpPr>
              <p:cNvPr id="23573" name="Line 54"/>
              <p:cNvSpPr/>
              <p:nvPr/>
            </p:nvSpPr>
            <p:spPr>
              <a:xfrm>
                <a:off x="1587" y="0"/>
                <a:ext cx="0" cy="100"/>
              </a:xfrm>
              <a:prstGeom prst="line">
                <a:avLst/>
              </a:prstGeom>
              <a:ln w="9525" cap="flat" cmpd="sng">
                <a:solidFill>
                  <a:schemeClr val="tx1"/>
                </a:solidFill>
                <a:prstDash val="solid"/>
                <a:headEnd type="none" w="med" len="med"/>
                <a:tailEnd type="none" w="med" len="med"/>
              </a:ln>
            </p:spPr>
          </p:sp>
        </p:grpSp>
        <p:grpSp>
          <p:nvGrpSpPr>
            <p:cNvPr id="23565" name="Group 55"/>
            <p:cNvGrpSpPr/>
            <p:nvPr/>
          </p:nvGrpSpPr>
          <p:grpSpPr>
            <a:xfrm>
              <a:off x="1832" y="484"/>
              <a:ext cx="1542" cy="104"/>
              <a:chOff x="0" y="0"/>
              <a:chExt cx="1542" cy="104"/>
            </a:xfrm>
          </p:grpSpPr>
          <p:sp>
            <p:nvSpPr>
              <p:cNvPr id="23566" name="Line 56"/>
              <p:cNvSpPr/>
              <p:nvPr/>
            </p:nvSpPr>
            <p:spPr>
              <a:xfrm>
                <a:off x="0" y="4"/>
                <a:ext cx="0" cy="100"/>
              </a:xfrm>
              <a:prstGeom prst="line">
                <a:avLst/>
              </a:prstGeom>
              <a:ln w="9525" cap="flat" cmpd="sng">
                <a:solidFill>
                  <a:schemeClr val="tx1"/>
                </a:solidFill>
                <a:prstDash val="solid"/>
                <a:headEnd type="none" w="med" len="med"/>
                <a:tailEnd type="none" w="med" len="med"/>
              </a:ln>
            </p:spPr>
          </p:sp>
          <p:sp>
            <p:nvSpPr>
              <p:cNvPr id="23567" name="Line 57"/>
              <p:cNvSpPr/>
              <p:nvPr/>
            </p:nvSpPr>
            <p:spPr>
              <a:xfrm flipV="1">
                <a:off x="0" y="100"/>
                <a:ext cx="1542" cy="4"/>
              </a:xfrm>
              <a:prstGeom prst="line">
                <a:avLst/>
              </a:prstGeom>
              <a:ln w="9525" cap="flat" cmpd="sng">
                <a:solidFill>
                  <a:schemeClr val="tx1"/>
                </a:solidFill>
                <a:prstDash val="solid"/>
                <a:headEnd type="none" w="med" len="med"/>
                <a:tailEnd type="none" w="med" len="med"/>
              </a:ln>
            </p:spPr>
          </p:sp>
          <p:sp>
            <p:nvSpPr>
              <p:cNvPr id="23568" name="Line 58"/>
              <p:cNvSpPr/>
              <p:nvPr/>
            </p:nvSpPr>
            <p:spPr>
              <a:xfrm>
                <a:off x="771" y="0"/>
                <a:ext cx="0" cy="100"/>
              </a:xfrm>
              <a:prstGeom prst="line">
                <a:avLst/>
              </a:prstGeom>
              <a:ln w="9525" cap="flat" cmpd="sng">
                <a:solidFill>
                  <a:schemeClr val="tx1"/>
                </a:solidFill>
                <a:prstDash val="solid"/>
                <a:headEnd type="none" w="med" len="med"/>
                <a:tailEnd type="none" w="med" len="med"/>
              </a:ln>
            </p:spPr>
          </p:sp>
          <p:sp>
            <p:nvSpPr>
              <p:cNvPr id="23569" name="Line 59"/>
              <p:cNvSpPr/>
              <p:nvPr/>
            </p:nvSpPr>
            <p:spPr>
              <a:xfrm>
                <a:off x="1542" y="0"/>
                <a:ext cx="0" cy="100"/>
              </a:xfrm>
              <a:prstGeom prst="line">
                <a:avLst/>
              </a:prstGeom>
              <a:ln w="9525" cap="flat" cmpd="sng">
                <a:solidFill>
                  <a:schemeClr val="tx1"/>
                </a:solidFill>
                <a:prstDash val="solid"/>
                <a:headEnd type="none" w="med" len="med"/>
                <a:tailEnd type="none" w="med" len="med"/>
              </a:ln>
            </p:spPr>
          </p:sp>
        </p:gr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1520"/>
                                        </p:tgtEl>
                                        <p:attrNameLst>
                                          <p:attrName>style.visibility</p:attrName>
                                        </p:attrNameLst>
                                      </p:cBhvr>
                                      <p:to>
                                        <p:strVal val="visible"/>
                                      </p:to>
                                    </p:set>
                                    <p:anim calcmode="lin" valueType="num">
                                      <p:cBhvr additive="base">
                                        <p:cTn id="7" dur="500" fill="hold"/>
                                        <p:tgtEl>
                                          <p:spTgt spid="21520"/>
                                        </p:tgtEl>
                                        <p:attrNameLst>
                                          <p:attrName>ppt_x</p:attrName>
                                        </p:attrNameLst>
                                      </p:cBhvr>
                                      <p:tavLst>
                                        <p:tav tm="0">
                                          <p:val>
                                            <p:strVal val="0-#ppt_w/2"/>
                                          </p:val>
                                        </p:tav>
                                        <p:tav tm="100000">
                                          <p:val>
                                            <p:strVal val="#ppt_x"/>
                                          </p:val>
                                        </p:tav>
                                      </p:tavLst>
                                    </p:anim>
                                    <p:anim calcmode="lin" valueType="num">
                                      <p:cBhvr additive="base">
                                        <p:cTn id="8" dur="500" fill="hold"/>
                                        <p:tgtEl>
                                          <p:spTgt spid="2152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21514"/>
                                        </p:tgtEl>
                                        <p:attrNameLst>
                                          <p:attrName>style.visibility</p:attrName>
                                        </p:attrNameLst>
                                      </p:cBhvr>
                                      <p:to>
                                        <p:strVal val="visible"/>
                                      </p:to>
                                    </p:set>
                                    <p:anim calcmode="lin" valueType="num">
                                      <p:cBhvr additive="base">
                                        <p:cTn id="13" dur="500" fill="hold"/>
                                        <p:tgtEl>
                                          <p:spTgt spid="21514"/>
                                        </p:tgtEl>
                                        <p:attrNameLst>
                                          <p:attrName>ppt_x</p:attrName>
                                        </p:attrNameLst>
                                      </p:cBhvr>
                                      <p:tavLst>
                                        <p:tav tm="0">
                                          <p:val>
                                            <p:strVal val="0-#ppt_w/2"/>
                                          </p:val>
                                        </p:tav>
                                        <p:tav tm="100000">
                                          <p:val>
                                            <p:strVal val="#ppt_x"/>
                                          </p:val>
                                        </p:tav>
                                      </p:tavLst>
                                    </p:anim>
                                    <p:anim calcmode="lin" valueType="num">
                                      <p:cBhvr additive="base">
                                        <p:cTn id="14" dur="500" fill="hold"/>
                                        <p:tgtEl>
                                          <p:spTgt spid="21514"/>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21544"/>
                                        </p:tgtEl>
                                        <p:attrNameLst>
                                          <p:attrName>style.visibility</p:attrName>
                                        </p:attrNameLst>
                                      </p:cBhvr>
                                      <p:to>
                                        <p:strVal val="visible"/>
                                      </p:to>
                                    </p:set>
                                    <p:anim calcmode="lin" valueType="num">
                                      <p:cBhvr additive="base">
                                        <p:cTn id="19" dur="500" fill="hold"/>
                                        <p:tgtEl>
                                          <p:spTgt spid="21544"/>
                                        </p:tgtEl>
                                        <p:attrNameLst>
                                          <p:attrName>ppt_x</p:attrName>
                                        </p:attrNameLst>
                                      </p:cBhvr>
                                      <p:tavLst>
                                        <p:tav tm="0">
                                          <p:val>
                                            <p:strVal val="0-#ppt_w/2"/>
                                          </p:val>
                                        </p:tav>
                                        <p:tav tm="100000">
                                          <p:val>
                                            <p:strVal val="#ppt_x"/>
                                          </p:val>
                                        </p:tav>
                                      </p:tavLst>
                                    </p:anim>
                                    <p:anim calcmode="lin" valueType="num">
                                      <p:cBhvr additive="base">
                                        <p:cTn id="20" dur="500" fill="hold"/>
                                        <p:tgtEl>
                                          <p:spTgt spid="21544"/>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21517"/>
                                        </p:tgtEl>
                                        <p:attrNameLst>
                                          <p:attrName>style.visibility</p:attrName>
                                        </p:attrNameLst>
                                      </p:cBhvr>
                                      <p:to>
                                        <p:strVal val="visible"/>
                                      </p:to>
                                    </p:set>
                                    <p:anim calcmode="lin" valueType="num">
                                      <p:cBhvr additive="base">
                                        <p:cTn id="25" dur="500" fill="hold"/>
                                        <p:tgtEl>
                                          <p:spTgt spid="21517"/>
                                        </p:tgtEl>
                                        <p:attrNameLst>
                                          <p:attrName>ppt_x</p:attrName>
                                        </p:attrNameLst>
                                      </p:cBhvr>
                                      <p:tavLst>
                                        <p:tav tm="0">
                                          <p:val>
                                            <p:strVal val="0-#ppt_w/2"/>
                                          </p:val>
                                        </p:tav>
                                        <p:tav tm="100000">
                                          <p:val>
                                            <p:strVal val="#ppt_x"/>
                                          </p:val>
                                        </p:tav>
                                      </p:tavLst>
                                    </p:anim>
                                    <p:anim calcmode="lin" valueType="num">
                                      <p:cBhvr additive="base">
                                        <p:cTn id="26" dur="500" fill="hold"/>
                                        <p:tgtEl>
                                          <p:spTgt spid="21517"/>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21508"/>
                                        </p:tgtEl>
                                        <p:attrNameLst>
                                          <p:attrName>style.visibility</p:attrName>
                                        </p:attrNameLst>
                                      </p:cBhvr>
                                      <p:to>
                                        <p:strVal val="visible"/>
                                      </p:to>
                                    </p:set>
                                    <p:anim calcmode="lin" valueType="num">
                                      <p:cBhvr additive="base">
                                        <p:cTn id="31" dur="500" fill="hold"/>
                                        <p:tgtEl>
                                          <p:spTgt spid="21508"/>
                                        </p:tgtEl>
                                        <p:attrNameLst>
                                          <p:attrName>ppt_x</p:attrName>
                                        </p:attrNameLst>
                                      </p:cBhvr>
                                      <p:tavLst>
                                        <p:tav tm="0">
                                          <p:val>
                                            <p:strVal val="0-#ppt_w/2"/>
                                          </p:val>
                                        </p:tav>
                                        <p:tav tm="100000">
                                          <p:val>
                                            <p:strVal val="#ppt_x"/>
                                          </p:val>
                                        </p:tav>
                                      </p:tavLst>
                                    </p:anim>
                                    <p:anim calcmode="lin" valueType="num">
                                      <p:cBhvr additive="base">
                                        <p:cTn id="32" dur="500" fill="hold"/>
                                        <p:tgtEl>
                                          <p:spTgt spid="21508"/>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21511"/>
                                        </p:tgtEl>
                                        <p:attrNameLst>
                                          <p:attrName>style.visibility</p:attrName>
                                        </p:attrNameLst>
                                      </p:cBhvr>
                                      <p:to>
                                        <p:strVal val="visible"/>
                                      </p:to>
                                    </p:set>
                                    <p:anim calcmode="lin" valueType="num">
                                      <p:cBhvr additive="base">
                                        <p:cTn id="37" dur="500" fill="hold"/>
                                        <p:tgtEl>
                                          <p:spTgt spid="21511"/>
                                        </p:tgtEl>
                                        <p:attrNameLst>
                                          <p:attrName>ppt_x</p:attrName>
                                        </p:attrNameLst>
                                      </p:cBhvr>
                                      <p:tavLst>
                                        <p:tav tm="0">
                                          <p:val>
                                            <p:strVal val="0-#ppt_w/2"/>
                                          </p:val>
                                        </p:tav>
                                        <p:tav tm="100000">
                                          <p:val>
                                            <p:strVal val="#ppt_x"/>
                                          </p:val>
                                        </p:tav>
                                      </p:tavLst>
                                    </p:anim>
                                    <p:anim calcmode="lin" valueType="num">
                                      <p:cBhvr additive="base">
                                        <p:cTn id="38" dur="500" fill="hold"/>
                                        <p:tgtEl>
                                          <p:spTgt spid="215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a:xfrm>
            <a:off x="744538" y="260350"/>
            <a:ext cx="7643813" cy="574675"/>
          </a:xfrm>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zh-CN" sz="2800" b="1" i="0" u="none" strike="noStrike" kern="0" cap="none" spc="0" normalizeH="0" baseline="0" noProof="0">
                <a:ln>
                  <a:noFill/>
                </a:ln>
                <a:solidFill>
                  <a:srgbClr val="C00000"/>
                </a:solidFill>
                <a:effectLst>
                  <a:outerShdw blurRad="38100" dist="38100" dir="2700000" algn="tl">
                    <a:srgbClr val="C0C0C0"/>
                  </a:outerShdw>
                </a:effectLst>
                <a:uLnTx/>
                <a:uFillTx/>
                <a:latin typeface="+mj-lt"/>
                <a:ea typeface="+mj-ea"/>
                <a:cs typeface="+mj-cs"/>
              </a:rPr>
              <a:t>本章内容</a:t>
            </a:r>
            <a:endParaRPr kumimoji="0" lang="zh-CN" altLang="zh-CN" sz="2800" b="1" i="0" u="none" strike="noStrike" kern="0" cap="none" spc="0" normalizeH="0" baseline="0" noProof="0">
              <a:ln>
                <a:noFill/>
              </a:ln>
              <a:solidFill>
                <a:srgbClr val="C00000"/>
              </a:solidFill>
              <a:effectLst>
                <a:outerShdw blurRad="38100" dist="38100" dir="2700000" algn="tl">
                  <a:srgbClr val="C0C0C0"/>
                </a:outerShdw>
              </a:effectLst>
              <a:uLnTx/>
              <a:uFillTx/>
              <a:latin typeface="+mj-lt"/>
              <a:ea typeface="+mj-ea"/>
              <a:cs typeface="+mj-cs"/>
            </a:endParaRPr>
          </a:p>
        </p:txBody>
      </p:sp>
      <p:sp>
        <p:nvSpPr>
          <p:cNvPr id="4099" name="Rectangle 3"/>
          <p:cNvSpPr>
            <a:spLocks noGrp="1"/>
          </p:cNvSpPr>
          <p:nvPr>
            <p:ph type="body" idx="4294967295"/>
          </p:nvPr>
        </p:nvSpPr>
        <p:spPr/>
        <p:txBody>
          <a:bodyPr vert="horz" wrap="square" lIns="91440" tIns="45720" rIns="91440" bIns="45720" anchor="t" anchorCtr="0"/>
          <a:lstStyle/>
          <a:p>
            <a:endParaRPr lang="zh-CN" altLang="zh-CN" dirty="0"/>
          </a:p>
        </p:txBody>
      </p:sp>
      <p:grpSp>
        <p:nvGrpSpPr>
          <p:cNvPr id="4100" name="组合 42"/>
          <p:cNvGrpSpPr/>
          <p:nvPr/>
        </p:nvGrpSpPr>
        <p:grpSpPr>
          <a:xfrm>
            <a:off x="1003300" y="1268413"/>
            <a:ext cx="7240588" cy="679450"/>
            <a:chOff x="0" y="0"/>
            <a:chExt cx="7241884" cy="678766"/>
          </a:xfrm>
        </p:grpSpPr>
        <p:grpSp>
          <p:nvGrpSpPr>
            <p:cNvPr id="4149" name="组合 10"/>
            <p:cNvGrpSpPr/>
            <p:nvPr/>
          </p:nvGrpSpPr>
          <p:grpSpPr>
            <a:xfrm>
              <a:off x="0" y="0"/>
              <a:ext cx="7241884" cy="678766"/>
              <a:chOff x="0" y="0"/>
              <a:chExt cx="4074496" cy="450454"/>
            </a:xfrm>
          </p:grpSpPr>
          <p:sp>
            <p:nvSpPr>
              <p:cNvPr id="4151" name="矩形 4"/>
              <p:cNvSpPr/>
              <p:nvPr/>
            </p:nvSpPr>
            <p:spPr>
              <a:xfrm>
                <a:off x="0" y="0"/>
                <a:ext cx="4074496" cy="450454"/>
              </a:xfrm>
              <a:prstGeom prst="rect">
                <a:avLst/>
              </a:prstGeom>
              <a:solidFill>
                <a:srgbClr val="C00000"/>
              </a:solidFill>
              <a:ln w="9525">
                <a:noFill/>
              </a:ln>
              <a:effectLst>
                <a:outerShdw dist="38100" dir="2699999" algn="ctr" rotWithShape="0">
                  <a:srgbClr val="000000">
                    <a:alpha val="25998"/>
                  </a:srgbClr>
                </a:outerShdw>
              </a:effectLst>
            </p:spPr>
            <p:txBody>
              <a:bodyPr lIns="0" tIns="0" rIns="0" b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zh-CN" sz="2600" dirty="0">
                  <a:latin typeface="华文楷体" panose="02010600040101010101" pitchFamily="2" charset="-122"/>
                  <a:ea typeface="华文楷体" panose="02010600040101010101" pitchFamily="2" charset="-122"/>
                </a:endParaRPr>
              </a:p>
            </p:txBody>
          </p:sp>
          <p:grpSp>
            <p:nvGrpSpPr>
              <p:cNvPr id="4152" name="椭圆 5"/>
              <p:cNvGrpSpPr/>
              <p:nvPr/>
            </p:nvGrpSpPr>
            <p:grpSpPr>
              <a:xfrm>
                <a:off x="104341" y="54601"/>
                <a:ext cx="308736" cy="335441"/>
                <a:chOff x="0" y="0"/>
                <a:chExt cx="548640" cy="505968"/>
              </a:xfrm>
            </p:grpSpPr>
            <p:pic>
              <p:nvPicPr>
                <p:cNvPr id="4154" name="椭圆 5"/>
                <p:cNvPicPr/>
                <p:nvPr/>
              </p:nvPicPr>
              <p:blipFill>
                <a:blip r:embed="rId1"/>
                <a:stretch>
                  <a:fillRect/>
                </a:stretch>
              </p:blipFill>
              <p:spPr>
                <a:xfrm>
                  <a:off x="0" y="0"/>
                  <a:ext cx="548640" cy="505968"/>
                </a:xfrm>
                <a:prstGeom prst="rect">
                  <a:avLst/>
                </a:prstGeom>
                <a:noFill/>
                <a:ln w="9525">
                  <a:noFill/>
                </a:ln>
              </p:spPr>
            </p:pic>
            <p:sp>
              <p:nvSpPr>
                <p:cNvPr id="4155" name="Text Box 9"/>
                <p:cNvSpPr txBox="1"/>
                <p:nvPr/>
              </p:nvSpPr>
              <p:spPr>
                <a:xfrm>
                  <a:off x="83789" y="77142"/>
                  <a:ext cx="382186" cy="348347"/>
                </a:xfrm>
                <a:prstGeom prst="rect">
                  <a:avLst/>
                </a:prstGeom>
                <a:noFill/>
                <a:ln w="9525">
                  <a:noFill/>
                </a:ln>
              </p:spPr>
              <p:txBody>
                <a:bodyPr lIns="0" tIns="0" rIns="0" b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zh-CN" sz="2600" dirty="0">
                    <a:solidFill>
                      <a:srgbClr val="C00000"/>
                    </a:solidFill>
                    <a:latin typeface="华文楷体" panose="02010600040101010101" pitchFamily="2" charset="-122"/>
                    <a:ea typeface="华文楷体" panose="02010600040101010101" pitchFamily="2" charset="-122"/>
                  </a:endParaRPr>
                </a:p>
              </p:txBody>
            </p:sp>
          </p:grpSp>
          <p:sp>
            <p:nvSpPr>
              <p:cNvPr id="3" name="TextBox 7"/>
              <p:cNvSpPr txBox="1">
                <a:spLocks noChangeArrowheads="1"/>
              </p:cNvSpPr>
              <p:nvPr/>
            </p:nvSpPr>
            <p:spPr bwMode="auto">
              <a:xfrm>
                <a:off x="469001" y="68410"/>
                <a:ext cx="3605495" cy="305214"/>
              </a:xfrm>
              <a:prstGeom prst="rect">
                <a:avLst/>
              </a:prstGeom>
              <a:noFill/>
              <a:ln>
                <a:noFill/>
              </a:ln>
            </p:spPr>
            <p:txBody>
              <a:bodyPr>
                <a:spAutoFit/>
              </a:bodyPr>
              <a:lstStyle>
                <a:lvl1pPr algn="l" eaLnBrk="0" hangingPunct="0">
                  <a:spcBef>
                    <a:spcPct val="10000"/>
                  </a:spcBef>
                  <a:buFont typeface="Wingdings" panose="05000000000000000000" pitchFamily="2" charset="2"/>
                  <a:buChar char="l"/>
                  <a:defRPr sz="2400">
                    <a:solidFill>
                      <a:schemeClr val="tx1"/>
                    </a:solidFill>
                    <a:latin typeface="Calibri" panose="020F0502020204030204" pitchFamily="34" charset="0"/>
                    <a:ea typeface="黑体" panose="02010609060101010101" pitchFamily="49" charset="-122"/>
                  </a:defRPr>
                </a:lvl1pPr>
                <a:lvl2pPr marL="742950" indent="-285750" algn="l" eaLnBrk="0" hangingPunct="0">
                  <a:spcBef>
                    <a:spcPct val="10000"/>
                  </a:spcBef>
                  <a:buFont typeface="Wingdings" panose="05000000000000000000" pitchFamily="2" charset="2"/>
                  <a:buChar char="Ø"/>
                  <a:defRPr sz="24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1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gn="l" eaLnBrk="0" hangingPunct="0">
                  <a:spcBef>
                    <a:spcPct val="10000"/>
                  </a:spcBef>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10000"/>
                  </a:spcBef>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zh-CN" sz="2400" b="1" i="0" u="none" strike="noStrike" kern="1200" cap="none" spc="0" normalizeH="0" baseline="0" noProof="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rPr>
                  <a:t>基本概念和排序方法概述</a:t>
                </a:r>
                <a:endParaRPr kumimoji="0" lang="zh-CN" altLang="zh-CN" sz="2400" b="1" i="0" u="none" strike="noStrike" kern="1200" cap="none" spc="0" normalizeH="0" baseline="0" noProof="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endParaRPr>
              </a:p>
            </p:txBody>
          </p:sp>
        </p:grpSp>
        <p:sp>
          <p:nvSpPr>
            <p:cNvPr id="4150" name="TextBox 23"/>
            <p:cNvSpPr txBox="1"/>
            <p:nvPr/>
          </p:nvSpPr>
          <p:spPr>
            <a:xfrm>
              <a:off x="185100" y="114417"/>
              <a:ext cx="576064" cy="461665"/>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Arial" panose="020B0604020202020204" pitchFamily="34" charset="0"/>
                  <a:ea typeface="宋体" panose="02010600030101010101" pitchFamily="2" charset="-122"/>
                </a:rPr>
                <a:t>1</a:t>
              </a:r>
              <a:endParaRPr lang="zh-CN" altLang="en-US" b="1" dirty="0">
                <a:latin typeface="Arial" panose="020B0604020202020204" pitchFamily="34" charset="0"/>
                <a:ea typeface="宋体" panose="02010600030101010101" pitchFamily="2" charset="-122"/>
              </a:endParaRPr>
            </a:p>
          </p:txBody>
        </p:sp>
      </p:grpSp>
      <p:grpSp>
        <p:nvGrpSpPr>
          <p:cNvPr id="4101" name="组合 41"/>
          <p:cNvGrpSpPr/>
          <p:nvPr/>
        </p:nvGrpSpPr>
        <p:grpSpPr>
          <a:xfrm>
            <a:off x="1003300" y="2009775"/>
            <a:ext cx="7240588" cy="679450"/>
            <a:chOff x="0" y="0"/>
            <a:chExt cx="7241884" cy="678766"/>
          </a:xfrm>
        </p:grpSpPr>
        <p:grpSp>
          <p:nvGrpSpPr>
            <p:cNvPr id="4142" name="组合 10"/>
            <p:cNvGrpSpPr/>
            <p:nvPr/>
          </p:nvGrpSpPr>
          <p:grpSpPr>
            <a:xfrm>
              <a:off x="0" y="0"/>
              <a:ext cx="7241884" cy="678766"/>
              <a:chOff x="0" y="0"/>
              <a:chExt cx="4074496" cy="450454"/>
            </a:xfrm>
          </p:grpSpPr>
          <p:sp>
            <p:nvSpPr>
              <p:cNvPr id="4144" name="矩形 25"/>
              <p:cNvSpPr/>
              <p:nvPr/>
            </p:nvSpPr>
            <p:spPr>
              <a:xfrm>
                <a:off x="0" y="0"/>
                <a:ext cx="4074496" cy="450454"/>
              </a:xfrm>
              <a:prstGeom prst="rect">
                <a:avLst/>
              </a:prstGeom>
              <a:solidFill>
                <a:srgbClr val="C00000"/>
              </a:solidFill>
              <a:ln w="9525">
                <a:noFill/>
              </a:ln>
              <a:effectLst>
                <a:outerShdw dist="38100" dir="2699999" algn="ctr" rotWithShape="0">
                  <a:srgbClr val="000000">
                    <a:alpha val="25998"/>
                  </a:srgbClr>
                </a:outerShdw>
              </a:effectLst>
            </p:spPr>
            <p:txBody>
              <a:bodyPr lIns="0" tIns="0" rIns="0" b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zh-CN" sz="2600" dirty="0">
                  <a:latin typeface="华文楷体" panose="02010600040101010101" pitchFamily="2" charset="-122"/>
                  <a:ea typeface="华文楷体" panose="02010600040101010101" pitchFamily="2" charset="-122"/>
                </a:endParaRPr>
              </a:p>
            </p:txBody>
          </p:sp>
          <p:grpSp>
            <p:nvGrpSpPr>
              <p:cNvPr id="4145" name="椭圆 26"/>
              <p:cNvGrpSpPr/>
              <p:nvPr/>
            </p:nvGrpSpPr>
            <p:grpSpPr>
              <a:xfrm>
                <a:off x="104341" y="54812"/>
                <a:ext cx="308736" cy="335441"/>
                <a:chOff x="0" y="0"/>
                <a:chExt cx="548640" cy="505968"/>
              </a:xfrm>
            </p:grpSpPr>
            <p:pic>
              <p:nvPicPr>
                <p:cNvPr id="4147" name="椭圆 26"/>
                <p:cNvPicPr/>
                <p:nvPr/>
              </p:nvPicPr>
              <p:blipFill>
                <a:blip r:embed="rId1"/>
                <a:stretch>
                  <a:fillRect/>
                </a:stretch>
              </p:blipFill>
              <p:spPr>
                <a:xfrm>
                  <a:off x="0" y="0"/>
                  <a:ext cx="548640" cy="505968"/>
                </a:xfrm>
                <a:prstGeom prst="rect">
                  <a:avLst/>
                </a:prstGeom>
                <a:noFill/>
                <a:ln w="9525">
                  <a:noFill/>
                </a:ln>
              </p:spPr>
            </p:pic>
            <p:sp>
              <p:nvSpPr>
                <p:cNvPr id="4148" name="Text Box 17"/>
                <p:cNvSpPr txBox="1"/>
                <p:nvPr/>
              </p:nvSpPr>
              <p:spPr>
                <a:xfrm>
                  <a:off x="83789" y="76824"/>
                  <a:ext cx="382186" cy="348347"/>
                </a:xfrm>
                <a:prstGeom prst="rect">
                  <a:avLst/>
                </a:prstGeom>
                <a:noFill/>
                <a:ln w="9525">
                  <a:noFill/>
                </a:ln>
              </p:spPr>
              <p:txBody>
                <a:bodyPr lIns="0" tIns="0" rIns="0" b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zh-CN" sz="2600" dirty="0">
                    <a:solidFill>
                      <a:srgbClr val="C00000"/>
                    </a:solidFill>
                    <a:latin typeface="华文楷体" panose="02010600040101010101" pitchFamily="2" charset="-122"/>
                    <a:ea typeface="华文楷体" panose="02010600040101010101" pitchFamily="2" charset="-122"/>
                  </a:endParaRPr>
                </a:p>
              </p:txBody>
            </p:sp>
          </p:grpSp>
          <p:sp>
            <p:nvSpPr>
              <p:cNvPr id="4" name="TextBox 27"/>
              <p:cNvSpPr txBox="1">
                <a:spLocks noChangeArrowheads="1"/>
              </p:cNvSpPr>
              <p:nvPr/>
            </p:nvSpPr>
            <p:spPr bwMode="auto">
              <a:xfrm>
                <a:off x="469001" y="68410"/>
                <a:ext cx="3605495" cy="303109"/>
              </a:xfrm>
              <a:prstGeom prst="rect">
                <a:avLst/>
              </a:prstGeom>
              <a:noFill/>
              <a:ln>
                <a:noFill/>
              </a:ln>
            </p:spPr>
            <p:txBody>
              <a:bodyPr>
                <a:spAutoFit/>
              </a:bodyPr>
              <a:lstStyle>
                <a:lvl1pPr algn="l" eaLnBrk="0" hangingPunct="0">
                  <a:spcBef>
                    <a:spcPct val="10000"/>
                  </a:spcBef>
                  <a:buFont typeface="Wingdings" panose="05000000000000000000" pitchFamily="2" charset="2"/>
                  <a:buChar char="l"/>
                  <a:defRPr sz="2400">
                    <a:solidFill>
                      <a:schemeClr val="tx1"/>
                    </a:solidFill>
                    <a:latin typeface="Calibri" panose="020F0502020204030204" pitchFamily="34" charset="0"/>
                    <a:ea typeface="黑体" panose="02010609060101010101" pitchFamily="49" charset="-122"/>
                  </a:defRPr>
                </a:lvl1pPr>
                <a:lvl2pPr marL="742950" indent="-285750" algn="l" eaLnBrk="0" hangingPunct="0">
                  <a:spcBef>
                    <a:spcPct val="10000"/>
                  </a:spcBef>
                  <a:buFont typeface="Wingdings" panose="05000000000000000000" pitchFamily="2" charset="2"/>
                  <a:buChar char="Ø"/>
                  <a:defRPr sz="24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1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gn="l" eaLnBrk="0" hangingPunct="0">
                  <a:spcBef>
                    <a:spcPct val="10000"/>
                  </a:spcBef>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10000"/>
                  </a:spcBef>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zh-CN" sz="2400" b="1" i="0" u="none" strike="noStrike" kern="1200" cap="none" spc="0" normalizeH="0" baseline="0" noProof="0" dirty="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rPr>
                  <a:t>插入排序</a:t>
                </a:r>
                <a:endParaRPr kumimoji="0" lang="zh-CN" altLang="zh-CN" sz="2400" b="1" i="0" u="none" strike="noStrike" kern="1200" cap="none" spc="0" normalizeH="0" baseline="0" noProof="0" dirty="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endParaRPr>
              </a:p>
            </p:txBody>
          </p:sp>
        </p:grpSp>
        <p:sp>
          <p:nvSpPr>
            <p:cNvPr id="4143" name="TextBox 28"/>
            <p:cNvSpPr txBox="1"/>
            <p:nvPr/>
          </p:nvSpPr>
          <p:spPr>
            <a:xfrm>
              <a:off x="185100" y="114417"/>
              <a:ext cx="576064" cy="461665"/>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Arial" panose="020B0604020202020204" pitchFamily="34" charset="0"/>
                  <a:ea typeface="宋体" panose="02010600030101010101" pitchFamily="2" charset="-122"/>
                </a:rPr>
                <a:t>2</a:t>
              </a:r>
              <a:endParaRPr lang="zh-CN" altLang="en-US" b="1" dirty="0">
                <a:latin typeface="Arial" panose="020B0604020202020204" pitchFamily="34" charset="0"/>
                <a:ea typeface="宋体" panose="02010600030101010101" pitchFamily="2" charset="-122"/>
              </a:endParaRPr>
            </a:p>
          </p:txBody>
        </p:sp>
      </p:grpSp>
      <p:grpSp>
        <p:nvGrpSpPr>
          <p:cNvPr id="4102" name="组合 40"/>
          <p:cNvGrpSpPr/>
          <p:nvPr/>
        </p:nvGrpSpPr>
        <p:grpSpPr>
          <a:xfrm>
            <a:off x="1003300" y="2744788"/>
            <a:ext cx="7240588" cy="679450"/>
            <a:chOff x="0" y="0"/>
            <a:chExt cx="7241884" cy="678766"/>
          </a:xfrm>
        </p:grpSpPr>
        <p:grpSp>
          <p:nvGrpSpPr>
            <p:cNvPr id="4135" name="组合 10"/>
            <p:cNvGrpSpPr/>
            <p:nvPr/>
          </p:nvGrpSpPr>
          <p:grpSpPr>
            <a:xfrm>
              <a:off x="0" y="0"/>
              <a:ext cx="7241884" cy="678766"/>
              <a:chOff x="0" y="0"/>
              <a:chExt cx="4074496" cy="450454"/>
            </a:xfrm>
          </p:grpSpPr>
          <p:sp>
            <p:nvSpPr>
              <p:cNvPr id="4137" name="矩形 30"/>
              <p:cNvSpPr/>
              <p:nvPr/>
            </p:nvSpPr>
            <p:spPr>
              <a:xfrm>
                <a:off x="0" y="0"/>
                <a:ext cx="4074496" cy="450454"/>
              </a:xfrm>
              <a:prstGeom prst="rect">
                <a:avLst/>
              </a:prstGeom>
              <a:solidFill>
                <a:srgbClr val="C00000"/>
              </a:solidFill>
              <a:ln w="9525">
                <a:noFill/>
              </a:ln>
              <a:effectLst>
                <a:outerShdw dist="38100" dir="2699999" algn="ctr" rotWithShape="0">
                  <a:srgbClr val="000000">
                    <a:alpha val="25998"/>
                  </a:srgbClr>
                </a:outerShdw>
              </a:effectLst>
            </p:spPr>
            <p:txBody>
              <a:bodyPr lIns="0" tIns="0" rIns="0" b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zh-CN" sz="2600" dirty="0">
                  <a:latin typeface="华文楷体" panose="02010600040101010101" pitchFamily="2" charset="-122"/>
                  <a:ea typeface="华文楷体" panose="02010600040101010101" pitchFamily="2" charset="-122"/>
                </a:endParaRPr>
              </a:p>
            </p:txBody>
          </p:sp>
          <p:grpSp>
            <p:nvGrpSpPr>
              <p:cNvPr id="4138" name="椭圆 31"/>
              <p:cNvGrpSpPr/>
              <p:nvPr/>
            </p:nvGrpSpPr>
            <p:grpSpPr>
              <a:xfrm>
                <a:off x="104341" y="55022"/>
                <a:ext cx="308736" cy="335441"/>
                <a:chOff x="0" y="0"/>
                <a:chExt cx="548640" cy="505968"/>
              </a:xfrm>
            </p:grpSpPr>
            <p:pic>
              <p:nvPicPr>
                <p:cNvPr id="4140" name="椭圆 31"/>
                <p:cNvPicPr/>
                <p:nvPr/>
              </p:nvPicPr>
              <p:blipFill>
                <a:blip r:embed="rId1"/>
                <a:stretch>
                  <a:fillRect/>
                </a:stretch>
              </p:blipFill>
              <p:spPr>
                <a:xfrm>
                  <a:off x="0" y="0"/>
                  <a:ext cx="548640" cy="505968"/>
                </a:xfrm>
                <a:prstGeom prst="rect">
                  <a:avLst/>
                </a:prstGeom>
                <a:noFill/>
                <a:ln w="9525">
                  <a:noFill/>
                </a:ln>
              </p:spPr>
            </p:pic>
            <p:sp>
              <p:nvSpPr>
                <p:cNvPr id="4141" name="Text Box 25"/>
                <p:cNvSpPr txBox="1"/>
                <p:nvPr/>
              </p:nvSpPr>
              <p:spPr>
                <a:xfrm>
                  <a:off x="83789" y="76507"/>
                  <a:ext cx="382186" cy="348347"/>
                </a:xfrm>
                <a:prstGeom prst="rect">
                  <a:avLst/>
                </a:prstGeom>
                <a:noFill/>
                <a:ln w="9525">
                  <a:noFill/>
                </a:ln>
              </p:spPr>
              <p:txBody>
                <a:bodyPr lIns="0" tIns="0" rIns="0" b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zh-CN" sz="2600" dirty="0">
                    <a:solidFill>
                      <a:srgbClr val="C00000"/>
                    </a:solidFill>
                    <a:latin typeface="华文楷体" panose="02010600040101010101" pitchFamily="2" charset="-122"/>
                    <a:ea typeface="华文楷体" panose="02010600040101010101" pitchFamily="2" charset="-122"/>
                  </a:endParaRPr>
                </a:p>
              </p:txBody>
            </p:sp>
          </p:grpSp>
          <p:sp>
            <p:nvSpPr>
              <p:cNvPr id="5" name="TextBox 32"/>
              <p:cNvSpPr txBox="1">
                <a:spLocks noChangeArrowheads="1"/>
              </p:cNvSpPr>
              <p:nvPr/>
            </p:nvSpPr>
            <p:spPr bwMode="auto">
              <a:xfrm>
                <a:off x="469001" y="68410"/>
                <a:ext cx="3605495" cy="305214"/>
              </a:xfrm>
              <a:prstGeom prst="rect">
                <a:avLst/>
              </a:prstGeom>
              <a:noFill/>
              <a:ln>
                <a:noFill/>
              </a:ln>
            </p:spPr>
            <p:txBody>
              <a:bodyPr>
                <a:spAutoFit/>
              </a:bodyPr>
              <a:lstStyle>
                <a:lvl1pPr algn="l" eaLnBrk="0" hangingPunct="0">
                  <a:spcBef>
                    <a:spcPct val="10000"/>
                  </a:spcBef>
                  <a:buFont typeface="Wingdings" panose="05000000000000000000" pitchFamily="2" charset="2"/>
                  <a:buChar char="l"/>
                  <a:defRPr sz="2400">
                    <a:solidFill>
                      <a:schemeClr val="tx1"/>
                    </a:solidFill>
                    <a:latin typeface="Calibri" panose="020F0502020204030204" pitchFamily="34" charset="0"/>
                    <a:ea typeface="黑体" panose="02010609060101010101" pitchFamily="49" charset="-122"/>
                  </a:defRPr>
                </a:lvl1pPr>
                <a:lvl2pPr marL="742950" indent="-285750" algn="l" eaLnBrk="0" hangingPunct="0">
                  <a:spcBef>
                    <a:spcPct val="10000"/>
                  </a:spcBef>
                  <a:buFont typeface="Wingdings" panose="05000000000000000000" pitchFamily="2" charset="2"/>
                  <a:buChar char="Ø"/>
                  <a:defRPr sz="24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1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gn="l" eaLnBrk="0" hangingPunct="0">
                  <a:spcBef>
                    <a:spcPct val="10000"/>
                  </a:spcBef>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10000"/>
                  </a:spcBef>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zh-CN" sz="2400" b="1" i="0" u="none" strike="noStrike" kern="1200" cap="none" spc="0" normalizeH="0" baseline="0" noProof="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rPr>
                  <a:t>交换排序</a:t>
                </a:r>
                <a:endParaRPr kumimoji="0" lang="zh-CN" altLang="zh-CN" sz="2400" b="1" i="0" u="none" strike="noStrike" kern="1200" cap="none" spc="0" normalizeH="0" baseline="0" noProof="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endParaRPr>
              </a:p>
            </p:txBody>
          </p:sp>
        </p:grpSp>
        <p:sp>
          <p:nvSpPr>
            <p:cNvPr id="4136" name="TextBox 33"/>
            <p:cNvSpPr txBox="1"/>
            <p:nvPr/>
          </p:nvSpPr>
          <p:spPr>
            <a:xfrm>
              <a:off x="185100" y="114417"/>
              <a:ext cx="576064" cy="461665"/>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Arial" panose="020B0604020202020204" pitchFamily="34" charset="0"/>
                  <a:ea typeface="宋体" panose="02010600030101010101" pitchFamily="2" charset="-122"/>
                </a:rPr>
                <a:t>3</a:t>
              </a:r>
              <a:endParaRPr lang="zh-CN" altLang="en-US" b="1" dirty="0">
                <a:latin typeface="Arial" panose="020B0604020202020204" pitchFamily="34" charset="0"/>
                <a:ea typeface="宋体" panose="02010600030101010101" pitchFamily="2" charset="-122"/>
              </a:endParaRPr>
            </a:p>
          </p:txBody>
        </p:sp>
      </p:grpSp>
      <p:grpSp>
        <p:nvGrpSpPr>
          <p:cNvPr id="4103" name="组合 40"/>
          <p:cNvGrpSpPr/>
          <p:nvPr/>
        </p:nvGrpSpPr>
        <p:grpSpPr>
          <a:xfrm>
            <a:off x="1003300" y="3484563"/>
            <a:ext cx="7240588" cy="679450"/>
            <a:chOff x="0" y="0"/>
            <a:chExt cx="7241884" cy="678766"/>
          </a:xfrm>
        </p:grpSpPr>
        <p:grpSp>
          <p:nvGrpSpPr>
            <p:cNvPr id="4128" name="组合 10"/>
            <p:cNvGrpSpPr/>
            <p:nvPr/>
          </p:nvGrpSpPr>
          <p:grpSpPr>
            <a:xfrm>
              <a:off x="0" y="0"/>
              <a:ext cx="7241884" cy="678766"/>
              <a:chOff x="0" y="0"/>
              <a:chExt cx="4074496" cy="450454"/>
            </a:xfrm>
          </p:grpSpPr>
          <p:sp>
            <p:nvSpPr>
              <p:cNvPr id="4130" name="矩形 30"/>
              <p:cNvSpPr/>
              <p:nvPr/>
            </p:nvSpPr>
            <p:spPr>
              <a:xfrm>
                <a:off x="0" y="0"/>
                <a:ext cx="4074496" cy="450454"/>
              </a:xfrm>
              <a:prstGeom prst="rect">
                <a:avLst/>
              </a:prstGeom>
              <a:solidFill>
                <a:srgbClr val="C00000"/>
              </a:solidFill>
              <a:ln w="9525">
                <a:noFill/>
              </a:ln>
              <a:effectLst>
                <a:outerShdw dist="38100" dir="2699999" algn="ctr" rotWithShape="0">
                  <a:srgbClr val="000000">
                    <a:alpha val="25998"/>
                  </a:srgbClr>
                </a:outerShdw>
              </a:effectLst>
            </p:spPr>
            <p:txBody>
              <a:bodyPr lIns="0" tIns="0" rIns="0" b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zh-CN" sz="2600" dirty="0">
                  <a:latin typeface="华文楷体" panose="02010600040101010101" pitchFamily="2" charset="-122"/>
                  <a:ea typeface="华文楷体" panose="02010600040101010101" pitchFamily="2" charset="-122"/>
                </a:endParaRPr>
              </a:p>
            </p:txBody>
          </p:sp>
          <p:grpSp>
            <p:nvGrpSpPr>
              <p:cNvPr id="4131" name="椭圆 31"/>
              <p:cNvGrpSpPr/>
              <p:nvPr/>
            </p:nvGrpSpPr>
            <p:grpSpPr>
              <a:xfrm>
                <a:off x="104341" y="55022"/>
                <a:ext cx="308736" cy="335441"/>
                <a:chOff x="0" y="0"/>
                <a:chExt cx="548640" cy="505968"/>
              </a:xfrm>
            </p:grpSpPr>
            <p:pic>
              <p:nvPicPr>
                <p:cNvPr id="4133" name="椭圆 31"/>
                <p:cNvPicPr/>
                <p:nvPr/>
              </p:nvPicPr>
              <p:blipFill>
                <a:blip r:embed="rId1"/>
                <a:stretch>
                  <a:fillRect/>
                </a:stretch>
              </p:blipFill>
              <p:spPr>
                <a:xfrm>
                  <a:off x="0" y="0"/>
                  <a:ext cx="548640" cy="505968"/>
                </a:xfrm>
                <a:prstGeom prst="rect">
                  <a:avLst/>
                </a:prstGeom>
                <a:noFill/>
                <a:ln w="9525">
                  <a:noFill/>
                </a:ln>
              </p:spPr>
            </p:pic>
            <p:sp>
              <p:nvSpPr>
                <p:cNvPr id="4134" name="Text Box 25"/>
                <p:cNvSpPr txBox="1"/>
                <p:nvPr/>
              </p:nvSpPr>
              <p:spPr>
                <a:xfrm>
                  <a:off x="83789" y="76507"/>
                  <a:ext cx="382186" cy="348347"/>
                </a:xfrm>
                <a:prstGeom prst="rect">
                  <a:avLst/>
                </a:prstGeom>
                <a:noFill/>
                <a:ln w="9525">
                  <a:noFill/>
                </a:ln>
              </p:spPr>
              <p:txBody>
                <a:bodyPr lIns="0" tIns="0" rIns="0" b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zh-CN" sz="2600" dirty="0">
                    <a:solidFill>
                      <a:srgbClr val="C00000"/>
                    </a:solidFill>
                    <a:latin typeface="华文楷体" panose="02010600040101010101" pitchFamily="2" charset="-122"/>
                    <a:ea typeface="华文楷体" panose="02010600040101010101" pitchFamily="2" charset="-122"/>
                  </a:endParaRPr>
                </a:p>
              </p:txBody>
            </p:sp>
          </p:grpSp>
          <p:sp>
            <p:nvSpPr>
              <p:cNvPr id="6" name="TextBox 32"/>
              <p:cNvSpPr txBox="1">
                <a:spLocks noChangeArrowheads="1"/>
              </p:cNvSpPr>
              <p:nvPr/>
            </p:nvSpPr>
            <p:spPr bwMode="auto">
              <a:xfrm>
                <a:off x="469001" y="68410"/>
                <a:ext cx="3605495" cy="303109"/>
              </a:xfrm>
              <a:prstGeom prst="rect">
                <a:avLst/>
              </a:prstGeom>
              <a:noFill/>
              <a:ln>
                <a:noFill/>
              </a:ln>
            </p:spPr>
            <p:txBody>
              <a:bodyPr>
                <a:spAutoFit/>
              </a:bodyPr>
              <a:lstStyle>
                <a:lvl1pPr algn="l" eaLnBrk="0" hangingPunct="0">
                  <a:spcBef>
                    <a:spcPct val="10000"/>
                  </a:spcBef>
                  <a:buFont typeface="Wingdings" panose="05000000000000000000" pitchFamily="2" charset="2"/>
                  <a:buChar char="l"/>
                  <a:defRPr sz="2400">
                    <a:solidFill>
                      <a:schemeClr val="tx1"/>
                    </a:solidFill>
                    <a:latin typeface="Calibri" panose="020F0502020204030204" pitchFamily="34" charset="0"/>
                    <a:ea typeface="黑体" panose="02010609060101010101" pitchFamily="49" charset="-122"/>
                  </a:defRPr>
                </a:lvl1pPr>
                <a:lvl2pPr marL="742950" indent="-285750" algn="l" eaLnBrk="0" hangingPunct="0">
                  <a:spcBef>
                    <a:spcPct val="10000"/>
                  </a:spcBef>
                  <a:buFont typeface="Wingdings" panose="05000000000000000000" pitchFamily="2" charset="2"/>
                  <a:buChar char="Ø"/>
                  <a:defRPr sz="24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1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gn="l" eaLnBrk="0" hangingPunct="0">
                  <a:spcBef>
                    <a:spcPct val="10000"/>
                  </a:spcBef>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10000"/>
                  </a:spcBef>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zh-CN" sz="2400" b="1" i="0" u="none" strike="noStrike" kern="1200" cap="none" spc="0" normalizeH="0" baseline="0" noProof="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rPr>
                  <a:t>选择排序</a:t>
                </a:r>
                <a:endParaRPr kumimoji="0" lang="zh-CN" altLang="zh-CN" sz="2400" b="1" i="0" u="none" strike="noStrike" kern="1200" cap="none" spc="0" normalizeH="0" baseline="0" noProof="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endParaRPr>
              </a:p>
            </p:txBody>
          </p:sp>
        </p:grpSp>
        <p:sp>
          <p:nvSpPr>
            <p:cNvPr id="4129" name="TextBox 33"/>
            <p:cNvSpPr txBox="1"/>
            <p:nvPr/>
          </p:nvSpPr>
          <p:spPr>
            <a:xfrm>
              <a:off x="185100" y="114417"/>
              <a:ext cx="576064" cy="461665"/>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Arial" panose="020B0604020202020204" pitchFamily="34" charset="0"/>
                  <a:ea typeface="宋体" panose="02010600030101010101" pitchFamily="2" charset="-122"/>
                </a:rPr>
                <a:t>4</a:t>
              </a:r>
              <a:endParaRPr lang="zh-CN" altLang="en-US" b="1" dirty="0">
                <a:latin typeface="Arial" panose="020B0604020202020204" pitchFamily="34" charset="0"/>
                <a:ea typeface="宋体" panose="02010600030101010101" pitchFamily="2" charset="-122"/>
              </a:endParaRPr>
            </a:p>
          </p:txBody>
        </p:sp>
      </p:grpSp>
      <p:grpSp>
        <p:nvGrpSpPr>
          <p:cNvPr id="4104" name="组合 40"/>
          <p:cNvGrpSpPr/>
          <p:nvPr/>
        </p:nvGrpSpPr>
        <p:grpSpPr>
          <a:xfrm>
            <a:off x="1003300" y="4225925"/>
            <a:ext cx="7240588" cy="679450"/>
            <a:chOff x="0" y="0"/>
            <a:chExt cx="7241884" cy="678766"/>
          </a:xfrm>
        </p:grpSpPr>
        <p:grpSp>
          <p:nvGrpSpPr>
            <p:cNvPr id="4121" name="组合 10"/>
            <p:cNvGrpSpPr/>
            <p:nvPr/>
          </p:nvGrpSpPr>
          <p:grpSpPr>
            <a:xfrm>
              <a:off x="0" y="0"/>
              <a:ext cx="7241884" cy="678766"/>
              <a:chOff x="0" y="0"/>
              <a:chExt cx="4074496" cy="450454"/>
            </a:xfrm>
          </p:grpSpPr>
          <p:sp>
            <p:nvSpPr>
              <p:cNvPr id="4123" name="矩形 30"/>
              <p:cNvSpPr/>
              <p:nvPr/>
            </p:nvSpPr>
            <p:spPr>
              <a:xfrm>
                <a:off x="0" y="0"/>
                <a:ext cx="4074496" cy="450454"/>
              </a:xfrm>
              <a:prstGeom prst="rect">
                <a:avLst/>
              </a:prstGeom>
              <a:solidFill>
                <a:srgbClr val="C00000"/>
              </a:solidFill>
              <a:ln w="9525">
                <a:noFill/>
              </a:ln>
              <a:effectLst>
                <a:outerShdw dist="38100" dir="2699999" algn="ctr" rotWithShape="0">
                  <a:srgbClr val="000000">
                    <a:alpha val="25998"/>
                  </a:srgbClr>
                </a:outerShdw>
              </a:effectLst>
            </p:spPr>
            <p:txBody>
              <a:bodyPr lIns="0" tIns="0" rIns="0" b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zh-CN" sz="2600" dirty="0">
                  <a:latin typeface="华文楷体" panose="02010600040101010101" pitchFamily="2" charset="-122"/>
                  <a:ea typeface="华文楷体" panose="02010600040101010101" pitchFamily="2" charset="-122"/>
                </a:endParaRPr>
              </a:p>
            </p:txBody>
          </p:sp>
          <p:grpSp>
            <p:nvGrpSpPr>
              <p:cNvPr id="4124" name="椭圆 31"/>
              <p:cNvGrpSpPr/>
              <p:nvPr/>
            </p:nvGrpSpPr>
            <p:grpSpPr>
              <a:xfrm>
                <a:off x="104341" y="55022"/>
                <a:ext cx="308736" cy="335441"/>
                <a:chOff x="0" y="0"/>
                <a:chExt cx="548640" cy="505968"/>
              </a:xfrm>
            </p:grpSpPr>
            <p:pic>
              <p:nvPicPr>
                <p:cNvPr id="4126" name="椭圆 31"/>
                <p:cNvPicPr/>
                <p:nvPr/>
              </p:nvPicPr>
              <p:blipFill>
                <a:blip r:embed="rId1"/>
                <a:stretch>
                  <a:fillRect/>
                </a:stretch>
              </p:blipFill>
              <p:spPr>
                <a:xfrm>
                  <a:off x="0" y="0"/>
                  <a:ext cx="548640" cy="505968"/>
                </a:xfrm>
                <a:prstGeom prst="rect">
                  <a:avLst/>
                </a:prstGeom>
                <a:noFill/>
                <a:ln w="9525">
                  <a:noFill/>
                </a:ln>
              </p:spPr>
            </p:pic>
            <p:sp>
              <p:nvSpPr>
                <p:cNvPr id="4127" name="Text Box 25"/>
                <p:cNvSpPr txBox="1"/>
                <p:nvPr/>
              </p:nvSpPr>
              <p:spPr>
                <a:xfrm>
                  <a:off x="83789" y="76507"/>
                  <a:ext cx="382186" cy="348347"/>
                </a:xfrm>
                <a:prstGeom prst="rect">
                  <a:avLst/>
                </a:prstGeom>
                <a:noFill/>
                <a:ln w="9525">
                  <a:noFill/>
                </a:ln>
              </p:spPr>
              <p:txBody>
                <a:bodyPr lIns="0" tIns="0" rIns="0" b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zh-CN" sz="2600" dirty="0">
                    <a:solidFill>
                      <a:srgbClr val="C00000"/>
                    </a:solidFill>
                    <a:latin typeface="华文楷体" panose="02010600040101010101" pitchFamily="2" charset="-122"/>
                    <a:ea typeface="华文楷体" panose="02010600040101010101" pitchFamily="2" charset="-122"/>
                  </a:endParaRPr>
                </a:p>
              </p:txBody>
            </p:sp>
          </p:grpSp>
          <p:sp>
            <p:nvSpPr>
              <p:cNvPr id="7" name="TextBox 32"/>
              <p:cNvSpPr txBox="1">
                <a:spLocks noChangeArrowheads="1"/>
              </p:cNvSpPr>
              <p:nvPr/>
            </p:nvSpPr>
            <p:spPr bwMode="auto">
              <a:xfrm>
                <a:off x="469001" y="68410"/>
                <a:ext cx="3605495" cy="303109"/>
              </a:xfrm>
              <a:prstGeom prst="rect">
                <a:avLst/>
              </a:prstGeom>
              <a:noFill/>
              <a:ln>
                <a:noFill/>
              </a:ln>
            </p:spPr>
            <p:txBody>
              <a:bodyPr>
                <a:spAutoFit/>
              </a:bodyPr>
              <a:lstStyle>
                <a:lvl1pPr algn="l" eaLnBrk="0" hangingPunct="0">
                  <a:spcBef>
                    <a:spcPct val="10000"/>
                  </a:spcBef>
                  <a:buFont typeface="Wingdings" panose="05000000000000000000" pitchFamily="2" charset="2"/>
                  <a:buChar char="l"/>
                  <a:defRPr sz="2400">
                    <a:solidFill>
                      <a:schemeClr val="tx1"/>
                    </a:solidFill>
                    <a:latin typeface="Calibri" panose="020F0502020204030204" pitchFamily="34" charset="0"/>
                    <a:ea typeface="黑体" panose="02010609060101010101" pitchFamily="49" charset="-122"/>
                  </a:defRPr>
                </a:lvl1pPr>
                <a:lvl2pPr marL="742950" indent="-285750" algn="l" eaLnBrk="0" hangingPunct="0">
                  <a:spcBef>
                    <a:spcPct val="10000"/>
                  </a:spcBef>
                  <a:buFont typeface="Wingdings" panose="05000000000000000000" pitchFamily="2" charset="2"/>
                  <a:buChar char="Ø"/>
                  <a:defRPr sz="24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1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gn="l" eaLnBrk="0" hangingPunct="0">
                  <a:spcBef>
                    <a:spcPct val="10000"/>
                  </a:spcBef>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10000"/>
                  </a:spcBef>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zh-CN" sz="2400" b="1" i="0" u="none" strike="noStrike" kern="1200" cap="none" spc="0" normalizeH="0" baseline="0" noProof="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rPr>
                  <a:t>归并排序</a:t>
                </a:r>
                <a:endParaRPr kumimoji="0" lang="zh-CN" altLang="zh-CN" sz="2400" b="1" i="0" u="none" strike="noStrike" kern="1200" cap="none" spc="0" normalizeH="0" baseline="0" noProof="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endParaRPr>
              </a:p>
            </p:txBody>
          </p:sp>
        </p:grpSp>
        <p:sp>
          <p:nvSpPr>
            <p:cNvPr id="4122" name="TextBox 33"/>
            <p:cNvSpPr txBox="1"/>
            <p:nvPr/>
          </p:nvSpPr>
          <p:spPr>
            <a:xfrm>
              <a:off x="185100" y="114417"/>
              <a:ext cx="576064" cy="461665"/>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Arial" panose="020B0604020202020204" pitchFamily="34" charset="0"/>
                  <a:ea typeface="宋体" panose="02010600030101010101" pitchFamily="2" charset="-122"/>
                </a:rPr>
                <a:t>5</a:t>
              </a:r>
              <a:endParaRPr lang="zh-CN" altLang="en-US" b="1" dirty="0">
                <a:latin typeface="Arial" panose="020B0604020202020204" pitchFamily="34" charset="0"/>
                <a:ea typeface="宋体" panose="02010600030101010101" pitchFamily="2" charset="-122"/>
              </a:endParaRPr>
            </a:p>
          </p:txBody>
        </p:sp>
      </p:grpSp>
      <p:grpSp>
        <p:nvGrpSpPr>
          <p:cNvPr id="4105" name="组合 40"/>
          <p:cNvGrpSpPr/>
          <p:nvPr/>
        </p:nvGrpSpPr>
        <p:grpSpPr>
          <a:xfrm>
            <a:off x="1003300" y="4954588"/>
            <a:ext cx="7240588" cy="679450"/>
            <a:chOff x="0" y="0"/>
            <a:chExt cx="7241884" cy="678766"/>
          </a:xfrm>
        </p:grpSpPr>
        <p:grpSp>
          <p:nvGrpSpPr>
            <p:cNvPr id="4114" name="组合 10"/>
            <p:cNvGrpSpPr/>
            <p:nvPr/>
          </p:nvGrpSpPr>
          <p:grpSpPr>
            <a:xfrm>
              <a:off x="0" y="0"/>
              <a:ext cx="7241884" cy="678766"/>
              <a:chOff x="0" y="0"/>
              <a:chExt cx="4074496" cy="450454"/>
            </a:xfrm>
          </p:grpSpPr>
          <p:sp>
            <p:nvSpPr>
              <p:cNvPr id="4116" name="矩形 30"/>
              <p:cNvSpPr/>
              <p:nvPr/>
            </p:nvSpPr>
            <p:spPr>
              <a:xfrm>
                <a:off x="0" y="0"/>
                <a:ext cx="4074496" cy="450454"/>
              </a:xfrm>
              <a:prstGeom prst="rect">
                <a:avLst/>
              </a:prstGeom>
              <a:solidFill>
                <a:srgbClr val="C00000"/>
              </a:solidFill>
              <a:ln w="9525">
                <a:noFill/>
              </a:ln>
              <a:effectLst>
                <a:outerShdw dist="38100" dir="2699999" algn="ctr" rotWithShape="0">
                  <a:srgbClr val="000000">
                    <a:alpha val="25998"/>
                  </a:srgbClr>
                </a:outerShdw>
              </a:effectLst>
            </p:spPr>
            <p:txBody>
              <a:bodyPr lIns="0" tIns="0" rIns="0" b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zh-CN" sz="2600" dirty="0">
                  <a:latin typeface="华文楷体" panose="02010600040101010101" pitchFamily="2" charset="-122"/>
                  <a:ea typeface="华文楷体" panose="02010600040101010101" pitchFamily="2" charset="-122"/>
                </a:endParaRPr>
              </a:p>
            </p:txBody>
          </p:sp>
          <p:grpSp>
            <p:nvGrpSpPr>
              <p:cNvPr id="4117" name="椭圆 31"/>
              <p:cNvGrpSpPr/>
              <p:nvPr/>
            </p:nvGrpSpPr>
            <p:grpSpPr>
              <a:xfrm>
                <a:off x="104341" y="55022"/>
                <a:ext cx="308736" cy="335441"/>
                <a:chOff x="0" y="0"/>
                <a:chExt cx="548640" cy="505968"/>
              </a:xfrm>
            </p:grpSpPr>
            <p:pic>
              <p:nvPicPr>
                <p:cNvPr id="4119" name="椭圆 31"/>
                <p:cNvPicPr/>
                <p:nvPr/>
              </p:nvPicPr>
              <p:blipFill>
                <a:blip r:embed="rId1"/>
                <a:stretch>
                  <a:fillRect/>
                </a:stretch>
              </p:blipFill>
              <p:spPr>
                <a:xfrm>
                  <a:off x="0" y="0"/>
                  <a:ext cx="548640" cy="505968"/>
                </a:xfrm>
                <a:prstGeom prst="rect">
                  <a:avLst/>
                </a:prstGeom>
                <a:noFill/>
                <a:ln w="9525">
                  <a:noFill/>
                </a:ln>
              </p:spPr>
            </p:pic>
            <p:sp>
              <p:nvSpPr>
                <p:cNvPr id="4120" name="Text Box 25"/>
                <p:cNvSpPr txBox="1"/>
                <p:nvPr/>
              </p:nvSpPr>
              <p:spPr>
                <a:xfrm>
                  <a:off x="83789" y="76507"/>
                  <a:ext cx="382186" cy="348347"/>
                </a:xfrm>
                <a:prstGeom prst="rect">
                  <a:avLst/>
                </a:prstGeom>
                <a:noFill/>
                <a:ln w="9525">
                  <a:noFill/>
                </a:ln>
              </p:spPr>
              <p:txBody>
                <a:bodyPr lIns="0" tIns="0" rIns="0" b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zh-CN" sz="2600" dirty="0">
                    <a:solidFill>
                      <a:srgbClr val="C00000"/>
                    </a:solidFill>
                    <a:latin typeface="华文楷体" panose="02010600040101010101" pitchFamily="2" charset="-122"/>
                    <a:ea typeface="华文楷体" panose="02010600040101010101" pitchFamily="2" charset="-122"/>
                  </a:endParaRPr>
                </a:p>
              </p:txBody>
            </p:sp>
          </p:grpSp>
          <p:sp>
            <p:nvSpPr>
              <p:cNvPr id="8" name="TextBox 32"/>
              <p:cNvSpPr txBox="1">
                <a:spLocks noChangeArrowheads="1"/>
              </p:cNvSpPr>
              <p:nvPr/>
            </p:nvSpPr>
            <p:spPr bwMode="auto">
              <a:xfrm>
                <a:off x="469001" y="68410"/>
                <a:ext cx="3605495" cy="303109"/>
              </a:xfrm>
              <a:prstGeom prst="rect">
                <a:avLst/>
              </a:prstGeom>
              <a:noFill/>
              <a:ln>
                <a:noFill/>
              </a:ln>
            </p:spPr>
            <p:txBody>
              <a:bodyPr>
                <a:spAutoFit/>
              </a:bodyPr>
              <a:lstStyle>
                <a:lvl1pPr algn="l" eaLnBrk="0" hangingPunct="0">
                  <a:spcBef>
                    <a:spcPct val="10000"/>
                  </a:spcBef>
                  <a:buFont typeface="Wingdings" panose="05000000000000000000" pitchFamily="2" charset="2"/>
                  <a:buChar char="l"/>
                  <a:defRPr sz="2400">
                    <a:solidFill>
                      <a:schemeClr val="tx1"/>
                    </a:solidFill>
                    <a:latin typeface="Calibri" panose="020F0502020204030204" pitchFamily="34" charset="0"/>
                    <a:ea typeface="黑体" panose="02010609060101010101" pitchFamily="49" charset="-122"/>
                  </a:defRPr>
                </a:lvl1pPr>
                <a:lvl2pPr marL="742950" indent="-285750" algn="l" eaLnBrk="0" hangingPunct="0">
                  <a:spcBef>
                    <a:spcPct val="10000"/>
                  </a:spcBef>
                  <a:buFont typeface="Wingdings" panose="05000000000000000000" pitchFamily="2" charset="2"/>
                  <a:buChar char="Ø"/>
                  <a:defRPr sz="24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1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gn="l" eaLnBrk="0" hangingPunct="0">
                  <a:spcBef>
                    <a:spcPct val="10000"/>
                  </a:spcBef>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10000"/>
                  </a:spcBef>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zh-CN" sz="2400" b="1" i="0" u="none" strike="noStrike" kern="1200" cap="none" spc="0" normalizeH="0" baseline="0" noProof="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rPr>
                  <a:t>基数排序</a:t>
                </a:r>
                <a:endParaRPr kumimoji="0" lang="zh-CN" altLang="zh-CN" sz="2400" b="1" i="0" u="none" strike="noStrike" kern="1200" cap="none" spc="0" normalizeH="0" baseline="0" noProof="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endParaRPr>
              </a:p>
            </p:txBody>
          </p:sp>
        </p:grpSp>
        <p:sp>
          <p:nvSpPr>
            <p:cNvPr id="4115" name="TextBox 33"/>
            <p:cNvSpPr txBox="1"/>
            <p:nvPr/>
          </p:nvSpPr>
          <p:spPr>
            <a:xfrm>
              <a:off x="185100" y="114417"/>
              <a:ext cx="576064" cy="461665"/>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Arial" panose="020B0604020202020204" pitchFamily="34" charset="0"/>
                  <a:ea typeface="宋体" panose="02010600030101010101" pitchFamily="2" charset="-122"/>
                </a:rPr>
                <a:t>6</a:t>
              </a:r>
              <a:endParaRPr lang="zh-CN" altLang="en-US" b="1" dirty="0">
                <a:latin typeface="Arial" panose="020B0604020202020204" pitchFamily="34" charset="0"/>
                <a:ea typeface="宋体" panose="02010600030101010101" pitchFamily="2" charset="-122"/>
              </a:endParaRPr>
            </a:p>
          </p:txBody>
        </p:sp>
      </p:grpSp>
      <p:grpSp>
        <p:nvGrpSpPr>
          <p:cNvPr id="4106" name="组合 40"/>
          <p:cNvGrpSpPr/>
          <p:nvPr/>
        </p:nvGrpSpPr>
        <p:grpSpPr>
          <a:xfrm>
            <a:off x="1003300" y="5694363"/>
            <a:ext cx="7240588" cy="679450"/>
            <a:chOff x="0" y="0"/>
            <a:chExt cx="7241884" cy="678766"/>
          </a:xfrm>
        </p:grpSpPr>
        <p:grpSp>
          <p:nvGrpSpPr>
            <p:cNvPr id="4107" name="组合 10"/>
            <p:cNvGrpSpPr/>
            <p:nvPr/>
          </p:nvGrpSpPr>
          <p:grpSpPr>
            <a:xfrm>
              <a:off x="0" y="0"/>
              <a:ext cx="7241884" cy="678766"/>
              <a:chOff x="0" y="0"/>
              <a:chExt cx="4074496" cy="450454"/>
            </a:xfrm>
          </p:grpSpPr>
          <p:sp>
            <p:nvSpPr>
              <p:cNvPr id="4109" name="矩形 30"/>
              <p:cNvSpPr/>
              <p:nvPr/>
            </p:nvSpPr>
            <p:spPr>
              <a:xfrm>
                <a:off x="0" y="0"/>
                <a:ext cx="4074496" cy="450454"/>
              </a:xfrm>
              <a:prstGeom prst="rect">
                <a:avLst/>
              </a:prstGeom>
              <a:solidFill>
                <a:srgbClr val="C00000"/>
              </a:solidFill>
              <a:ln w="9525">
                <a:noFill/>
              </a:ln>
              <a:effectLst>
                <a:outerShdw dist="38100" dir="2699999" algn="ctr" rotWithShape="0">
                  <a:srgbClr val="000000">
                    <a:alpha val="25998"/>
                  </a:srgbClr>
                </a:outerShdw>
              </a:effectLst>
            </p:spPr>
            <p:txBody>
              <a:bodyPr lIns="0" tIns="0" rIns="0" b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zh-CN" sz="2600" dirty="0">
                  <a:latin typeface="华文楷体" panose="02010600040101010101" pitchFamily="2" charset="-122"/>
                  <a:ea typeface="华文楷体" panose="02010600040101010101" pitchFamily="2" charset="-122"/>
                </a:endParaRPr>
              </a:p>
            </p:txBody>
          </p:sp>
          <p:grpSp>
            <p:nvGrpSpPr>
              <p:cNvPr id="4110" name="椭圆 31"/>
              <p:cNvGrpSpPr/>
              <p:nvPr/>
            </p:nvGrpSpPr>
            <p:grpSpPr>
              <a:xfrm>
                <a:off x="104341" y="55022"/>
                <a:ext cx="308736" cy="335441"/>
                <a:chOff x="0" y="0"/>
                <a:chExt cx="548640" cy="505968"/>
              </a:xfrm>
            </p:grpSpPr>
            <p:pic>
              <p:nvPicPr>
                <p:cNvPr id="4112" name="椭圆 31"/>
                <p:cNvPicPr/>
                <p:nvPr/>
              </p:nvPicPr>
              <p:blipFill>
                <a:blip r:embed="rId1"/>
                <a:stretch>
                  <a:fillRect/>
                </a:stretch>
              </p:blipFill>
              <p:spPr>
                <a:xfrm>
                  <a:off x="0" y="0"/>
                  <a:ext cx="548640" cy="505968"/>
                </a:xfrm>
                <a:prstGeom prst="rect">
                  <a:avLst/>
                </a:prstGeom>
                <a:noFill/>
                <a:ln w="9525">
                  <a:noFill/>
                </a:ln>
              </p:spPr>
            </p:pic>
            <p:sp>
              <p:nvSpPr>
                <p:cNvPr id="4113" name="Text Box 25"/>
                <p:cNvSpPr txBox="1"/>
                <p:nvPr/>
              </p:nvSpPr>
              <p:spPr>
                <a:xfrm>
                  <a:off x="83789" y="76507"/>
                  <a:ext cx="382186" cy="348347"/>
                </a:xfrm>
                <a:prstGeom prst="rect">
                  <a:avLst/>
                </a:prstGeom>
                <a:noFill/>
                <a:ln w="9525">
                  <a:noFill/>
                </a:ln>
              </p:spPr>
              <p:txBody>
                <a:bodyPr lIns="0" tIns="0" rIns="0" b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zh-CN" sz="2600" dirty="0">
                    <a:solidFill>
                      <a:srgbClr val="C00000"/>
                    </a:solidFill>
                    <a:latin typeface="华文楷体" panose="02010600040101010101" pitchFamily="2" charset="-122"/>
                    <a:ea typeface="华文楷体" panose="02010600040101010101" pitchFamily="2" charset="-122"/>
                  </a:endParaRPr>
                </a:p>
              </p:txBody>
            </p:sp>
          </p:grpSp>
          <p:sp>
            <p:nvSpPr>
              <p:cNvPr id="9" name="TextBox 32"/>
              <p:cNvSpPr txBox="1">
                <a:spLocks noChangeArrowheads="1"/>
              </p:cNvSpPr>
              <p:nvPr/>
            </p:nvSpPr>
            <p:spPr bwMode="auto">
              <a:xfrm>
                <a:off x="469001" y="68410"/>
                <a:ext cx="3605495" cy="305214"/>
              </a:xfrm>
              <a:prstGeom prst="rect">
                <a:avLst/>
              </a:prstGeom>
              <a:noFill/>
              <a:ln>
                <a:noFill/>
              </a:ln>
            </p:spPr>
            <p:txBody>
              <a:bodyPr>
                <a:spAutoFit/>
              </a:bodyPr>
              <a:lstStyle>
                <a:lvl1pPr algn="l" eaLnBrk="0" hangingPunct="0">
                  <a:spcBef>
                    <a:spcPct val="10000"/>
                  </a:spcBef>
                  <a:buFont typeface="Wingdings" panose="05000000000000000000" pitchFamily="2" charset="2"/>
                  <a:buChar char="l"/>
                  <a:defRPr sz="2400">
                    <a:solidFill>
                      <a:schemeClr val="tx1"/>
                    </a:solidFill>
                    <a:latin typeface="Calibri" panose="020F0502020204030204" pitchFamily="34" charset="0"/>
                    <a:ea typeface="黑体" panose="02010609060101010101" pitchFamily="49" charset="-122"/>
                  </a:defRPr>
                </a:lvl1pPr>
                <a:lvl2pPr marL="742950" indent="-285750" algn="l" eaLnBrk="0" hangingPunct="0">
                  <a:spcBef>
                    <a:spcPct val="10000"/>
                  </a:spcBef>
                  <a:buFont typeface="Wingdings" panose="05000000000000000000" pitchFamily="2" charset="2"/>
                  <a:buChar char="Ø"/>
                  <a:defRPr sz="24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1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gn="l" eaLnBrk="0" hangingPunct="0">
                  <a:spcBef>
                    <a:spcPct val="10000"/>
                  </a:spcBef>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10000"/>
                  </a:spcBef>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zh-CN" sz="2400" b="1" i="0" u="none" strike="noStrike" kern="1200" cap="none" spc="0" normalizeH="0" baseline="0" noProof="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rPr>
                  <a:t>外部排序</a:t>
                </a:r>
                <a:endParaRPr kumimoji="0" lang="zh-CN" altLang="zh-CN" sz="2400" b="1" i="0" u="none" strike="noStrike" kern="1200" cap="none" spc="0" normalizeH="0" baseline="0" noProof="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endParaRPr>
              </a:p>
            </p:txBody>
          </p:sp>
        </p:grpSp>
        <p:sp>
          <p:nvSpPr>
            <p:cNvPr id="4108" name="TextBox 33"/>
            <p:cNvSpPr txBox="1"/>
            <p:nvPr/>
          </p:nvSpPr>
          <p:spPr>
            <a:xfrm>
              <a:off x="185100" y="114417"/>
              <a:ext cx="576064" cy="461665"/>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Arial" panose="020B0604020202020204" pitchFamily="34" charset="0"/>
                  <a:ea typeface="宋体" panose="02010600030101010101" pitchFamily="2" charset="-122"/>
                </a:rPr>
                <a:t>7</a:t>
              </a:r>
              <a:endParaRPr lang="zh-CN" altLang="en-US" b="1" dirty="0">
                <a:latin typeface="Arial" panose="020B0604020202020204" pitchFamily="34" charset="0"/>
                <a:ea typeface="宋体" panose="02010600030101010101" pitchFamily="2" charset="-122"/>
              </a:endParaRPr>
            </a:p>
          </p:txBody>
        </p:sp>
      </p:grpSp>
    </p:spTree>
  </p:cSld>
  <p:clrMapOvr>
    <a:masterClrMapping/>
  </p:clrMapOvr>
  <p:transition>
    <p:random/>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idx="4294967295"/>
          </p:nvPr>
        </p:nvSpPr>
        <p:spPr>
          <a:xfrm>
            <a:off x="744538" y="260350"/>
            <a:ext cx="7643813" cy="574675"/>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lang="en-US" altLang="zh-CN" noProof="0">
                <a:ln>
                  <a:noFill/>
                </a:ln>
                <a:effectLst>
                  <a:outerShdw blurRad="38100" dist="38100" dir="2700000" algn="tl">
                    <a:srgbClr val="C0C0C0"/>
                  </a:outerShdw>
                </a:effectLst>
                <a:uLnTx/>
                <a:uFillTx/>
                <a:sym typeface="+mn-ea"/>
              </a:rPr>
              <a:t>8.2 </a:t>
            </a:r>
            <a:r>
              <a:rPr lang="zh-CN" altLang="en-US" noProof="0">
                <a:ln>
                  <a:noFill/>
                </a:ln>
                <a:effectLst>
                  <a:outerShdw blurRad="38100" dist="38100" dir="2700000" algn="tl">
                    <a:srgbClr val="C0C0C0"/>
                  </a:outerShdw>
                </a:effectLst>
                <a:uLnTx/>
                <a:uFillTx/>
                <a:sym typeface="+mn-ea"/>
              </a:rPr>
              <a:t>插入排序</a:t>
            </a:r>
            <a:r>
              <a:rPr lang="en-US" altLang="zh-CN" noProof="0">
                <a:ln>
                  <a:noFill/>
                </a:ln>
                <a:effectLst>
                  <a:outerShdw blurRad="38100" dist="38100" dir="2700000" algn="tl">
                    <a:srgbClr val="C0C0C0"/>
                  </a:outerShdw>
                </a:effectLst>
                <a:uLnTx/>
                <a:uFillTx/>
                <a:sym typeface="+mn-ea"/>
              </a:rPr>
              <a:t>--</a:t>
            </a:r>
            <a:r>
              <a:rPr lang="zh-CN" altLang="en-US" sz="2000" noProof="0">
                <a:ln>
                  <a:noFill/>
                </a:ln>
                <a:effectLst>
                  <a:outerShdw blurRad="38100" dist="38100" dir="2700000" algn="tl">
                    <a:srgbClr val="C0C0C0"/>
                  </a:outerShdw>
                </a:effectLst>
                <a:uLnTx/>
                <a:uFillTx/>
                <a:sym typeface="+mn-ea"/>
              </a:rPr>
              <a:t>希尔排序</a:t>
            </a:r>
            <a:endParaRPr kumimoji="0" lang="zh-CN" altLang="en-US" sz="20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endParaRPr>
          </a:p>
        </p:txBody>
      </p:sp>
      <p:sp>
        <p:nvSpPr>
          <p:cNvPr id="24579" name="Rectangle 3"/>
          <p:cNvSpPr>
            <a:spLocks noGrp="1"/>
          </p:cNvSpPr>
          <p:nvPr>
            <p:ph type="body" idx="4294967295"/>
          </p:nvPr>
        </p:nvSpPr>
        <p:spPr/>
        <p:txBody>
          <a:bodyPr vert="horz" wrap="square" lIns="91440" tIns="45720" rIns="91440" bIns="45720" anchor="t" anchorCtr="0"/>
          <a:lstStyle/>
          <a:p>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希尔排序算法</a:t>
            </a:r>
            <a:endParaRPr lang="zh-CN" altLang="en-US" dirty="0">
              <a:latin typeface="Times New Roman" panose="02020603050405020304" pitchFamily="18" charset="0"/>
              <a:ea typeface="微软雅黑" panose="020B0503020204020204" pitchFamily="34" charset="-122"/>
              <a:cs typeface="Times New Roman" panose="02020603050405020304" pitchFamily="18" charset="0"/>
            </a:endParaRPr>
          </a:p>
          <a:p>
            <a:pPr marL="400050" lvl="1" indent="0">
              <a:spcBef>
                <a:spcPct val="0"/>
              </a:spcBef>
              <a:buNone/>
            </a:pP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void ShellSort(SqList &amp;L, int dt[], int t){</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pPr marL="400050" lvl="1" indent="0">
              <a:spcBef>
                <a:spcPct val="0"/>
              </a:spcBef>
              <a:buNone/>
            </a:pP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	for(k=0; k&lt;t; k++)</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pPr marL="400050" lvl="1" indent="0">
              <a:spcBef>
                <a:spcPct val="0"/>
              </a:spcBef>
              <a:buNone/>
            </a:pP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	      ShellInsert(L, dt[k]);  	</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一趟增量为</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d[i]</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的插入排序</a:t>
            </a:r>
            <a:endParaRPr lang="en-US" altLang="zh-CN" sz="2000" dirty="0">
              <a:latin typeface="Times New Roman" panose="02020603050405020304" pitchFamily="18" charset="0"/>
              <a:ea typeface="微软雅黑" panose="020B0503020204020204" pitchFamily="34" charset="-122"/>
              <a:cs typeface="Times New Roman" panose="02020603050405020304" pitchFamily="18" charset="0"/>
            </a:endParaRPr>
          </a:p>
          <a:p>
            <a:pPr marL="400050" lvl="1" indent="0">
              <a:spcBef>
                <a:spcPct val="0"/>
              </a:spcBef>
              <a:buNone/>
            </a:pP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pPr marL="400050" lvl="1" indent="0">
              <a:spcBef>
                <a:spcPct val="0"/>
              </a:spcBef>
              <a:buNone/>
            </a:pP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void ShellInsert(SqList &amp;L, int </a:t>
            </a:r>
            <a:r>
              <a:rPr lang="en-US" altLang="zh-CN"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dk</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pPr marL="400050" lvl="1" indent="0">
              <a:spcBef>
                <a:spcPct val="0"/>
              </a:spcBef>
              <a:buNone/>
            </a:pP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	for (i=</a:t>
            </a:r>
            <a:r>
              <a:rPr lang="en-US" altLang="zh-CN"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dk</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+1; i&lt;=L.length; i++){</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pPr marL="400050" lvl="1" indent="0">
              <a:spcBef>
                <a:spcPct val="0"/>
              </a:spcBef>
              <a:buNone/>
            </a:pP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	      if(L.R[i].key&lt;L.R[</a:t>
            </a:r>
            <a:r>
              <a:rPr lang="en-US" altLang="zh-CN"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i-dk</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].key){</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pPr marL="400050" lvl="1" indent="0">
              <a:spcBef>
                <a:spcPct val="0"/>
              </a:spcBef>
              <a:buNone/>
            </a:pP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		L.r[0]=L.r[i]; 		</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从序列的第</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个记录开始插入</a:t>
            </a:r>
            <a:endParaRPr lang="en-US" altLang="zh-CN" dirty="0">
              <a:latin typeface="Times New Roman" panose="02020603050405020304" pitchFamily="18" charset="0"/>
              <a:ea typeface="微软雅黑" panose="020B0503020204020204" pitchFamily="34" charset="-122"/>
              <a:cs typeface="Times New Roman" panose="02020603050405020304" pitchFamily="18" charset="0"/>
            </a:endParaRPr>
          </a:p>
          <a:p>
            <a:pPr marL="400050" lvl="1" indent="0">
              <a:spcBef>
                <a:spcPct val="0"/>
              </a:spcBef>
              <a:buNone/>
            </a:pP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		for(j=</a:t>
            </a:r>
            <a:r>
              <a:rPr lang="en-US" altLang="zh-CN"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i-dk</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 (j&gt;0)&amp;&amp;(L.r[0].key&lt;L.r[j].key); </a:t>
            </a:r>
            <a:r>
              <a:rPr lang="en-US" altLang="zh-CN"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j-=dk</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pPr marL="400050" lvl="1" indent="0">
              <a:spcBef>
                <a:spcPct val="0"/>
              </a:spcBef>
              <a:buNone/>
            </a:pP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		      L.r[j+</a:t>
            </a:r>
            <a:r>
              <a:rPr lang="en-US" altLang="zh-CN"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dk</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]=L.r[j];	</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记录后移找插入位置</a:t>
            </a:r>
            <a:endParaRPr lang="en-US" altLang="zh-CN" dirty="0">
              <a:latin typeface="Times New Roman" panose="02020603050405020304" pitchFamily="18" charset="0"/>
              <a:ea typeface="微软雅黑" panose="020B0503020204020204" pitchFamily="34" charset="-122"/>
              <a:cs typeface="Times New Roman" panose="02020603050405020304" pitchFamily="18" charset="0"/>
            </a:endParaRPr>
          </a:p>
          <a:p>
            <a:pPr marL="400050" lvl="1" indent="0">
              <a:spcBef>
                <a:spcPct val="0"/>
              </a:spcBef>
              <a:buNone/>
            </a:pP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		L.r[j+d</a:t>
            </a:r>
            <a:r>
              <a:rPr lang="en-US" altLang="zh-CN"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k</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]=L.r[0];	</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插入</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L.r[i]</a:t>
            </a:r>
            <a:endParaRPr lang="en-US" altLang="zh-CN" sz="2000" dirty="0">
              <a:latin typeface="Times New Roman" panose="02020603050405020304" pitchFamily="18" charset="0"/>
              <a:ea typeface="微软雅黑" panose="020B0503020204020204" pitchFamily="34" charset="-122"/>
              <a:cs typeface="Times New Roman" panose="02020603050405020304" pitchFamily="18" charset="0"/>
            </a:endParaRPr>
          </a:p>
          <a:p>
            <a:pPr marL="400050" lvl="1" indent="0">
              <a:spcBef>
                <a:spcPct val="0"/>
              </a:spcBef>
              <a:buNone/>
            </a:pP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	      }</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pPr marL="400050" lvl="1" indent="0">
              <a:spcBef>
                <a:spcPct val="0"/>
              </a:spcBef>
              <a:buNone/>
            </a:pP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	}</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pPr marL="400050" lvl="1" indent="0">
              <a:spcBef>
                <a:spcPct val="0"/>
              </a:spcBef>
              <a:buNone/>
            </a:pP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a:t>
            </a:r>
            <a:endParaRPr lang="zh-CN" altLang="en-US"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transition>
    <p:random/>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idx="4294967295"/>
          </p:nvPr>
        </p:nvSpPr>
        <p:spPr>
          <a:xfrm>
            <a:off x="744538" y="260350"/>
            <a:ext cx="7643813" cy="574675"/>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lang="en-US" altLang="zh-CN" noProof="0">
                <a:ln>
                  <a:noFill/>
                </a:ln>
                <a:effectLst>
                  <a:outerShdw blurRad="38100" dist="38100" dir="2700000" algn="tl">
                    <a:srgbClr val="C0C0C0"/>
                  </a:outerShdw>
                </a:effectLst>
                <a:uLnTx/>
                <a:uFillTx/>
                <a:sym typeface="+mn-ea"/>
              </a:rPr>
              <a:t>8.2 </a:t>
            </a:r>
            <a:r>
              <a:rPr lang="zh-CN" altLang="en-US" noProof="0">
                <a:ln>
                  <a:noFill/>
                </a:ln>
                <a:effectLst>
                  <a:outerShdw blurRad="38100" dist="38100" dir="2700000" algn="tl">
                    <a:srgbClr val="C0C0C0"/>
                  </a:outerShdw>
                </a:effectLst>
                <a:uLnTx/>
                <a:uFillTx/>
                <a:sym typeface="+mn-ea"/>
              </a:rPr>
              <a:t>插入排序</a:t>
            </a:r>
            <a:r>
              <a:rPr lang="en-US" altLang="zh-CN" noProof="0">
                <a:ln>
                  <a:noFill/>
                </a:ln>
                <a:effectLst>
                  <a:outerShdw blurRad="38100" dist="38100" dir="2700000" algn="tl">
                    <a:srgbClr val="C0C0C0"/>
                  </a:outerShdw>
                </a:effectLst>
                <a:uLnTx/>
                <a:uFillTx/>
                <a:sym typeface="+mn-ea"/>
              </a:rPr>
              <a:t>--</a:t>
            </a:r>
            <a:r>
              <a:rPr lang="zh-CN" altLang="en-US" sz="2000" noProof="0">
                <a:ln>
                  <a:noFill/>
                </a:ln>
                <a:effectLst>
                  <a:outerShdw blurRad="38100" dist="38100" dir="2700000" algn="tl">
                    <a:srgbClr val="C0C0C0"/>
                  </a:outerShdw>
                </a:effectLst>
                <a:uLnTx/>
                <a:uFillTx/>
                <a:sym typeface="+mn-ea"/>
              </a:rPr>
              <a:t>希尔排序</a:t>
            </a:r>
            <a:endParaRPr kumimoji="0" lang="zh-CN" altLang="en-US" sz="20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endParaRPr>
          </a:p>
        </p:txBody>
      </p:sp>
      <p:sp>
        <p:nvSpPr>
          <p:cNvPr id="23555" name="Rectangle 3"/>
          <p:cNvSpPr>
            <a:spLocks noGrp="1" noChangeArrowheads="1"/>
          </p:cNvSpPr>
          <p:nvPr>
            <p:ph type="body" idx="4294967295"/>
          </p:nvPr>
        </p:nvSpPr>
        <p:spPr>
          <a:xfrm>
            <a:off x="179388" y="1125538"/>
            <a:ext cx="8785225" cy="5472113"/>
          </a:xfrm>
        </p:spPr>
        <p:txBody>
          <a:bodyPr vert="horz" wrap="square" lIns="91440" tIns="45720" rIns="91440" bIns="45720" numCol="1" anchor="t" anchorCtr="0" compatLnSpc="1"/>
          <a:lstStyle/>
          <a:p>
            <a:pPr marL="342900" marR="0" lvl="0" indent="-342900" algn="just" defTabSz="914400" rtl="0" eaLnBrk="0" fontAlgn="base" latinLnBrk="0" hangingPunct="0">
              <a:lnSpc>
                <a:spcPct val="100000"/>
              </a:lnSpc>
              <a:spcBef>
                <a:spcPct val="10000"/>
              </a:spcBef>
              <a:spcAft>
                <a:spcPct val="0"/>
              </a:spcAft>
              <a:buClrTx/>
              <a:buSzTx/>
              <a:buFont typeface="Wingdings" panose="05000000000000000000" pitchFamily="2" charset="2"/>
              <a:buChar char="l"/>
              <a:defRPr/>
            </a:pPr>
            <a:r>
              <a:rPr kumimoji="0" lang="zh-CN" altLang="en-US" sz="2400" b="0" i="0"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算法分析</a:t>
            </a:r>
            <a:endParaRPr kumimoji="0" lang="en-US" altLang="zh-CN" sz="2400" b="0" i="0"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a:p>
            <a:pPr marL="742950" marR="0" lvl="1" indent="-285750" algn="just" defTabSz="914400" rtl="0" eaLnBrk="0" fontAlgn="base" latinLnBrk="0" hangingPunct="0">
              <a:lnSpc>
                <a:spcPct val="100000"/>
              </a:lnSpc>
              <a:spcBef>
                <a:spcPct val="10000"/>
              </a:spcBef>
              <a:spcAft>
                <a:spcPct val="0"/>
              </a:spcAft>
              <a:buClrTx/>
              <a:buSzTx/>
              <a:buFont typeface="Wingdings" panose="05000000000000000000" pitchFamily="2" charset="2"/>
              <a:buChar char="Ø"/>
              <a:defRPr/>
            </a:pPr>
            <a:r>
              <a:rPr kumimoji="0" lang="zh-CN" altLang="en-US" sz="2400" b="0" i="0"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时间复杂度</a:t>
            </a:r>
            <a:endParaRPr kumimoji="0" lang="en-US" altLang="zh-CN" sz="2400" b="0" i="0"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a:p>
            <a:pPr marL="1143000" marR="0" lvl="2" indent="-228600" algn="just" defTabSz="914400" rtl="0" eaLnBrk="0" fontAlgn="base" latinLnBrk="0" hangingPunct="0">
              <a:lnSpc>
                <a:spcPct val="100000"/>
              </a:lnSpc>
              <a:spcBef>
                <a:spcPct val="10000"/>
              </a:spcBef>
              <a:spcAft>
                <a:spcPct val="0"/>
              </a:spcAft>
              <a:buClrTx/>
              <a:buSzTx/>
              <a:buFont typeface="Wingdings" panose="05000000000000000000" pitchFamily="2" charset="2"/>
              <a:buChar char="ü"/>
              <a:defRPr/>
            </a:pPr>
            <a:r>
              <a:rPr kumimoji="0" lang="zh-CN" altLang="en-US" sz="2400" b="0" i="0"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希尔排序算法的速度是所取的增量序列</a:t>
            </a:r>
            <a:r>
              <a:rPr kumimoji="0" lang="en-US" altLang="zh-CN" sz="2400" b="0" i="0"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d</a:t>
            </a:r>
            <a:r>
              <a:rPr kumimoji="0" lang="en-US" altLang="zh-CN" sz="2400" b="0" i="0" u="none" strike="noStrike" kern="0" cap="none" spc="0" normalizeH="0" baseline="-2500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i</a:t>
            </a:r>
            <a:r>
              <a:rPr kumimoji="0" lang="zh-CN" altLang="en-US" sz="2400" b="0" i="0"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的函数。增量序列的选取是一件困难的事。一般认为，希尔排序的时间复杂度为</a:t>
            </a:r>
            <a:r>
              <a:rPr kumimoji="0" lang="en-US" altLang="zh-CN" sz="2400" b="1" i="0" u="none" strike="noStrike" kern="0" cap="none" spc="0" normalizeH="0" baseline="0" noProof="0" dirty="0">
                <a:ln>
                  <a:noFill/>
                </a:ln>
                <a:solidFill>
                  <a:srgbClr val="FF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O(nlog</a:t>
            </a:r>
            <a:r>
              <a:rPr kumimoji="0" lang="en-US" altLang="zh-CN" sz="2400" b="1" i="0" u="none" strike="noStrike" kern="0" cap="none" spc="0" normalizeH="0" baseline="-25000" noProof="0" dirty="0">
                <a:ln>
                  <a:noFill/>
                </a:ln>
                <a:solidFill>
                  <a:srgbClr val="FF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2</a:t>
            </a:r>
            <a:r>
              <a:rPr kumimoji="0" lang="en-US" altLang="zh-CN" sz="2400" b="1" i="0" u="none" strike="noStrike" kern="0" cap="none" spc="0" normalizeH="0" baseline="0" noProof="0" dirty="0">
                <a:ln>
                  <a:noFill/>
                </a:ln>
                <a:solidFill>
                  <a:srgbClr val="FF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n)</a:t>
            </a:r>
            <a:r>
              <a:rPr kumimoji="0" lang="zh-CN" altLang="en-US" sz="2400" b="0" i="0"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a:t>
            </a:r>
            <a:endParaRPr kumimoji="0" lang="en-US" altLang="zh-CN" sz="2400" b="0" i="0"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a:p>
            <a:pPr marL="742950" marR="0" lvl="1" indent="-285750" algn="just" defTabSz="914400" rtl="0" eaLnBrk="0" fontAlgn="base" latinLnBrk="0" hangingPunct="0">
              <a:lnSpc>
                <a:spcPct val="100000"/>
              </a:lnSpc>
              <a:spcBef>
                <a:spcPct val="10000"/>
              </a:spcBef>
              <a:spcAft>
                <a:spcPct val="0"/>
              </a:spcAft>
              <a:buClrTx/>
              <a:buSzTx/>
              <a:buFont typeface="Wingdings" panose="05000000000000000000" pitchFamily="2" charset="2"/>
              <a:buChar char="Ø"/>
              <a:defRPr/>
            </a:pPr>
            <a:r>
              <a:rPr kumimoji="0" lang="zh-CN" altLang="en-US" sz="2400" b="0" i="0"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空间复杂度</a:t>
            </a:r>
            <a:endParaRPr kumimoji="0" lang="en-US" altLang="zh-CN" sz="2400" b="0" i="0"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a:p>
            <a:pPr marL="1143000" marR="0" lvl="2" indent="-228600" algn="just" defTabSz="914400" rtl="0" eaLnBrk="0" fontAlgn="base" latinLnBrk="0" hangingPunct="0">
              <a:lnSpc>
                <a:spcPct val="100000"/>
              </a:lnSpc>
              <a:spcBef>
                <a:spcPct val="10000"/>
              </a:spcBef>
              <a:spcAft>
                <a:spcPct val="0"/>
              </a:spcAft>
              <a:buClrTx/>
              <a:buSzTx/>
              <a:buFont typeface="Wingdings" panose="05000000000000000000" pitchFamily="2" charset="2"/>
              <a:buChar char="ü"/>
              <a:defRPr/>
            </a:pPr>
            <a:r>
              <a:rPr kumimoji="0" lang="zh-CN" altLang="en-US" sz="2400" b="0" i="0"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空间复杂度为</a:t>
            </a:r>
            <a:r>
              <a:rPr kumimoji="0" lang="en-US" altLang="zh-CN" sz="2400" b="1" i="0" u="none" strike="noStrike" kern="0" cap="none" spc="0" normalizeH="0" baseline="0" noProof="0" dirty="0">
                <a:ln>
                  <a:noFill/>
                </a:ln>
                <a:solidFill>
                  <a:srgbClr val="FF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O(1)</a:t>
            </a:r>
            <a:r>
              <a:rPr kumimoji="0" lang="zh-CN" altLang="en-US" sz="2400" b="0" i="0"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a:t>
            </a:r>
            <a:endParaRPr kumimoji="0" lang="en-US" altLang="zh-CN" sz="2400" b="0" i="0"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a:p>
            <a:pPr marL="742950" marR="0" lvl="1" indent="-285750" algn="just" defTabSz="914400" rtl="0" eaLnBrk="0" fontAlgn="base" latinLnBrk="0" hangingPunct="0">
              <a:lnSpc>
                <a:spcPct val="100000"/>
              </a:lnSpc>
              <a:spcBef>
                <a:spcPct val="10000"/>
              </a:spcBef>
              <a:spcAft>
                <a:spcPct val="0"/>
              </a:spcAft>
              <a:buClrTx/>
              <a:buSzTx/>
              <a:buFont typeface="Wingdings" panose="05000000000000000000" pitchFamily="2" charset="2"/>
              <a:buChar char="Ø"/>
              <a:defRPr/>
            </a:pPr>
            <a:r>
              <a:rPr kumimoji="0" lang="zh-CN" altLang="en-US" sz="2400" b="0" i="0"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稳定性</a:t>
            </a:r>
            <a:endParaRPr kumimoji="0" lang="en-US" altLang="zh-CN" sz="2400" b="0" i="0"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a:p>
            <a:pPr marL="1143000" marR="0" lvl="2" indent="-228600" algn="just" defTabSz="914400" rtl="0" eaLnBrk="0" fontAlgn="base" latinLnBrk="0" hangingPunct="0">
              <a:lnSpc>
                <a:spcPct val="100000"/>
              </a:lnSpc>
              <a:spcBef>
                <a:spcPct val="10000"/>
              </a:spcBef>
              <a:spcAft>
                <a:spcPct val="0"/>
              </a:spcAft>
              <a:buClrTx/>
              <a:buSzTx/>
              <a:buFont typeface="Wingdings" panose="05000000000000000000" pitchFamily="2" charset="2"/>
              <a:buChar char="ü"/>
              <a:defRPr/>
            </a:pPr>
            <a:r>
              <a:rPr kumimoji="0" lang="zh-CN" altLang="en-US" sz="2400" b="0" i="0"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希尔排序是</a:t>
            </a:r>
            <a:r>
              <a:rPr kumimoji="0" lang="zh-CN" altLang="en-US" sz="2400" b="0" i="0" u="none" strike="noStrike" kern="0" cap="none" spc="0" normalizeH="0" baseline="0" noProof="0" dirty="0">
                <a:ln>
                  <a:noFill/>
                </a:ln>
                <a:solidFill>
                  <a:srgbClr val="FF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不稳定</a:t>
            </a:r>
            <a:r>
              <a:rPr kumimoji="0" lang="zh-CN" altLang="en-US" sz="2400" b="0" i="0"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的排序方法。</a:t>
            </a:r>
            <a:endParaRPr kumimoji="0" lang="zh-CN" altLang="en-US" sz="2400" b="0" i="0"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a:p>
            <a:pPr marL="342900" marR="0" lvl="0" indent="-342900" algn="just" defTabSz="914400" rtl="0" eaLnBrk="0" fontAlgn="base" latinLnBrk="0" hangingPunct="0">
              <a:lnSpc>
                <a:spcPct val="100000"/>
              </a:lnSpc>
              <a:spcBef>
                <a:spcPct val="10000"/>
              </a:spcBef>
              <a:spcAft>
                <a:spcPct val="0"/>
              </a:spcAft>
              <a:buClrTx/>
              <a:buSzTx/>
              <a:buFont typeface="Wingdings" panose="05000000000000000000" pitchFamily="2" charset="2"/>
              <a:buChar char="l"/>
              <a:defRPr/>
            </a:pPr>
            <a:endParaRPr kumimoji="0" lang="zh-CN" altLang="en-US" sz="2400" b="0" i="0"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 name="TextBox 1"/>
          <p:cNvSpPr txBox="1"/>
          <p:nvPr/>
        </p:nvSpPr>
        <p:spPr>
          <a:xfrm>
            <a:off x="1403350" y="5086350"/>
            <a:ext cx="2305050" cy="461963"/>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r>
              <a:rPr lang="en-US" altLang="zh-CN" b="1" dirty="0">
                <a:solidFill>
                  <a:srgbClr val="FF0000"/>
                </a:solidFill>
                <a:latin typeface="Arial" panose="020B0604020202020204" pitchFamily="34" charset="0"/>
                <a:ea typeface="宋体" panose="02010600030101010101" pitchFamily="2" charset="-122"/>
              </a:rPr>
              <a:t>5</a:t>
            </a:r>
            <a:r>
              <a:rPr lang="en-US" altLang="zh-CN" b="1" dirty="0">
                <a:latin typeface="Arial" panose="020B0604020202020204" pitchFamily="34" charset="0"/>
                <a:ea typeface="宋体" panose="02010600030101010101" pitchFamily="2" charset="-122"/>
              </a:rPr>
              <a:t> 9 </a:t>
            </a:r>
            <a:r>
              <a:rPr lang="en-US" altLang="zh-CN" b="1" u="sng" dirty="0">
                <a:solidFill>
                  <a:srgbClr val="0000FF"/>
                </a:solidFill>
                <a:latin typeface="Arial" panose="020B0604020202020204" pitchFamily="34" charset="0"/>
                <a:ea typeface="宋体" panose="02010600030101010101" pitchFamily="2" charset="-122"/>
              </a:rPr>
              <a:t>5</a:t>
            </a:r>
            <a:r>
              <a:rPr lang="en-US" altLang="zh-CN" b="1" dirty="0">
                <a:solidFill>
                  <a:srgbClr val="FF0000"/>
                </a:solidFill>
                <a:latin typeface="Arial" panose="020B0604020202020204" pitchFamily="34" charset="0"/>
                <a:ea typeface="宋体" panose="02010600030101010101" pitchFamily="2" charset="-122"/>
              </a:rPr>
              <a:t> 4 </a:t>
            </a:r>
            <a:r>
              <a:rPr lang="en-US" altLang="zh-CN" b="1" dirty="0">
                <a:latin typeface="Arial" panose="020B0604020202020204" pitchFamily="34" charset="0"/>
                <a:ea typeface="宋体" panose="02010600030101010101" pitchFamily="2" charset="-122"/>
              </a:rPr>
              <a:t>3 </a:t>
            </a:r>
            <a:r>
              <a:rPr lang="en-US" altLang="zh-CN" b="1" dirty="0">
                <a:solidFill>
                  <a:srgbClr val="0000FF"/>
                </a:solidFill>
                <a:latin typeface="Arial" panose="020B0604020202020204" pitchFamily="34" charset="0"/>
                <a:ea typeface="宋体" panose="02010600030101010101" pitchFamily="2" charset="-122"/>
              </a:rPr>
              <a:t>6</a:t>
            </a:r>
            <a:r>
              <a:rPr lang="en-US" altLang="zh-CN" b="1" dirty="0">
                <a:latin typeface="Arial" panose="020B0604020202020204" pitchFamily="34" charset="0"/>
                <a:ea typeface="宋体" panose="02010600030101010101" pitchFamily="2" charset="-122"/>
              </a:rPr>
              <a:t> </a:t>
            </a:r>
            <a:endParaRPr lang="zh-CN" altLang="en-US" b="1" dirty="0">
              <a:latin typeface="Arial" panose="020B0604020202020204" pitchFamily="34" charset="0"/>
              <a:ea typeface="宋体" panose="02010600030101010101" pitchFamily="2" charset="-122"/>
            </a:endParaRPr>
          </a:p>
        </p:txBody>
      </p:sp>
      <p:sp>
        <p:nvSpPr>
          <p:cNvPr id="5" name="TextBox 4"/>
          <p:cNvSpPr txBox="1"/>
          <p:nvPr/>
        </p:nvSpPr>
        <p:spPr>
          <a:xfrm>
            <a:off x="1403350" y="5446713"/>
            <a:ext cx="2305050" cy="460375"/>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r>
              <a:rPr lang="en-US" altLang="zh-CN" b="1" dirty="0">
                <a:solidFill>
                  <a:srgbClr val="FF0000"/>
                </a:solidFill>
                <a:latin typeface="Arial" panose="020B0604020202020204" pitchFamily="34" charset="0"/>
                <a:ea typeface="宋体" panose="02010600030101010101" pitchFamily="2" charset="-122"/>
              </a:rPr>
              <a:t>4</a:t>
            </a:r>
            <a:r>
              <a:rPr lang="en-US" altLang="zh-CN" b="1" dirty="0">
                <a:latin typeface="Arial" panose="020B0604020202020204" pitchFamily="34" charset="0"/>
                <a:ea typeface="宋体" panose="02010600030101010101" pitchFamily="2" charset="-122"/>
              </a:rPr>
              <a:t> 3 </a:t>
            </a:r>
            <a:r>
              <a:rPr lang="en-US" altLang="zh-CN" b="1" u="sng" dirty="0">
                <a:solidFill>
                  <a:srgbClr val="0000FF"/>
                </a:solidFill>
                <a:latin typeface="Arial" panose="020B0604020202020204" pitchFamily="34" charset="0"/>
                <a:ea typeface="宋体" panose="02010600030101010101" pitchFamily="2" charset="-122"/>
              </a:rPr>
              <a:t>5</a:t>
            </a:r>
            <a:r>
              <a:rPr lang="en-US" altLang="zh-CN" b="1" dirty="0">
                <a:solidFill>
                  <a:srgbClr val="FF0000"/>
                </a:solidFill>
                <a:latin typeface="Arial" panose="020B0604020202020204" pitchFamily="34" charset="0"/>
                <a:ea typeface="宋体" panose="02010600030101010101" pitchFamily="2" charset="-122"/>
              </a:rPr>
              <a:t> 5 </a:t>
            </a:r>
            <a:r>
              <a:rPr lang="en-US" altLang="zh-CN" b="1" dirty="0">
                <a:latin typeface="Arial" panose="020B0604020202020204" pitchFamily="34" charset="0"/>
                <a:ea typeface="宋体" panose="02010600030101010101" pitchFamily="2" charset="-122"/>
              </a:rPr>
              <a:t>9 </a:t>
            </a:r>
            <a:r>
              <a:rPr lang="en-US" altLang="zh-CN" b="1" dirty="0">
                <a:solidFill>
                  <a:srgbClr val="0000FF"/>
                </a:solidFill>
                <a:latin typeface="Arial" panose="020B0604020202020204" pitchFamily="34" charset="0"/>
                <a:ea typeface="宋体" panose="02010600030101010101" pitchFamily="2" charset="-122"/>
              </a:rPr>
              <a:t>6</a:t>
            </a:r>
            <a:r>
              <a:rPr lang="en-US" altLang="zh-CN" b="1" dirty="0">
                <a:latin typeface="Arial" panose="020B0604020202020204" pitchFamily="34" charset="0"/>
                <a:ea typeface="宋体" panose="02010600030101010101" pitchFamily="2" charset="-122"/>
              </a:rPr>
              <a:t> </a:t>
            </a:r>
            <a:endParaRPr lang="zh-CN" altLang="en-US" b="1" dirty="0">
              <a:latin typeface="Arial" panose="020B0604020202020204" pitchFamily="34" charset="0"/>
              <a:ea typeface="宋体" panose="02010600030101010101" pitchFamily="2" charset="-122"/>
            </a:endParaRPr>
          </a:p>
        </p:txBody>
      </p:sp>
      <p:sp>
        <p:nvSpPr>
          <p:cNvPr id="6" name="TextBox 5"/>
          <p:cNvSpPr txBox="1"/>
          <p:nvPr/>
        </p:nvSpPr>
        <p:spPr>
          <a:xfrm>
            <a:off x="1403350" y="5805488"/>
            <a:ext cx="2305050" cy="461962"/>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r>
              <a:rPr lang="en-US" altLang="zh-CN" b="1" dirty="0">
                <a:solidFill>
                  <a:srgbClr val="006600"/>
                </a:solidFill>
                <a:latin typeface="Arial" panose="020B0604020202020204" pitchFamily="34" charset="0"/>
                <a:ea typeface="宋体" panose="02010600030101010101" pitchFamily="2" charset="-122"/>
              </a:rPr>
              <a:t>3 4 </a:t>
            </a:r>
            <a:r>
              <a:rPr lang="en-US" altLang="zh-CN" b="1" u="sng" dirty="0">
                <a:solidFill>
                  <a:srgbClr val="006600"/>
                </a:solidFill>
                <a:latin typeface="Arial" panose="020B0604020202020204" pitchFamily="34" charset="0"/>
                <a:ea typeface="宋体" panose="02010600030101010101" pitchFamily="2" charset="-122"/>
              </a:rPr>
              <a:t>5</a:t>
            </a:r>
            <a:r>
              <a:rPr lang="en-US" altLang="zh-CN" b="1" dirty="0">
                <a:solidFill>
                  <a:srgbClr val="006600"/>
                </a:solidFill>
                <a:latin typeface="Arial" panose="020B0604020202020204" pitchFamily="34" charset="0"/>
                <a:ea typeface="宋体" panose="02010600030101010101" pitchFamily="2" charset="-122"/>
              </a:rPr>
              <a:t> 5 6 9 </a:t>
            </a:r>
            <a:endParaRPr lang="zh-CN" altLang="en-US" b="1" dirty="0">
              <a:solidFill>
                <a:srgbClr val="006600"/>
              </a:solidFill>
              <a:latin typeface="Arial" panose="020B0604020202020204" pitchFamily="34" charset="0"/>
              <a:ea typeface="宋体" panose="02010600030101010101" pitchFamily="2" charset="-122"/>
            </a:endParaRPr>
          </a:p>
        </p:txBody>
      </p:sp>
      <p:sp>
        <p:nvSpPr>
          <p:cNvPr id="7" name="TextBox 6"/>
          <p:cNvSpPr txBox="1"/>
          <p:nvPr/>
        </p:nvSpPr>
        <p:spPr>
          <a:xfrm>
            <a:off x="1403350" y="4724400"/>
            <a:ext cx="2305050" cy="461963"/>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r>
              <a:rPr lang="en-US" altLang="zh-CN" b="1" dirty="0">
                <a:latin typeface="Arial" panose="020B0604020202020204" pitchFamily="34" charset="0"/>
                <a:ea typeface="宋体" panose="02010600030101010101" pitchFamily="2" charset="-122"/>
              </a:rPr>
              <a:t>5 9 </a:t>
            </a:r>
            <a:r>
              <a:rPr lang="en-US" altLang="zh-CN" b="1" u="sng" dirty="0">
                <a:latin typeface="Arial" panose="020B0604020202020204" pitchFamily="34" charset="0"/>
                <a:ea typeface="宋体" panose="02010600030101010101" pitchFamily="2" charset="-122"/>
              </a:rPr>
              <a:t>5</a:t>
            </a:r>
            <a:r>
              <a:rPr lang="en-US" altLang="zh-CN" b="1" dirty="0">
                <a:latin typeface="Arial" panose="020B0604020202020204" pitchFamily="34" charset="0"/>
                <a:ea typeface="宋体" panose="02010600030101010101" pitchFamily="2" charset="-122"/>
              </a:rPr>
              <a:t> 4 3 6 </a:t>
            </a:r>
            <a:endParaRPr lang="zh-CN" altLang="en-US" b="1" dirty="0">
              <a:latin typeface="Arial" panose="020B0604020202020204" pitchFamily="34" charset="0"/>
              <a:ea typeface="宋体" panose="02010600030101010101" pitchFamily="2"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3555">
                                            <p:txEl>
                                              <p:pRg st="1" end="1"/>
                                            </p:txEl>
                                          </p:spTgt>
                                        </p:tgtEl>
                                        <p:attrNameLst>
                                          <p:attrName>style.visibility</p:attrName>
                                        </p:attrNameLst>
                                      </p:cBhvr>
                                      <p:to>
                                        <p:strVal val="visible"/>
                                      </p:to>
                                    </p:set>
                                    <p:animEffect transition="in" filter="fade">
                                      <p:cBhvr>
                                        <p:cTn id="7" dur="500"/>
                                        <p:tgtEl>
                                          <p:spTgt spid="23555">
                                            <p:txEl>
                                              <p:pRg st="1" end="1"/>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3555">
                                            <p:txEl>
                                              <p:pRg st="2" end="2"/>
                                            </p:txEl>
                                          </p:spTgt>
                                        </p:tgtEl>
                                        <p:attrNameLst>
                                          <p:attrName>style.visibility</p:attrName>
                                        </p:attrNameLst>
                                      </p:cBhvr>
                                      <p:to>
                                        <p:strVal val="visible"/>
                                      </p:to>
                                    </p:set>
                                    <p:animEffect transition="in" filter="fade">
                                      <p:cBhvr>
                                        <p:cTn id="11" dur="500"/>
                                        <p:tgtEl>
                                          <p:spTgt spid="23555">
                                            <p:txEl>
                                              <p:pRg st="2" end="2"/>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23555">
                                            <p:txEl>
                                              <p:pRg st="3" end="3"/>
                                            </p:txEl>
                                          </p:spTgt>
                                        </p:tgtEl>
                                        <p:attrNameLst>
                                          <p:attrName>style.visibility</p:attrName>
                                        </p:attrNameLst>
                                      </p:cBhvr>
                                      <p:to>
                                        <p:strVal val="visible"/>
                                      </p:to>
                                    </p:set>
                                    <p:animEffect transition="in" filter="fade">
                                      <p:cBhvr>
                                        <p:cTn id="15" dur="500"/>
                                        <p:tgtEl>
                                          <p:spTgt spid="23555">
                                            <p:txEl>
                                              <p:pRg st="3" end="3"/>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23555">
                                            <p:txEl>
                                              <p:pRg st="4" end="4"/>
                                            </p:txEl>
                                          </p:spTgt>
                                        </p:tgtEl>
                                        <p:attrNameLst>
                                          <p:attrName>style.visibility</p:attrName>
                                        </p:attrNameLst>
                                      </p:cBhvr>
                                      <p:to>
                                        <p:strVal val="visible"/>
                                      </p:to>
                                    </p:set>
                                    <p:animEffect transition="in" filter="fade">
                                      <p:cBhvr>
                                        <p:cTn id="19" dur="500"/>
                                        <p:tgtEl>
                                          <p:spTgt spid="23555">
                                            <p:txEl>
                                              <p:pRg st="4" end="4"/>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23555">
                                            <p:txEl>
                                              <p:pRg st="5" end="5"/>
                                            </p:txEl>
                                          </p:spTgt>
                                        </p:tgtEl>
                                        <p:attrNameLst>
                                          <p:attrName>style.visibility</p:attrName>
                                        </p:attrNameLst>
                                      </p:cBhvr>
                                      <p:to>
                                        <p:strVal val="visible"/>
                                      </p:to>
                                    </p:set>
                                    <p:animEffect transition="in" filter="fade">
                                      <p:cBhvr>
                                        <p:cTn id="23" dur="500"/>
                                        <p:tgtEl>
                                          <p:spTgt spid="23555">
                                            <p:txEl>
                                              <p:pRg st="5" end="5"/>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23555">
                                            <p:txEl>
                                              <p:pRg st="6" end="6"/>
                                            </p:txEl>
                                          </p:spTgt>
                                        </p:tgtEl>
                                        <p:attrNameLst>
                                          <p:attrName>style.visibility</p:attrName>
                                        </p:attrNameLst>
                                      </p:cBhvr>
                                      <p:to>
                                        <p:strVal val="visible"/>
                                      </p:to>
                                    </p:set>
                                    <p:animEffect transition="in" filter="fade">
                                      <p:cBhvr>
                                        <p:cTn id="27" dur="500"/>
                                        <p:tgtEl>
                                          <p:spTgt spid="23555">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wipe(left)">
                                      <p:cBhvr>
                                        <p:cTn id="32" dur="500"/>
                                        <p:tgtEl>
                                          <p:spTgt spid="7"/>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
                                        </p:tgtEl>
                                        <p:attrNameLst>
                                          <p:attrName>style.visibility</p:attrName>
                                        </p:attrNameLst>
                                      </p:cBhvr>
                                      <p:to>
                                        <p:strVal val="visible"/>
                                      </p:to>
                                    </p:set>
                                    <p:animEffect transition="in" filter="wipe(left)">
                                      <p:cBhvr>
                                        <p:cTn id="37" dur="500"/>
                                        <p:tgtEl>
                                          <p:spTgt spid="2"/>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5"/>
                                        </p:tgtEl>
                                        <p:attrNameLst>
                                          <p:attrName>style.visibility</p:attrName>
                                        </p:attrNameLst>
                                      </p:cBhvr>
                                      <p:to>
                                        <p:strVal val="visible"/>
                                      </p:to>
                                    </p:set>
                                    <p:animEffect transition="in" filter="wipe(left)">
                                      <p:cBhvr>
                                        <p:cTn id="42" dur="500"/>
                                        <p:tgtEl>
                                          <p:spTgt spid="5"/>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6"/>
                                        </p:tgtEl>
                                        <p:attrNameLst>
                                          <p:attrName>style.visibility</p:attrName>
                                        </p:attrNameLst>
                                      </p:cBhvr>
                                      <p:to>
                                        <p:strVal val="visible"/>
                                      </p:to>
                                    </p:set>
                                    <p:animEffect transition="in" filter="wipe(left)">
                                      <p:cBhvr>
                                        <p:cTn id="4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6" grpId="0"/>
      <p:bldP spid="7" grpId="0"/>
    </p:bld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C00000"/>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idx="4294967295"/>
          </p:nvPr>
        </p:nvSpPr>
        <p:spPr>
          <a:xfrm>
            <a:off x="744538" y="260350"/>
            <a:ext cx="7643813" cy="574675"/>
          </a:xfrm>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zh-CN" sz="2800" b="1" i="0" u="none" strike="noStrike" kern="0" cap="none" spc="0" normalizeH="0" baseline="0" noProof="0">
                <a:ln>
                  <a:noFill/>
                </a:ln>
                <a:solidFill>
                  <a:srgbClr val="C00000"/>
                </a:solidFill>
                <a:effectLst>
                  <a:outerShdw blurRad="38100" dist="38100" dir="2700000" algn="tl">
                    <a:srgbClr val="C0C0C0"/>
                  </a:outerShdw>
                </a:effectLst>
                <a:uLnTx/>
                <a:uFillTx/>
                <a:latin typeface="+mj-lt"/>
                <a:ea typeface="+mj-ea"/>
                <a:cs typeface="+mj-cs"/>
              </a:rPr>
              <a:t>第八章 排序</a:t>
            </a:r>
            <a:endParaRPr kumimoji="0" lang="zh-CN" altLang="zh-CN" sz="2800" b="1" i="0" u="none" strike="noStrike" kern="0" cap="none" spc="0" normalizeH="0" baseline="0" noProof="0">
              <a:ln>
                <a:noFill/>
              </a:ln>
              <a:solidFill>
                <a:srgbClr val="C00000"/>
              </a:solidFill>
              <a:effectLst>
                <a:outerShdw blurRad="38100" dist="38100" dir="2700000" algn="tl">
                  <a:srgbClr val="C0C0C0"/>
                </a:outerShdw>
              </a:effectLst>
              <a:uLnTx/>
              <a:uFillTx/>
              <a:latin typeface="+mj-lt"/>
              <a:ea typeface="+mj-ea"/>
              <a:cs typeface="+mj-cs"/>
            </a:endParaRPr>
          </a:p>
        </p:txBody>
      </p:sp>
      <p:sp>
        <p:nvSpPr>
          <p:cNvPr id="5123" name="Rectangle 3"/>
          <p:cNvSpPr>
            <a:spLocks noGrp="1"/>
          </p:cNvSpPr>
          <p:nvPr>
            <p:ph type="body" idx="4294967295"/>
          </p:nvPr>
        </p:nvSpPr>
        <p:spPr/>
        <p:txBody>
          <a:bodyPr vert="horz" wrap="square" lIns="91440" tIns="45720" rIns="91440" bIns="45720" anchor="t" anchorCtr="0"/>
          <a:lstStyle/>
          <a:p>
            <a:endParaRPr lang="zh-CN" altLang="zh-CN" dirty="0"/>
          </a:p>
        </p:txBody>
      </p:sp>
      <p:grpSp>
        <p:nvGrpSpPr>
          <p:cNvPr id="5124" name="组合 42"/>
          <p:cNvGrpSpPr/>
          <p:nvPr/>
        </p:nvGrpSpPr>
        <p:grpSpPr>
          <a:xfrm>
            <a:off x="1003300" y="1268413"/>
            <a:ext cx="7240588" cy="679450"/>
            <a:chOff x="0" y="0"/>
            <a:chExt cx="7241884" cy="678766"/>
          </a:xfrm>
        </p:grpSpPr>
        <p:grpSp>
          <p:nvGrpSpPr>
            <p:cNvPr id="5173" name="组合 10"/>
            <p:cNvGrpSpPr/>
            <p:nvPr/>
          </p:nvGrpSpPr>
          <p:grpSpPr>
            <a:xfrm>
              <a:off x="0" y="0"/>
              <a:ext cx="7241884" cy="678766"/>
              <a:chOff x="0" y="0"/>
              <a:chExt cx="4074496" cy="450454"/>
            </a:xfrm>
          </p:grpSpPr>
          <p:sp>
            <p:nvSpPr>
              <p:cNvPr id="5175" name="矩形 4"/>
              <p:cNvSpPr/>
              <p:nvPr/>
            </p:nvSpPr>
            <p:spPr>
              <a:xfrm>
                <a:off x="0" y="0"/>
                <a:ext cx="4074496" cy="450454"/>
              </a:xfrm>
              <a:prstGeom prst="rect">
                <a:avLst/>
              </a:prstGeom>
              <a:solidFill>
                <a:schemeClr val="bg1">
                  <a:lumMod val="50000"/>
                </a:schemeClr>
              </a:solidFill>
              <a:ln w="9525">
                <a:noFill/>
              </a:ln>
              <a:effectLst>
                <a:outerShdw dist="38100" dir="2699999" algn="ctr" rotWithShape="0">
                  <a:srgbClr val="000000">
                    <a:alpha val="25998"/>
                  </a:srgbClr>
                </a:outerShdw>
              </a:effectLst>
            </p:spPr>
            <p:txBody>
              <a:bodyPr lIns="0" tIns="0" rIns="0" b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zh-CN" sz="2600" dirty="0">
                  <a:latin typeface="华文楷体" panose="02010600040101010101" pitchFamily="2" charset="-122"/>
                  <a:ea typeface="华文楷体" panose="02010600040101010101" pitchFamily="2" charset="-122"/>
                </a:endParaRPr>
              </a:p>
            </p:txBody>
          </p:sp>
          <p:grpSp>
            <p:nvGrpSpPr>
              <p:cNvPr id="5176" name="椭圆 5"/>
              <p:cNvGrpSpPr/>
              <p:nvPr/>
            </p:nvGrpSpPr>
            <p:grpSpPr>
              <a:xfrm>
                <a:off x="104341" y="54601"/>
                <a:ext cx="308736" cy="335441"/>
                <a:chOff x="0" y="0"/>
                <a:chExt cx="548640" cy="505968"/>
              </a:xfrm>
            </p:grpSpPr>
            <p:pic>
              <p:nvPicPr>
                <p:cNvPr id="5178" name="椭圆 5"/>
                <p:cNvPicPr/>
                <p:nvPr/>
              </p:nvPicPr>
              <p:blipFill>
                <a:blip r:embed="rId1"/>
                <a:stretch>
                  <a:fillRect/>
                </a:stretch>
              </p:blipFill>
              <p:spPr>
                <a:xfrm>
                  <a:off x="0" y="0"/>
                  <a:ext cx="548640" cy="505968"/>
                </a:xfrm>
                <a:prstGeom prst="rect">
                  <a:avLst/>
                </a:prstGeom>
                <a:noFill/>
                <a:ln w="9525">
                  <a:noFill/>
                </a:ln>
              </p:spPr>
            </p:pic>
            <p:sp>
              <p:nvSpPr>
                <p:cNvPr id="5179" name="Text Box 9"/>
                <p:cNvSpPr txBox="1"/>
                <p:nvPr/>
              </p:nvSpPr>
              <p:spPr>
                <a:xfrm>
                  <a:off x="83789" y="77142"/>
                  <a:ext cx="382186" cy="348347"/>
                </a:xfrm>
                <a:prstGeom prst="rect">
                  <a:avLst/>
                </a:prstGeom>
                <a:noFill/>
                <a:ln w="9525">
                  <a:noFill/>
                </a:ln>
              </p:spPr>
              <p:txBody>
                <a:bodyPr lIns="0" tIns="0" rIns="0" b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zh-CN" sz="2600" dirty="0">
                    <a:solidFill>
                      <a:srgbClr val="C00000"/>
                    </a:solidFill>
                    <a:latin typeface="华文楷体" panose="02010600040101010101" pitchFamily="2" charset="-122"/>
                    <a:ea typeface="华文楷体" panose="02010600040101010101" pitchFamily="2" charset="-122"/>
                  </a:endParaRPr>
                </a:p>
              </p:txBody>
            </p:sp>
          </p:grpSp>
          <p:sp>
            <p:nvSpPr>
              <p:cNvPr id="3" name="TextBox 7"/>
              <p:cNvSpPr txBox="1">
                <a:spLocks noChangeArrowheads="1"/>
              </p:cNvSpPr>
              <p:nvPr/>
            </p:nvSpPr>
            <p:spPr bwMode="auto">
              <a:xfrm>
                <a:off x="469001" y="68410"/>
                <a:ext cx="3605495" cy="305214"/>
              </a:xfrm>
              <a:prstGeom prst="rect">
                <a:avLst/>
              </a:prstGeom>
              <a:noFill/>
              <a:ln>
                <a:noFill/>
              </a:ln>
            </p:spPr>
            <p:txBody>
              <a:bodyPr>
                <a:spAutoFit/>
              </a:bodyPr>
              <a:lstStyle>
                <a:lvl1pPr algn="l" eaLnBrk="0" hangingPunct="0">
                  <a:spcBef>
                    <a:spcPct val="10000"/>
                  </a:spcBef>
                  <a:buFont typeface="Wingdings" panose="05000000000000000000" pitchFamily="2" charset="2"/>
                  <a:buChar char="l"/>
                  <a:defRPr sz="2400">
                    <a:solidFill>
                      <a:schemeClr val="tx1"/>
                    </a:solidFill>
                    <a:latin typeface="Calibri" panose="020F0502020204030204" pitchFamily="34" charset="0"/>
                    <a:ea typeface="黑体" panose="02010609060101010101" pitchFamily="49" charset="-122"/>
                  </a:defRPr>
                </a:lvl1pPr>
                <a:lvl2pPr marL="742950" indent="-285750" algn="l" eaLnBrk="0" hangingPunct="0">
                  <a:spcBef>
                    <a:spcPct val="10000"/>
                  </a:spcBef>
                  <a:buFont typeface="Wingdings" panose="05000000000000000000" pitchFamily="2" charset="2"/>
                  <a:buChar char="Ø"/>
                  <a:defRPr sz="24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1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gn="l" eaLnBrk="0" hangingPunct="0">
                  <a:spcBef>
                    <a:spcPct val="10000"/>
                  </a:spcBef>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10000"/>
                  </a:spcBef>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lang="zh-CN" altLang="zh-CN" b="1" noProof="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sym typeface="+mn-ea"/>
                  </a:rPr>
                  <a:t>基本概念和排序方法概述</a:t>
                </a:r>
                <a:endParaRPr kumimoji="0" lang="zh-CN" altLang="zh-CN" sz="2400" b="1" i="0" u="none" strike="noStrike" kern="1200" cap="none" spc="0" normalizeH="0" baseline="0" noProof="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endParaRPr>
              </a:p>
            </p:txBody>
          </p:sp>
        </p:grpSp>
        <p:sp>
          <p:nvSpPr>
            <p:cNvPr id="5174" name="TextBox 23"/>
            <p:cNvSpPr txBox="1"/>
            <p:nvPr/>
          </p:nvSpPr>
          <p:spPr>
            <a:xfrm>
              <a:off x="185100" y="114417"/>
              <a:ext cx="576064" cy="461665"/>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Arial" panose="020B0604020202020204" pitchFamily="34" charset="0"/>
                  <a:ea typeface="宋体" panose="02010600030101010101" pitchFamily="2" charset="-122"/>
                </a:rPr>
                <a:t>1</a:t>
              </a:r>
              <a:endParaRPr lang="zh-CN" altLang="en-US" b="1" dirty="0">
                <a:latin typeface="Arial" panose="020B0604020202020204" pitchFamily="34" charset="0"/>
                <a:ea typeface="宋体" panose="02010600030101010101" pitchFamily="2" charset="-122"/>
              </a:endParaRPr>
            </a:p>
          </p:txBody>
        </p:sp>
      </p:grpSp>
      <p:grpSp>
        <p:nvGrpSpPr>
          <p:cNvPr id="5125" name="组合 41"/>
          <p:cNvGrpSpPr/>
          <p:nvPr/>
        </p:nvGrpSpPr>
        <p:grpSpPr>
          <a:xfrm>
            <a:off x="1003300" y="2009775"/>
            <a:ext cx="7240588" cy="679450"/>
            <a:chOff x="0" y="0"/>
            <a:chExt cx="7241884" cy="678766"/>
          </a:xfrm>
        </p:grpSpPr>
        <p:grpSp>
          <p:nvGrpSpPr>
            <p:cNvPr id="5166" name="组合 10"/>
            <p:cNvGrpSpPr/>
            <p:nvPr/>
          </p:nvGrpSpPr>
          <p:grpSpPr>
            <a:xfrm>
              <a:off x="0" y="0"/>
              <a:ext cx="7241884" cy="678766"/>
              <a:chOff x="0" y="0"/>
              <a:chExt cx="4074496" cy="450454"/>
            </a:xfrm>
          </p:grpSpPr>
          <p:sp>
            <p:nvSpPr>
              <p:cNvPr id="5168" name="矩形 25"/>
              <p:cNvSpPr/>
              <p:nvPr/>
            </p:nvSpPr>
            <p:spPr>
              <a:xfrm>
                <a:off x="0" y="0"/>
                <a:ext cx="4074496" cy="450454"/>
              </a:xfrm>
              <a:prstGeom prst="rect">
                <a:avLst/>
              </a:prstGeom>
              <a:solidFill>
                <a:srgbClr val="7F7F7F"/>
              </a:solidFill>
              <a:ln w="9525">
                <a:noFill/>
              </a:ln>
              <a:effectLst>
                <a:outerShdw dist="38100" dir="2699999" algn="ctr" rotWithShape="0">
                  <a:srgbClr val="000000">
                    <a:alpha val="25998"/>
                  </a:srgbClr>
                </a:outerShdw>
              </a:effectLst>
            </p:spPr>
            <p:txBody>
              <a:bodyPr lIns="0" tIns="0" rIns="0" b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zh-CN" sz="2600" dirty="0">
                  <a:latin typeface="华文楷体" panose="02010600040101010101" pitchFamily="2" charset="-122"/>
                  <a:ea typeface="华文楷体" panose="02010600040101010101" pitchFamily="2" charset="-122"/>
                </a:endParaRPr>
              </a:p>
            </p:txBody>
          </p:sp>
          <p:grpSp>
            <p:nvGrpSpPr>
              <p:cNvPr id="5169" name="椭圆 26"/>
              <p:cNvGrpSpPr/>
              <p:nvPr/>
            </p:nvGrpSpPr>
            <p:grpSpPr>
              <a:xfrm>
                <a:off x="104341" y="54812"/>
                <a:ext cx="308736" cy="335441"/>
                <a:chOff x="0" y="0"/>
                <a:chExt cx="548640" cy="505968"/>
              </a:xfrm>
            </p:grpSpPr>
            <p:pic>
              <p:nvPicPr>
                <p:cNvPr id="5171" name="椭圆 26"/>
                <p:cNvPicPr/>
                <p:nvPr/>
              </p:nvPicPr>
              <p:blipFill>
                <a:blip r:embed="rId1"/>
                <a:stretch>
                  <a:fillRect/>
                </a:stretch>
              </p:blipFill>
              <p:spPr>
                <a:xfrm>
                  <a:off x="0" y="0"/>
                  <a:ext cx="548640" cy="505968"/>
                </a:xfrm>
                <a:prstGeom prst="rect">
                  <a:avLst/>
                </a:prstGeom>
                <a:noFill/>
                <a:ln w="9525">
                  <a:noFill/>
                </a:ln>
              </p:spPr>
            </p:pic>
            <p:sp>
              <p:nvSpPr>
                <p:cNvPr id="5172" name="Text Box 17"/>
                <p:cNvSpPr txBox="1"/>
                <p:nvPr/>
              </p:nvSpPr>
              <p:spPr>
                <a:xfrm>
                  <a:off x="83789" y="76824"/>
                  <a:ext cx="382186" cy="348347"/>
                </a:xfrm>
                <a:prstGeom prst="rect">
                  <a:avLst/>
                </a:prstGeom>
                <a:noFill/>
                <a:ln w="9525">
                  <a:noFill/>
                </a:ln>
              </p:spPr>
              <p:txBody>
                <a:bodyPr lIns="0" tIns="0" rIns="0" b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zh-CN" sz="2600" dirty="0">
                    <a:solidFill>
                      <a:srgbClr val="C00000"/>
                    </a:solidFill>
                    <a:latin typeface="华文楷体" panose="02010600040101010101" pitchFamily="2" charset="-122"/>
                    <a:ea typeface="华文楷体" panose="02010600040101010101" pitchFamily="2" charset="-122"/>
                  </a:endParaRPr>
                </a:p>
              </p:txBody>
            </p:sp>
          </p:grpSp>
          <p:sp>
            <p:nvSpPr>
              <p:cNvPr id="4" name="TextBox 27"/>
              <p:cNvSpPr txBox="1">
                <a:spLocks noChangeArrowheads="1"/>
              </p:cNvSpPr>
              <p:nvPr/>
            </p:nvSpPr>
            <p:spPr bwMode="auto">
              <a:xfrm>
                <a:off x="469001" y="68410"/>
                <a:ext cx="3605495" cy="303109"/>
              </a:xfrm>
              <a:prstGeom prst="rect">
                <a:avLst/>
              </a:prstGeom>
              <a:noFill/>
              <a:ln>
                <a:noFill/>
              </a:ln>
            </p:spPr>
            <p:txBody>
              <a:bodyPr>
                <a:spAutoFit/>
              </a:bodyPr>
              <a:lstStyle>
                <a:lvl1pPr algn="l" eaLnBrk="0" hangingPunct="0">
                  <a:spcBef>
                    <a:spcPct val="10000"/>
                  </a:spcBef>
                  <a:buFont typeface="Wingdings" panose="05000000000000000000" pitchFamily="2" charset="2"/>
                  <a:buChar char="l"/>
                  <a:defRPr sz="2400">
                    <a:solidFill>
                      <a:schemeClr val="tx1"/>
                    </a:solidFill>
                    <a:latin typeface="Calibri" panose="020F0502020204030204" pitchFamily="34" charset="0"/>
                    <a:ea typeface="黑体" panose="02010609060101010101" pitchFamily="49" charset="-122"/>
                  </a:defRPr>
                </a:lvl1pPr>
                <a:lvl2pPr marL="742950" indent="-285750" algn="l" eaLnBrk="0" hangingPunct="0">
                  <a:spcBef>
                    <a:spcPct val="10000"/>
                  </a:spcBef>
                  <a:buFont typeface="Wingdings" panose="05000000000000000000" pitchFamily="2" charset="2"/>
                  <a:buChar char="Ø"/>
                  <a:defRPr sz="24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1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gn="l" eaLnBrk="0" hangingPunct="0">
                  <a:spcBef>
                    <a:spcPct val="10000"/>
                  </a:spcBef>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10000"/>
                  </a:spcBef>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zh-CN" sz="2400" b="1" i="0" u="none" strike="noStrike" kern="1200" cap="none" spc="0" normalizeH="0" baseline="0" noProof="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rPr>
                  <a:t>插入排序</a:t>
                </a:r>
                <a:endParaRPr kumimoji="0" lang="zh-CN" altLang="zh-CN" sz="2400" b="1" i="0" u="none" strike="noStrike" kern="1200" cap="none" spc="0" normalizeH="0" baseline="0" noProof="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endParaRPr>
              </a:p>
            </p:txBody>
          </p:sp>
        </p:grpSp>
        <p:sp>
          <p:nvSpPr>
            <p:cNvPr id="5167" name="TextBox 28"/>
            <p:cNvSpPr txBox="1"/>
            <p:nvPr/>
          </p:nvSpPr>
          <p:spPr>
            <a:xfrm>
              <a:off x="185100" y="114417"/>
              <a:ext cx="576064" cy="461665"/>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Arial" panose="020B0604020202020204" pitchFamily="34" charset="0"/>
                  <a:ea typeface="宋体" panose="02010600030101010101" pitchFamily="2" charset="-122"/>
                </a:rPr>
                <a:t>2</a:t>
              </a:r>
              <a:endParaRPr lang="zh-CN" altLang="en-US" b="1" dirty="0">
                <a:latin typeface="Arial" panose="020B0604020202020204" pitchFamily="34" charset="0"/>
                <a:ea typeface="宋体" panose="02010600030101010101" pitchFamily="2" charset="-122"/>
              </a:endParaRPr>
            </a:p>
          </p:txBody>
        </p:sp>
      </p:grpSp>
      <p:grpSp>
        <p:nvGrpSpPr>
          <p:cNvPr id="5126" name="组合 40"/>
          <p:cNvGrpSpPr/>
          <p:nvPr/>
        </p:nvGrpSpPr>
        <p:grpSpPr>
          <a:xfrm>
            <a:off x="1003300" y="2744788"/>
            <a:ext cx="7240588" cy="679450"/>
            <a:chOff x="0" y="0"/>
            <a:chExt cx="7241884" cy="678766"/>
          </a:xfrm>
        </p:grpSpPr>
        <p:grpSp>
          <p:nvGrpSpPr>
            <p:cNvPr id="5159" name="组合 10"/>
            <p:cNvGrpSpPr/>
            <p:nvPr/>
          </p:nvGrpSpPr>
          <p:grpSpPr>
            <a:xfrm>
              <a:off x="0" y="0"/>
              <a:ext cx="7241884" cy="678766"/>
              <a:chOff x="0" y="0"/>
              <a:chExt cx="4074496" cy="450454"/>
            </a:xfrm>
          </p:grpSpPr>
          <p:sp>
            <p:nvSpPr>
              <p:cNvPr id="5161" name="矩形 30"/>
              <p:cNvSpPr/>
              <p:nvPr/>
            </p:nvSpPr>
            <p:spPr>
              <a:xfrm>
                <a:off x="0" y="0"/>
                <a:ext cx="4074496" cy="450454"/>
              </a:xfrm>
              <a:prstGeom prst="rect">
                <a:avLst/>
              </a:prstGeom>
              <a:solidFill>
                <a:srgbClr val="C00000"/>
              </a:solidFill>
              <a:ln w="9525">
                <a:noFill/>
              </a:ln>
              <a:effectLst>
                <a:outerShdw dist="38100" dir="2699999" algn="ctr" rotWithShape="0">
                  <a:srgbClr val="000000">
                    <a:alpha val="25998"/>
                  </a:srgbClr>
                </a:outerShdw>
              </a:effectLst>
            </p:spPr>
            <p:txBody>
              <a:bodyPr lIns="0" tIns="0" rIns="0" b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zh-CN" sz="2600" dirty="0">
                  <a:latin typeface="华文楷体" panose="02010600040101010101" pitchFamily="2" charset="-122"/>
                  <a:ea typeface="华文楷体" panose="02010600040101010101" pitchFamily="2" charset="-122"/>
                </a:endParaRPr>
              </a:p>
            </p:txBody>
          </p:sp>
          <p:grpSp>
            <p:nvGrpSpPr>
              <p:cNvPr id="5162" name="椭圆 31"/>
              <p:cNvGrpSpPr/>
              <p:nvPr/>
            </p:nvGrpSpPr>
            <p:grpSpPr>
              <a:xfrm>
                <a:off x="104341" y="55022"/>
                <a:ext cx="308736" cy="335441"/>
                <a:chOff x="0" y="0"/>
                <a:chExt cx="548640" cy="505968"/>
              </a:xfrm>
            </p:grpSpPr>
            <p:pic>
              <p:nvPicPr>
                <p:cNvPr id="5164" name="椭圆 31"/>
                <p:cNvPicPr/>
                <p:nvPr/>
              </p:nvPicPr>
              <p:blipFill>
                <a:blip r:embed="rId1"/>
                <a:stretch>
                  <a:fillRect/>
                </a:stretch>
              </p:blipFill>
              <p:spPr>
                <a:xfrm>
                  <a:off x="0" y="0"/>
                  <a:ext cx="548640" cy="505968"/>
                </a:xfrm>
                <a:prstGeom prst="rect">
                  <a:avLst/>
                </a:prstGeom>
                <a:noFill/>
                <a:ln w="9525">
                  <a:noFill/>
                </a:ln>
              </p:spPr>
            </p:pic>
            <p:sp>
              <p:nvSpPr>
                <p:cNvPr id="5165" name="Text Box 25"/>
                <p:cNvSpPr txBox="1"/>
                <p:nvPr/>
              </p:nvSpPr>
              <p:spPr>
                <a:xfrm>
                  <a:off x="83789" y="76507"/>
                  <a:ext cx="382186" cy="348347"/>
                </a:xfrm>
                <a:prstGeom prst="rect">
                  <a:avLst/>
                </a:prstGeom>
                <a:noFill/>
                <a:ln w="9525">
                  <a:noFill/>
                </a:ln>
              </p:spPr>
              <p:txBody>
                <a:bodyPr lIns="0" tIns="0" rIns="0" b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zh-CN" sz="2600" dirty="0">
                    <a:solidFill>
                      <a:srgbClr val="C00000"/>
                    </a:solidFill>
                    <a:latin typeface="华文楷体" panose="02010600040101010101" pitchFamily="2" charset="-122"/>
                    <a:ea typeface="华文楷体" panose="02010600040101010101" pitchFamily="2" charset="-122"/>
                  </a:endParaRPr>
                </a:p>
              </p:txBody>
            </p:sp>
          </p:grpSp>
          <p:sp>
            <p:nvSpPr>
              <p:cNvPr id="5" name="TextBox 32"/>
              <p:cNvSpPr txBox="1">
                <a:spLocks noChangeArrowheads="1"/>
              </p:cNvSpPr>
              <p:nvPr/>
            </p:nvSpPr>
            <p:spPr bwMode="auto">
              <a:xfrm>
                <a:off x="469001" y="68410"/>
                <a:ext cx="3605495" cy="305214"/>
              </a:xfrm>
              <a:prstGeom prst="rect">
                <a:avLst/>
              </a:prstGeom>
              <a:noFill/>
              <a:ln>
                <a:noFill/>
              </a:ln>
            </p:spPr>
            <p:txBody>
              <a:bodyPr>
                <a:spAutoFit/>
              </a:bodyPr>
              <a:lstStyle>
                <a:lvl1pPr algn="l" eaLnBrk="0" hangingPunct="0">
                  <a:spcBef>
                    <a:spcPct val="10000"/>
                  </a:spcBef>
                  <a:buFont typeface="Wingdings" panose="05000000000000000000" pitchFamily="2" charset="2"/>
                  <a:buChar char="l"/>
                  <a:defRPr sz="2400">
                    <a:solidFill>
                      <a:schemeClr val="tx1"/>
                    </a:solidFill>
                    <a:latin typeface="Calibri" panose="020F0502020204030204" pitchFamily="34" charset="0"/>
                    <a:ea typeface="黑体" panose="02010609060101010101" pitchFamily="49" charset="-122"/>
                  </a:defRPr>
                </a:lvl1pPr>
                <a:lvl2pPr marL="742950" indent="-285750" algn="l" eaLnBrk="0" hangingPunct="0">
                  <a:spcBef>
                    <a:spcPct val="10000"/>
                  </a:spcBef>
                  <a:buFont typeface="Wingdings" panose="05000000000000000000" pitchFamily="2" charset="2"/>
                  <a:buChar char="Ø"/>
                  <a:defRPr sz="24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1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gn="l" eaLnBrk="0" hangingPunct="0">
                  <a:spcBef>
                    <a:spcPct val="10000"/>
                  </a:spcBef>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10000"/>
                  </a:spcBef>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zh-CN" sz="2400" b="1" i="0" u="none" strike="noStrike" kern="1200" cap="none" spc="0" normalizeH="0" baseline="0" noProof="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rPr>
                  <a:t>交换排序</a:t>
                </a:r>
                <a:endParaRPr kumimoji="0" lang="zh-CN" altLang="zh-CN" sz="2400" b="1" i="0" u="none" strike="noStrike" kern="1200" cap="none" spc="0" normalizeH="0" baseline="0" noProof="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endParaRPr>
              </a:p>
            </p:txBody>
          </p:sp>
        </p:grpSp>
        <p:sp>
          <p:nvSpPr>
            <p:cNvPr id="5160" name="TextBox 33"/>
            <p:cNvSpPr txBox="1"/>
            <p:nvPr/>
          </p:nvSpPr>
          <p:spPr>
            <a:xfrm>
              <a:off x="185100" y="114417"/>
              <a:ext cx="576064" cy="461665"/>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Arial" panose="020B0604020202020204" pitchFamily="34" charset="0"/>
                  <a:ea typeface="宋体" panose="02010600030101010101" pitchFamily="2" charset="-122"/>
                </a:rPr>
                <a:t>3</a:t>
              </a:r>
              <a:endParaRPr lang="zh-CN" altLang="en-US" b="1" dirty="0">
                <a:latin typeface="Arial" panose="020B0604020202020204" pitchFamily="34" charset="0"/>
                <a:ea typeface="宋体" panose="02010600030101010101" pitchFamily="2" charset="-122"/>
              </a:endParaRPr>
            </a:p>
          </p:txBody>
        </p:sp>
      </p:grpSp>
      <p:grpSp>
        <p:nvGrpSpPr>
          <p:cNvPr id="5127" name="组合 40"/>
          <p:cNvGrpSpPr/>
          <p:nvPr/>
        </p:nvGrpSpPr>
        <p:grpSpPr>
          <a:xfrm>
            <a:off x="1003300" y="3484563"/>
            <a:ext cx="7240588" cy="679450"/>
            <a:chOff x="0" y="0"/>
            <a:chExt cx="7241884" cy="678766"/>
          </a:xfrm>
        </p:grpSpPr>
        <p:grpSp>
          <p:nvGrpSpPr>
            <p:cNvPr id="5152" name="组合 10"/>
            <p:cNvGrpSpPr/>
            <p:nvPr/>
          </p:nvGrpSpPr>
          <p:grpSpPr>
            <a:xfrm>
              <a:off x="0" y="0"/>
              <a:ext cx="7241884" cy="678766"/>
              <a:chOff x="0" y="0"/>
              <a:chExt cx="4074496" cy="450454"/>
            </a:xfrm>
          </p:grpSpPr>
          <p:sp>
            <p:nvSpPr>
              <p:cNvPr id="5154" name="矩形 30"/>
              <p:cNvSpPr/>
              <p:nvPr/>
            </p:nvSpPr>
            <p:spPr>
              <a:xfrm>
                <a:off x="0" y="0"/>
                <a:ext cx="4074496" cy="450454"/>
              </a:xfrm>
              <a:prstGeom prst="rect">
                <a:avLst/>
              </a:prstGeom>
              <a:solidFill>
                <a:srgbClr val="7F7F7F"/>
              </a:solidFill>
              <a:ln w="9525">
                <a:noFill/>
              </a:ln>
              <a:effectLst>
                <a:outerShdw dist="38100" dir="2699999" algn="ctr" rotWithShape="0">
                  <a:srgbClr val="000000">
                    <a:alpha val="25998"/>
                  </a:srgbClr>
                </a:outerShdw>
              </a:effectLst>
            </p:spPr>
            <p:txBody>
              <a:bodyPr lIns="0" tIns="0" rIns="0" b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zh-CN" sz="2600" dirty="0">
                  <a:latin typeface="华文楷体" panose="02010600040101010101" pitchFamily="2" charset="-122"/>
                  <a:ea typeface="华文楷体" panose="02010600040101010101" pitchFamily="2" charset="-122"/>
                </a:endParaRPr>
              </a:p>
            </p:txBody>
          </p:sp>
          <p:grpSp>
            <p:nvGrpSpPr>
              <p:cNvPr id="5155" name="椭圆 31"/>
              <p:cNvGrpSpPr/>
              <p:nvPr/>
            </p:nvGrpSpPr>
            <p:grpSpPr>
              <a:xfrm>
                <a:off x="104341" y="55022"/>
                <a:ext cx="308736" cy="335441"/>
                <a:chOff x="0" y="0"/>
                <a:chExt cx="548640" cy="505968"/>
              </a:xfrm>
            </p:grpSpPr>
            <p:pic>
              <p:nvPicPr>
                <p:cNvPr id="5157" name="椭圆 31"/>
                <p:cNvPicPr/>
                <p:nvPr/>
              </p:nvPicPr>
              <p:blipFill>
                <a:blip r:embed="rId1"/>
                <a:stretch>
                  <a:fillRect/>
                </a:stretch>
              </p:blipFill>
              <p:spPr>
                <a:xfrm>
                  <a:off x="0" y="0"/>
                  <a:ext cx="548640" cy="505968"/>
                </a:xfrm>
                <a:prstGeom prst="rect">
                  <a:avLst/>
                </a:prstGeom>
                <a:noFill/>
                <a:ln w="9525">
                  <a:noFill/>
                </a:ln>
              </p:spPr>
            </p:pic>
            <p:sp>
              <p:nvSpPr>
                <p:cNvPr id="5158" name="Text Box 25"/>
                <p:cNvSpPr txBox="1"/>
                <p:nvPr/>
              </p:nvSpPr>
              <p:spPr>
                <a:xfrm>
                  <a:off x="83789" y="76507"/>
                  <a:ext cx="382186" cy="348347"/>
                </a:xfrm>
                <a:prstGeom prst="rect">
                  <a:avLst/>
                </a:prstGeom>
                <a:noFill/>
                <a:ln w="9525">
                  <a:noFill/>
                </a:ln>
              </p:spPr>
              <p:txBody>
                <a:bodyPr lIns="0" tIns="0" rIns="0" b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zh-CN" sz="2600" dirty="0">
                    <a:solidFill>
                      <a:srgbClr val="C00000"/>
                    </a:solidFill>
                    <a:latin typeface="华文楷体" panose="02010600040101010101" pitchFamily="2" charset="-122"/>
                    <a:ea typeface="华文楷体" panose="02010600040101010101" pitchFamily="2" charset="-122"/>
                  </a:endParaRPr>
                </a:p>
              </p:txBody>
            </p:sp>
          </p:grpSp>
          <p:sp>
            <p:nvSpPr>
              <p:cNvPr id="6" name="TextBox 32"/>
              <p:cNvSpPr txBox="1">
                <a:spLocks noChangeArrowheads="1"/>
              </p:cNvSpPr>
              <p:nvPr/>
            </p:nvSpPr>
            <p:spPr bwMode="auto">
              <a:xfrm>
                <a:off x="469001" y="68410"/>
                <a:ext cx="3605495" cy="303109"/>
              </a:xfrm>
              <a:prstGeom prst="rect">
                <a:avLst/>
              </a:prstGeom>
              <a:noFill/>
              <a:ln>
                <a:noFill/>
              </a:ln>
            </p:spPr>
            <p:txBody>
              <a:bodyPr>
                <a:spAutoFit/>
              </a:bodyPr>
              <a:lstStyle>
                <a:lvl1pPr algn="l" eaLnBrk="0" hangingPunct="0">
                  <a:spcBef>
                    <a:spcPct val="10000"/>
                  </a:spcBef>
                  <a:buFont typeface="Wingdings" panose="05000000000000000000" pitchFamily="2" charset="2"/>
                  <a:buChar char="l"/>
                  <a:defRPr sz="2400">
                    <a:solidFill>
                      <a:schemeClr val="tx1"/>
                    </a:solidFill>
                    <a:latin typeface="Calibri" panose="020F0502020204030204" pitchFamily="34" charset="0"/>
                    <a:ea typeface="黑体" panose="02010609060101010101" pitchFamily="49" charset="-122"/>
                  </a:defRPr>
                </a:lvl1pPr>
                <a:lvl2pPr marL="742950" indent="-285750" algn="l" eaLnBrk="0" hangingPunct="0">
                  <a:spcBef>
                    <a:spcPct val="10000"/>
                  </a:spcBef>
                  <a:buFont typeface="Wingdings" panose="05000000000000000000" pitchFamily="2" charset="2"/>
                  <a:buChar char="Ø"/>
                  <a:defRPr sz="24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1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gn="l" eaLnBrk="0" hangingPunct="0">
                  <a:spcBef>
                    <a:spcPct val="10000"/>
                  </a:spcBef>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10000"/>
                  </a:spcBef>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zh-CN" sz="2400" b="1" i="0" u="none" strike="noStrike" kern="1200" cap="none" spc="0" normalizeH="0" baseline="0" noProof="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rPr>
                  <a:t>选择排序</a:t>
                </a:r>
                <a:endParaRPr kumimoji="0" lang="zh-CN" altLang="zh-CN" sz="2400" b="1" i="0" u="none" strike="noStrike" kern="1200" cap="none" spc="0" normalizeH="0" baseline="0" noProof="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endParaRPr>
              </a:p>
            </p:txBody>
          </p:sp>
        </p:grpSp>
        <p:sp>
          <p:nvSpPr>
            <p:cNvPr id="5153" name="TextBox 33"/>
            <p:cNvSpPr txBox="1"/>
            <p:nvPr/>
          </p:nvSpPr>
          <p:spPr>
            <a:xfrm>
              <a:off x="185100" y="114417"/>
              <a:ext cx="576064" cy="461665"/>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Arial" panose="020B0604020202020204" pitchFamily="34" charset="0"/>
                  <a:ea typeface="宋体" panose="02010600030101010101" pitchFamily="2" charset="-122"/>
                </a:rPr>
                <a:t>4</a:t>
              </a:r>
              <a:endParaRPr lang="zh-CN" altLang="en-US" b="1" dirty="0">
                <a:latin typeface="Arial" panose="020B0604020202020204" pitchFamily="34" charset="0"/>
                <a:ea typeface="宋体" panose="02010600030101010101" pitchFamily="2" charset="-122"/>
              </a:endParaRPr>
            </a:p>
          </p:txBody>
        </p:sp>
      </p:grpSp>
      <p:grpSp>
        <p:nvGrpSpPr>
          <p:cNvPr id="5128" name="组合 40"/>
          <p:cNvGrpSpPr/>
          <p:nvPr/>
        </p:nvGrpSpPr>
        <p:grpSpPr>
          <a:xfrm>
            <a:off x="1003300" y="4225925"/>
            <a:ext cx="7240588" cy="679450"/>
            <a:chOff x="0" y="0"/>
            <a:chExt cx="7241884" cy="678766"/>
          </a:xfrm>
        </p:grpSpPr>
        <p:grpSp>
          <p:nvGrpSpPr>
            <p:cNvPr id="5145" name="组合 10"/>
            <p:cNvGrpSpPr/>
            <p:nvPr/>
          </p:nvGrpSpPr>
          <p:grpSpPr>
            <a:xfrm>
              <a:off x="0" y="0"/>
              <a:ext cx="7241884" cy="678766"/>
              <a:chOff x="0" y="0"/>
              <a:chExt cx="4074496" cy="450454"/>
            </a:xfrm>
          </p:grpSpPr>
          <p:sp>
            <p:nvSpPr>
              <p:cNvPr id="5147" name="矩形 30"/>
              <p:cNvSpPr/>
              <p:nvPr/>
            </p:nvSpPr>
            <p:spPr>
              <a:xfrm>
                <a:off x="0" y="0"/>
                <a:ext cx="4074496" cy="450454"/>
              </a:xfrm>
              <a:prstGeom prst="rect">
                <a:avLst/>
              </a:prstGeom>
              <a:solidFill>
                <a:srgbClr val="7F7F7F"/>
              </a:solidFill>
              <a:ln w="9525">
                <a:noFill/>
              </a:ln>
              <a:effectLst>
                <a:outerShdw dist="38100" dir="2699999" algn="ctr" rotWithShape="0">
                  <a:srgbClr val="000000">
                    <a:alpha val="25998"/>
                  </a:srgbClr>
                </a:outerShdw>
              </a:effectLst>
            </p:spPr>
            <p:txBody>
              <a:bodyPr lIns="0" tIns="0" rIns="0" b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zh-CN" sz="2600" dirty="0">
                  <a:latin typeface="华文楷体" panose="02010600040101010101" pitchFamily="2" charset="-122"/>
                  <a:ea typeface="华文楷体" panose="02010600040101010101" pitchFamily="2" charset="-122"/>
                </a:endParaRPr>
              </a:p>
            </p:txBody>
          </p:sp>
          <p:grpSp>
            <p:nvGrpSpPr>
              <p:cNvPr id="5148" name="椭圆 31"/>
              <p:cNvGrpSpPr/>
              <p:nvPr/>
            </p:nvGrpSpPr>
            <p:grpSpPr>
              <a:xfrm>
                <a:off x="104341" y="55022"/>
                <a:ext cx="308736" cy="335441"/>
                <a:chOff x="0" y="0"/>
                <a:chExt cx="548640" cy="505968"/>
              </a:xfrm>
            </p:grpSpPr>
            <p:pic>
              <p:nvPicPr>
                <p:cNvPr id="5150" name="椭圆 31"/>
                <p:cNvPicPr/>
                <p:nvPr/>
              </p:nvPicPr>
              <p:blipFill>
                <a:blip r:embed="rId1"/>
                <a:stretch>
                  <a:fillRect/>
                </a:stretch>
              </p:blipFill>
              <p:spPr>
                <a:xfrm>
                  <a:off x="0" y="0"/>
                  <a:ext cx="548640" cy="505968"/>
                </a:xfrm>
                <a:prstGeom prst="rect">
                  <a:avLst/>
                </a:prstGeom>
                <a:noFill/>
                <a:ln w="9525">
                  <a:noFill/>
                </a:ln>
              </p:spPr>
            </p:pic>
            <p:sp>
              <p:nvSpPr>
                <p:cNvPr id="5151" name="Text Box 25"/>
                <p:cNvSpPr txBox="1"/>
                <p:nvPr/>
              </p:nvSpPr>
              <p:spPr>
                <a:xfrm>
                  <a:off x="83789" y="76507"/>
                  <a:ext cx="382186" cy="348347"/>
                </a:xfrm>
                <a:prstGeom prst="rect">
                  <a:avLst/>
                </a:prstGeom>
                <a:noFill/>
                <a:ln w="9525">
                  <a:noFill/>
                </a:ln>
              </p:spPr>
              <p:txBody>
                <a:bodyPr lIns="0" tIns="0" rIns="0" b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zh-CN" sz="2600" dirty="0">
                    <a:solidFill>
                      <a:srgbClr val="C00000"/>
                    </a:solidFill>
                    <a:latin typeface="华文楷体" panose="02010600040101010101" pitchFamily="2" charset="-122"/>
                    <a:ea typeface="华文楷体" panose="02010600040101010101" pitchFamily="2" charset="-122"/>
                  </a:endParaRPr>
                </a:p>
              </p:txBody>
            </p:sp>
          </p:grpSp>
          <p:sp>
            <p:nvSpPr>
              <p:cNvPr id="7" name="TextBox 32"/>
              <p:cNvSpPr txBox="1">
                <a:spLocks noChangeArrowheads="1"/>
              </p:cNvSpPr>
              <p:nvPr/>
            </p:nvSpPr>
            <p:spPr bwMode="auto">
              <a:xfrm>
                <a:off x="469001" y="68410"/>
                <a:ext cx="3605495" cy="303109"/>
              </a:xfrm>
              <a:prstGeom prst="rect">
                <a:avLst/>
              </a:prstGeom>
              <a:noFill/>
              <a:ln>
                <a:noFill/>
              </a:ln>
            </p:spPr>
            <p:txBody>
              <a:bodyPr>
                <a:spAutoFit/>
              </a:bodyPr>
              <a:lstStyle>
                <a:lvl1pPr algn="l" eaLnBrk="0" hangingPunct="0">
                  <a:spcBef>
                    <a:spcPct val="10000"/>
                  </a:spcBef>
                  <a:buFont typeface="Wingdings" panose="05000000000000000000" pitchFamily="2" charset="2"/>
                  <a:buChar char="l"/>
                  <a:defRPr sz="2400">
                    <a:solidFill>
                      <a:schemeClr val="tx1"/>
                    </a:solidFill>
                    <a:latin typeface="Calibri" panose="020F0502020204030204" pitchFamily="34" charset="0"/>
                    <a:ea typeface="黑体" panose="02010609060101010101" pitchFamily="49" charset="-122"/>
                  </a:defRPr>
                </a:lvl1pPr>
                <a:lvl2pPr marL="742950" indent="-285750" algn="l" eaLnBrk="0" hangingPunct="0">
                  <a:spcBef>
                    <a:spcPct val="10000"/>
                  </a:spcBef>
                  <a:buFont typeface="Wingdings" panose="05000000000000000000" pitchFamily="2" charset="2"/>
                  <a:buChar char="Ø"/>
                  <a:defRPr sz="24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1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gn="l" eaLnBrk="0" hangingPunct="0">
                  <a:spcBef>
                    <a:spcPct val="10000"/>
                  </a:spcBef>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10000"/>
                  </a:spcBef>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zh-CN" sz="2400" b="1" i="0" u="none" strike="noStrike" kern="1200" cap="none" spc="0" normalizeH="0" baseline="0" noProof="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rPr>
                  <a:t>归并排序</a:t>
                </a:r>
                <a:endParaRPr kumimoji="0" lang="zh-CN" altLang="zh-CN" sz="2400" b="1" i="0" u="none" strike="noStrike" kern="1200" cap="none" spc="0" normalizeH="0" baseline="0" noProof="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endParaRPr>
              </a:p>
            </p:txBody>
          </p:sp>
        </p:grpSp>
        <p:sp>
          <p:nvSpPr>
            <p:cNvPr id="5146" name="TextBox 33"/>
            <p:cNvSpPr txBox="1"/>
            <p:nvPr/>
          </p:nvSpPr>
          <p:spPr>
            <a:xfrm>
              <a:off x="185100" y="114417"/>
              <a:ext cx="576064" cy="461665"/>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Arial" panose="020B0604020202020204" pitchFamily="34" charset="0"/>
                  <a:ea typeface="宋体" panose="02010600030101010101" pitchFamily="2" charset="-122"/>
                </a:rPr>
                <a:t>5</a:t>
              </a:r>
              <a:endParaRPr lang="zh-CN" altLang="en-US" b="1" dirty="0">
                <a:latin typeface="Arial" panose="020B0604020202020204" pitchFamily="34" charset="0"/>
                <a:ea typeface="宋体" panose="02010600030101010101" pitchFamily="2" charset="-122"/>
              </a:endParaRPr>
            </a:p>
          </p:txBody>
        </p:sp>
      </p:grpSp>
      <p:grpSp>
        <p:nvGrpSpPr>
          <p:cNvPr id="5129" name="组合 40"/>
          <p:cNvGrpSpPr/>
          <p:nvPr/>
        </p:nvGrpSpPr>
        <p:grpSpPr>
          <a:xfrm>
            <a:off x="1003300" y="4954588"/>
            <a:ext cx="7240588" cy="679450"/>
            <a:chOff x="0" y="0"/>
            <a:chExt cx="7241884" cy="678766"/>
          </a:xfrm>
        </p:grpSpPr>
        <p:grpSp>
          <p:nvGrpSpPr>
            <p:cNvPr id="5138" name="组合 10"/>
            <p:cNvGrpSpPr/>
            <p:nvPr/>
          </p:nvGrpSpPr>
          <p:grpSpPr>
            <a:xfrm>
              <a:off x="0" y="0"/>
              <a:ext cx="7241884" cy="678766"/>
              <a:chOff x="0" y="0"/>
              <a:chExt cx="4074496" cy="450454"/>
            </a:xfrm>
          </p:grpSpPr>
          <p:sp>
            <p:nvSpPr>
              <p:cNvPr id="5140" name="矩形 30"/>
              <p:cNvSpPr/>
              <p:nvPr/>
            </p:nvSpPr>
            <p:spPr>
              <a:xfrm>
                <a:off x="0" y="0"/>
                <a:ext cx="4074496" cy="450454"/>
              </a:xfrm>
              <a:prstGeom prst="rect">
                <a:avLst/>
              </a:prstGeom>
              <a:solidFill>
                <a:srgbClr val="7F7F7F"/>
              </a:solidFill>
              <a:ln w="9525">
                <a:noFill/>
              </a:ln>
              <a:effectLst>
                <a:outerShdw dist="38100" dir="2699999" algn="ctr" rotWithShape="0">
                  <a:srgbClr val="000000">
                    <a:alpha val="25998"/>
                  </a:srgbClr>
                </a:outerShdw>
              </a:effectLst>
            </p:spPr>
            <p:txBody>
              <a:bodyPr lIns="0" tIns="0" rIns="0" b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zh-CN" sz="2600" dirty="0">
                  <a:latin typeface="华文楷体" panose="02010600040101010101" pitchFamily="2" charset="-122"/>
                  <a:ea typeface="华文楷体" panose="02010600040101010101" pitchFamily="2" charset="-122"/>
                </a:endParaRPr>
              </a:p>
            </p:txBody>
          </p:sp>
          <p:grpSp>
            <p:nvGrpSpPr>
              <p:cNvPr id="5141" name="椭圆 31"/>
              <p:cNvGrpSpPr/>
              <p:nvPr/>
            </p:nvGrpSpPr>
            <p:grpSpPr>
              <a:xfrm>
                <a:off x="104341" y="55022"/>
                <a:ext cx="308736" cy="335441"/>
                <a:chOff x="0" y="0"/>
                <a:chExt cx="548640" cy="505968"/>
              </a:xfrm>
            </p:grpSpPr>
            <p:pic>
              <p:nvPicPr>
                <p:cNvPr id="5143" name="椭圆 31"/>
                <p:cNvPicPr/>
                <p:nvPr/>
              </p:nvPicPr>
              <p:blipFill>
                <a:blip r:embed="rId1"/>
                <a:stretch>
                  <a:fillRect/>
                </a:stretch>
              </p:blipFill>
              <p:spPr>
                <a:xfrm>
                  <a:off x="0" y="0"/>
                  <a:ext cx="548640" cy="505968"/>
                </a:xfrm>
                <a:prstGeom prst="rect">
                  <a:avLst/>
                </a:prstGeom>
                <a:noFill/>
                <a:ln w="9525">
                  <a:noFill/>
                </a:ln>
              </p:spPr>
            </p:pic>
            <p:sp>
              <p:nvSpPr>
                <p:cNvPr id="5144" name="Text Box 25"/>
                <p:cNvSpPr txBox="1"/>
                <p:nvPr/>
              </p:nvSpPr>
              <p:spPr>
                <a:xfrm>
                  <a:off x="83789" y="76507"/>
                  <a:ext cx="382186" cy="348347"/>
                </a:xfrm>
                <a:prstGeom prst="rect">
                  <a:avLst/>
                </a:prstGeom>
                <a:noFill/>
                <a:ln w="9525">
                  <a:noFill/>
                </a:ln>
              </p:spPr>
              <p:txBody>
                <a:bodyPr lIns="0" tIns="0" rIns="0" b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zh-CN" sz="2600" dirty="0">
                    <a:solidFill>
                      <a:srgbClr val="C00000"/>
                    </a:solidFill>
                    <a:latin typeface="华文楷体" panose="02010600040101010101" pitchFamily="2" charset="-122"/>
                    <a:ea typeface="华文楷体" panose="02010600040101010101" pitchFamily="2" charset="-122"/>
                  </a:endParaRPr>
                </a:p>
              </p:txBody>
            </p:sp>
          </p:grpSp>
          <p:sp>
            <p:nvSpPr>
              <p:cNvPr id="8" name="TextBox 32"/>
              <p:cNvSpPr txBox="1">
                <a:spLocks noChangeArrowheads="1"/>
              </p:cNvSpPr>
              <p:nvPr/>
            </p:nvSpPr>
            <p:spPr bwMode="auto">
              <a:xfrm>
                <a:off x="469001" y="68410"/>
                <a:ext cx="3605495" cy="303109"/>
              </a:xfrm>
              <a:prstGeom prst="rect">
                <a:avLst/>
              </a:prstGeom>
              <a:noFill/>
              <a:ln>
                <a:noFill/>
              </a:ln>
            </p:spPr>
            <p:txBody>
              <a:bodyPr>
                <a:spAutoFit/>
              </a:bodyPr>
              <a:lstStyle>
                <a:lvl1pPr algn="l" eaLnBrk="0" hangingPunct="0">
                  <a:spcBef>
                    <a:spcPct val="10000"/>
                  </a:spcBef>
                  <a:buFont typeface="Wingdings" panose="05000000000000000000" pitchFamily="2" charset="2"/>
                  <a:buChar char="l"/>
                  <a:defRPr sz="2400">
                    <a:solidFill>
                      <a:schemeClr val="tx1"/>
                    </a:solidFill>
                    <a:latin typeface="Calibri" panose="020F0502020204030204" pitchFamily="34" charset="0"/>
                    <a:ea typeface="黑体" panose="02010609060101010101" pitchFamily="49" charset="-122"/>
                  </a:defRPr>
                </a:lvl1pPr>
                <a:lvl2pPr marL="742950" indent="-285750" algn="l" eaLnBrk="0" hangingPunct="0">
                  <a:spcBef>
                    <a:spcPct val="10000"/>
                  </a:spcBef>
                  <a:buFont typeface="Wingdings" panose="05000000000000000000" pitchFamily="2" charset="2"/>
                  <a:buChar char="Ø"/>
                  <a:defRPr sz="24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1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gn="l" eaLnBrk="0" hangingPunct="0">
                  <a:spcBef>
                    <a:spcPct val="10000"/>
                  </a:spcBef>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10000"/>
                  </a:spcBef>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zh-CN" sz="2400" b="1" i="0" u="none" strike="noStrike" kern="1200" cap="none" spc="0" normalizeH="0" baseline="0" noProof="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rPr>
                  <a:t>基数排序</a:t>
                </a:r>
                <a:endParaRPr kumimoji="0" lang="zh-CN" altLang="zh-CN" sz="2400" b="1" i="0" u="none" strike="noStrike" kern="1200" cap="none" spc="0" normalizeH="0" baseline="0" noProof="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endParaRPr>
              </a:p>
            </p:txBody>
          </p:sp>
        </p:grpSp>
        <p:sp>
          <p:nvSpPr>
            <p:cNvPr id="5139" name="TextBox 33"/>
            <p:cNvSpPr txBox="1"/>
            <p:nvPr/>
          </p:nvSpPr>
          <p:spPr>
            <a:xfrm>
              <a:off x="185100" y="114417"/>
              <a:ext cx="576064" cy="461665"/>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Arial" panose="020B0604020202020204" pitchFamily="34" charset="0"/>
                  <a:ea typeface="宋体" panose="02010600030101010101" pitchFamily="2" charset="-122"/>
                </a:rPr>
                <a:t>6</a:t>
              </a:r>
              <a:endParaRPr lang="zh-CN" altLang="en-US" b="1" dirty="0">
                <a:latin typeface="Arial" panose="020B0604020202020204" pitchFamily="34" charset="0"/>
                <a:ea typeface="宋体" panose="02010600030101010101" pitchFamily="2" charset="-122"/>
              </a:endParaRPr>
            </a:p>
          </p:txBody>
        </p:sp>
      </p:grpSp>
      <p:grpSp>
        <p:nvGrpSpPr>
          <p:cNvPr id="5130" name="组合 40"/>
          <p:cNvGrpSpPr/>
          <p:nvPr/>
        </p:nvGrpSpPr>
        <p:grpSpPr>
          <a:xfrm>
            <a:off x="1003300" y="5694363"/>
            <a:ext cx="7240588" cy="679450"/>
            <a:chOff x="0" y="0"/>
            <a:chExt cx="7241884" cy="678766"/>
          </a:xfrm>
        </p:grpSpPr>
        <p:grpSp>
          <p:nvGrpSpPr>
            <p:cNvPr id="5131" name="组合 10"/>
            <p:cNvGrpSpPr/>
            <p:nvPr/>
          </p:nvGrpSpPr>
          <p:grpSpPr>
            <a:xfrm>
              <a:off x="0" y="0"/>
              <a:ext cx="7241884" cy="678766"/>
              <a:chOff x="0" y="0"/>
              <a:chExt cx="4074496" cy="450454"/>
            </a:xfrm>
          </p:grpSpPr>
          <p:sp>
            <p:nvSpPr>
              <p:cNvPr id="5133" name="矩形 30"/>
              <p:cNvSpPr/>
              <p:nvPr/>
            </p:nvSpPr>
            <p:spPr>
              <a:xfrm>
                <a:off x="0" y="0"/>
                <a:ext cx="4074496" cy="450454"/>
              </a:xfrm>
              <a:prstGeom prst="rect">
                <a:avLst/>
              </a:prstGeom>
              <a:solidFill>
                <a:srgbClr val="7F7F7F"/>
              </a:solidFill>
              <a:ln w="9525">
                <a:noFill/>
              </a:ln>
              <a:effectLst>
                <a:outerShdw dist="38100" dir="2699999" algn="ctr" rotWithShape="0">
                  <a:srgbClr val="000000">
                    <a:alpha val="25998"/>
                  </a:srgbClr>
                </a:outerShdw>
              </a:effectLst>
            </p:spPr>
            <p:txBody>
              <a:bodyPr lIns="0" tIns="0" rIns="0" b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zh-CN" sz="2600" dirty="0">
                  <a:latin typeface="华文楷体" panose="02010600040101010101" pitchFamily="2" charset="-122"/>
                  <a:ea typeface="华文楷体" panose="02010600040101010101" pitchFamily="2" charset="-122"/>
                </a:endParaRPr>
              </a:p>
            </p:txBody>
          </p:sp>
          <p:grpSp>
            <p:nvGrpSpPr>
              <p:cNvPr id="5134" name="椭圆 31"/>
              <p:cNvGrpSpPr/>
              <p:nvPr/>
            </p:nvGrpSpPr>
            <p:grpSpPr>
              <a:xfrm>
                <a:off x="104341" y="55022"/>
                <a:ext cx="308736" cy="335441"/>
                <a:chOff x="0" y="0"/>
                <a:chExt cx="548640" cy="505968"/>
              </a:xfrm>
            </p:grpSpPr>
            <p:pic>
              <p:nvPicPr>
                <p:cNvPr id="5136" name="椭圆 31"/>
                <p:cNvPicPr/>
                <p:nvPr/>
              </p:nvPicPr>
              <p:blipFill>
                <a:blip r:embed="rId1"/>
                <a:stretch>
                  <a:fillRect/>
                </a:stretch>
              </p:blipFill>
              <p:spPr>
                <a:xfrm>
                  <a:off x="0" y="0"/>
                  <a:ext cx="548640" cy="505968"/>
                </a:xfrm>
                <a:prstGeom prst="rect">
                  <a:avLst/>
                </a:prstGeom>
                <a:noFill/>
                <a:ln w="9525">
                  <a:noFill/>
                </a:ln>
              </p:spPr>
            </p:pic>
            <p:sp>
              <p:nvSpPr>
                <p:cNvPr id="5137" name="Text Box 25"/>
                <p:cNvSpPr txBox="1"/>
                <p:nvPr/>
              </p:nvSpPr>
              <p:spPr>
                <a:xfrm>
                  <a:off x="83789" y="76507"/>
                  <a:ext cx="382186" cy="348347"/>
                </a:xfrm>
                <a:prstGeom prst="rect">
                  <a:avLst/>
                </a:prstGeom>
                <a:noFill/>
                <a:ln w="9525">
                  <a:noFill/>
                </a:ln>
              </p:spPr>
              <p:txBody>
                <a:bodyPr lIns="0" tIns="0" rIns="0" b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zh-CN" sz="2600" dirty="0">
                    <a:solidFill>
                      <a:srgbClr val="C00000"/>
                    </a:solidFill>
                    <a:latin typeface="华文楷体" panose="02010600040101010101" pitchFamily="2" charset="-122"/>
                    <a:ea typeface="华文楷体" panose="02010600040101010101" pitchFamily="2" charset="-122"/>
                  </a:endParaRPr>
                </a:p>
              </p:txBody>
            </p:sp>
          </p:grpSp>
          <p:sp>
            <p:nvSpPr>
              <p:cNvPr id="9" name="TextBox 32"/>
              <p:cNvSpPr txBox="1">
                <a:spLocks noChangeArrowheads="1"/>
              </p:cNvSpPr>
              <p:nvPr/>
            </p:nvSpPr>
            <p:spPr bwMode="auto">
              <a:xfrm>
                <a:off x="469001" y="68410"/>
                <a:ext cx="3605495" cy="305214"/>
              </a:xfrm>
              <a:prstGeom prst="rect">
                <a:avLst/>
              </a:prstGeom>
              <a:noFill/>
              <a:ln>
                <a:noFill/>
              </a:ln>
            </p:spPr>
            <p:txBody>
              <a:bodyPr>
                <a:spAutoFit/>
              </a:bodyPr>
              <a:lstStyle>
                <a:lvl1pPr algn="l" eaLnBrk="0" hangingPunct="0">
                  <a:spcBef>
                    <a:spcPct val="10000"/>
                  </a:spcBef>
                  <a:buFont typeface="Wingdings" panose="05000000000000000000" pitchFamily="2" charset="2"/>
                  <a:buChar char="l"/>
                  <a:defRPr sz="2400">
                    <a:solidFill>
                      <a:schemeClr val="tx1"/>
                    </a:solidFill>
                    <a:latin typeface="Calibri" panose="020F0502020204030204" pitchFamily="34" charset="0"/>
                    <a:ea typeface="黑体" panose="02010609060101010101" pitchFamily="49" charset="-122"/>
                  </a:defRPr>
                </a:lvl1pPr>
                <a:lvl2pPr marL="742950" indent="-285750" algn="l" eaLnBrk="0" hangingPunct="0">
                  <a:spcBef>
                    <a:spcPct val="10000"/>
                  </a:spcBef>
                  <a:buFont typeface="Wingdings" panose="05000000000000000000" pitchFamily="2" charset="2"/>
                  <a:buChar char="Ø"/>
                  <a:defRPr sz="24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1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gn="l" eaLnBrk="0" hangingPunct="0">
                  <a:spcBef>
                    <a:spcPct val="10000"/>
                  </a:spcBef>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10000"/>
                  </a:spcBef>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zh-CN" sz="2400" b="1" i="0" u="none" strike="noStrike" kern="1200" cap="none" spc="0" normalizeH="0" baseline="0" noProof="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rPr>
                  <a:t>外部排序</a:t>
                </a:r>
                <a:endParaRPr kumimoji="0" lang="zh-CN" altLang="zh-CN" sz="2400" b="1" i="0" u="none" strike="noStrike" kern="1200" cap="none" spc="0" normalizeH="0" baseline="0" noProof="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endParaRPr>
              </a:p>
            </p:txBody>
          </p:sp>
        </p:grpSp>
        <p:sp>
          <p:nvSpPr>
            <p:cNvPr id="5132" name="TextBox 33"/>
            <p:cNvSpPr txBox="1"/>
            <p:nvPr/>
          </p:nvSpPr>
          <p:spPr>
            <a:xfrm>
              <a:off x="185100" y="114417"/>
              <a:ext cx="576064" cy="461665"/>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Arial" panose="020B0604020202020204" pitchFamily="34" charset="0"/>
                  <a:ea typeface="宋体" panose="02010600030101010101" pitchFamily="2" charset="-122"/>
                </a:rPr>
                <a:t>7</a:t>
              </a:r>
              <a:endParaRPr lang="zh-CN" altLang="en-US" b="1" dirty="0">
                <a:latin typeface="Arial" panose="020B0604020202020204" pitchFamily="34" charset="0"/>
                <a:ea typeface="宋体" panose="02010600030101010101" pitchFamily="2" charset="-122"/>
              </a:endParaRPr>
            </a:p>
          </p:txBody>
        </p:sp>
      </p:grpSp>
      <p:grpSp>
        <p:nvGrpSpPr>
          <p:cNvPr id="36924" name="Rounded Rectangle 14"/>
          <p:cNvGrpSpPr/>
          <p:nvPr/>
        </p:nvGrpSpPr>
        <p:grpSpPr>
          <a:xfrm>
            <a:off x="900113" y="2497138"/>
            <a:ext cx="7416800" cy="714375"/>
            <a:chOff x="0" y="0"/>
            <a:chExt cx="6962" cy="330"/>
          </a:xfrm>
        </p:grpSpPr>
        <p:pic>
          <p:nvPicPr>
            <p:cNvPr id="40978" name="Rounded Rectangle 14"/>
            <p:cNvPicPr/>
            <p:nvPr>
              <p:custDataLst>
                <p:tags r:id="rId2"/>
              </p:custDataLst>
            </p:nvPr>
          </p:nvPicPr>
          <p:blipFill>
            <a:blip r:embed="rId3"/>
            <a:stretch>
              <a:fillRect/>
            </a:stretch>
          </p:blipFill>
          <p:spPr>
            <a:xfrm>
              <a:off x="0" y="0"/>
              <a:ext cx="6962" cy="330"/>
            </a:xfrm>
            <a:prstGeom prst="rect">
              <a:avLst/>
            </a:prstGeom>
            <a:noFill/>
            <a:ln w="9525">
              <a:noFill/>
            </a:ln>
          </p:spPr>
        </p:pic>
        <p:sp>
          <p:nvSpPr>
            <p:cNvPr id="40979" name="Text Box 40"/>
            <p:cNvSpPr txBox="1"/>
            <p:nvPr>
              <p:custDataLst>
                <p:tags r:id="rId4"/>
              </p:custDataLst>
            </p:nvPr>
          </p:nvSpPr>
          <p:spPr>
            <a:xfrm>
              <a:off x="24" y="21"/>
              <a:ext cx="6916" cy="285"/>
            </a:xfrm>
            <a:prstGeom prst="rect">
              <a:avLst/>
            </a:prstGeom>
            <a:noFill/>
            <a:ln w="9525">
              <a:noFill/>
            </a:ln>
          </p:spPr>
          <p:txBody>
            <a:bodyPr tIns="45711" rIns="91420" bIns="45711"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285750" lvl="0" indent="-285750" algn="ctr" defTabSz="913130" eaLnBrk="1" hangingPunct="1">
                <a:lnSpc>
                  <a:spcPct val="90000"/>
                </a:lnSpc>
                <a:spcBef>
                  <a:spcPct val="20000"/>
                </a:spcBef>
                <a:buSzPct val="60000"/>
                <a:buNone/>
              </a:pPr>
              <a:r>
                <a:rPr lang="en-US" altLang="zh-CN" b="1" dirty="0">
                  <a:solidFill>
                    <a:srgbClr val="FFFF00"/>
                  </a:solidFill>
                  <a:latin typeface="Times New Roman" panose="02020603050405020304" pitchFamily="18" charset="0"/>
                  <a:ea typeface="华文中宋" panose="02010600040101010101" pitchFamily="2" charset="-122"/>
                </a:rPr>
                <a:t>1 </a:t>
              </a:r>
              <a:r>
                <a:rPr lang="zh-CN" altLang="en-US" b="1" dirty="0">
                  <a:solidFill>
                    <a:srgbClr val="FFFF00"/>
                  </a:solidFill>
                  <a:latin typeface="Times New Roman" panose="02020603050405020304" pitchFamily="18" charset="0"/>
                  <a:ea typeface="华文中宋" panose="02010600040101010101" pitchFamily="2" charset="-122"/>
                </a:rPr>
                <a:t>冒泡排序</a:t>
              </a:r>
              <a:endParaRPr lang="zh-CN" altLang="en-US" b="1" dirty="0">
                <a:solidFill>
                  <a:srgbClr val="FFFF00"/>
                </a:solidFill>
                <a:latin typeface="Times New Roman" panose="02020603050405020304" pitchFamily="18" charset="0"/>
                <a:ea typeface="华文中宋" panose="02010600040101010101" pitchFamily="2" charset="-122"/>
              </a:endParaRPr>
            </a:p>
          </p:txBody>
        </p:sp>
      </p:grpSp>
      <p:grpSp>
        <p:nvGrpSpPr>
          <p:cNvPr id="36927" name="Rounded Rectangle 14"/>
          <p:cNvGrpSpPr/>
          <p:nvPr/>
        </p:nvGrpSpPr>
        <p:grpSpPr>
          <a:xfrm>
            <a:off x="900113" y="3146425"/>
            <a:ext cx="7416800" cy="714375"/>
            <a:chOff x="0" y="0"/>
            <a:chExt cx="6962" cy="330"/>
          </a:xfrm>
        </p:grpSpPr>
        <p:pic>
          <p:nvPicPr>
            <p:cNvPr id="40976" name="Rounded Rectangle 14"/>
            <p:cNvPicPr/>
            <p:nvPr>
              <p:custDataLst>
                <p:tags r:id="rId5"/>
              </p:custDataLst>
            </p:nvPr>
          </p:nvPicPr>
          <p:blipFill>
            <a:blip r:embed="rId3"/>
            <a:stretch>
              <a:fillRect/>
            </a:stretch>
          </p:blipFill>
          <p:spPr>
            <a:xfrm>
              <a:off x="0" y="0"/>
              <a:ext cx="6962" cy="330"/>
            </a:xfrm>
            <a:prstGeom prst="rect">
              <a:avLst/>
            </a:prstGeom>
            <a:noFill/>
            <a:ln w="9525">
              <a:noFill/>
            </a:ln>
          </p:spPr>
        </p:pic>
        <p:sp>
          <p:nvSpPr>
            <p:cNvPr id="40977" name="Text Box 40"/>
            <p:cNvSpPr txBox="1"/>
            <p:nvPr>
              <p:custDataLst>
                <p:tags r:id="rId6"/>
              </p:custDataLst>
            </p:nvPr>
          </p:nvSpPr>
          <p:spPr>
            <a:xfrm>
              <a:off x="24" y="21"/>
              <a:ext cx="6916" cy="285"/>
            </a:xfrm>
            <a:prstGeom prst="rect">
              <a:avLst/>
            </a:prstGeom>
            <a:noFill/>
            <a:ln w="9525">
              <a:noFill/>
            </a:ln>
          </p:spPr>
          <p:txBody>
            <a:bodyPr tIns="45711" rIns="91420" bIns="45711"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285750" lvl="0" indent="-285750" algn="ctr" defTabSz="913130" eaLnBrk="1" hangingPunct="1">
                <a:lnSpc>
                  <a:spcPct val="90000"/>
                </a:lnSpc>
                <a:spcBef>
                  <a:spcPct val="20000"/>
                </a:spcBef>
                <a:buSzPct val="60000"/>
                <a:buNone/>
              </a:pPr>
              <a:r>
                <a:rPr lang="en-US" altLang="zh-CN" b="1" dirty="0">
                  <a:solidFill>
                    <a:srgbClr val="FFFF00"/>
                  </a:solidFill>
                  <a:latin typeface="Times New Roman" panose="02020603050405020304" pitchFamily="18" charset="0"/>
                  <a:ea typeface="华文中宋" panose="02010600040101010101" pitchFamily="2" charset="-122"/>
                </a:rPr>
                <a:t>2 </a:t>
              </a:r>
              <a:r>
                <a:rPr lang="zh-CN" altLang="en-US" b="1" dirty="0">
                  <a:solidFill>
                    <a:srgbClr val="FFFF00"/>
                  </a:solidFill>
                  <a:latin typeface="Times New Roman" panose="02020603050405020304" pitchFamily="18" charset="0"/>
                  <a:ea typeface="华文中宋" panose="02010600040101010101" pitchFamily="2" charset="-122"/>
                </a:rPr>
                <a:t>快速排序</a:t>
              </a:r>
              <a:endParaRPr lang="zh-CN" altLang="en-US" b="1" dirty="0">
                <a:solidFill>
                  <a:srgbClr val="FFFF00"/>
                </a:solidFill>
                <a:latin typeface="Times New Roman" panose="02020603050405020304" pitchFamily="18" charset="0"/>
                <a:ea typeface="华文中宋" panose="02010600040101010101" pitchFamily="2" charset="-122"/>
              </a:endParaRPr>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xit" presetSubtype="10" fill="hold" nodeType="clickEffect">
                                  <p:stCondLst>
                                    <p:cond delay="0"/>
                                  </p:stCondLst>
                                  <p:childTnLst>
                                    <p:animEffect transition="out" filter="blinds(horizontal)">
                                      <p:cBhvr>
                                        <p:cTn id="6" dur="500"/>
                                        <p:tgtEl>
                                          <p:spTgt spid="5124"/>
                                        </p:tgtEl>
                                      </p:cBhvr>
                                    </p:animEffect>
                                    <p:set>
                                      <p:cBhvr>
                                        <p:cTn id="7" dur="1" fill="hold">
                                          <p:stCondLst>
                                            <p:cond delay="499"/>
                                          </p:stCondLst>
                                        </p:cTn>
                                        <p:tgtEl>
                                          <p:spTgt spid="5124"/>
                                        </p:tgtEl>
                                        <p:attrNameLst>
                                          <p:attrName>style.visibility</p:attrName>
                                        </p:attrNameLst>
                                      </p:cBhvr>
                                      <p:to>
                                        <p:strVal val="hidden"/>
                                      </p:to>
                                    </p:set>
                                  </p:childTnLst>
                                </p:cTn>
                              </p:par>
                              <p:par>
                                <p:cTn id="8" presetID="3" presetClass="exit" presetSubtype="10" fill="hold" nodeType="withEffect">
                                  <p:stCondLst>
                                    <p:cond delay="0"/>
                                  </p:stCondLst>
                                  <p:childTnLst>
                                    <p:animEffect transition="out" filter="blinds(horizontal)">
                                      <p:cBhvr>
                                        <p:cTn id="9" dur="500"/>
                                        <p:tgtEl>
                                          <p:spTgt spid="5125"/>
                                        </p:tgtEl>
                                      </p:cBhvr>
                                    </p:animEffect>
                                    <p:set>
                                      <p:cBhvr>
                                        <p:cTn id="10" dur="1" fill="hold">
                                          <p:stCondLst>
                                            <p:cond delay="499"/>
                                          </p:stCondLst>
                                        </p:cTn>
                                        <p:tgtEl>
                                          <p:spTgt spid="5125"/>
                                        </p:tgtEl>
                                        <p:attrNameLst>
                                          <p:attrName>style.visibility</p:attrName>
                                        </p:attrNameLst>
                                      </p:cBhvr>
                                      <p:to>
                                        <p:strVal val="hidden"/>
                                      </p:to>
                                    </p:set>
                                  </p:childTnLst>
                                </p:cTn>
                              </p:par>
                              <p:par>
                                <p:cTn id="11" presetID="3" presetClass="exit" presetSubtype="10" fill="hold" nodeType="withEffect">
                                  <p:stCondLst>
                                    <p:cond delay="0"/>
                                  </p:stCondLst>
                                  <p:childTnLst>
                                    <p:animEffect transition="out" filter="blinds(horizontal)">
                                      <p:cBhvr>
                                        <p:cTn id="12" dur="500"/>
                                        <p:tgtEl>
                                          <p:spTgt spid="5127"/>
                                        </p:tgtEl>
                                      </p:cBhvr>
                                    </p:animEffect>
                                    <p:set>
                                      <p:cBhvr>
                                        <p:cTn id="13" dur="1" fill="hold">
                                          <p:stCondLst>
                                            <p:cond delay="499"/>
                                          </p:stCondLst>
                                        </p:cTn>
                                        <p:tgtEl>
                                          <p:spTgt spid="5127"/>
                                        </p:tgtEl>
                                        <p:attrNameLst>
                                          <p:attrName>style.visibility</p:attrName>
                                        </p:attrNameLst>
                                      </p:cBhvr>
                                      <p:to>
                                        <p:strVal val="hidden"/>
                                      </p:to>
                                    </p:set>
                                  </p:childTnLst>
                                </p:cTn>
                              </p:par>
                              <p:par>
                                <p:cTn id="14" presetID="3" presetClass="exit" presetSubtype="10" fill="hold" nodeType="withEffect">
                                  <p:stCondLst>
                                    <p:cond delay="0"/>
                                  </p:stCondLst>
                                  <p:childTnLst>
                                    <p:animEffect transition="out" filter="blinds(horizontal)">
                                      <p:cBhvr>
                                        <p:cTn id="15" dur="500"/>
                                        <p:tgtEl>
                                          <p:spTgt spid="5128"/>
                                        </p:tgtEl>
                                      </p:cBhvr>
                                    </p:animEffect>
                                    <p:set>
                                      <p:cBhvr>
                                        <p:cTn id="16" dur="1" fill="hold">
                                          <p:stCondLst>
                                            <p:cond delay="499"/>
                                          </p:stCondLst>
                                        </p:cTn>
                                        <p:tgtEl>
                                          <p:spTgt spid="5128"/>
                                        </p:tgtEl>
                                        <p:attrNameLst>
                                          <p:attrName>style.visibility</p:attrName>
                                        </p:attrNameLst>
                                      </p:cBhvr>
                                      <p:to>
                                        <p:strVal val="hidden"/>
                                      </p:to>
                                    </p:set>
                                  </p:childTnLst>
                                </p:cTn>
                              </p:par>
                              <p:par>
                                <p:cTn id="17" presetID="3" presetClass="exit" presetSubtype="10" fill="hold" nodeType="withEffect">
                                  <p:stCondLst>
                                    <p:cond delay="0"/>
                                  </p:stCondLst>
                                  <p:childTnLst>
                                    <p:animEffect transition="out" filter="blinds(horizontal)">
                                      <p:cBhvr>
                                        <p:cTn id="18" dur="500"/>
                                        <p:tgtEl>
                                          <p:spTgt spid="5129"/>
                                        </p:tgtEl>
                                      </p:cBhvr>
                                    </p:animEffect>
                                    <p:set>
                                      <p:cBhvr>
                                        <p:cTn id="19" dur="1" fill="hold">
                                          <p:stCondLst>
                                            <p:cond delay="499"/>
                                          </p:stCondLst>
                                        </p:cTn>
                                        <p:tgtEl>
                                          <p:spTgt spid="5129"/>
                                        </p:tgtEl>
                                        <p:attrNameLst>
                                          <p:attrName>style.visibility</p:attrName>
                                        </p:attrNameLst>
                                      </p:cBhvr>
                                      <p:to>
                                        <p:strVal val="hidden"/>
                                      </p:to>
                                    </p:set>
                                  </p:childTnLst>
                                </p:cTn>
                              </p:par>
                              <p:par>
                                <p:cTn id="20" presetID="3" presetClass="exit" presetSubtype="10" fill="hold" nodeType="withEffect">
                                  <p:stCondLst>
                                    <p:cond delay="0"/>
                                  </p:stCondLst>
                                  <p:childTnLst>
                                    <p:animEffect transition="out" filter="blinds(horizontal)">
                                      <p:cBhvr>
                                        <p:cTn id="21" dur="500"/>
                                        <p:tgtEl>
                                          <p:spTgt spid="5130"/>
                                        </p:tgtEl>
                                      </p:cBhvr>
                                    </p:animEffect>
                                    <p:set>
                                      <p:cBhvr>
                                        <p:cTn id="22" dur="1" fill="hold">
                                          <p:stCondLst>
                                            <p:cond delay="499"/>
                                          </p:stCondLst>
                                        </p:cTn>
                                        <p:tgtEl>
                                          <p:spTgt spid="5130"/>
                                        </p:tgtEl>
                                        <p:attrNameLst>
                                          <p:attrName>style.visibility</p:attrName>
                                        </p:attrNameLst>
                                      </p:cBhvr>
                                      <p:to>
                                        <p:strVal val="hidden"/>
                                      </p:to>
                                    </p:set>
                                  </p:childTnLst>
                                </p:cTn>
                              </p:par>
                              <p:par>
                                <p:cTn id="23" presetID="0" presetClass="path" presetSubtype="0" accel="50000" decel="50000" fill="hold" nodeType="withEffect">
                                  <p:stCondLst>
                                    <p:cond delay="0"/>
                                  </p:stCondLst>
                                  <p:childTnLst>
                                    <p:animMotion origin="layout" path="M 0 0 L 0 -0.147037 " pathEditMode="relative" ptsTypes="">
                                      <p:cBhvr>
                                        <p:cTn id="24" dur="2000" fill="hold"/>
                                        <p:tgtEl>
                                          <p:spTgt spid="5126"/>
                                        </p:tgtEl>
                                        <p:attrNameLst>
                                          <p:attrName>ppt_x</p:attrName>
                                          <p:attrName>ppt_y</p:attrName>
                                        </p:attrNameLst>
                                      </p:cBhvr>
                                    </p:animMotion>
                                  </p:childTnLst>
                                </p:cTn>
                              </p:par>
                            </p:childTnLst>
                          </p:cTn>
                        </p:par>
                        <p:par>
                          <p:cTn id="25" fill="hold">
                            <p:stCondLst>
                              <p:cond delay="500"/>
                            </p:stCondLst>
                            <p:childTnLst>
                              <p:par>
                                <p:cTn id="26" presetID="10" presetClass="entr" presetSubtype="0" fill="hold" nodeType="afterEffect">
                                  <p:stCondLst>
                                    <p:cond delay="0"/>
                                  </p:stCondLst>
                                  <p:childTnLst>
                                    <p:set>
                                      <p:cBhvr>
                                        <p:cTn id="27" dur="1" fill="hold">
                                          <p:stCondLst>
                                            <p:cond delay="0"/>
                                          </p:stCondLst>
                                        </p:cTn>
                                        <p:tgtEl>
                                          <p:spTgt spid="36924"/>
                                        </p:tgtEl>
                                        <p:attrNameLst>
                                          <p:attrName>style.visibility</p:attrName>
                                        </p:attrNameLst>
                                      </p:cBhvr>
                                      <p:to>
                                        <p:strVal val="visible"/>
                                      </p:to>
                                    </p:set>
                                    <p:animEffect transition="in" filter="fade">
                                      <p:cBhvr>
                                        <p:cTn id="28" dur="500"/>
                                        <p:tgtEl>
                                          <p:spTgt spid="36924"/>
                                        </p:tgtEl>
                                      </p:cBhvr>
                                    </p:animEffect>
                                  </p:childTnLst>
                                </p:cTn>
                              </p:par>
                            </p:childTnLst>
                          </p:cTn>
                        </p:par>
                        <p:par>
                          <p:cTn id="29" fill="hold">
                            <p:stCondLst>
                              <p:cond delay="1000"/>
                            </p:stCondLst>
                            <p:childTnLst>
                              <p:par>
                                <p:cTn id="30" presetID="10" presetClass="entr" presetSubtype="0" fill="hold" nodeType="afterEffect">
                                  <p:stCondLst>
                                    <p:cond delay="0"/>
                                  </p:stCondLst>
                                  <p:childTnLst>
                                    <p:set>
                                      <p:cBhvr>
                                        <p:cTn id="31" dur="1" fill="hold">
                                          <p:stCondLst>
                                            <p:cond delay="0"/>
                                          </p:stCondLst>
                                        </p:cTn>
                                        <p:tgtEl>
                                          <p:spTgt spid="36927"/>
                                        </p:tgtEl>
                                        <p:attrNameLst>
                                          <p:attrName>style.visibility</p:attrName>
                                        </p:attrNameLst>
                                      </p:cBhvr>
                                      <p:to>
                                        <p:strVal val="visible"/>
                                      </p:to>
                                    </p:set>
                                    <p:animEffect transition="in" filter="fade">
                                      <p:cBhvr>
                                        <p:cTn id="32" dur="500"/>
                                        <p:tgtEl>
                                          <p:spTgt spid="369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idx="4294967295"/>
          </p:nvPr>
        </p:nvSpPr>
        <p:spPr>
          <a:xfrm>
            <a:off x="744538" y="260350"/>
            <a:ext cx="7643813" cy="574675"/>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4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rPr>
              <a:t>8.3 </a:t>
            </a:r>
            <a:r>
              <a:rPr kumimoji="0" lang="zh-CN" altLang="en-US" sz="24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rPr>
              <a:t>交换排序</a:t>
            </a:r>
            <a:r>
              <a:rPr kumimoji="0" lang="en-US" altLang="zh-CN" sz="24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rPr>
              <a:t>--</a:t>
            </a:r>
            <a:r>
              <a:rPr kumimoji="0" lang="zh-CN" altLang="en-US" sz="20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rPr>
              <a:t>冒泡排序</a:t>
            </a:r>
            <a:endParaRPr kumimoji="0" lang="zh-CN" altLang="en-US" sz="20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endParaRPr>
          </a:p>
        </p:txBody>
      </p:sp>
      <p:sp>
        <p:nvSpPr>
          <p:cNvPr id="25603" name="Rectangle 3"/>
          <p:cNvSpPr>
            <a:spLocks noGrp="1"/>
          </p:cNvSpPr>
          <p:nvPr>
            <p:ph type="body" idx="4294967295"/>
          </p:nvPr>
        </p:nvSpPr>
        <p:spPr/>
        <p:txBody>
          <a:bodyPr vert="horz" wrap="square" lIns="91440" tIns="45720" rIns="91440" bIns="45720" anchor="t" anchorCtr="0"/>
          <a:lstStyle/>
          <a:p>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冒泡排序（</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Bubble Sort</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）基本思想</a:t>
            </a:r>
            <a:endParaRPr lang="en-US" altLang="zh-CN" dirty="0">
              <a:latin typeface="Times New Roman" panose="02020603050405020304" pitchFamily="18" charset="0"/>
              <a:ea typeface="微软雅黑" panose="020B0503020204020204" pitchFamily="34" charset="-122"/>
              <a:cs typeface="Times New Roman" panose="02020603050405020304" pitchFamily="18" charset="0"/>
            </a:endParaRPr>
          </a:p>
          <a:p>
            <a:pPr lvl="1"/>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第</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趟冒泡排序</a:t>
            </a:r>
            <a:endParaRPr lang="en-US" altLang="zh-CN" dirty="0">
              <a:latin typeface="Times New Roman" panose="02020603050405020304" pitchFamily="18" charset="0"/>
              <a:ea typeface="微软雅黑" panose="020B0503020204020204" pitchFamily="34" charset="-122"/>
              <a:cs typeface="Times New Roman" panose="02020603050405020304" pitchFamily="18" charset="0"/>
            </a:endParaRPr>
          </a:p>
          <a:p>
            <a:pPr lvl="2"/>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将第</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1</a:t>
            </a:r>
            <a:r>
              <a:rPr lang="en-US" altLang="zh-CN" dirty="0">
                <a:latin typeface="Times New Roman" panose="02020603050405020304" pitchFamily="18" charset="0"/>
                <a:ea typeface="微软雅黑" panose="020B0503020204020204" pitchFamily="34" charset="-122"/>
                <a:cs typeface="Times New Roman" panose="02020603050405020304" pitchFamily="18" charset="0"/>
                <a:sym typeface="Wingdings" panose="05000000000000000000" pitchFamily="2" charset="2"/>
              </a:rPr>
              <a:t></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个比较，若为逆序，则</a:t>
            </a:r>
            <a:r>
              <a:rPr lang="zh-CN" altLang="en-US"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交换</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两个记录。然后比较第</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2</a:t>
            </a:r>
            <a:r>
              <a:rPr lang="en-US" altLang="zh-CN" dirty="0">
                <a:latin typeface="Times New Roman" panose="02020603050405020304" pitchFamily="18" charset="0"/>
                <a:ea typeface="微软雅黑" panose="020B0503020204020204" pitchFamily="34" charset="-122"/>
                <a:cs typeface="Times New Roman" panose="02020603050405020304" pitchFamily="18" charset="0"/>
                <a:sym typeface="Wingdings" panose="05000000000000000000" pitchFamily="2" charset="2"/>
              </a:rPr>
              <a:t>3</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个，</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第</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n-1</a:t>
            </a:r>
            <a:r>
              <a:rPr lang="en-US" altLang="zh-CN" dirty="0">
                <a:latin typeface="Times New Roman" panose="02020603050405020304" pitchFamily="18" charset="0"/>
                <a:ea typeface="微软雅黑" panose="020B0503020204020204" pitchFamily="34" charset="-122"/>
                <a:cs typeface="Times New Roman" panose="02020603050405020304" pitchFamily="18" charset="0"/>
                <a:sym typeface="Wingdings" panose="05000000000000000000" pitchFamily="2" charset="2"/>
              </a:rPr>
              <a:t>n</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个</a:t>
            </a:r>
            <a:endParaRPr lang="en-US" altLang="zh-CN" dirty="0">
              <a:latin typeface="Times New Roman" panose="02020603050405020304" pitchFamily="18" charset="0"/>
              <a:ea typeface="微软雅黑" panose="020B0503020204020204" pitchFamily="34" charset="-122"/>
              <a:cs typeface="Times New Roman" panose="02020603050405020304" pitchFamily="18" charset="0"/>
            </a:endParaRPr>
          </a:p>
          <a:p>
            <a:pPr lvl="2"/>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结果</a:t>
            </a:r>
            <a:r>
              <a:rPr lang="zh-CN" altLang="en-US"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关键字最大</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的记录放到</a:t>
            </a:r>
            <a:r>
              <a:rPr lang="zh-CN" altLang="en-US"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最后</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一个</a:t>
            </a:r>
            <a:r>
              <a:rPr lang="zh-CN" altLang="en-US"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位置</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上</a:t>
            </a:r>
            <a:endParaRPr lang="en-US" altLang="zh-CN" dirty="0">
              <a:latin typeface="Times New Roman" panose="02020603050405020304" pitchFamily="18" charset="0"/>
              <a:ea typeface="微软雅黑" panose="020B0503020204020204" pitchFamily="34" charset="-122"/>
              <a:cs typeface="Times New Roman" panose="02020603050405020304" pitchFamily="18" charset="0"/>
            </a:endParaRPr>
          </a:p>
          <a:p>
            <a:pPr lvl="1"/>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然后进行第</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趟冒泡排序，对</a:t>
            </a:r>
            <a:r>
              <a:rPr lang="zh-CN" altLang="en-US"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前</a:t>
            </a:r>
            <a:r>
              <a:rPr lang="en-US" altLang="zh-CN"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n-1</a:t>
            </a:r>
            <a:r>
              <a:rPr lang="zh-CN" altLang="en-US"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个记录</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进行同样操作，其结果次大的记录被安置到第</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n-1</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个的位置上。</a:t>
            </a:r>
            <a:endParaRPr lang="en-US" altLang="zh-CN" dirty="0">
              <a:latin typeface="Times New Roman" panose="02020603050405020304" pitchFamily="18" charset="0"/>
              <a:ea typeface="微软雅黑" panose="020B0503020204020204" pitchFamily="34" charset="-122"/>
              <a:cs typeface="Times New Roman" panose="02020603050405020304" pitchFamily="18" charset="0"/>
            </a:endParaRPr>
          </a:p>
          <a:p>
            <a:pPr lvl="1"/>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直到第</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n-1</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趟冒泡排序</a:t>
            </a:r>
            <a:endParaRPr lang="en-US" altLang="zh-CN" dirty="0">
              <a:latin typeface="Times New Roman" panose="02020603050405020304" pitchFamily="18" charset="0"/>
              <a:ea typeface="微软雅黑" panose="020B0503020204020204" pitchFamily="34" charset="-122"/>
              <a:cs typeface="Times New Roman" panose="02020603050405020304" pitchFamily="18" charset="0"/>
            </a:endParaRPr>
          </a:p>
          <a:p>
            <a:endParaRPr lang="zh-CN" altLang="en-US"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 name="椭圆 1"/>
          <p:cNvSpPr/>
          <p:nvPr/>
        </p:nvSpPr>
        <p:spPr>
          <a:xfrm>
            <a:off x="2195513" y="4643438"/>
            <a:ext cx="647700" cy="73025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en-US" sz="1800" dirty="0">
              <a:latin typeface="Arial" panose="020B0604020202020204" pitchFamily="34" charset="0"/>
              <a:ea typeface="宋体" panose="02010600030101010101" pitchFamily="2" charset="-122"/>
            </a:endParaRPr>
          </a:p>
        </p:txBody>
      </p:sp>
      <p:sp>
        <p:nvSpPr>
          <p:cNvPr id="5" name="椭圆 4"/>
          <p:cNvSpPr/>
          <p:nvPr/>
        </p:nvSpPr>
        <p:spPr>
          <a:xfrm>
            <a:off x="1778000" y="4918075"/>
            <a:ext cx="323850" cy="363538"/>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en-US" sz="1800" dirty="0">
              <a:latin typeface="Arial" panose="020B0604020202020204" pitchFamily="34" charset="0"/>
              <a:ea typeface="宋体" panose="02010600030101010101" pitchFamily="2" charset="-122"/>
            </a:endParaRPr>
          </a:p>
        </p:txBody>
      </p:sp>
      <p:sp>
        <p:nvSpPr>
          <p:cNvPr id="6" name="椭圆 5"/>
          <p:cNvSpPr/>
          <p:nvPr/>
        </p:nvSpPr>
        <p:spPr>
          <a:xfrm>
            <a:off x="2555875" y="5356225"/>
            <a:ext cx="576263" cy="639763"/>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en-US" sz="1800" dirty="0">
              <a:latin typeface="Arial" panose="020B0604020202020204" pitchFamily="34" charset="0"/>
              <a:ea typeface="宋体" panose="02010600030101010101" pitchFamily="2" charset="-122"/>
            </a:endParaRPr>
          </a:p>
        </p:txBody>
      </p:sp>
      <p:sp>
        <p:nvSpPr>
          <p:cNvPr id="27655" name="椭圆 6"/>
          <p:cNvSpPr/>
          <p:nvPr/>
        </p:nvSpPr>
        <p:spPr>
          <a:xfrm>
            <a:off x="2916238" y="4918075"/>
            <a:ext cx="247650" cy="277813"/>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en-US" sz="1800" dirty="0">
              <a:latin typeface="Arial" panose="020B0604020202020204" pitchFamily="34" charset="0"/>
              <a:ea typeface="宋体" panose="02010600030101010101" pitchFamily="2" charset="-122"/>
            </a:endParaRPr>
          </a:p>
        </p:txBody>
      </p:sp>
      <p:sp>
        <p:nvSpPr>
          <p:cNvPr id="8" name="椭圆 7"/>
          <p:cNvSpPr/>
          <p:nvPr/>
        </p:nvSpPr>
        <p:spPr>
          <a:xfrm>
            <a:off x="1895475" y="5373688"/>
            <a:ext cx="495300" cy="557212"/>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en-US" sz="1800" dirty="0">
              <a:latin typeface="Arial" panose="020B0604020202020204" pitchFamily="34" charset="0"/>
              <a:ea typeface="宋体" panose="02010600030101010101" pitchFamily="2" charset="-122"/>
            </a:endParaRPr>
          </a:p>
        </p:txBody>
      </p:sp>
      <p:sp>
        <p:nvSpPr>
          <p:cNvPr id="27657" name="矩形 2"/>
          <p:cNvSpPr/>
          <p:nvPr/>
        </p:nvSpPr>
        <p:spPr>
          <a:xfrm>
            <a:off x="1476375" y="4437063"/>
            <a:ext cx="6264275" cy="1800225"/>
          </a:xfrm>
          <a:prstGeom prst="rect">
            <a:avLst/>
          </a:prstGeom>
          <a:noFill/>
          <a:ln w="31750" cap="flat" cmpd="sng">
            <a:solidFill>
              <a:srgbClr val="006600"/>
            </a:solidFill>
            <a:prstDash val="solid"/>
            <a:roun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en-US" sz="1800" dirty="0">
              <a:latin typeface="Arial" panose="020B0604020202020204" pitchFamily="34" charset="0"/>
              <a:ea typeface="宋体" panose="02010600030101010101" pitchFamily="2"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grpId="0" nodeType="clickEffect">
                                  <p:stCondLst>
                                    <p:cond delay="0"/>
                                  </p:stCondLst>
                                  <p:childTnLst>
                                    <p:animMotion origin="layout" path="M -8.33333E-7 2.74347E-6 L 0.45278 2.74347E-6 " pathEditMode="relative" rAng="0" ptsTypes="AA">
                                      <p:cBhvr>
                                        <p:cTn id="6" dur="2000" fill="hold"/>
                                        <p:tgtEl>
                                          <p:spTgt spid="2"/>
                                        </p:tgtEl>
                                        <p:attrNameLst>
                                          <p:attrName>ppt_x</p:attrName>
                                          <p:attrName>ppt_y</p:attrName>
                                        </p:attrNameLst>
                                      </p:cBhvr>
                                      <p:rCtr x="22600" y="0"/>
                                    </p:animMotion>
                                  </p:childTnLst>
                                </p:cTn>
                              </p:par>
                            </p:childTnLst>
                          </p:cTn>
                        </p:par>
                      </p:childTnLst>
                    </p:cTn>
                  </p:par>
                  <p:par>
                    <p:cTn id="7" fill="hold">
                      <p:stCondLst>
                        <p:cond delay="indefinite"/>
                      </p:stCondLst>
                      <p:childTnLst>
                        <p:par>
                          <p:cTn id="8" fill="hold">
                            <p:stCondLst>
                              <p:cond delay="0"/>
                            </p:stCondLst>
                            <p:childTnLst>
                              <p:par>
                                <p:cTn id="9" presetID="63" presetClass="path" presetSubtype="0" accel="50000" decel="50000" fill="hold" grpId="0" nodeType="clickEffect">
                                  <p:stCondLst>
                                    <p:cond delay="0"/>
                                  </p:stCondLst>
                                  <p:childTnLst>
                                    <p:animMotion origin="layout" path="M 2.5E-6 -2.01018E-6 L 0.30712 -0.09646 " pathEditMode="relative" rAng="0" ptsTypes="AA">
                                      <p:cBhvr>
                                        <p:cTn id="10" dur="2000" fill="hold"/>
                                        <p:tgtEl>
                                          <p:spTgt spid="6"/>
                                        </p:tgtEl>
                                        <p:attrNameLst>
                                          <p:attrName>ppt_x</p:attrName>
                                          <p:attrName>ppt_y</p:attrName>
                                        </p:attrNameLst>
                                      </p:cBhvr>
                                      <p:rCtr x="15300" y="-4800"/>
                                    </p:animMotion>
                                  </p:childTnLst>
                                </p:cTn>
                              </p:par>
                            </p:childTnLst>
                          </p:cTn>
                        </p:par>
                      </p:childTnLst>
                    </p:cTn>
                  </p:par>
                  <p:par>
                    <p:cTn id="11" fill="hold">
                      <p:stCondLst>
                        <p:cond delay="indefinite"/>
                      </p:stCondLst>
                      <p:childTnLst>
                        <p:par>
                          <p:cTn id="12" fill="hold">
                            <p:stCondLst>
                              <p:cond delay="0"/>
                            </p:stCondLst>
                            <p:childTnLst>
                              <p:par>
                                <p:cTn id="13" presetID="63" presetClass="path" presetSubtype="0" accel="50000" decel="50000" fill="hold" grpId="0" nodeType="clickEffect">
                                  <p:stCondLst>
                                    <p:cond delay="0"/>
                                  </p:stCondLst>
                                  <p:childTnLst>
                                    <p:animMotion origin="layout" path="M 5E-6 -2.19755E-6 L 0.28924 -0.09299 " pathEditMode="relative" rAng="0" ptsTypes="AA">
                                      <p:cBhvr>
                                        <p:cTn id="14" dur="2000" fill="hold"/>
                                        <p:tgtEl>
                                          <p:spTgt spid="8"/>
                                        </p:tgtEl>
                                        <p:attrNameLst>
                                          <p:attrName>ppt_x</p:attrName>
                                          <p:attrName>ppt_y</p:attrName>
                                        </p:attrNameLst>
                                      </p:cBhvr>
                                      <p:rCtr x="14500" y="-4600"/>
                                    </p:animMotion>
                                  </p:childTnLst>
                                </p:cTn>
                              </p:par>
                            </p:childTnLst>
                          </p:cTn>
                        </p:par>
                      </p:childTnLst>
                    </p:cTn>
                  </p:par>
                  <p:par>
                    <p:cTn id="15" fill="hold">
                      <p:stCondLst>
                        <p:cond delay="indefinite"/>
                      </p:stCondLst>
                      <p:childTnLst>
                        <p:par>
                          <p:cTn id="16" fill="hold">
                            <p:stCondLst>
                              <p:cond delay="0"/>
                            </p:stCondLst>
                            <p:childTnLst>
                              <p:par>
                                <p:cTn id="17" presetID="63" presetClass="path" presetSubtype="0" accel="50000" decel="50000" fill="hold" grpId="0" nodeType="clickEffect">
                                  <p:stCondLst>
                                    <p:cond delay="0"/>
                                  </p:stCondLst>
                                  <p:childTnLst>
                                    <p:animMotion origin="layout" path="M -2.77778E-6 -2.54453E-6 L 0.21702 -0.01249 " pathEditMode="relative" rAng="0" ptsTypes="AA">
                                      <p:cBhvr>
                                        <p:cTn id="18" dur="2000" fill="hold"/>
                                        <p:tgtEl>
                                          <p:spTgt spid="5"/>
                                        </p:tgtEl>
                                        <p:attrNameLst>
                                          <p:attrName>ppt_x</p:attrName>
                                          <p:attrName>ppt_y</p:attrName>
                                        </p:attrNameLst>
                                      </p:cBhvr>
                                      <p:rCtr x="10900" y="-600"/>
                                    </p:animMotion>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nodeType="clickEffect">
                                  <p:stCondLst>
                                    <p:cond delay="0"/>
                                  </p:stCondLst>
                                  <p:childTnLst>
                                    <p:set>
                                      <p:cBhvr>
                                        <p:cTn id="22" dur="1" fill="hold">
                                          <p:stCondLst>
                                            <p:cond delay="0"/>
                                          </p:stCondLst>
                                        </p:cTn>
                                        <p:tgtEl>
                                          <p:spTgt spid="25603">
                                            <p:txEl>
                                              <p:pRg st="1" end="1"/>
                                            </p:txEl>
                                          </p:spTgt>
                                        </p:tgtEl>
                                        <p:attrNameLst>
                                          <p:attrName>style.visibility</p:attrName>
                                        </p:attrNameLst>
                                      </p:cBhvr>
                                      <p:to>
                                        <p:strVal val="visible"/>
                                      </p:to>
                                    </p:set>
                                    <p:animEffect transition="in" filter="barn(inVertical)">
                                      <p:cBhvr>
                                        <p:cTn id="23" dur="500"/>
                                        <p:tgtEl>
                                          <p:spTgt spid="25603">
                                            <p:txEl>
                                              <p:pRg st="1" end="1"/>
                                            </p:txEl>
                                          </p:spTgt>
                                        </p:tgtEl>
                                      </p:cBhvr>
                                    </p:animEffect>
                                  </p:childTnLst>
                                </p:cTn>
                              </p:par>
                            </p:childTnLst>
                          </p:cTn>
                        </p:par>
                        <p:par>
                          <p:cTn id="24" fill="hold">
                            <p:stCondLst>
                              <p:cond delay="500"/>
                            </p:stCondLst>
                            <p:childTnLst>
                              <p:par>
                                <p:cTn id="25" presetID="10" presetClass="entr" presetSubtype="0" fill="hold" nodeType="afterEffect">
                                  <p:stCondLst>
                                    <p:cond delay="0"/>
                                  </p:stCondLst>
                                  <p:childTnLst>
                                    <p:set>
                                      <p:cBhvr>
                                        <p:cTn id="26" dur="1" fill="hold">
                                          <p:stCondLst>
                                            <p:cond delay="0"/>
                                          </p:stCondLst>
                                        </p:cTn>
                                        <p:tgtEl>
                                          <p:spTgt spid="25603">
                                            <p:txEl>
                                              <p:pRg st="2" end="2"/>
                                            </p:txEl>
                                          </p:spTgt>
                                        </p:tgtEl>
                                        <p:attrNameLst>
                                          <p:attrName>style.visibility</p:attrName>
                                        </p:attrNameLst>
                                      </p:cBhvr>
                                      <p:to>
                                        <p:strVal val="visible"/>
                                      </p:to>
                                    </p:set>
                                    <p:animEffect transition="in" filter="fade">
                                      <p:cBhvr>
                                        <p:cTn id="27" dur="500"/>
                                        <p:tgtEl>
                                          <p:spTgt spid="25603">
                                            <p:txEl>
                                              <p:pRg st="2" end="2"/>
                                            </p:txEl>
                                          </p:spTgt>
                                        </p:tgtEl>
                                      </p:cBhvr>
                                    </p:animEffect>
                                  </p:childTnLst>
                                </p:cTn>
                              </p:par>
                            </p:childTnLst>
                          </p:cTn>
                        </p:par>
                        <p:par>
                          <p:cTn id="28" fill="hold">
                            <p:stCondLst>
                              <p:cond delay="1000"/>
                            </p:stCondLst>
                            <p:childTnLst>
                              <p:par>
                                <p:cTn id="29" presetID="10" presetClass="entr" presetSubtype="0" fill="hold" nodeType="afterEffect">
                                  <p:stCondLst>
                                    <p:cond delay="0"/>
                                  </p:stCondLst>
                                  <p:childTnLst>
                                    <p:set>
                                      <p:cBhvr>
                                        <p:cTn id="30" dur="1" fill="hold">
                                          <p:stCondLst>
                                            <p:cond delay="0"/>
                                          </p:stCondLst>
                                        </p:cTn>
                                        <p:tgtEl>
                                          <p:spTgt spid="25603">
                                            <p:txEl>
                                              <p:pRg st="3" end="3"/>
                                            </p:txEl>
                                          </p:spTgt>
                                        </p:tgtEl>
                                        <p:attrNameLst>
                                          <p:attrName>style.visibility</p:attrName>
                                        </p:attrNameLst>
                                      </p:cBhvr>
                                      <p:to>
                                        <p:strVal val="visible"/>
                                      </p:to>
                                    </p:set>
                                    <p:animEffect transition="in" filter="fade">
                                      <p:cBhvr>
                                        <p:cTn id="31" dur="500"/>
                                        <p:tgtEl>
                                          <p:spTgt spid="25603">
                                            <p:txEl>
                                              <p:pRg st="3" end="3"/>
                                            </p:txEl>
                                          </p:spTgt>
                                        </p:tgtEl>
                                      </p:cBhvr>
                                    </p:animEffect>
                                  </p:childTnLst>
                                </p:cTn>
                              </p:par>
                            </p:childTnLst>
                          </p:cTn>
                        </p:par>
                        <p:par>
                          <p:cTn id="32" fill="hold">
                            <p:stCondLst>
                              <p:cond delay="1500"/>
                            </p:stCondLst>
                            <p:childTnLst>
                              <p:par>
                                <p:cTn id="33" presetID="10" presetClass="entr" presetSubtype="0" fill="hold" nodeType="afterEffect">
                                  <p:stCondLst>
                                    <p:cond delay="0"/>
                                  </p:stCondLst>
                                  <p:childTnLst>
                                    <p:set>
                                      <p:cBhvr>
                                        <p:cTn id="34" dur="1" fill="hold">
                                          <p:stCondLst>
                                            <p:cond delay="0"/>
                                          </p:stCondLst>
                                        </p:cTn>
                                        <p:tgtEl>
                                          <p:spTgt spid="25603">
                                            <p:txEl>
                                              <p:pRg st="4" end="4"/>
                                            </p:txEl>
                                          </p:spTgt>
                                        </p:tgtEl>
                                        <p:attrNameLst>
                                          <p:attrName>style.visibility</p:attrName>
                                        </p:attrNameLst>
                                      </p:cBhvr>
                                      <p:to>
                                        <p:strVal val="visible"/>
                                      </p:to>
                                    </p:set>
                                    <p:animEffect transition="in" filter="fade">
                                      <p:cBhvr>
                                        <p:cTn id="35" dur="500"/>
                                        <p:tgtEl>
                                          <p:spTgt spid="25603">
                                            <p:txEl>
                                              <p:pRg st="4" end="4"/>
                                            </p:txEl>
                                          </p:spTgt>
                                        </p:tgtEl>
                                      </p:cBhvr>
                                    </p:animEffect>
                                  </p:childTnLst>
                                </p:cTn>
                              </p:par>
                            </p:childTnLst>
                          </p:cTn>
                        </p:par>
                        <p:par>
                          <p:cTn id="36" fill="hold">
                            <p:stCondLst>
                              <p:cond delay="2000"/>
                            </p:stCondLst>
                            <p:childTnLst>
                              <p:par>
                                <p:cTn id="37" presetID="10" presetClass="entr" presetSubtype="0" fill="hold" nodeType="afterEffect">
                                  <p:stCondLst>
                                    <p:cond delay="0"/>
                                  </p:stCondLst>
                                  <p:childTnLst>
                                    <p:set>
                                      <p:cBhvr>
                                        <p:cTn id="38" dur="1" fill="hold">
                                          <p:stCondLst>
                                            <p:cond delay="0"/>
                                          </p:stCondLst>
                                        </p:cTn>
                                        <p:tgtEl>
                                          <p:spTgt spid="25603">
                                            <p:txEl>
                                              <p:pRg st="5" end="5"/>
                                            </p:txEl>
                                          </p:spTgt>
                                        </p:tgtEl>
                                        <p:attrNameLst>
                                          <p:attrName>style.visibility</p:attrName>
                                        </p:attrNameLst>
                                      </p:cBhvr>
                                      <p:to>
                                        <p:strVal val="visible"/>
                                      </p:to>
                                    </p:set>
                                    <p:animEffect transition="in" filter="fade">
                                      <p:cBhvr>
                                        <p:cTn id="39" dur="500"/>
                                        <p:tgtEl>
                                          <p:spTgt spid="2560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animBg="1"/>
      <p:bldP spid="6" grpId="0" animBg="1"/>
      <p:bldP spid="8"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idx="4294967295"/>
          </p:nvPr>
        </p:nvSpPr>
        <p:spPr>
          <a:xfrm>
            <a:off x="744538" y="260350"/>
            <a:ext cx="7643813" cy="574675"/>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lang="en-US" altLang="zh-CN" noProof="0">
                <a:ln>
                  <a:noFill/>
                </a:ln>
                <a:effectLst>
                  <a:outerShdw blurRad="38100" dist="38100" dir="2700000" algn="tl">
                    <a:srgbClr val="C0C0C0"/>
                  </a:outerShdw>
                </a:effectLst>
                <a:uLnTx/>
                <a:uFillTx/>
                <a:sym typeface="+mn-ea"/>
              </a:rPr>
              <a:t>8.3 </a:t>
            </a:r>
            <a:r>
              <a:rPr lang="zh-CN" altLang="en-US" noProof="0">
                <a:ln>
                  <a:noFill/>
                </a:ln>
                <a:effectLst>
                  <a:outerShdw blurRad="38100" dist="38100" dir="2700000" algn="tl">
                    <a:srgbClr val="C0C0C0"/>
                  </a:outerShdw>
                </a:effectLst>
                <a:uLnTx/>
                <a:uFillTx/>
                <a:sym typeface="+mn-ea"/>
              </a:rPr>
              <a:t>交换排序</a:t>
            </a:r>
            <a:r>
              <a:rPr lang="en-US" altLang="zh-CN" noProof="0">
                <a:ln>
                  <a:noFill/>
                </a:ln>
                <a:effectLst>
                  <a:outerShdw blurRad="38100" dist="38100" dir="2700000" algn="tl">
                    <a:srgbClr val="C0C0C0"/>
                  </a:outerShdw>
                </a:effectLst>
                <a:uLnTx/>
                <a:uFillTx/>
                <a:sym typeface="+mn-ea"/>
              </a:rPr>
              <a:t>--</a:t>
            </a:r>
            <a:r>
              <a:rPr lang="zh-CN" altLang="en-US" sz="2000" noProof="0">
                <a:ln>
                  <a:noFill/>
                </a:ln>
                <a:effectLst>
                  <a:outerShdw blurRad="38100" dist="38100" dir="2700000" algn="tl">
                    <a:srgbClr val="C0C0C0"/>
                  </a:outerShdw>
                </a:effectLst>
                <a:uLnTx/>
                <a:uFillTx/>
                <a:sym typeface="+mn-ea"/>
              </a:rPr>
              <a:t>冒泡排序</a:t>
            </a:r>
            <a:endParaRPr kumimoji="0" lang="zh-CN" altLang="en-US" sz="20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endParaRPr>
          </a:p>
        </p:txBody>
      </p:sp>
      <p:sp>
        <p:nvSpPr>
          <p:cNvPr id="28675" name="Rectangle 3"/>
          <p:cNvSpPr>
            <a:spLocks noGrp="1"/>
          </p:cNvSpPr>
          <p:nvPr>
            <p:ph type="body" idx="4294967295"/>
          </p:nvPr>
        </p:nvSpPr>
        <p:spPr/>
        <p:txBody>
          <a:bodyPr vert="horz" wrap="square" lIns="91440" tIns="45720" rIns="91440" bIns="45720" anchor="t" anchorCtr="0"/>
          <a:lstStyle/>
          <a:p>
            <a:r>
              <a:rPr lang="en-US" altLang="zh-CN" dirty="0">
                <a:latin typeface="Times New Roman" panose="02020603050405020304" pitchFamily="18" charset="0"/>
              </a:rPr>
              <a:t> </a:t>
            </a:r>
            <a:r>
              <a:rPr lang="zh-CN" altLang="en-US" dirty="0">
                <a:latin typeface="Times New Roman" panose="02020603050405020304" pitchFamily="18" charset="0"/>
              </a:rPr>
              <a:t>例</a:t>
            </a:r>
            <a:r>
              <a:rPr lang="en-US" altLang="zh-CN" dirty="0">
                <a:latin typeface="Times New Roman" panose="02020603050405020304" pitchFamily="18" charset="0"/>
              </a:rPr>
              <a:t>. </a:t>
            </a:r>
            <a:r>
              <a:rPr lang="zh-CN" altLang="en-US" dirty="0">
                <a:latin typeface="Times New Roman" panose="02020603050405020304" pitchFamily="18" charset="0"/>
              </a:rPr>
              <a:t>初始关键字 </a:t>
            </a:r>
            <a:r>
              <a:rPr lang="en-US" altLang="zh-CN" dirty="0">
                <a:latin typeface="Times New Roman" panose="02020603050405020304" pitchFamily="18" charset="0"/>
              </a:rPr>
              <a:t>49     38     65     97     76     13     27     </a:t>
            </a:r>
            <a:r>
              <a:rPr lang="en-US" altLang="zh-CN" u="sng" dirty="0">
                <a:latin typeface="Times New Roman" panose="02020603050405020304" pitchFamily="18" charset="0"/>
              </a:rPr>
              <a:t>49</a:t>
            </a:r>
            <a:endParaRPr lang="en-US" altLang="zh-CN" u="sng" dirty="0">
              <a:latin typeface="Times New Roman" panose="02020603050405020304" pitchFamily="18" charset="0"/>
            </a:endParaRPr>
          </a:p>
          <a:p>
            <a:endParaRPr lang="zh-CN" altLang="en-US" dirty="0">
              <a:latin typeface="Times New Roman" panose="02020603050405020304" pitchFamily="18" charset="0"/>
            </a:endParaRPr>
          </a:p>
        </p:txBody>
      </p:sp>
      <p:sp>
        <p:nvSpPr>
          <p:cNvPr id="26628" name="Text Box 3"/>
          <p:cNvSpPr txBox="1"/>
          <p:nvPr/>
        </p:nvSpPr>
        <p:spPr>
          <a:xfrm>
            <a:off x="542925" y="1773238"/>
            <a:ext cx="8132763" cy="460375"/>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第一趟排序后：</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38     49     65     76     13     27     </a:t>
            </a:r>
            <a:r>
              <a:rPr lang="en-US" altLang="zh-CN" u="sng" dirty="0">
                <a:latin typeface="Times New Roman" panose="02020603050405020304" pitchFamily="18" charset="0"/>
                <a:ea typeface="微软雅黑" panose="020B0503020204020204" pitchFamily="34" charset="-122"/>
                <a:cs typeface="Times New Roman" panose="02020603050405020304" pitchFamily="18" charset="0"/>
              </a:rPr>
              <a:t>49</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97</a:t>
            </a:r>
            <a:endParaRPr lang="en-US" altLang="zh-CN"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6629" name="Text Box 4"/>
          <p:cNvSpPr txBox="1"/>
          <p:nvPr/>
        </p:nvSpPr>
        <p:spPr>
          <a:xfrm>
            <a:off x="542925" y="2276475"/>
            <a:ext cx="7377113" cy="457200"/>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第二趟排序后：</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38     49     65     13     27     </a:t>
            </a:r>
            <a:r>
              <a:rPr lang="en-US" altLang="zh-CN" u="sng" dirty="0">
                <a:latin typeface="Times New Roman" panose="02020603050405020304" pitchFamily="18" charset="0"/>
                <a:ea typeface="微软雅黑" panose="020B0503020204020204" pitchFamily="34" charset="-122"/>
                <a:cs typeface="Times New Roman" panose="02020603050405020304" pitchFamily="18" charset="0"/>
              </a:rPr>
              <a:t>49</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76</a:t>
            </a:r>
            <a:endParaRPr lang="en-US" altLang="zh-CN"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6630" name="Text Box 5"/>
          <p:cNvSpPr txBox="1"/>
          <p:nvPr/>
        </p:nvSpPr>
        <p:spPr>
          <a:xfrm>
            <a:off x="539750" y="2779713"/>
            <a:ext cx="6800850" cy="457200"/>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第三趟排序后：</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38     49     13     27     </a:t>
            </a:r>
            <a:r>
              <a:rPr lang="en-US" altLang="zh-CN" u="sng" dirty="0">
                <a:latin typeface="Times New Roman" panose="02020603050405020304" pitchFamily="18" charset="0"/>
                <a:ea typeface="微软雅黑" panose="020B0503020204020204" pitchFamily="34" charset="-122"/>
                <a:cs typeface="Times New Roman" panose="02020603050405020304" pitchFamily="18" charset="0"/>
              </a:rPr>
              <a:t>49 </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65</a:t>
            </a:r>
            <a:endParaRPr lang="en-US" altLang="zh-CN"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6631" name="Text Box 6"/>
          <p:cNvSpPr txBox="1"/>
          <p:nvPr/>
        </p:nvSpPr>
        <p:spPr>
          <a:xfrm>
            <a:off x="539750" y="3284538"/>
            <a:ext cx="6081713" cy="457200"/>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第四趟排序后：</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38     13     27     49     </a:t>
            </a:r>
            <a:r>
              <a:rPr lang="en-US" altLang="zh-CN" b="1" u="sng"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49</a:t>
            </a:r>
            <a:endParaRPr lang="en-US" altLang="zh-CN" b="1" u="sng"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6632" name="Text Box 7"/>
          <p:cNvSpPr txBox="1"/>
          <p:nvPr/>
        </p:nvSpPr>
        <p:spPr>
          <a:xfrm>
            <a:off x="539750" y="3787775"/>
            <a:ext cx="5216525" cy="457200"/>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第五趟排序后：</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13     27     38    </a:t>
            </a:r>
            <a:r>
              <a:rPr lang="en-US" altLang="zh-CN"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49</a:t>
            </a:r>
            <a:endParaRPr lang="en-US" altLang="zh-CN"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6633" name="Text Box 8"/>
          <p:cNvSpPr txBox="1"/>
          <p:nvPr/>
        </p:nvSpPr>
        <p:spPr>
          <a:xfrm>
            <a:off x="541338" y="4292600"/>
            <a:ext cx="4640262" cy="457200"/>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第六趟排序后：</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13     27     </a:t>
            </a:r>
            <a:r>
              <a:rPr lang="en-US" altLang="zh-CN"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38</a:t>
            </a:r>
            <a:endParaRPr lang="en-US" altLang="zh-CN"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0" name="Text Box 8"/>
          <p:cNvSpPr txBox="1"/>
          <p:nvPr/>
        </p:nvSpPr>
        <p:spPr>
          <a:xfrm>
            <a:off x="539750" y="4772025"/>
            <a:ext cx="4640263" cy="457200"/>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第七趟排序后：</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13     </a:t>
            </a:r>
            <a:r>
              <a:rPr lang="en-US" altLang="zh-CN"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27</a:t>
            </a:r>
            <a:endParaRPr lang="en-US" altLang="zh-CN"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6628"/>
                                        </p:tgtEl>
                                        <p:attrNameLst>
                                          <p:attrName>style.visibility</p:attrName>
                                        </p:attrNameLst>
                                      </p:cBhvr>
                                      <p:to>
                                        <p:strVal val="visible"/>
                                      </p:to>
                                    </p:set>
                                    <p:animEffect transition="in" filter="dissolve">
                                      <p:cBhvr>
                                        <p:cTn id="7" dur="500"/>
                                        <p:tgtEl>
                                          <p:spTgt spid="2662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6629"/>
                                        </p:tgtEl>
                                        <p:attrNameLst>
                                          <p:attrName>style.visibility</p:attrName>
                                        </p:attrNameLst>
                                      </p:cBhvr>
                                      <p:to>
                                        <p:strVal val="visible"/>
                                      </p:to>
                                    </p:set>
                                    <p:animEffect transition="in" filter="dissolve">
                                      <p:cBhvr>
                                        <p:cTn id="12" dur="500"/>
                                        <p:tgtEl>
                                          <p:spTgt spid="26629"/>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6630"/>
                                        </p:tgtEl>
                                        <p:attrNameLst>
                                          <p:attrName>style.visibility</p:attrName>
                                        </p:attrNameLst>
                                      </p:cBhvr>
                                      <p:to>
                                        <p:strVal val="visible"/>
                                      </p:to>
                                    </p:set>
                                    <p:animEffect transition="in" filter="dissolve">
                                      <p:cBhvr>
                                        <p:cTn id="17" dur="500"/>
                                        <p:tgtEl>
                                          <p:spTgt spid="26630"/>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26631"/>
                                        </p:tgtEl>
                                        <p:attrNameLst>
                                          <p:attrName>style.visibility</p:attrName>
                                        </p:attrNameLst>
                                      </p:cBhvr>
                                      <p:to>
                                        <p:strVal val="visible"/>
                                      </p:to>
                                    </p:set>
                                    <p:animEffect transition="in" filter="dissolve">
                                      <p:cBhvr>
                                        <p:cTn id="22" dur="500"/>
                                        <p:tgtEl>
                                          <p:spTgt spid="26631"/>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26632"/>
                                        </p:tgtEl>
                                        <p:attrNameLst>
                                          <p:attrName>style.visibility</p:attrName>
                                        </p:attrNameLst>
                                      </p:cBhvr>
                                      <p:to>
                                        <p:strVal val="visible"/>
                                      </p:to>
                                    </p:set>
                                    <p:animEffect transition="in" filter="dissolve">
                                      <p:cBhvr>
                                        <p:cTn id="27" dur="500"/>
                                        <p:tgtEl>
                                          <p:spTgt spid="26632"/>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26633"/>
                                        </p:tgtEl>
                                        <p:attrNameLst>
                                          <p:attrName>style.visibility</p:attrName>
                                        </p:attrNameLst>
                                      </p:cBhvr>
                                      <p:to>
                                        <p:strVal val="visible"/>
                                      </p:to>
                                    </p:set>
                                    <p:animEffect transition="in" filter="dissolve">
                                      <p:cBhvr>
                                        <p:cTn id="32" dur="500"/>
                                        <p:tgtEl>
                                          <p:spTgt spid="26633"/>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dissolve">
                                      <p:cBhvr>
                                        <p:cTn id="3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8" grpId="0"/>
      <p:bldP spid="26629" grpId="0"/>
      <p:bldP spid="26630" grpId="0"/>
      <p:bldP spid="26631" grpId="0"/>
      <p:bldP spid="26632" grpId="0"/>
      <p:bldP spid="26633" grpId="0"/>
      <p:bldP spid="10"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idx="4294967295"/>
          </p:nvPr>
        </p:nvSpPr>
        <p:spPr>
          <a:xfrm>
            <a:off x="744538" y="260350"/>
            <a:ext cx="7643813" cy="574675"/>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lang="en-US" altLang="zh-CN" noProof="0">
                <a:ln>
                  <a:noFill/>
                </a:ln>
                <a:effectLst>
                  <a:outerShdw blurRad="38100" dist="38100" dir="2700000" algn="tl">
                    <a:srgbClr val="C0C0C0"/>
                  </a:outerShdw>
                </a:effectLst>
                <a:uLnTx/>
                <a:uFillTx/>
                <a:sym typeface="+mn-ea"/>
              </a:rPr>
              <a:t>8.3 </a:t>
            </a:r>
            <a:r>
              <a:rPr lang="zh-CN" altLang="en-US" noProof="0">
                <a:ln>
                  <a:noFill/>
                </a:ln>
                <a:effectLst>
                  <a:outerShdw blurRad="38100" dist="38100" dir="2700000" algn="tl">
                    <a:srgbClr val="C0C0C0"/>
                  </a:outerShdw>
                </a:effectLst>
                <a:uLnTx/>
                <a:uFillTx/>
                <a:sym typeface="+mn-ea"/>
              </a:rPr>
              <a:t>交换排序</a:t>
            </a:r>
            <a:r>
              <a:rPr lang="en-US" altLang="zh-CN" noProof="0">
                <a:ln>
                  <a:noFill/>
                </a:ln>
                <a:effectLst>
                  <a:outerShdw blurRad="38100" dist="38100" dir="2700000" algn="tl">
                    <a:srgbClr val="C0C0C0"/>
                  </a:outerShdw>
                </a:effectLst>
                <a:uLnTx/>
                <a:uFillTx/>
                <a:sym typeface="+mn-ea"/>
              </a:rPr>
              <a:t>--</a:t>
            </a:r>
            <a:r>
              <a:rPr lang="zh-CN" altLang="en-US" sz="2000" noProof="0">
                <a:ln>
                  <a:noFill/>
                </a:ln>
                <a:effectLst>
                  <a:outerShdw blurRad="38100" dist="38100" dir="2700000" algn="tl">
                    <a:srgbClr val="C0C0C0"/>
                  </a:outerShdw>
                </a:effectLst>
                <a:uLnTx/>
                <a:uFillTx/>
                <a:sym typeface="+mn-ea"/>
              </a:rPr>
              <a:t>冒泡排序</a:t>
            </a:r>
            <a:endParaRPr kumimoji="0" lang="zh-CN" altLang="en-US" sz="20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endParaRPr>
          </a:p>
        </p:txBody>
      </p:sp>
      <p:sp>
        <p:nvSpPr>
          <p:cNvPr id="29699" name="Rectangle 3"/>
          <p:cNvSpPr>
            <a:spLocks noGrp="1"/>
          </p:cNvSpPr>
          <p:nvPr>
            <p:ph type="body" idx="4294967295"/>
          </p:nvPr>
        </p:nvSpPr>
        <p:spPr/>
        <p:txBody>
          <a:bodyPr vert="horz" wrap="square" lIns="91440" tIns="45720" rIns="91440" bIns="45720" anchor="t" anchorCtr="0"/>
          <a:lstStyle/>
          <a:p>
            <a:pPr>
              <a:lnSpc>
                <a:spcPct val="100000"/>
              </a:lnSpc>
              <a:spcBef>
                <a:spcPts val="0"/>
              </a:spcBef>
              <a:spcAft>
                <a:spcPts val="0"/>
              </a:spcAft>
            </a:pP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冒泡排序算法</a:t>
            </a:r>
            <a:endParaRPr lang="zh-CN" altLang="en-US" dirty="0">
              <a:latin typeface="Times New Roman" panose="02020603050405020304" pitchFamily="18" charset="0"/>
              <a:ea typeface="微软雅黑" panose="020B0503020204020204" pitchFamily="34" charset="-122"/>
              <a:cs typeface="Times New Roman" panose="02020603050405020304" pitchFamily="18" charset="0"/>
            </a:endParaRPr>
          </a:p>
          <a:p>
            <a:pPr marL="400050" lvl="1" indent="0">
              <a:lnSpc>
                <a:spcPct val="100000"/>
              </a:lnSpc>
              <a:spcBef>
                <a:spcPts val="0"/>
              </a:spcBef>
              <a:spcAft>
                <a:spcPts val="0"/>
              </a:spcAft>
              <a:buNone/>
            </a:pP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void </a:t>
            </a:r>
            <a:r>
              <a:rPr lang="en-US" altLang="zh-CN"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BubbleSort1</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(SqList &amp;L){</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pPr marL="400050" lvl="1" indent="0">
              <a:lnSpc>
                <a:spcPct val="100000"/>
              </a:lnSpc>
              <a:spcBef>
                <a:spcPts val="0"/>
              </a:spcBef>
              <a:spcAft>
                <a:spcPts val="0"/>
              </a:spcAft>
              <a:buNone/>
            </a:pP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    m=L.length-1; flag=1; 	</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//flag用来标记某一趟排序是否发生交换</a:t>
            </a:r>
            <a:endParaRPr lang="en-US" altLang="zh-CN" sz="2000" dirty="0">
              <a:latin typeface="Times New Roman" panose="02020603050405020304" pitchFamily="18" charset="0"/>
              <a:ea typeface="微软雅黑" panose="020B0503020204020204" pitchFamily="34" charset="-122"/>
              <a:cs typeface="Times New Roman" panose="02020603050405020304" pitchFamily="18" charset="0"/>
            </a:endParaRPr>
          </a:p>
          <a:p>
            <a:pPr marL="400050" lvl="1" indent="0">
              <a:lnSpc>
                <a:spcPct val="100000"/>
              </a:lnSpc>
              <a:spcBef>
                <a:spcPts val="0"/>
              </a:spcBef>
              <a:spcAft>
                <a:spcPts val="0"/>
              </a:spcAft>
              <a:buNone/>
            </a:pP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    while((m&gt;0)&amp;&amp;(flag==1)){</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pPr marL="400050" lvl="1" indent="0">
              <a:lnSpc>
                <a:spcPct val="100000"/>
              </a:lnSpc>
              <a:spcBef>
                <a:spcPts val="0"/>
              </a:spcBef>
              <a:spcAft>
                <a:spcPts val="0"/>
              </a:spcAft>
              <a:buNone/>
            </a:pP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	 flag=0;  </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//flag置为0，如果本趟排序没有交换，不会执行下一趟排序</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pPr marL="400050" lvl="1" indent="0">
              <a:lnSpc>
                <a:spcPct val="100000"/>
              </a:lnSpc>
              <a:spcBef>
                <a:spcPts val="0"/>
              </a:spcBef>
              <a:spcAft>
                <a:spcPts val="0"/>
              </a:spcAft>
              <a:buNone/>
            </a:pP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        for(j=1;j&lt;=m;j++)</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pPr marL="400050" lvl="1" indent="0">
              <a:lnSpc>
                <a:spcPct val="100000"/>
              </a:lnSpc>
              <a:spcBef>
                <a:spcPts val="0"/>
              </a:spcBef>
              <a:spcAft>
                <a:spcPts val="0"/>
              </a:spcAft>
              <a:buNone/>
            </a:pP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	       if(L.r[j].key&gt;L.r[j+1].key) {</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pPr marL="400050" lvl="1" indent="0">
              <a:lnSpc>
                <a:spcPct val="100000"/>
              </a:lnSpc>
              <a:spcBef>
                <a:spcPts val="0"/>
              </a:spcBef>
              <a:spcAft>
                <a:spcPts val="0"/>
              </a:spcAft>
              <a:buNone/>
            </a:pP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		flag=1;</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//flag置为1，表示本趟排序发生了交换</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pPr marL="400050" lvl="1" indent="0">
              <a:lnSpc>
                <a:spcPct val="100000"/>
              </a:lnSpc>
              <a:spcBef>
                <a:spcPts val="0"/>
              </a:spcBef>
              <a:spcAft>
                <a:spcPts val="0"/>
              </a:spcAft>
              <a:buNone/>
            </a:pP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		t=L.r[j];L.r[j]=L.r[j+1];L.r[j+1]=t;	</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//交换前后两个记录</a:t>
            </a:r>
            <a:endParaRPr lang="en-US" altLang="zh-CN" sz="2000" dirty="0">
              <a:latin typeface="Times New Roman" panose="02020603050405020304" pitchFamily="18" charset="0"/>
              <a:ea typeface="微软雅黑" panose="020B0503020204020204" pitchFamily="34" charset="-122"/>
              <a:cs typeface="Times New Roman" panose="02020603050405020304" pitchFamily="18" charset="0"/>
            </a:endParaRPr>
          </a:p>
          <a:p>
            <a:pPr marL="400050" lvl="1" indent="0">
              <a:lnSpc>
                <a:spcPct val="100000"/>
              </a:lnSpc>
              <a:spcBef>
                <a:spcPts val="0"/>
              </a:spcBef>
              <a:spcAft>
                <a:spcPts val="0"/>
              </a:spcAft>
              <a:buNone/>
            </a:pP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	       }</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pPr marL="400050" lvl="1" indent="0">
              <a:lnSpc>
                <a:spcPct val="100000"/>
              </a:lnSpc>
              <a:spcBef>
                <a:spcPts val="0"/>
              </a:spcBef>
              <a:spcAft>
                <a:spcPts val="0"/>
              </a:spcAft>
              <a:buNone/>
            </a:pP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        --m;</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pPr marL="400050" lvl="1" indent="0">
              <a:lnSpc>
                <a:spcPct val="100000"/>
              </a:lnSpc>
              <a:spcBef>
                <a:spcPts val="0"/>
              </a:spcBef>
              <a:spcAft>
                <a:spcPts val="0"/>
              </a:spcAft>
              <a:buNone/>
            </a:pP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    }</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pPr marL="400050" lvl="1" indent="0">
              <a:lnSpc>
                <a:spcPct val="100000"/>
              </a:lnSpc>
              <a:spcBef>
                <a:spcPts val="0"/>
              </a:spcBef>
              <a:spcAft>
                <a:spcPts val="0"/>
              </a:spcAft>
              <a:buNone/>
            </a:pP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	</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transition>
    <p:random/>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idx="4294967295"/>
          </p:nvPr>
        </p:nvSpPr>
        <p:spPr>
          <a:xfrm>
            <a:off x="744538" y="260350"/>
            <a:ext cx="7643813" cy="574675"/>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lang="en-US" altLang="zh-CN" noProof="0">
                <a:ln>
                  <a:noFill/>
                </a:ln>
                <a:effectLst>
                  <a:outerShdw blurRad="38100" dist="38100" dir="2700000" algn="tl">
                    <a:srgbClr val="C0C0C0"/>
                  </a:outerShdw>
                </a:effectLst>
                <a:uLnTx/>
                <a:uFillTx/>
                <a:sym typeface="+mn-ea"/>
              </a:rPr>
              <a:t>8.3 </a:t>
            </a:r>
            <a:r>
              <a:rPr lang="zh-CN" altLang="en-US" noProof="0">
                <a:ln>
                  <a:noFill/>
                </a:ln>
                <a:effectLst>
                  <a:outerShdw blurRad="38100" dist="38100" dir="2700000" algn="tl">
                    <a:srgbClr val="C0C0C0"/>
                  </a:outerShdw>
                </a:effectLst>
                <a:uLnTx/>
                <a:uFillTx/>
                <a:sym typeface="+mn-ea"/>
              </a:rPr>
              <a:t>交换排序</a:t>
            </a:r>
            <a:r>
              <a:rPr lang="en-US" altLang="zh-CN" noProof="0">
                <a:ln>
                  <a:noFill/>
                </a:ln>
                <a:effectLst>
                  <a:outerShdw blurRad="38100" dist="38100" dir="2700000" algn="tl">
                    <a:srgbClr val="C0C0C0"/>
                  </a:outerShdw>
                </a:effectLst>
                <a:uLnTx/>
                <a:uFillTx/>
                <a:sym typeface="+mn-ea"/>
              </a:rPr>
              <a:t>--</a:t>
            </a:r>
            <a:r>
              <a:rPr lang="zh-CN" altLang="en-US" sz="2000" noProof="0">
                <a:ln>
                  <a:noFill/>
                </a:ln>
                <a:effectLst>
                  <a:outerShdw blurRad="38100" dist="38100" dir="2700000" algn="tl">
                    <a:srgbClr val="C0C0C0"/>
                  </a:outerShdw>
                </a:effectLst>
                <a:uLnTx/>
                <a:uFillTx/>
                <a:sym typeface="+mn-ea"/>
              </a:rPr>
              <a:t>冒泡排序</a:t>
            </a:r>
            <a:endParaRPr kumimoji="0" lang="zh-CN" altLang="en-US" sz="20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endParaRPr>
          </a:p>
        </p:txBody>
      </p:sp>
      <p:sp>
        <p:nvSpPr>
          <p:cNvPr id="29699" name="Rectangle 3"/>
          <p:cNvSpPr>
            <a:spLocks noGrp="1"/>
          </p:cNvSpPr>
          <p:nvPr>
            <p:ph type="body" idx="4294967295"/>
          </p:nvPr>
        </p:nvSpPr>
        <p:spPr/>
        <p:txBody>
          <a:bodyPr vert="horz" wrap="square" lIns="91440" tIns="45720" rIns="91440" bIns="45720" anchor="t" anchorCtr="0"/>
          <a:lstStyle/>
          <a:p>
            <a:pPr>
              <a:lnSpc>
                <a:spcPct val="100000"/>
              </a:lnSpc>
              <a:spcBef>
                <a:spcPct val="0"/>
              </a:spcBef>
              <a:spcAft>
                <a:spcPts val="0"/>
              </a:spcAft>
            </a:pP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冒泡排序算法</a:t>
            </a:r>
            <a:endParaRPr lang="zh-CN" altLang="en-US" dirty="0">
              <a:latin typeface="Times New Roman" panose="02020603050405020304" pitchFamily="18" charset="0"/>
              <a:ea typeface="微软雅黑" panose="020B0503020204020204" pitchFamily="34" charset="-122"/>
              <a:cs typeface="Times New Roman" panose="02020603050405020304" pitchFamily="18" charset="0"/>
            </a:endParaRPr>
          </a:p>
          <a:p>
            <a:pPr marL="400050" lvl="1" indent="0">
              <a:lnSpc>
                <a:spcPct val="100000"/>
              </a:lnSpc>
              <a:spcBef>
                <a:spcPct val="0"/>
              </a:spcBef>
              <a:spcAft>
                <a:spcPts val="0"/>
              </a:spcAft>
              <a:buNone/>
            </a:pP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void </a:t>
            </a:r>
            <a:r>
              <a:rPr lang="en-US" altLang="zh-CN"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BubbleSort2</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(SqList &amp;L) { </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pPr marL="400050" lvl="1" indent="0">
              <a:lnSpc>
                <a:spcPct val="100000"/>
              </a:lnSpc>
              <a:spcBef>
                <a:spcPct val="0"/>
              </a:spcBef>
              <a:spcAft>
                <a:spcPts val="0"/>
              </a:spcAft>
              <a:buNone/>
            </a:pP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	for(i=1; </a:t>
            </a:r>
            <a:r>
              <a:rPr lang="en-US" altLang="zh-CN"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i&lt;L.length</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 i++) {</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pPr marL="400050" lvl="1" indent="0">
              <a:lnSpc>
                <a:spcPct val="100000"/>
              </a:lnSpc>
              <a:spcBef>
                <a:spcPct val="0"/>
              </a:spcBef>
              <a:spcAft>
                <a:spcPts val="0"/>
              </a:spcAft>
              <a:buNone/>
            </a:pP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		for(j=1; </a:t>
            </a:r>
            <a:r>
              <a:rPr lang="en-US" altLang="zh-CN" b="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j&lt;=L.length-i</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 j++) {</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pPr marL="400050" lvl="1" indent="0">
              <a:lnSpc>
                <a:spcPct val="100000"/>
              </a:lnSpc>
              <a:spcBef>
                <a:spcPct val="0"/>
              </a:spcBef>
              <a:spcAft>
                <a:spcPts val="0"/>
              </a:spcAft>
              <a:buNone/>
            </a:pP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			if(</a:t>
            </a:r>
            <a:r>
              <a:rPr lang="en-US" altLang="zh-CN" b="1" dirty="0">
                <a:solidFill>
                  <a:srgbClr val="006600"/>
                </a:solidFill>
                <a:latin typeface="Times New Roman" panose="02020603050405020304" pitchFamily="18" charset="0"/>
                <a:ea typeface="微软雅黑" panose="020B0503020204020204" pitchFamily="34" charset="-122"/>
                <a:cs typeface="Times New Roman" panose="02020603050405020304" pitchFamily="18" charset="0"/>
              </a:rPr>
              <a:t>L.r[j].key&gt;L.r[j+1].key</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pPr marL="400050" lvl="1" indent="0">
              <a:lnSpc>
                <a:spcPct val="100000"/>
              </a:lnSpc>
              <a:spcBef>
                <a:spcPct val="0"/>
              </a:spcBef>
              <a:spcAft>
                <a:spcPts val="0"/>
              </a:spcAft>
              <a:buNone/>
            </a:pP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            			L.r[0]=L.r[j+1];</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pPr marL="400050" lvl="1" indent="0">
              <a:lnSpc>
                <a:spcPct val="100000"/>
              </a:lnSpc>
              <a:spcBef>
                <a:spcPct val="0"/>
              </a:spcBef>
              <a:spcAft>
                <a:spcPts val="0"/>
              </a:spcAft>
              <a:buNone/>
            </a:pP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			           L.r[j+1]=L.r[j];</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pPr marL="400050" lvl="1" indent="0">
              <a:lnSpc>
                <a:spcPct val="100000"/>
              </a:lnSpc>
              <a:spcBef>
                <a:spcPct val="0"/>
              </a:spcBef>
              <a:spcAft>
                <a:spcPts val="0"/>
              </a:spcAft>
              <a:buNone/>
            </a:pP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           			L.r[j]=L.r[0];</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pPr marL="400050" lvl="1" indent="0">
              <a:lnSpc>
                <a:spcPct val="100000"/>
              </a:lnSpc>
              <a:spcBef>
                <a:spcPct val="0"/>
              </a:spcBef>
              <a:spcAft>
                <a:spcPts val="0"/>
              </a:spcAft>
              <a:buNone/>
            </a:pP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			}</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pPr marL="400050" lvl="1" indent="0">
              <a:lnSpc>
                <a:spcPct val="100000"/>
              </a:lnSpc>
              <a:spcBef>
                <a:spcPct val="0"/>
              </a:spcBef>
              <a:spcAft>
                <a:spcPts val="0"/>
              </a:spcAft>
              <a:buNone/>
            </a:pP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		}</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pPr marL="400050" lvl="1" indent="0">
              <a:lnSpc>
                <a:spcPct val="100000"/>
              </a:lnSpc>
              <a:spcBef>
                <a:spcPct val="0"/>
              </a:spcBef>
              <a:spcAft>
                <a:spcPts val="0"/>
              </a:spcAft>
              <a:buNone/>
            </a:pP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        }</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pPr marL="400050" lvl="1" indent="0">
              <a:lnSpc>
                <a:spcPct val="100000"/>
              </a:lnSpc>
              <a:spcBef>
                <a:spcPct val="0"/>
              </a:spcBef>
              <a:spcAft>
                <a:spcPts val="0"/>
              </a:spcAft>
              <a:buNone/>
            </a:pP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a:t>
            </a:r>
            <a:endParaRPr lang="zh-CN" altLang="en-US"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transition>
    <p:random/>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idx="4294967295"/>
          </p:nvPr>
        </p:nvSpPr>
        <p:spPr>
          <a:xfrm>
            <a:off x="744538" y="260350"/>
            <a:ext cx="7643813" cy="574675"/>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lang="en-US" altLang="zh-CN" noProof="0">
                <a:ln>
                  <a:noFill/>
                </a:ln>
                <a:effectLst>
                  <a:outerShdw blurRad="38100" dist="38100" dir="2700000" algn="tl">
                    <a:srgbClr val="C0C0C0"/>
                  </a:outerShdw>
                </a:effectLst>
                <a:uLnTx/>
                <a:uFillTx/>
                <a:sym typeface="+mn-ea"/>
              </a:rPr>
              <a:t>8.3 </a:t>
            </a:r>
            <a:r>
              <a:rPr lang="zh-CN" altLang="en-US" noProof="0">
                <a:ln>
                  <a:noFill/>
                </a:ln>
                <a:effectLst>
                  <a:outerShdw blurRad="38100" dist="38100" dir="2700000" algn="tl">
                    <a:srgbClr val="C0C0C0"/>
                  </a:outerShdw>
                </a:effectLst>
                <a:uLnTx/>
                <a:uFillTx/>
                <a:sym typeface="+mn-ea"/>
              </a:rPr>
              <a:t>交换排序</a:t>
            </a:r>
            <a:r>
              <a:rPr lang="en-US" altLang="zh-CN" noProof="0">
                <a:ln>
                  <a:noFill/>
                </a:ln>
                <a:effectLst>
                  <a:outerShdw blurRad="38100" dist="38100" dir="2700000" algn="tl">
                    <a:srgbClr val="C0C0C0"/>
                  </a:outerShdw>
                </a:effectLst>
                <a:uLnTx/>
                <a:uFillTx/>
                <a:sym typeface="+mn-ea"/>
              </a:rPr>
              <a:t>--</a:t>
            </a:r>
            <a:r>
              <a:rPr lang="zh-CN" altLang="en-US" sz="2000" noProof="0">
                <a:ln>
                  <a:noFill/>
                </a:ln>
                <a:effectLst>
                  <a:outerShdw blurRad="38100" dist="38100" dir="2700000" algn="tl">
                    <a:srgbClr val="C0C0C0"/>
                  </a:outerShdw>
                </a:effectLst>
                <a:uLnTx/>
                <a:uFillTx/>
                <a:sym typeface="+mn-ea"/>
              </a:rPr>
              <a:t>冒泡排序</a:t>
            </a:r>
            <a:endParaRPr kumimoji="0" lang="zh-CN" altLang="en-US" sz="20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endParaRPr>
          </a:p>
        </p:txBody>
      </p:sp>
      <p:sp>
        <p:nvSpPr>
          <p:cNvPr id="30723" name="Rectangle 3"/>
          <p:cNvSpPr>
            <a:spLocks noGrp="1"/>
          </p:cNvSpPr>
          <p:nvPr>
            <p:ph type="body" idx="4294967295"/>
          </p:nvPr>
        </p:nvSpPr>
        <p:spPr/>
        <p:txBody>
          <a:bodyPr vert="horz" wrap="square" lIns="91440" tIns="45720" rIns="91440" bIns="45720" anchor="t" anchorCtr="0"/>
          <a:lstStyle/>
          <a:p>
            <a:pPr algn="just"/>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冒泡排序算法分析</a:t>
            </a:r>
            <a:endParaRPr lang="en-US" altLang="zh-CN" dirty="0">
              <a:latin typeface="Times New Roman" panose="02020603050405020304" pitchFamily="18" charset="0"/>
              <a:ea typeface="微软雅黑" panose="020B0503020204020204" pitchFamily="34" charset="-122"/>
              <a:cs typeface="Times New Roman" panose="02020603050405020304" pitchFamily="18" charset="0"/>
            </a:endParaRPr>
          </a:p>
          <a:p>
            <a:pPr lvl="1" algn="just"/>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时间复杂度</a:t>
            </a:r>
            <a:endParaRPr lang="en-US" altLang="zh-CN" dirty="0">
              <a:latin typeface="Times New Roman" panose="02020603050405020304" pitchFamily="18" charset="0"/>
              <a:ea typeface="微软雅黑" panose="020B0503020204020204" pitchFamily="34" charset="-122"/>
              <a:cs typeface="Times New Roman" panose="02020603050405020304" pitchFamily="18" charset="0"/>
            </a:endParaRPr>
          </a:p>
          <a:p>
            <a:pPr lvl="2" algn="just"/>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最好情况：初始记录已递增有序，算法只执行关键字比较，不移动对象。</a:t>
            </a:r>
            <a:endParaRPr lang="en-US" altLang="zh-CN" dirty="0">
              <a:latin typeface="Times New Roman" panose="02020603050405020304" pitchFamily="18" charset="0"/>
              <a:ea typeface="微软雅黑" panose="020B0503020204020204" pitchFamily="34" charset="-122"/>
              <a:cs typeface="Times New Roman" panose="02020603050405020304" pitchFamily="18" charset="0"/>
            </a:endParaRPr>
          </a:p>
          <a:p>
            <a:pPr lvl="2" algn="just"/>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最坏情况：初始记录已递减有序，算法执行了</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n-1</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趟冒泡，第</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i</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趟</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(1</a:t>
            </a:r>
            <a:r>
              <a:rPr lang="en-US" altLang="zh-CN" dirty="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i</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n)</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执行了</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n-i</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次对象交换。</a:t>
            </a:r>
            <a:endParaRPr lang="en-US" altLang="zh-CN" dirty="0">
              <a:latin typeface="Times New Roman" panose="02020603050405020304" pitchFamily="18" charset="0"/>
              <a:ea typeface="微软雅黑" panose="020B0503020204020204" pitchFamily="34" charset="-122"/>
              <a:cs typeface="Times New Roman" panose="02020603050405020304" pitchFamily="18" charset="0"/>
            </a:endParaRPr>
          </a:p>
          <a:p>
            <a:pPr lvl="2" algn="just"/>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时间复杂度为</a:t>
            </a:r>
            <a:r>
              <a:rPr lang="en-US" altLang="zh-CN"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O(n</a:t>
            </a:r>
            <a:r>
              <a:rPr lang="en-US" altLang="zh-CN" b="1" baseline="30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2</a:t>
            </a:r>
            <a:r>
              <a:rPr lang="en-US" altLang="zh-CN"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dirty="0">
              <a:latin typeface="Times New Roman" panose="02020603050405020304" pitchFamily="18" charset="0"/>
              <a:ea typeface="微软雅黑" panose="020B0503020204020204" pitchFamily="34" charset="-122"/>
              <a:cs typeface="Times New Roman" panose="02020603050405020304" pitchFamily="18" charset="0"/>
            </a:endParaRPr>
          </a:p>
          <a:p>
            <a:pPr lvl="1" algn="just"/>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空间复杂度： </a:t>
            </a:r>
            <a:r>
              <a:rPr lang="en-US" altLang="zh-CN"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O(1)</a:t>
            </a:r>
            <a:endParaRPr lang="en-US" altLang="zh-CN"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a:p>
            <a:pPr lvl="1" algn="just"/>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稳定性：</a:t>
            </a:r>
            <a:r>
              <a:rPr lang="zh-CN" altLang="en-US"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稳定</a:t>
            </a:r>
            <a:endParaRPr lang="en-US" altLang="zh-CN"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a:p>
            <a:pPr lvl="1" algn="just"/>
            <a:endParaRPr lang="zh-CN" altLang="en-US"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transition>
    <p:random/>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idx="4294967295"/>
          </p:nvPr>
        </p:nvSpPr>
        <p:spPr>
          <a:xfrm>
            <a:off x="744538" y="260350"/>
            <a:ext cx="7643813" cy="574675"/>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lang="en-US" altLang="zh-CN" noProof="0">
                <a:ln>
                  <a:noFill/>
                </a:ln>
                <a:effectLst>
                  <a:outerShdw blurRad="38100" dist="38100" dir="2700000" algn="tl">
                    <a:srgbClr val="C0C0C0"/>
                  </a:outerShdw>
                </a:effectLst>
                <a:uLnTx/>
                <a:uFillTx/>
                <a:sym typeface="+mn-ea"/>
              </a:rPr>
              <a:t>8.3 </a:t>
            </a:r>
            <a:r>
              <a:rPr lang="zh-CN" altLang="en-US" noProof="0">
                <a:ln>
                  <a:noFill/>
                </a:ln>
                <a:effectLst>
                  <a:outerShdw blurRad="38100" dist="38100" dir="2700000" algn="tl">
                    <a:srgbClr val="C0C0C0"/>
                  </a:outerShdw>
                </a:effectLst>
                <a:uLnTx/>
                <a:uFillTx/>
                <a:sym typeface="+mn-ea"/>
              </a:rPr>
              <a:t>交换排序</a:t>
            </a:r>
            <a:r>
              <a:rPr lang="en-US" altLang="zh-CN" noProof="0">
                <a:ln>
                  <a:noFill/>
                </a:ln>
                <a:effectLst>
                  <a:outerShdw blurRad="38100" dist="38100" dir="2700000" algn="tl">
                    <a:srgbClr val="C0C0C0"/>
                  </a:outerShdw>
                </a:effectLst>
                <a:uLnTx/>
                <a:uFillTx/>
                <a:sym typeface="+mn-ea"/>
              </a:rPr>
              <a:t>--</a:t>
            </a:r>
            <a:r>
              <a:rPr lang="zh-CN" altLang="en-US" sz="2000" noProof="0">
                <a:ln>
                  <a:noFill/>
                </a:ln>
                <a:effectLst>
                  <a:outerShdw blurRad="38100" dist="38100" dir="2700000" algn="tl">
                    <a:srgbClr val="C0C0C0"/>
                  </a:outerShdw>
                </a:effectLst>
                <a:uLnTx/>
                <a:uFillTx/>
                <a:sym typeface="+mn-ea"/>
              </a:rPr>
              <a:t>冒泡排序</a:t>
            </a:r>
            <a:endParaRPr kumimoji="0" lang="zh-CN" altLang="en-US" sz="20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endParaRPr>
          </a:p>
        </p:txBody>
      </p:sp>
      <p:sp>
        <p:nvSpPr>
          <p:cNvPr id="28675" name="Rectangle 3"/>
          <p:cNvSpPr>
            <a:spLocks noGrp="1"/>
          </p:cNvSpPr>
          <p:nvPr>
            <p:ph type="body" idx="4294967295"/>
          </p:nvPr>
        </p:nvSpPr>
        <p:spPr/>
        <p:txBody>
          <a:bodyPr vert="horz" wrap="square" lIns="91440" tIns="45720" rIns="91440" bIns="45720" anchor="t" anchorCtr="0"/>
          <a:lstStyle/>
          <a:p>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练习</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：下面哪项可能是第一趟冒泡排序结果</a:t>
            </a:r>
            <a:endParaRPr lang="en-US" altLang="zh-CN" dirty="0">
              <a:latin typeface="Times New Roman" panose="02020603050405020304" pitchFamily="18" charset="0"/>
              <a:ea typeface="微软雅黑" panose="020B0503020204020204" pitchFamily="34" charset="-122"/>
              <a:cs typeface="Times New Roman" panose="02020603050405020304" pitchFamily="18" charset="0"/>
            </a:endParaRPr>
          </a:p>
          <a:p>
            <a:pPr marL="457200" lvl="1" indent="0">
              <a:buNone/>
            </a:pP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A 40 10 20 30 70 50 60</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pPr marL="457200" lvl="1" indent="0">
              <a:buNone/>
            </a:pP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B 20 30 10 40 70 50 60</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pPr marL="457200" lvl="1" indent="0">
              <a:buNone/>
            </a:pP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C 30 10 40 20 70 60 50</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pPr marL="457200" lvl="1" indent="0">
              <a:buNone/>
            </a:pP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D 20 30 10 40 60 50 70</a:t>
            </a:r>
            <a:endParaRPr lang="zh-CN" altLang="zh-CN" b="1" dirty="0">
              <a:latin typeface="Times New Roman" panose="02020603050405020304" pitchFamily="18" charset="0"/>
              <a:ea typeface="微软雅黑" panose="020B0503020204020204" pitchFamily="34" charset="-122"/>
              <a:cs typeface="Times New Roman" panose="02020603050405020304" pitchFamily="18" charset="0"/>
            </a:endParaRPr>
          </a:p>
          <a:p>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练习</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zh-CN" dirty="0">
                <a:latin typeface="Times New Roman" panose="02020603050405020304" pitchFamily="18" charset="0"/>
                <a:ea typeface="微软雅黑" panose="020B0503020204020204" pitchFamily="34" charset="-122"/>
                <a:cs typeface="Times New Roman" panose="02020603050405020304" pitchFamily="18" charset="0"/>
              </a:rPr>
              <a:t>初始关键字序列</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(20, 25, 15, 30)</a:t>
            </a:r>
            <a:r>
              <a:rPr lang="zh-CN" altLang="zh-CN" dirty="0">
                <a:latin typeface="Times New Roman" panose="02020603050405020304" pitchFamily="18" charset="0"/>
                <a:ea typeface="微软雅黑" panose="020B0503020204020204" pitchFamily="34" charset="-122"/>
                <a:cs typeface="Times New Roman" panose="02020603050405020304" pitchFamily="18" charset="0"/>
              </a:rPr>
              <a:t>，下面哪项不会是某趟冒泡排序的结果</a:t>
            </a:r>
            <a:endParaRPr lang="en-US" altLang="zh-CN" dirty="0">
              <a:latin typeface="Times New Roman" panose="02020603050405020304" pitchFamily="18" charset="0"/>
              <a:ea typeface="微软雅黑" panose="020B0503020204020204" pitchFamily="34" charset="-122"/>
              <a:cs typeface="Times New Roman" panose="02020603050405020304" pitchFamily="18" charset="0"/>
            </a:endParaRPr>
          </a:p>
          <a:p>
            <a:pPr marL="457200" lvl="1" indent="0">
              <a:buNone/>
            </a:pP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A</a:t>
            </a:r>
            <a:r>
              <a:rPr lang="zh-CN" altLang="zh-CN" b="1"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(15, 20, 25, 30) </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pPr marL="457200" lvl="1" indent="0">
              <a:buNone/>
            </a:pP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B (30, 25, 20, 15)</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pPr marL="457200" lvl="1" indent="0">
              <a:buNone/>
            </a:pP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C (20, 30, 15, 25)  </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pPr marL="457200" lvl="1" indent="0">
              <a:buNone/>
            </a:pP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D (20, 25, 30, 15)</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pPr lvl="1"/>
            <a:endParaRPr lang="zh-CN" altLang="en-US" b="1"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8675">
                                            <p:txEl>
                                              <p:pRg st="5" end="5"/>
                                            </p:txEl>
                                          </p:spTgt>
                                        </p:tgtEl>
                                        <p:attrNameLst>
                                          <p:attrName>style.visibility</p:attrName>
                                        </p:attrNameLst>
                                      </p:cBhvr>
                                      <p:to>
                                        <p:strVal val="visible"/>
                                      </p:to>
                                    </p:set>
                                    <p:animEffect transition="in" filter="wipe(down)">
                                      <p:cBhvr>
                                        <p:cTn id="7" dur="500"/>
                                        <p:tgtEl>
                                          <p:spTgt spid="28675">
                                            <p:txEl>
                                              <p:pRg st="5" end="5"/>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28675">
                                            <p:txEl>
                                              <p:pRg st="6" end="6"/>
                                            </p:txEl>
                                          </p:spTgt>
                                        </p:tgtEl>
                                        <p:attrNameLst>
                                          <p:attrName>style.visibility</p:attrName>
                                        </p:attrNameLst>
                                      </p:cBhvr>
                                      <p:to>
                                        <p:strVal val="visible"/>
                                      </p:to>
                                    </p:set>
                                    <p:animEffect transition="in" filter="wipe(down)">
                                      <p:cBhvr>
                                        <p:cTn id="10" dur="500"/>
                                        <p:tgtEl>
                                          <p:spTgt spid="28675">
                                            <p:txEl>
                                              <p:pRg st="6" end="6"/>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28675">
                                            <p:txEl>
                                              <p:pRg st="7" end="7"/>
                                            </p:txEl>
                                          </p:spTgt>
                                        </p:tgtEl>
                                        <p:attrNameLst>
                                          <p:attrName>style.visibility</p:attrName>
                                        </p:attrNameLst>
                                      </p:cBhvr>
                                      <p:to>
                                        <p:strVal val="visible"/>
                                      </p:to>
                                    </p:set>
                                    <p:animEffect transition="in" filter="wipe(down)">
                                      <p:cBhvr>
                                        <p:cTn id="13" dur="500"/>
                                        <p:tgtEl>
                                          <p:spTgt spid="28675">
                                            <p:txEl>
                                              <p:pRg st="7" end="7"/>
                                            </p:txEl>
                                          </p:spTgt>
                                        </p:tgtEl>
                                      </p:cBhvr>
                                    </p:animEffect>
                                  </p:childTnLst>
                                </p:cTn>
                              </p:par>
                              <p:par>
                                <p:cTn id="14" presetID="22" presetClass="entr" presetSubtype="4" fill="hold" nodeType="withEffect">
                                  <p:stCondLst>
                                    <p:cond delay="0"/>
                                  </p:stCondLst>
                                  <p:childTnLst>
                                    <p:set>
                                      <p:cBhvr>
                                        <p:cTn id="15" dur="1" fill="hold">
                                          <p:stCondLst>
                                            <p:cond delay="0"/>
                                          </p:stCondLst>
                                        </p:cTn>
                                        <p:tgtEl>
                                          <p:spTgt spid="28675">
                                            <p:txEl>
                                              <p:pRg st="8" end="8"/>
                                            </p:txEl>
                                          </p:spTgt>
                                        </p:tgtEl>
                                        <p:attrNameLst>
                                          <p:attrName>style.visibility</p:attrName>
                                        </p:attrNameLst>
                                      </p:cBhvr>
                                      <p:to>
                                        <p:strVal val="visible"/>
                                      </p:to>
                                    </p:set>
                                    <p:animEffect transition="in" filter="wipe(down)">
                                      <p:cBhvr>
                                        <p:cTn id="16" dur="500"/>
                                        <p:tgtEl>
                                          <p:spTgt spid="28675">
                                            <p:txEl>
                                              <p:pRg st="8" end="8"/>
                                            </p:txEl>
                                          </p:spTgt>
                                        </p:tgtEl>
                                      </p:cBhvr>
                                    </p:animEffect>
                                  </p:childTnLst>
                                </p:cTn>
                              </p:par>
                              <p:par>
                                <p:cTn id="17" presetID="22" presetClass="entr" presetSubtype="4" fill="hold" nodeType="withEffect">
                                  <p:stCondLst>
                                    <p:cond delay="0"/>
                                  </p:stCondLst>
                                  <p:childTnLst>
                                    <p:set>
                                      <p:cBhvr>
                                        <p:cTn id="18" dur="1" fill="hold">
                                          <p:stCondLst>
                                            <p:cond delay="0"/>
                                          </p:stCondLst>
                                        </p:cTn>
                                        <p:tgtEl>
                                          <p:spTgt spid="28675">
                                            <p:txEl>
                                              <p:pRg st="9" end="9"/>
                                            </p:txEl>
                                          </p:spTgt>
                                        </p:tgtEl>
                                        <p:attrNameLst>
                                          <p:attrName>style.visibility</p:attrName>
                                        </p:attrNameLst>
                                      </p:cBhvr>
                                      <p:to>
                                        <p:strVal val="visible"/>
                                      </p:to>
                                    </p:set>
                                    <p:animEffect transition="in" filter="wipe(down)">
                                      <p:cBhvr>
                                        <p:cTn id="19" dur="500"/>
                                        <p:tgtEl>
                                          <p:spTgt spid="2867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idx="4294967295"/>
          </p:nvPr>
        </p:nvSpPr>
        <p:spPr>
          <a:xfrm>
            <a:off x="744538" y="260350"/>
            <a:ext cx="7643813" cy="574675"/>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lang="en-US" altLang="zh-CN" noProof="0">
                <a:ln>
                  <a:noFill/>
                </a:ln>
                <a:effectLst>
                  <a:outerShdw blurRad="38100" dist="38100" dir="2700000" algn="tl">
                    <a:srgbClr val="C0C0C0"/>
                  </a:outerShdw>
                </a:effectLst>
                <a:uLnTx/>
                <a:uFillTx/>
                <a:sym typeface="+mn-ea"/>
              </a:rPr>
              <a:t>8.3 </a:t>
            </a:r>
            <a:r>
              <a:rPr lang="zh-CN" altLang="en-US" noProof="0">
                <a:ln>
                  <a:noFill/>
                </a:ln>
                <a:effectLst>
                  <a:outerShdw blurRad="38100" dist="38100" dir="2700000" algn="tl">
                    <a:srgbClr val="C0C0C0"/>
                  </a:outerShdw>
                </a:effectLst>
                <a:uLnTx/>
                <a:uFillTx/>
                <a:sym typeface="+mn-ea"/>
              </a:rPr>
              <a:t>交换排序</a:t>
            </a:r>
            <a:r>
              <a:rPr lang="en-US" altLang="zh-CN" noProof="0">
                <a:ln>
                  <a:noFill/>
                </a:ln>
                <a:effectLst>
                  <a:outerShdw blurRad="38100" dist="38100" dir="2700000" algn="tl">
                    <a:srgbClr val="C0C0C0"/>
                  </a:outerShdw>
                </a:effectLst>
                <a:uLnTx/>
                <a:uFillTx/>
                <a:sym typeface="+mn-ea"/>
              </a:rPr>
              <a:t>--</a:t>
            </a:r>
            <a:r>
              <a:rPr lang="zh-CN" altLang="en-US" sz="2000" noProof="0">
                <a:ln>
                  <a:noFill/>
                </a:ln>
                <a:effectLst>
                  <a:outerShdw blurRad="38100" dist="38100" dir="2700000" algn="tl">
                    <a:srgbClr val="C0C0C0"/>
                  </a:outerShdw>
                </a:effectLst>
                <a:uLnTx/>
                <a:uFillTx/>
                <a:sym typeface="+mn-ea"/>
              </a:rPr>
              <a:t>快速排序</a:t>
            </a:r>
            <a:endParaRPr kumimoji="0" lang="zh-CN" altLang="en-US" sz="20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endParaRPr>
          </a:p>
        </p:txBody>
      </p:sp>
      <p:sp>
        <p:nvSpPr>
          <p:cNvPr id="29699" name="Rectangle 3"/>
          <p:cNvSpPr>
            <a:spLocks noGrp="1"/>
          </p:cNvSpPr>
          <p:nvPr>
            <p:ph type="body" idx="4294967295"/>
          </p:nvPr>
        </p:nvSpPr>
        <p:spPr/>
        <p:txBody>
          <a:bodyPr vert="horz" wrap="square" lIns="91440" tIns="45720" rIns="91440" bIns="45720" anchor="t" anchorCtr="0"/>
          <a:lstStyle/>
          <a:p>
            <a:r>
              <a:rPr lang="zh-CN" altLang="en-US" dirty="0">
                <a:latin typeface="Times New Roman" panose="02020603050405020304" pitchFamily="18" charset="0"/>
                <a:ea typeface="微软雅黑" panose="020B0503020204020204" pitchFamily="34" charset="-122"/>
              </a:rPr>
              <a:t>快速排序</a:t>
            </a:r>
            <a:endParaRPr lang="en-US" altLang="zh-CN" dirty="0">
              <a:latin typeface="Times New Roman" panose="02020603050405020304" pitchFamily="18" charset="0"/>
              <a:ea typeface="微软雅黑" panose="020B0503020204020204" pitchFamily="34" charset="-122"/>
            </a:endParaRPr>
          </a:p>
          <a:p>
            <a:pPr lvl="1"/>
            <a:r>
              <a:rPr lang="zh-CN" altLang="en-US" dirty="0">
                <a:latin typeface="Times New Roman" panose="02020603050405020304" pitchFamily="18" charset="0"/>
                <a:ea typeface="微软雅黑" panose="020B0503020204020204" pitchFamily="34" charset="-122"/>
              </a:rPr>
              <a:t>它是对冒泡排序的一种改进方法，算法中元素的</a:t>
            </a:r>
            <a:r>
              <a:rPr lang="zh-CN" altLang="en-US" dirty="0">
                <a:solidFill>
                  <a:srgbClr val="FF0000"/>
                </a:solidFill>
                <a:latin typeface="Times New Roman" panose="02020603050405020304" pitchFamily="18" charset="0"/>
                <a:ea typeface="微软雅黑" panose="020B0503020204020204" pitchFamily="34" charset="-122"/>
              </a:rPr>
              <a:t>比较和交换</a:t>
            </a:r>
            <a:r>
              <a:rPr lang="zh-CN" altLang="en-US" dirty="0">
                <a:latin typeface="Times New Roman" panose="02020603050405020304" pitchFamily="18" charset="0"/>
                <a:ea typeface="微软雅黑" panose="020B0503020204020204" pitchFamily="34" charset="-122"/>
              </a:rPr>
              <a:t>是从</a:t>
            </a:r>
            <a:r>
              <a:rPr lang="zh-CN" altLang="en-US" dirty="0">
                <a:solidFill>
                  <a:srgbClr val="FF0000"/>
                </a:solidFill>
                <a:latin typeface="Times New Roman" panose="02020603050405020304" pitchFamily="18" charset="0"/>
                <a:ea typeface="微软雅黑" panose="020B0503020204020204" pitchFamily="34" charset="-122"/>
              </a:rPr>
              <a:t>两端向中间进行</a:t>
            </a:r>
            <a:r>
              <a:rPr lang="zh-CN" altLang="en-US" dirty="0">
                <a:latin typeface="Times New Roman" panose="02020603050405020304" pitchFamily="18" charset="0"/>
                <a:ea typeface="微软雅黑" panose="020B0503020204020204" pitchFamily="34" charset="-122"/>
              </a:rPr>
              <a:t>的</a:t>
            </a:r>
            <a:endParaRPr lang="en-US" altLang="zh-CN" dirty="0">
              <a:latin typeface="Times New Roman" panose="02020603050405020304" pitchFamily="18" charset="0"/>
              <a:ea typeface="微软雅黑" panose="020B0503020204020204" pitchFamily="34" charset="-122"/>
            </a:endParaRPr>
          </a:p>
          <a:p>
            <a:pPr lvl="1"/>
            <a:r>
              <a:rPr lang="zh-CN" altLang="en-US" dirty="0">
                <a:latin typeface="Times New Roman" panose="02020603050405020304" pitchFamily="18" charset="0"/>
                <a:ea typeface="微软雅黑" panose="020B0503020204020204" pitchFamily="34" charset="-122"/>
              </a:rPr>
              <a:t>关键字较大的元素一次就能够交换到后面，关键字较小的记录一次就能够交换到前面</a:t>
            </a:r>
            <a:endParaRPr lang="en-US" altLang="zh-CN" dirty="0">
              <a:latin typeface="Times New Roman" panose="02020603050405020304" pitchFamily="18" charset="0"/>
              <a:ea typeface="微软雅黑" panose="020B0503020204020204" pitchFamily="34" charset="-122"/>
            </a:endParaRPr>
          </a:p>
          <a:p>
            <a:pPr lvl="1"/>
            <a:r>
              <a:rPr lang="zh-CN" altLang="en-US" dirty="0">
                <a:latin typeface="Times New Roman" panose="02020603050405020304" pitchFamily="18" charset="0"/>
                <a:ea typeface="微软雅黑" panose="020B0503020204020204" pitchFamily="34" charset="-122"/>
              </a:rPr>
              <a:t>记录每次移动的距离较远，因而总的比较和移动次数较少</a:t>
            </a:r>
            <a:endParaRPr lang="zh-CN" altLang="en-US" dirty="0">
              <a:latin typeface="Times New Roman" panose="02020603050405020304" pitchFamily="18" charset="0"/>
              <a:ea typeface="微软雅黑" panose="020B0503020204020204" pitchFamily="34" charset="-122"/>
            </a:endParaRPr>
          </a:p>
          <a:p>
            <a:endParaRPr lang="en-US" altLang="zh-CN" dirty="0">
              <a:latin typeface="Times New Roman" panose="02020603050405020304" pitchFamily="18" charset="0"/>
              <a:ea typeface="微软雅黑" panose="020B0503020204020204" pitchFamily="34" charset="-122"/>
            </a:endParaRPr>
          </a:p>
          <a:p>
            <a:endParaRPr lang="zh-CN" altLang="en-US" dirty="0">
              <a:latin typeface="Times New Roman" panose="02020603050405020304" pitchFamily="18" charset="0"/>
              <a:ea typeface="微软雅黑" panose="020B0503020204020204" pitchFamily="34"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9699">
                                            <p:txEl>
                                              <p:pRg st="1" end="1"/>
                                            </p:txEl>
                                          </p:spTgt>
                                        </p:tgtEl>
                                        <p:attrNameLst>
                                          <p:attrName>style.visibility</p:attrName>
                                        </p:attrNameLst>
                                      </p:cBhvr>
                                      <p:to>
                                        <p:strVal val="visible"/>
                                      </p:to>
                                    </p:set>
                                    <p:animEffect transition="in" filter="fade">
                                      <p:cBhvr>
                                        <p:cTn id="7" dur="500"/>
                                        <p:tgtEl>
                                          <p:spTgt spid="29699">
                                            <p:txEl>
                                              <p:pRg st="1" end="1"/>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9699">
                                            <p:txEl>
                                              <p:pRg st="2" end="2"/>
                                            </p:txEl>
                                          </p:spTgt>
                                        </p:tgtEl>
                                        <p:attrNameLst>
                                          <p:attrName>style.visibility</p:attrName>
                                        </p:attrNameLst>
                                      </p:cBhvr>
                                      <p:to>
                                        <p:strVal val="visible"/>
                                      </p:to>
                                    </p:set>
                                    <p:animEffect transition="in" filter="fade">
                                      <p:cBhvr>
                                        <p:cTn id="11" dur="500"/>
                                        <p:tgtEl>
                                          <p:spTgt spid="29699">
                                            <p:txEl>
                                              <p:pRg st="2" end="2"/>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29699">
                                            <p:txEl>
                                              <p:pRg st="3" end="3"/>
                                            </p:txEl>
                                          </p:spTgt>
                                        </p:tgtEl>
                                        <p:attrNameLst>
                                          <p:attrName>style.visibility</p:attrName>
                                        </p:attrNameLst>
                                      </p:cBhvr>
                                      <p:to>
                                        <p:strVal val="visible"/>
                                      </p:to>
                                    </p:set>
                                    <p:animEffect transition="in" filter="fade">
                                      <p:cBhvr>
                                        <p:cTn id="15" dur="500"/>
                                        <p:tgtEl>
                                          <p:spTgt spid="2969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idx="4294967295"/>
          </p:nvPr>
        </p:nvSpPr>
        <p:spPr>
          <a:xfrm>
            <a:off x="744538" y="260350"/>
            <a:ext cx="7643813" cy="574675"/>
          </a:xfrm>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zh-CN" sz="2800" b="1" i="0" u="none" strike="noStrike" kern="0" cap="none" spc="0" normalizeH="0" baseline="0" noProof="0">
                <a:ln>
                  <a:noFill/>
                </a:ln>
                <a:solidFill>
                  <a:srgbClr val="C00000"/>
                </a:solidFill>
                <a:effectLst>
                  <a:outerShdw blurRad="38100" dist="38100" dir="2700000" algn="tl">
                    <a:srgbClr val="C0C0C0"/>
                  </a:outerShdw>
                </a:effectLst>
                <a:uLnTx/>
                <a:uFillTx/>
                <a:latin typeface="+mj-lt"/>
                <a:ea typeface="+mj-ea"/>
                <a:cs typeface="+mj-cs"/>
              </a:rPr>
              <a:t>第八章 排序</a:t>
            </a:r>
            <a:endParaRPr kumimoji="0" lang="zh-CN" altLang="zh-CN" sz="2800" b="1" i="0" u="none" strike="noStrike" kern="0" cap="none" spc="0" normalizeH="0" baseline="0" noProof="0">
              <a:ln>
                <a:noFill/>
              </a:ln>
              <a:solidFill>
                <a:srgbClr val="C00000"/>
              </a:solidFill>
              <a:effectLst>
                <a:outerShdw blurRad="38100" dist="38100" dir="2700000" algn="tl">
                  <a:srgbClr val="C0C0C0"/>
                </a:outerShdw>
              </a:effectLst>
              <a:uLnTx/>
              <a:uFillTx/>
              <a:latin typeface="+mj-lt"/>
              <a:ea typeface="+mj-ea"/>
              <a:cs typeface="+mj-cs"/>
            </a:endParaRPr>
          </a:p>
        </p:txBody>
      </p:sp>
      <p:sp>
        <p:nvSpPr>
          <p:cNvPr id="5123" name="Rectangle 3"/>
          <p:cNvSpPr>
            <a:spLocks noGrp="1"/>
          </p:cNvSpPr>
          <p:nvPr>
            <p:ph type="body" idx="4294967295"/>
          </p:nvPr>
        </p:nvSpPr>
        <p:spPr/>
        <p:txBody>
          <a:bodyPr vert="horz" wrap="square" lIns="91440" tIns="45720" rIns="91440" bIns="45720" anchor="t" anchorCtr="0"/>
          <a:lstStyle/>
          <a:p>
            <a:endParaRPr lang="zh-CN" altLang="zh-CN" dirty="0"/>
          </a:p>
        </p:txBody>
      </p:sp>
      <p:grpSp>
        <p:nvGrpSpPr>
          <p:cNvPr id="5124" name="组合 42"/>
          <p:cNvGrpSpPr/>
          <p:nvPr/>
        </p:nvGrpSpPr>
        <p:grpSpPr>
          <a:xfrm>
            <a:off x="1003300" y="1268413"/>
            <a:ext cx="7240588" cy="679450"/>
            <a:chOff x="0" y="0"/>
            <a:chExt cx="7241884" cy="678766"/>
          </a:xfrm>
        </p:grpSpPr>
        <p:grpSp>
          <p:nvGrpSpPr>
            <p:cNvPr id="5173" name="组合 10"/>
            <p:cNvGrpSpPr/>
            <p:nvPr/>
          </p:nvGrpSpPr>
          <p:grpSpPr>
            <a:xfrm>
              <a:off x="0" y="0"/>
              <a:ext cx="7241884" cy="678766"/>
              <a:chOff x="0" y="0"/>
              <a:chExt cx="4074496" cy="450454"/>
            </a:xfrm>
          </p:grpSpPr>
          <p:sp>
            <p:nvSpPr>
              <p:cNvPr id="5175" name="矩形 4"/>
              <p:cNvSpPr/>
              <p:nvPr/>
            </p:nvSpPr>
            <p:spPr>
              <a:xfrm>
                <a:off x="0" y="0"/>
                <a:ext cx="4074496" cy="450454"/>
              </a:xfrm>
              <a:prstGeom prst="rect">
                <a:avLst/>
              </a:prstGeom>
              <a:solidFill>
                <a:srgbClr val="C00000"/>
              </a:solidFill>
              <a:ln w="9525">
                <a:noFill/>
              </a:ln>
              <a:effectLst>
                <a:outerShdw dist="38100" dir="2699999" algn="ctr" rotWithShape="0">
                  <a:srgbClr val="000000">
                    <a:alpha val="25998"/>
                  </a:srgbClr>
                </a:outerShdw>
              </a:effectLst>
            </p:spPr>
            <p:txBody>
              <a:bodyPr lIns="0" tIns="0" rIns="0" b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zh-CN" sz="2600" dirty="0">
                  <a:latin typeface="华文楷体" panose="02010600040101010101" pitchFamily="2" charset="-122"/>
                  <a:ea typeface="华文楷体" panose="02010600040101010101" pitchFamily="2" charset="-122"/>
                </a:endParaRPr>
              </a:p>
            </p:txBody>
          </p:sp>
          <p:grpSp>
            <p:nvGrpSpPr>
              <p:cNvPr id="5176" name="椭圆 5"/>
              <p:cNvGrpSpPr/>
              <p:nvPr/>
            </p:nvGrpSpPr>
            <p:grpSpPr>
              <a:xfrm>
                <a:off x="104341" y="54601"/>
                <a:ext cx="308736" cy="335441"/>
                <a:chOff x="0" y="0"/>
                <a:chExt cx="548640" cy="505968"/>
              </a:xfrm>
            </p:grpSpPr>
            <p:pic>
              <p:nvPicPr>
                <p:cNvPr id="5178" name="椭圆 5"/>
                <p:cNvPicPr/>
                <p:nvPr/>
              </p:nvPicPr>
              <p:blipFill>
                <a:blip r:embed="rId1"/>
                <a:stretch>
                  <a:fillRect/>
                </a:stretch>
              </p:blipFill>
              <p:spPr>
                <a:xfrm>
                  <a:off x="0" y="0"/>
                  <a:ext cx="548640" cy="505968"/>
                </a:xfrm>
                <a:prstGeom prst="rect">
                  <a:avLst/>
                </a:prstGeom>
                <a:noFill/>
                <a:ln w="9525">
                  <a:noFill/>
                </a:ln>
              </p:spPr>
            </p:pic>
            <p:sp>
              <p:nvSpPr>
                <p:cNvPr id="5179" name="Text Box 9"/>
                <p:cNvSpPr txBox="1"/>
                <p:nvPr/>
              </p:nvSpPr>
              <p:spPr>
                <a:xfrm>
                  <a:off x="83789" y="77142"/>
                  <a:ext cx="382186" cy="348347"/>
                </a:xfrm>
                <a:prstGeom prst="rect">
                  <a:avLst/>
                </a:prstGeom>
                <a:noFill/>
                <a:ln w="9525">
                  <a:noFill/>
                </a:ln>
              </p:spPr>
              <p:txBody>
                <a:bodyPr lIns="0" tIns="0" rIns="0" b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zh-CN" sz="2600" dirty="0">
                    <a:solidFill>
                      <a:srgbClr val="C00000"/>
                    </a:solidFill>
                    <a:latin typeface="华文楷体" panose="02010600040101010101" pitchFamily="2" charset="-122"/>
                    <a:ea typeface="华文楷体" panose="02010600040101010101" pitchFamily="2" charset="-122"/>
                  </a:endParaRPr>
                </a:p>
              </p:txBody>
            </p:sp>
          </p:grpSp>
          <p:sp>
            <p:nvSpPr>
              <p:cNvPr id="3" name="TextBox 7"/>
              <p:cNvSpPr txBox="1">
                <a:spLocks noChangeArrowheads="1"/>
              </p:cNvSpPr>
              <p:nvPr/>
            </p:nvSpPr>
            <p:spPr bwMode="auto">
              <a:xfrm>
                <a:off x="469001" y="68410"/>
                <a:ext cx="3605495" cy="305214"/>
              </a:xfrm>
              <a:prstGeom prst="rect">
                <a:avLst/>
              </a:prstGeom>
              <a:noFill/>
              <a:ln>
                <a:noFill/>
              </a:ln>
            </p:spPr>
            <p:txBody>
              <a:bodyPr>
                <a:spAutoFit/>
              </a:bodyPr>
              <a:lstStyle>
                <a:lvl1pPr algn="l" eaLnBrk="0" hangingPunct="0">
                  <a:spcBef>
                    <a:spcPct val="10000"/>
                  </a:spcBef>
                  <a:buFont typeface="Wingdings" panose="05000000000000000000" pitchFamily="2" charset="2"/>
                  <a:buChar char="l"/>
                  <a:defRPr sz="2400">
                    <a:solidFill>
                      <a:schemeClr val="tx1"/>
                    </a:solidFill>
                    <a:latin typeface="Calibri" panose="020F0502020204030204" pitchFamily="34" charset="0"/>
                    <a:ea typeface="黑体" panose="02010609060101010101" pitchFamily="49" charset="-122"/>
                  </a:defRPr>
                </a:lvl1pPr>
                <a:lvl2pPr marL="742950" indent="-285750" algn="l" eaLnBrk="0" hangingPunct="0">
                  <a:spcBef>
                    <a:spcPct val="10000"/>
                  </a:spcBef>
                  <a:buFont typeface="Wingdings" panose="05000000000000000000" pitchFamily="2" charset="2"/>
                  <a:buChar char="Ø"/>
                  <a:defRPr sz="24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1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gn="l" eaLnBrk="0" hangingPunct="0">
                  <a:spcBef>
                    <a:spcPct val="10000"/>
                  </a:spcBef>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10000"/>
                  </a:spcBef>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lang="zh-CN" altLang="zh-CN" b="1" noProof="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sym typeface="+mn-ea"/>
                  </a:rPr>
                  <a:t>基本概念和排序方法概述</a:t>
                </a:r>
                <a:endParaRPr kumimoji="0" lang="zh-CN" altLang="zh-CN" sz="2400" b="1" i="0" u="none" strike="noStrike" kern="1200" cap="none" spc="0" normalizeH="0" baseline="0" noProof="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endParaRPr>
              </a:p>
            </p:txBody>
          </p:sp>
        </p:grpSp>
        <p:sp>
          <p:nvSpPr>
            <p:cNvPr id="5174" name="TextBox 23"/>
            <p:cNvSpPr txBox="1"/>
            <p:nvPr/>
          </p:nvSpPr>
          <p:spPr>
            <a:xfrm>
              <a:off x="185100" y="114417"/>
              <a:ext cx="576064" cy="461665"/>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Arial" panose="020B0604020202020204" pitchFamily="34" charset="0"/>
                  <a:ea typeface="宋体" panose="02010600030101010101" pitchFamily="2" charset="-122"/>
                </a:rPr>
                <a:t>1</a:t>
              </a:r>
              <a:endParaRPr lang="zh-CN" altLang="en-US" b="1" dirty="0">
                <a:latin typeface="Arial" panose="020B0604020202020204" pitchFamily="34" charset="0"/>
                <a:ea typeface="宋体" panose="02010600030101010101" pitchFamily="2" charset="-122"/>
              </a:endParaRPr>
            </a:p>
          </p:txBody>
        </p:sp>
      </p:grpSp>
      <p:grpSp>
        <p:nvGrpSpPr>
          <p:cNvPr id="5125" name="组合 41"/>
          <p:cNvGrpSpPr/>
          <p:nvPr/>
        </p:nvGrpSpPr>
        <p:grpSpPr>
          <a:xfrm>
            <a:off x="1003300" y="2009775"/>
            <a:ext cx="7240588" cy="679450"/>
            <a:chOff x="0" y="0"/>
            <a:chExt cx="7241884" cy="678766"/>
          </a:xfrm>
        </p:grpSpPr>
        <p:grpSp>
          <p:nvGrpSpPr>
            <p:cNvPr id="5166" name="组合 10"/>
            <p:cNvGrpSpPr/>
            <p:nvPr/>
          </p:nvGrpSpPr>
          <p:grpSpPr>
            <a:xfrm>
              <a:off x="0" y="0"/>
              <a:ext cx="7241884" cy="678766"/>
              <a:chOff x="0" y="0"/>
              <a:chExt cx="4074496" cy="450454"/>
            </a:xfrm>
          </p:grpSpPr>
          <p:sp>
            <p:nvSpPr>
              <p:cNvPr id="5168" name="矩形 25"/>
              <p:cNvSpPr/>
              <p:nvPr/>
            </p:nvSpPr>
            <p:spPr>
              <a:xfrm>
                <a:off x="0" y="0"/>
                <a:ext cx="4074496" cy="450454"/>
              </a:xfrm>
              <a:prstGeom prst="rect">
                <a:avLst/>
              </a:prstGeom>
              <a:solidFill>
                <a:srgbClr val="7F7F7F"/>
              </a:solidFill>
              <a:ln w="9525">
                <a:noFill/>
              </a:ln>
              <a:effectLst>
                <a:outerShdw dist="38100" dir="2699999" algn="ctr" rotWithShape="0">
                  <a:srgbClr val="000000">
                    <a:alpha val="25998"/>
                  </a:srgbClr>
                </a:outerShdw>
              </a:effectLst>
            </p:spPr>
            <p:txBody>
              <a:bodyPr lIns="0" tIns="0" rIns="0" b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zh-CN" sz="2600" dirty="0">
                  <a:latin typeface="华文楷体" panose="02010600040101010101" pitchFamily="2" charset="-122"/>
                  <a:ea typeface="华文楷体" panose="02010600040101010101" pitchFamily="2" charset="-122"/>
                </a:endParaRPr>
              </a:p>
            </p:txBody>
          </p:sp>
          <p:grpSp>
            <p:nvGrpSpPr>
              <p:cNvPr id="5169" name="椭圆 26"/>
              <p:cNvGrpSpPr/>
              <p:nvPr/>
            </p:nvGrpSpPr>
            <p:grpSpPr>
              <a:xfrm>
                <a:off x="104341" y="54812"/>
                <a:ext cx="308736" cy="335441"/>
                <a:chOff x="0" y="0"/>
                <a:chExt cx="548640" cy="505968"/>
              </a:xfrm>
            </p:grpSpPr>
            <p:pic>
              <p:nvPicPr>
                <p:cNvPr id="5171" name="椭圆 26"/>
                <p:cNvPicPr/>
                <p:nvPr/>
              </p:nvPicPr>
              <p:blipFill>
                <a:blip r:embed="rId1"/>
                <a:stretch>
                  <a:fillRect/>
                </a:stretch>
              </p:blipFill>
              <p:spPr>
                <a:xfrm>
                  <a:off x="0" y="0"/>
                  <a:ext cx="548640" cy="505968"/>
                </a:xfrm>
                <a:prstGeom prst="rect">
                  <a:avLst/>
                </a:prstGeom>
                <a:noFill/>
                <a:ln w="9525">
                  <a:noFill/>
                </a:ln>
              </p:spPr>
            </p:pic>
            <p:sp>
              <p:nvSpPr>
                <p:cNvPr id="5172" name="Text Box 17"/>
                <p:cNvSpPr txBox="1"/>
                <p:nvPr/>
              </p:nvSpPr>
              <p:spPr>
                <a:xfrm>
                  <a:off x="83789" y="76824"/>
                  <a:ext cx="382186" cy="348347"/>
                </a:xfrm>
                <a:prstGeom prst="rect">
                  <a:avLst/>
                </a:prstGeom>
                <a:noFill/>
                <a:ln w="9525">
                  <a:noFill/>
                </a:ln>
              </p:spPr>
              <p:txBody>
                <a:bodyPr lIns="0" tIns="0" rIns="0" b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zh-CN" sz="2600" dirty="0">
                    <a:solidFill>
                      <a:srgbClr val="C00000"/>
                    </a:solidFill>
                    <a:latin typeface="华文楷体" panose="02010600040101010101" pitchFamily="2" charset="-122"/>
                    <a:ea typeface="华文楷体" panose="02010600040101010101" pitchFamily="2" charset="-122"/>
                  </a:endParaRPr>
                </a:p>
              </p:txBody>
            </p:sp>
          </p:grpSp>
          <p:sp>
            <p:nvSpPr>
              <p:cNvPr id="4" name="TextBox 27"/>
              <p:cNvSpPr txBox="1">
                <a:spLocks noChangeArrowheads="1"/>
              </p:cNvSpPr>
              <p:nvPr/>
            </p:nvSpPr>
            <p:spPr bwMode="auto">
              <a:xfrm>
                <a:off x="469001" y="68410"/>
                <a:ext cx="3605495" cy="303109"/>
              </a:xfrm>
              <a:prstGeom prst="rect">
                <a:avLst/>
              </a:prstGeom>
              <a:noFill/>
              <a:ln>
                <a:noFill/>
              </a:ln>
            </p:spPr>
            <p:txBody>
              <a:bodyPr>
                <a:spAutoFit/>
              </a:bodyPr>
              <a:lstStyle>
                <a:lvl1pPr algn="l" eaLnBrk="0" hangingPunct="0">
                  <a:spcBef>
                    <a:spcPct val="10000"/>
                  </a:spcBef>
                  <a:buFont typeface="Wingdings" panose="05000000000000000000" pitchFamily="2" charset="2"/>
                  <a:buChar char="l"/>
                  <a:defRPr sz="2400">
                    <a:solidFill>
                      <a:schemeClr val="tx1"/>
                    </a:solidFill>
                    <a:latin typeface="Calibri" panose="020F0502020204030204" pitchFamily="34" charset="0"/>
                    <a:ea typeface="黑体" panose="02010609060101010101" pitchFamily="49" charset="-122"/>
                  </a:defRPr>
                </a:lvl1pPr>
                <a:lvl2pPr marL="742950" indent="-285750" algn="l" eaLnBrk="0" hangingPunct="0">
                  <a:spcBef>
                    <a:spcPct val="10000"/>
                  </a:spcBef>
                  <a:buFont typeface="Wingdings" panose="05000000000000000000" pitchFamily="2" charset="2"/>
                  <a:buChar char="Ø"/>
                  <a:defRPr sz="24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1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gn="l" eaLnBrk="0" hangingPunct="0">
                  <a:spcBef>
                    <a:spcPct val="10000"/>
                  </a:spcBef>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10000"/>
                  </a:spcBef>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zh-CN" sz="2400" b="1" i="0" u="none" strike="noStrike" kern="1200" cap="none" spc="0" normalizeH="0" baseline="0" noProof="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rPr>
                  <a:t>插入排序</a:t>
                </a:r>
                <a:endParaRPr kumimoji="0" lang="zh-CN" altLang="zh-CN" sz="2400" b="1" i="0" u="none" strike="noStrike" kern="1200" cap="none" spc="0" normalizeH="0" baseline="0" noProof="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endParaRPr>
              </a:p>
            </p:txBody>
          </p:sp>
        </p:grpSp>
        <p:sp>
          <p:nvSpPr>
            <p:cNvPr id="5167" name="TextBox 28"/>
            <p:cNvSpPr txBox="1"/>
            <p:nvPr/>
          </p:nvSpPr>
          <p:spPr>
            <a:xfrm>
              <a:off x="185100" y="114417"/>
              <a:ext cx="576064" cy="461665"/>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Arial" panose="020B0604020202020204" pitchFamily="34" charset="0"/>
                  <a:ea typeface="宋体" panose="02010600030101010101" pitchFamily="2" charset="-122"/>
                </a:rPr>
                <a:t>2</a:t>
              </a:r>
              <a:endParaRPr lang="zh-CN" altLang="en-US" b="1" dirty="0">
                <a:latin typeface="Arial" panose="020B0604020202020204" pitchFamily="34" charset="0"/>
                <a:ea typeface="宋体" panose="02010600030101010101" pitchFamily="2" charset="-122"/>
              </a:endParaRPr>
            </a:p>
          </p:txBody>
        </p:sp>
      </p:grpSp>
      <p:grpSp>
        <p:nvGrpSpPr>
          <p:cNvPr id="5126" name="组合 40"/>
          <p:cNvGrpSpPr/>
          <p:nvPr/>
        </p:nvGrpSpPr>
        <p:grpSpPr>
          <a:xfrm>
            <a:off x="1003300" y="2744788"/>
            <a:ext cx="7240588" cy="679450"/>
            <a:chOff x="0" y="0"/>
            <a:chExt cx="7241884" cy="678766"/>
          </a:xfrm>
        </p:grpSpPr>
        <p:grpSp>
          <p:nvGrpSpPr>
            <p:cNvPr id="5159" name="组合 10"/>
            <p:cNvGrpSpPr/>
            <p:nvPr/>
          </p:nvGrpSpPr>
          <p:grpSpPr>
            <a:xfrm>
              <a:off x="0" y="0"/>
              <a:ext cx="7241884" cy="678766"/>
              <a:chOff x="0" y="0"/>
              <a:chExt cx="4074496" cy="450454"/>
            </a:xfrm>
          </p:grpSpPr>
          <p:sp>
            <p:nvSpPr>
              <p:cNvPr id="5161" name="矩形 30"/>
              <p:cNvSpPr/>
              <p:nvPr/>
            </p:nvSpPr>
            <p:spPr>
              <a:xfrm>
                <a:off x="0" y="0"/>
                <a:ext cx="4074496" cy="450454"/>
              </a:xfrm>
              <a:prstGeom prst="rect">
                <a:avLst/>
              </a:prstGeom>
              <a:solidFill>
                <a:srgbClr val="7F7F7F"/>
              </a:solidFill>
              <a:ln w="9525">
                <a:noFill/>
              </a:ln>
              <a:effectLst>
                <a:outerShdw dist="38100" dir="2699999" algn="ctr" rotWithShape="0">
                  <a:srgbClr val="000000">
                    <a:alpha val="25998"/>
                  </a:srgbClr>
                </a:outerShdw>
              </a:effectLst>
            </p:spPr>
            <p:txBody>
              <a:bodyPr lIns="0" tIns="0" rIns="0" b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zh-CN" sz="2600" dirty="0">
                  <a:latin typeface="华文楷体" panose="02010600040101010101" pitchFamily="2" charset="-122"/>
                  <a:ea typeface="华文楷体" panose="02010600040101010101" pitchFamily="2" charset="-122"/>
                </a:endParaRPr>
              </a:p>
            </p:txBody>
          </p:sp>
          <p:grpSp>
            <p:nvGrpSpPr>
              <p:cNvPr id="5162" name="椭圆 31"/>
              <p:cNvGrpSpPr/>
              <p:nvPr/>
            </p:nvGrpSpPr>
            <p:grpSpPr>
              <a:xfrm>
                <a:off x="104341" y="55022"/>
                <a:ext cx="308736" cy="335441"/>
                <a:chOff x="0" y="0"/>
                <a:chExt cx="548640" cy="505968"/>
              </a:xfrm>
            </p:grpSpPr>
            <p:pic>
              <p:nvPicPr>
                <p:cNvPr id="5164" name="椭圆 31"/>
                <p:cNvPicPr/>
                <p:nvPr/>
              </p:nvPicPr>
              <p:blipFill>
                <a:blip r:embed="rId1"/>
                <a:stretch>
                  <a:fillRect/>
                </a:stretch>
              </p:blipFill>
              <p:spPr>
                <a:xfrm>
                  <a:off x="0" y="0"/>
                  <a:ext cx="548640" cy="505968"/>
                </a:xfrm>
                <a:prstGeom prst="rect">
                  <a:avLst/>
                </a:prstGeom>
                <a:noFill/>
                <a:ln w="9525">
                  <a:noFill/>
                </a:ln>
              </p:spPr>
            </p:pic>
            <p:sp>
              <p:nvSpPr>
                <p:cNvPr id="5165" name="Text Box 25"/>
                <p:cNvSpPr txBox="1"/>
                <p:nvPr/>
              </p:nvSpPr>
              <p:spPr>
                <a:xfrm>
                  <a:off x="83789" y="76507"/>
                  <a:ext cx="382186" cy="348347"/>
                </a:xfrm>
                <a:prstGeom prst="rect">
                  <a:avLst/>
                </a:prstGeom>
                <a:noFill/>
                <a:ln w="9525">
                  <a:noFill/>
                </a:ln>
              </p:spPr>
              <p:txBody>
                <a:bodyPr lIns="0" tIns="0" rIns="0" b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zh-CN" sz="2600" dirty="0">
                    <a:solidFill>
                      <a:srgbClr val="C00000"/>
                    </a:solidFill>
                    <a:latin typeface="华文楷体" panose="02010600040101010101" pitchFamily="2" charset="-122"/>
                    <a:ea typeface="华文楷体" panose="02010600040101010101" pitchFamily="2" charset="-122"/>
                  </a:endParaRPr>
                </a:p>
              </p:txBody>
            </p:sp>
          </p:grpSp>
          <p:sp>
            <p:nvSpPr>
              <p:cNvPr id="5" name="TextBox 32"/>
              <p:cNvSpPr txBox="1">
                <a:spLocks noChangeArrowheads="1"/>
              </p:cNvSpPr>
              <p:nvPr/>
            </p:nvSpPr>
            <p:spPr bwMode="auto">
              <a:xfrm>
                <a:off x="469001" y="68410"/>
                <a:ext cx="3605495" cy="305214"/>
              </a:xfrm>
              <a:prstGeom prst="rect">
                <a:avLst/>
              </a:prstGeom>
              <a:noFill/>
              <a:ln>
                <a:noFill/>
              </a:ln>
            </p:spPr>
            <p:txBody>
              <a:bodyPr>
                <a:spAutoFit/>
              </a:bodyPr>
              <a:lstStyle>
                <a:lvl1pPr algn="l" eaLnBrk="0" hangingPunct="0">
                  <a:spcBef>
                    <a:spcPct val="10000"/>
                  </a:spcBef>
                  <a:buFont typeface="Wingdings" panose="05000000000000000000" pitchFamily="2" charset="2"/>
                  <a:buChar char="l"/>
                  <a:defRPr sz="2400">
                    <a:solidFill>
                      <a:schemeClr val="tx1"/>
                    </a:solidFill>
                    <a:latin typeface="Calibri" panose="020F0502020204030204" pitchFamily="34" charset="0"/>
                    <a:ea typeface="黑体" panose="02010609060101010101" pitchFamily="49" charset="-122"/>
                  </a:defRPr>
                </a:lvl1pPr>
                <a:lvl2pPr marL="742950" indent="-285750" algn="l" eaLnBrk="0" hangingPunct="0">
                  <a:spcBef>
                    <a:spcPct val="10000"/>
                  </a:spcBef>
                  <a:buFont typeface="Wingdings" panose="05000000000000000000" pitchFamily="2" charset="2"/>
                  <a:buChar char="Ø"/>
                  <a:defRPr sz="24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1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gn="l" eaLnBrk="0" hangingPunct="0">
                  <a:spcBef>
                    <a:spcPct val="10000"/>
                  </a:spcBef>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10000"/>
                  </a:spcBef>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zh-CN" sz="2400" b="1" i="0" u="none" strike="noStrike" kern="1200" cap="none" spc="0" normalizeH="0" baseline="0" noProof="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rPr>
                  <a:t>交换排序</a:t>
                </a:r>
                <a:endParaRPr kumimoji="0" lang="zh-CN" altLang="zh-CN" sz="2400" b="1" i="0" u="none" strike="noStrike" kern="1200" cap="none" spc="0" normalizeH="0" baseline="0" noProof="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endParaRPr>
              </a:p>
            </p:txBody>
          </p:sp>
        </p:grpSp>
        <p:sp>
          <p:nvSpPr>
            <p:cNvPr id="5160" name="TextBox 33"/>
            <p:cNvSpPr txBox="1"/>
            <p:nvPr/>
          </p:nvSpPr>
          <p:spPr>
            <a:xfrm>
              <a:off x="185100" y="114417"/>
              <a:ext cx="576064" cy="461665"/>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Arial" panose="020B0604020202020204" pitchFamily="34" charset="0"/>
                  <a:ea typeface="宋体" panose="02010600030101010101" pitchFamily="2" charset="-122"/>
                </a:rPr>
                <a:t>3</a:t>
              </a:r>
              <a:endParaRPr lang="zh-CN" altLang="en-US" b="1" dirty="0">
                <a:latin typeface="Arial" panose="020B0604020202020204" pitchFamily="34" charset="0"/>
                <a:ea typeface="宋体" panose="02010600030101010101" pitchFamily="2" charset="-122"/>
              </a:endParaRPr>
            </a:p>
          </p:txBody>
        </p:sp>
      </p:grpSp>
      <p:grpSp>
        <p:nvGrpSpPr>
          <p:cNvPr id="5127" name="组合 40"/>
          <p:cNvGrpSpPr/>
          <p:nvPr/>
        </p:nvGrpSpPr>
        <p:grpSpPr>
          <a:xfrm>
            <a:off x="1003300" y="3484563"/>
            <a:ext cx="7240588" cy="679450"/>
            <a:chOff x="0" y="0"/>
            <a:chExt cx="7241884" cy="678766"/>
          </a:xfrm>
        </p:grpSpPr>
        <p:grpSp>
          <p:nvGrpSpPr>
            <p:cNvPr id="5152" name="组合 10"/>
            <p:cNvGrpSpPr/>
            <p:nvPr/>
          </p:nvGrpSpPr>
          <p:grpSpPr>
            <a:xfrm>
              <a:off x="0" y="0"/>
              <a:ext cx="7241884" cy="678766"/>
              <a:chOff x="0" y="0"/>
              <a:chExt cx="4074496" cy="450454"/>
            </a:xfrm>
          </p:grpSpPr>
          <p:sp>
            <p:nvSpPr>
              <p:cNvPr id="5154" name="矩形 30"/>
              <p:cNvSpPr/>
              <p:nvPr/>
            </p:nvSpPr>
            <p:spPr>
              <a:xfrm>
                <a:off x="0" y="0"/>
                <a:ext cx="4074496" cy="450454"/>
              </a:xfrm>
              <a:prstGeom prst="rect">
                <a:avLst/>
              </a:prstGeom>
              <a:solidFill>
                <a:srgbClr val="7F7F7F"/>
              </a:solidFill>
              <a:ln w="9525">
                <a:noFill/>
              </a:ln>
              <a:effectLst>
                <a:outerShdw dist="38100" dir="2699999" algn="ctr" rotWithShape="0">
                  <a:srgbClr val="000000">
                    <a:alpha val="25998"/>
                  </a:srgbClr>
                </a:outerShdw>
              </a:effectLst>
            </p:spPr>
            <p:txBody>
              <a:bodyPr lIns="0" tIns="0" rIns="0" b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zh-CN" sz="2600" dirty="0">
                  <a:latin typeface="华文楷体" panose="02010600040101010101" pitchFamily="2" charset="-122"/>
                  <a:ea typeface="华文楷体" panose="02010600040101010101" pitchFamily="2" charset="-122"/>
                </a:endParaRPr>
              </a:p>
            </p:txBody>
          </p:sp>
          <p:grpSp>
            <p:nvGrpSpPr>
              <p:cNvPr id="5155" name="椭圆 31"/>
              <p:cNvGrpSpPr/>
              <p:nvPr/>
            </p:nvGrpSpPr>
            <p:grpSpPr>
              <a:xfrm>
                <a:off x="104341" y="55022"/>
                <a:ext cx="308736" cy="335441"/>
                <a:chOff x="0" y="0"/>
                <a:chExt cx="548640" cy="505968"/>
              </a:xfrm>
            </p:grpSpPr>
            <p:pic>
              <p:nvPicPr>
                <p:cNvPr id="5157" name="椭圆 31"/>
                <p:cNvPicPr/>
                <p:nvPr/>
              </p:nvPicPr>
              <p:blipFill>
                <a:blip r:embed="rId1"/>
                <a:stretch>
                  <a:fillRect/>
                </a:stretch>
              </p:blipFill>
              <p:spPr>
                <a:xfrm>
                  <a:off x="0" y="0"/>
                  <a:ext cx="548640" cy="505968"/>
                </a:xfrm>
                <a:prstGeom prst="rect">
                  <a:avLst/>
                </a:prstGeom>
                <a:noFill/>
                <a:ln w="9525">
                  <a:noFill/>
                </a:ln>
              </p:spPr>
            </p:pic>
            <p:sp>
              <p:nvSpPr>
                <p:cNvPr id="5158" name="Text Box 25"/>
                <p:cNvSpPr txBox="1"/>
                <p:nvPr/>
              </p:nvSpPr>
              <p:spPr>
                <a:xfrm>
                  <a:off x="83789" y="76507"/>
                  <a:ext cx="382186" cy="348347"/>
                </a:xfrm>
                <a:prstGeom prst="rect">
                  <a:avLst/>
                </a:prstGeom>
                <a:noFill/>
                <a:ln w="9525">
                  <a:noFill/>
                </a:ln>
              </p:spPr>
              <p:txBody>
                <a:bodyPr lIns="0" tIns="0" rIns="0" b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zh-CN" sz="2600" dirty="0">
                    <a:solidFill>
                      <a:srgbClr val="C00000"/>
                    </a:solidFill>
                    <a:latin typeface="华文楷体" panose="02010600040101010101" pitchFamily="2" charset="-122"/>
                    <a:ea typeface="华文楷体" panose="02010600040101010101" pitchFamily="2" charset="-122"/>
                  </a:endParaRPr>
                </a:p>
              </p:txBody>
            </p:sp>
          </p:grpSp>
          <p:sp>
            <p:nvSpPr>
              <p:cNvPr id="6" name="TextBox 32"/>
              <p:cNvSpPr txBox="1">
                <a:spLocks noChangeArrowheads="1"/>
              </p:cNvSpPr>
              <p:nvPr/>
            </p:nvSpPr>
            <p:spPr bwMode="auto">
              <a:xfrm>
                <a:off x="469001" y="68410"/>
                <a:ext cx="3605495" cy="303109"/>
              </a:xfrm>
              <a:prstGeom prst="rect">
                <a:avLst/>
              </a:prstGeom>
              <a:noFill/>
              <a:ln>
                <a:noFill/>
              </a:ln>
            </p:spPr>
            <p:txBody>
              <a:bodyPr>
                <a:spAutoFit/>
              </a:bodyPr>
              <a:lstStyle>
                <a:lvl1pPr algn="l" eaLnBrk="0" hangingPunct="0">
                  <a:spcBef>
                    <a:spcPct val="10000"/>
                  </a:spcBef>
                  <a:buFont typeface="Wingdings" panose="05000000000000000000" pitchFamily="2" charset="2"/>
                  <a:buChar char="l"/>
                  <a:defRPr sz="2400">
                    <a:solidFill>
                      <a:schemeClr val="tx1"/>
                    </a:solidFill>
                    <a:latin typeface="Calibri" panose="020F0502020204030204" pitchFamily="34" charset="0"/>
                    <a:ea typeface="黑体" panose="02010609060101010101" pitchFamily="49" charset="-122"/>
                  </a:defRPr>
                </a:lvl1pPr>
                <a:lvl2pPr marL="742950" indent="-285750" algn="l" eaLnBrk="0" hangingPunct="0">
                  <a:spcBef>
                    <a:spcPct val="10000"/>
                  </a:spcBef>
                  <a:buFont typeface="Wingdings" panose="05000000000000000000" pitchFamily="2" charset="2"/>
                  <a:buChar char="Ø"/>
                  <a:defRPr sz="24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1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gn="l" eaLnBrk="0" hangingPunct="0">
                  <a:spcBef>
                    <a:spcPct val="10000"/>
                  </a:spcBef>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10000"/>
                  </a:spcBef>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zh-CN" sz="2400" b="1" i="0" u="none" strike="noStrike" kern="1200" cap="none" spc="0" normalizeH="0" baseline="0" noProof="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rPr>
                  <a:t>选择排序</a:t>
                </a:r>
                <a:endParaRPr kumimoji="0" lang="zh-CN" altLang="zh-CN" sz="2400" b="1" i="0" u="none" strike="noStrike" kern="1200" cap="none" spc="0" normalizeH="0" baseline="0" noProof="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endParaRPr>
              </a:p>
            </p:txBody>
          </p:sp>
        </p:grpSp>
        <p:sp>
          <p:nvSpPr>
            <p:cNvPr id="5153" name="TextBox 33"/>
            <p:cNvSpPr txBox="1"/>
            <p:nvPr/>
          </p:nvSpPr>
          <p:spPr>
            <a:xfrm>
              <a:off x="185100" y="114417"/>
              <a:ext cx="576064" cy="461665"/>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Arial" panose="020B0604020202020204" pitchFamily="34" charset="0"/>
                  <a:ea typeface="宋体" panose="02010600030101010101" pitchFamily="2" charset="-122"/>
                </a:rPr>
                <a:t>4</a:t>
              </a:r>
              <a:endParaRPr lang="zh-CN" altLang="en-US" b="1" dirty="0">
                <a:latin typeface="Arial" panose="020B0604020202020204" pitchFamily="34" charset="0"/>
                <a:ea typeface="宋体" panose="02010600030101010101" pitchFamily="2" charset="-122"/>
              </a:endParaRPr>
            </a:p>
          </p:txBody>
        </p:sp>
      </p:grpSp>
      <p:grpSp>
        <p:nvGrpSpPr>
          <p:cNvPr id="5128" name="组合 40"/>
          <p:cNvGrpSpPr/>
          <p:nvPr/>
        </p:nvGrpSpPr>
        <p:grpSpPr>
          <a:xfrm>
            <a:off x="1003300" y="4225925"/>
            <a:ext cx="7240588" cy="679450"/>
            <a:chOff x="0" y="0"/>
            <a:chExt cx="7241884" cy="678766"/>
          </a:xfrm>
        </p:grpSpPr>
        <p:grpSp>
          <p:nvGrpSpPr>
            <p:cNvPr id="5145" name="组合 10"/>
            <p:cNvGrpSpPr/>
            <p:nvPr/>
          </p:nvGrpSpPr>
          <p:grpSpPr>
            <a:xfrm>
              <a:off x="0" y="0"/>
              <a:ext cx="7241884" cy="678766"/>
              <a:chOff x="0" y="0"/>
              <a:chExt cx="4074496" cy="450454"/>
            </a:xfrm>
          </p:grpSpPr>
          <p:sp>
            <p:nvSpPr>
              <p:cNvPr id="5147" name="矩形 30"/>
              <p:cNvSpPr/>
              <p:nvPr/>
            </p:nvSpPr>
            <p:spPr>
              <a:xfrm>
                <a:off x="0" y="0"/>
                <a:ext cx="4074496" cy="450454"/>
              </a:xfrm>
              <a:prstGeom prst="rect">
                <a:avLst/>
              </a:prstGeom>
              <a:solidFill>
                <a:srgbClr val="7F7F7F"/>
              </a:solidFill>
              <a:ln w="9525">
                <a:noFill/>
              </a:ln>
              <a:effectLst>
                <a:outerShdw dist="38100" dir="2699999" algn="ctr" rotWithShape="0">
                  <a:srgbClr val="000000">
                    <a:alpha val="25998"/>
                  </a:srgbClr>
                </a:outerShdw>
              </a:effectLst>
            </p:spPr>
            <p:txBody>
              <a:bodyPr lIns="0" tIns="0" rIns="0" b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zh-CN" sz="2600" dirty="0">
                  <a:latin typeface="华文楷体" panose="02010600040101010101" pitchFamily="2" charset="-122"/>
                  <a:ea typeface="华文楷体" panose="02010600040101010101" pitchFamily="2" charset="-122"/>
                </a:endParaRPr>
              </a:p>
            </p:txBody>
          </p:sp>
          <p:grpSp>
            <p:nvGrpSpPr>
              <p:cNvPr id="5148" name="椭圆 31"/>
              <p:cNvGrpSpPr/>
              <p:nvPr/>
            </p:nvGrpSpPr>
            <p:grpSpPr>
              <a:xfrm>
                <a:off x="104341" y="55022"/>
                <a:ext cx="308736" cy="335441"/>
                <a:chOff x="0" y="0"/>
                <a:chExt cx="548640" cy="505968"/>
              </a:xfrm>
            </p:grpSpPr>
            <p:pic>
              <p:nvPicPr>
                <p:cNvPr id="5150" name="椭圆 31"/>
                <p:cNvPicPr/>
                <p:nvPr/>
              </p:nvPicPr>
              <p:blipFill>
                <a:blip r:embed="rId1"/>
                <a:stretch>
                  <a:fillRect/>
                </a:stretch>
              </p:blipFill>
              <p:spPr>
                <a:xfrm>
                  <a:off x="0" y="0"/>
                  <a:ext cx="548640" cy="505968"/>
                </a:xfrm>
                <a:prstGeom prst="rect">
                  <a:avLst/>
                </a:prstGeom>
                <a:noFill/>
                <a:ln w="9525">
                  <a:noFill/>
                </a:ln>
              </p:spPr>
            </p:pic>
            <p:sp>
              <p:nvSpPr>
                <p:cNvPr id="5151" name="Text Box 25"/>
                <p:cNvSpPr txBox="1"/>
                <p:nvPr/>
              </p:nvSpPr>
              <p:spPr>
                <a:xfrm>
                  <a:off x="83789" y="76507"/>
                  <a:ext cx="382186" cy="348347"/>
                </a:xfrm>
                <a:prstGeom prst="rect">
                  <a:avLst/>
                </a:prstGeom>
                <a:noFill/>
                <a:ln w="9525">
                  <a:noFill/>
                </a:ln>
              </p:spPr>
              <p:txBody>
                <a:bodyPr lIns="0" tIns="0" rIns="0" b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zh-CN" sz="2600" dirty="0">
                    <a:solidFill>
                      <a:srgbClr val="C00000"/>
                    </a:solidFill>
                    <a:latin typeface="华文楷体" panose="02010600040101010101" pitchFamily="2" charset="-122"/>
                    <a:ea typeface="华文楷体" panose="02010600040101010101" pitchFamily="2" charset="-122"/>
                  </a:endParaRPr>
                </a:p>
              </p:txBody>
            </p:sp>
          </p:grpSp>
          <p:sp>
            <p:nvSpPr>
              <p:cNvPr id="7" name="TextBox 32"/>
              <p:cNvSpPr txBox="1">
                <a:spLocks noChangeArrowheads="1"/>
              </p:cNvSpPr>
              <p:nvPr/>
            </p:nvSpPr>
            <p:spPr bwMode="auto">
              <a:xfrm>
                <a:off x="469001" y="68410"/>
                <a:ext cx="3605495" cy="303109"/>
              </a:xfrm>
              <a:prstGeom prst="rect">
                <a:avLst/>
              </a:prstGeom>
              <a:noFill/>
              <a:ln>
                <a:noFill/>
              </a:ln>
            </p:spPr>
            <p:txBody>
              <a:bodyPr>
                <a:spAutoFit/>
              </a:bodyPr>
              <a:lstStyle>
                <a:lvl1pPr algn="l" eaLnBrk="0" hangingPunct="0">
                  <a:spcBef>
                    <a:spcPct val="10000"/>
                  </a:spcBef>
                  <a:buFont typeface="Wingdings" panose="05000000000000000000" pitchFamily="2" charset="2"/>
                  <a:buChar char="l"/>
                  <a:defRPr sz="2400">
                    <a:solidFill>
                      <a:schemeClr val="tx1"/>
                    </a:solidFill>
                    <a:latin typeface="Calibri" panose="020F0502020204030204" pitchFamily="34" charset="0"/>
                    <a:ea typeface="黑体" panose="02010609060101010101" pitchFamily="49" charset="-122"/>
                  </a:defRPr>
                </a:lvl1pPr>
                <a:lvl2pPr marL="742950" indent="-285750" algn="l" eaLnBrk="0" hangingPunct="0">
                  <a:spcBef>
                    <a:spcPct val="10000"/>
                  </a:spcBef>
                  <a:buFont typeface="Wingdings" panose="05000000000000000000" pitchFamily="2" charset="2"/>
                  <a:buChar char="Ø"/>
                  <a:defRPr sz="24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1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gn="l" eaLnBrk="0" hangingPunct="0">
                  <a:spcBef>
                    <a:spcPct val="10000"/>
                  </a:spcBef>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10000"/>
                  </a:spcBef>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zh-CN" sz="2400" b="1" i="0" u="none" strike="noStrike" kern="1200" cap="none" spc="0" normalizeH="0" baseline="0" noProof="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rPr>
                  <a:t>归并排序</a:t>
                </a:r>
                <a:endParaRPr kumimoji="0" lang="zh-CN" altLang="zh-CN" sz="2400" b="1" i="0" u="none" strike="noStrike" kern="1200" cap="none" spc="0" normalizeH="0" baseline="0" noProof="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endParaRPr>
              </a:p>
            </p:txBody>
          </p:sp>
        </p:grpSp>
        <p:sp>
          <p:nvSpPr>
            <p:cNvPr id="5146" name="TextBox 33"/>
            <p:cNvSpPr txBox="1"/>
            <p:nvPr/>
          </p:nvSpPr>
          <p:spPr>
            <a:xfrm>
              <a:off x="185100" y="114417"/>
              <a:ext cx="576064" cy="461665"/>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Arial" panose="020B0604020202020204" pitchFamily="34" charset="0"/>
                  <a:ea typeface="宋体" panose="02010600030101010101" pitchFamily="2" charset="-122"/>
                </a:rPr>
                <a:t>5</a:t>
              </a:r>
              <a:endParaRPr lang="zh-CN" altLang="en-US" b="1" dirty="0">
                <a:latin typeface="Arial" panose="020B0604020202020204" pitchFamily="34" charset="0"/>
                <a:ea typeface="宋体" panose="02010600030101010101" pitchFamily="2" charset="-122"/>
              </a:endParaRPr>
            </a:p>
          </p:txBody>
        </p:sp>
      </p:grpSp>
      <p:grpSp>
        <p:nvGrpSpPr>
          <p:cNvPr id="5129" name="组合 40"/>
          <p:cNvGrpSpPr/>
          <p:nvPr/>
        </p:nvGrpSpPr>
        <p:grpSpPr>
          <a:xfrm>
            <a:off x="1003300" y="4954588"/>
            <a:ext cx="7240588" cy="679450"/>
            <a:chOff x="0" y="0"/>
            <a:chExt cx="7241884" cy="678766"/>
          </a:xfrm>
        </p:grpSpPr>
        <p:grpSp>
          <p:nvGrpSpPr>
            <p:cNvPr id="5138" name="组合 10"/>
            <p:cNvGrpSpPr/>
            <p:nvPr/>
          </p:nvGrpSpPr>
          <p:grpSpPr>
            <a:xfrm>
              <a:off x="0" y="0"/>
              <a:ext cx="7241884" cy="678766"/>
              <a:chOff x="0" y="0"/>
              <a:chExt cx="4074496" cy="450454"/>
            </a:xfrm>
          </p:grpSpPr>
          <p:sp>
            <p:nvSpPr>
              <p:cNvPr id="5140" name="矩形 30"/>
              <p:cNvSpPr/>
              <p:nvPr/>
            </p:nvSpPr>
            <p:spPr>
              <a:xfrm>
                <a:off x="0" y="0"/>
                <a:ext cx="4074496" cy="450454"/>
              </a:xfrm>
              <a:prstGeom prst="rect">
                <a:avLst/>
              </a:prstGeom>
              <a:solidFill>
                <a:srgbClr val="7F7F7F"/>
              </a:solidFill>
              <a:ln w="9525">
                <a:noFill/>
              </a:ln>
              <a:effectLst>
                <a:outerShdw dist="38100" dir="2699999" algn="ctr" rotWithShape="0">
                  <a:srgbClr val="000000">
                    <a:alpha val="25998"/>
                  </a:srgbClr>
                </a:outerShdw>
              </a:effectLst>
            </p:spPr>
            <p:txBody>
              <a:bodyPr lIns="0" tIns="0" rIns="0" b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zh-CN" sz="2600" dirty="0">
                  <a:latin typeface="华文楷体" panose="02010600040101010101" pitchFamily="2" charset="-122"/>
                  <a:ea typeface="华文楷体" panose="02010600040101010101" pitchFamily="2" charset="-122"/>
                </a:endParaRPr>
              </a:p>
            </p:txBody>
          </p:sp>
          <p:grpSp>
            <p:nvGrpSpPr>
              <p:cNvPr id="5141" name="椭圆 31"/>
              <p:cNvGrpSpPr/>
              <p:nvPr/>
            </p:nvGrpSpPr>
            <p:grpSpPr>
              <a:xfrm>
                <a:off x="104341" y="55022"/>
                <a:ext cx="308736" cy="335441"/>
                <a:chOff x="0" y="0"/>
                <a:chExt cx="548640" cy="505968"/>
              </a:xfrm>
            </p:grpSpPr>
            <p:pic>
              <p:nvPicPr>
                <p:cNvPr id="5143" name="椭圆 31"/>
                <p:cNvPicPr/>
                <p:nvPr/>
              </p:nvPicPr>
              <p:blipFill>
                <a:blip r:embed="rId1"/>
                <a:stretch>
                  <a:fillRect/>
                </a:stretch>
              </p:blipFill>
              <p:spPr>
                <a:xfrm>
                  <a:off x="0" y="0"/>
                  <a:ext cx="548640" cy="505968"/>
                </a:xfrm>
                <a:prstGeom prst="rect">
                  <a:avLst/>
                </a:prstGeom>
                <a:noFill/>
                <a:ln w="9525">
                  <a:noFill/>
                </a:ln>
              </p:spPr>
            </p:pic>
            <p:sp>
              <p:nvSpPr>
                <p:cNvPr id="5144" name="Text Box 25"/>
                <p:cNvSpPr txBox="1"/>
                <p:nvPr/>
              </p:nvSpPr>
              <p:spPr>
                <a:xfrm>
                  <a:off x="83789" y="76507"/>
                  <a:ext cx="382186" cy="348347"/>
                </a:xfrm>
                <a:prstGeom prst="rect">
                  <a:avLst/>
                </a:prstGeom>
                <a:noFill/>
                <a:ln w="9525">
                  <a:noFill/>
                </a:ln>
              </p:spPr>
              <p:txBody>
                <a:bodyPr lIns="0" tIns="0" rIns="0" b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zh-CN" sz="2600" dirty="0">
                    <a:solidFill>
                      <a:srgbClr val="C00000"/>
                    </a:solidFill>
                    <a:latin typeface="华文楷体" panose="02010600040101010101" pitchFamily="2" charset="-122"/>
                    <a:ea typeface="华文楷体" panose="02010600040101010101" pitchFamily="2" charset="-122"/>
                  </a:endParaRPr>
                </a:p>
              </p:txBody>
            </p:sp>
          </p:grpSp>
          <p:sp>
            <p:nvSpPr>
              <p:cNvPr id="8" name="TextBox 32"/>
              <p:cNvSpPr txBox="1">
                <a:spLocks noChangeArrowheads="1"/>
              </p:cNvSpPr>
              <p:nvPr/>
            </p:nvSpPr>
            <p:spPr bwMode="auto">
              <a:xfrm>
                <a:off x="469001" y="68410"/>
                <a:ext cx="3605495" cy="303109"/>
              </a:xfrm>
              <a:prstGeom prst="rect">
                <a:avLst/>
              </a:prstGeom>
              <a:noFill/>
              <a:ln>
                <a:noFill/>
              </a:ln>
            </p:spPr>
            <p:txBody>
              <a:bodyPr>
                <a:spAutoFit/>
              </a:bodyPr>
              <a:lstStyle>
                <a:lvl1pPr algn="l" eaLnBrk="0" hangingPunct="0">
                  <a:spcBef>
                    <a:spcPct val="10000"/>
                  </a:spcBef>
                  <a:buFont typeface="Wingdings" panose="05000000000000000000" pitchFamily="2" charset="2"/>
                  <a:buChar char="l"/>
                  <a:defRPr sz="2400">
                    <a:solidFill>
                      <a:schemeClr val="tx1"/>
                    </a:solidFill>
                    <a:latin typeface="Calibri" panose="020F0502020204030204" pitchFamily="34" charset="0"/>
                    <a:ea typeface="黑体" panose="02010609060101010101" pitchFamily="49" charset="-122"/>
                  </a:defRPr>
                </a:lvl1pPr>
                <a:lvl2pPr marL="742950" indent="-285750" algn="l" eaLnBrk="0" hangingPunct="0">
                  <a:spcBef>
                    <a:spcPct val="10000"/>
                  </a:spcBef>
                  <a:buFont typeface="Wingdings" panose="05000000000000000000" pitchFamily="2" charset="2"/>
                  <a:buChar char="Ø"/>
                  <a:defRPr sz="24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1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gn="l" eaLnBrk="0" hangingPunct="0">
                  <a:spcBef>
                    <a:spcPct val="10000"/>
                  </a:spcBef>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10000"/>
                  </a:spcBef>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zh-CN" sz="2400" b="1" i="0" u="none" strike="noStrike" kern="1200" cap="none" spc="0" normalizeH="0" baseline="0" noProof="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rPr>
                  <a:t>基数排序</a:t>
                </a:r>
                <a:endParaRPr kumimoji="0" lang="zh-CN" altLang="zh-CN" sz="2400" b="1" i="0" u="none" strike="noStrike" kern="1200" cap="none" spc="0" normalizeH="0" baseline="0" noProof="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endParaRPr>
              </a:p>
            </p:txBody>
          </p:sp>
        </p:grpSp>
        <p:sp>
          <p:nvSpPr>
            <p:cNvPr id="5139" name="TextBox 33"/>
            <p:cNvSpPr txBox="1"/>
            <p:nvPr/>
          </p:nvSpPr>
          <p:spPr>
            <a:xfrm>
              <a:off x="185100" y="114417"/>
              <a:ext cx="576064" cy="461665"/>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Arial" panose="020B0604020202020204" pitchFamily="34" charset="0"/>
                  <a:ea typeface="宋体" panose="02010600030101010101" pitchFamily="2" charset="-122"/>
                </a:rPr>
                <a:t>6</a:t>
              </a:r>
              <a:endParaRPr lang="zh-CN" altLang="en-US" b="1" dirty="0">
                <a:latin typeface="Arial" panose="020B0604020202020204" pitchFamily="34" charset="0"/>
                <a:ea typeface="宋体" panose="02010600030101010101" pitchFamily="2" charset="-122"/>
              </a:endParaRPr>
            </a:p>
          </p:txBody>
        </p:sp>
      </p:grpSp>
      <p:grpSp>
        <p:nvGrpSpPr>
          <p:cNvPr id="5130" name="组合 40"/>
          <p:cNvGrpSpPr/>
          <p:nvPr/>
        </p:nvGrpSpPr>
        <p:grpSpPr>
          <a:xfrm>
            <a:off x="1003300" y="5694363"/>
            <a:ext cx="7240588" cy="679450"/>
            <a:chOff x="0" y="0"/>
            <a:chExt cx="7241884" cy="678766"/>
          </a:xfrm>
        </p:grpSpPr>
        <p:grpSp>
          <p:nvGrpSpPr>
            <p:cNvPr id="5131" name="组合 10"/>
            <p:cNvGrpSpPr/>
            <p:nvPr/>
          </p:nvGrpSpPr>
          <p:grpSpPr>
            <a:xfrm>
              <a:off x="0" y="0"/>
              <a:ext cx="7241884" cy="678766"/>
              <a:chOff x="0" y="0"/>
              <a:chExt cx="4074496" cy="450454"/>
            </a:xfrm>
          </p:grpSpPr>
          <p:sp>
            <p:nvSpPr>
              <p:cNvPr id="5133" name="矩形 30"/>
              <p:cNvSpPr/>
              <p:nvPr/>
            </p:nvSpPr>
            <p:spPr>
              <a:xfrm>
                <a:off x="0" y="0"/>
                <a:ext cx="4074496" cy="450454"/>
              </a:xfrm>
              <a:prstGeom prst="rect">
                <a:avLst/>
              </a:prstGeom>
              <a:solidFill>
                <a:srgbClr val="7F7F7F"/>
              </a:solidFill>
              <a:ln w="9525">
                <a:noFill/>
              </a:ln>
              <a:effectLst>
                <a:outerShdw dist="38100" dir="2699999" algn="ctr" rotWithShape="0">
                  <a:srgbClr val="000000">
                    <a:alpha val="25998"/>
                  </a:srgbClr>
                </a:outerShdw>
              </a:effectLst>
            </p:spPr>
            <p:txBody>
              <a:bodyPr lIns="0" tIns="0" rIns="0" b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zh-CN" sz="2600" dirty="0">
                  <a:latin typeface="华文楷体" panose="02010600040101010101" pitchFamily="2" charset="-122"/>
                  <a:ea typeface="华文楷体" panose="02010600040101010101" pitchFamily="2" charset="-122"/>
                </a:endParaRPr>
              </a:p>
            </p:txBody>
          </p:sp>
          <p:grpSp>
            <p:nvGrpSpPr>
              <p:cNvPr id="5134" name="椭圆 31"/>
              <p:cNvGrpSpPr/>
              <p:nvPr/>
            </p:nvGrpSpPr>
            <p:grpSpPr>
              <a:xfrm>
                <a:off x="104341" y="55022"/>
                <a:ext cx="308736" cy="335441"/>
                <a:chOff x="0" y="0"/>
                <a:chExt cx="548640" cy="505968"/>
              </a:xfrm>
            </p:grpSpPr>
            <p:pic>
              <p:nvPicPr>
                <p:cNvPr id="5136" name="椭圆 31"/>
                <p:cNvPicPr/>
                <p:nvPr/>
              </p:nvPicPr>
              <p:blipFill>
                <a:blip r:embed="rId1"/>
                <a:stretch>
                  <a:fillRect/>
                </a:stretch>
              </p:blipFill>
              <p:spPr>
                <a:xfrm>
                  <a:off x="0" y="0"/>
                  <a:ext cx="548640" cy="505968"/>
                </a:xfrm>
                <a:prstGeom prst="rect">
                  <a:avLst/>
                </a:prstGeom>
                <a:noFill/>
                <a:ln w="9525">
                  <a:noFill/>
                </a:ln>
              </p:spPr>
            </p:pic>
            <p:sp>
              <p:nvSpPr>
                <p:cNvPr id="5137" name="Text Box 25"/>
                <p:cNvSpPr txBox="1"/>
                <p:nvPr/>
              </p:nvSpPr>
              <p:spPr>
                <a:xfrm>
                  <a:off x="83789" y="76507"/>
                  <a:ext cx="382186" cy="348347"/>
                </a:xfrm>
                <a:prstGeom prst="rect">
                  <a:avLst/>
                </a:prstGeom>
                <a:noFill/>
                <a:ln w="9525">
                  <a:noFill/>
                </a:ln>
              </p:spPr>
              <p:txBody>
                <a:bodyPr lIns="0" tIns="0" rIns="0" b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zh-CN" sz="2600" dirty="0">
                    <a:solidFill>
                      <a:srgbClr val="C00000"/>
                    </a:solidFill>
                    <a:latin typeface="华文楷体" panose="02010600040101010101" pitchFamily="2" charset="-122"/>
                    <a:ea typeface="华文楷体" panose="02010600040101010101" pitchFamily="2" charset="-122"/>
                  </a:endParaRPr>
                </a:p>
              </p:txBody>
            </p:sp>
          </p:grpSp>
          <p:sp>
            <p:nvSpPr>
              <p:cNvPr id="9" name="TextBox 32"/>
              <p:cNvSpPr txBox="1">
                <a:spLocks noChangeArrowheads="1"/>
              </p:cNvSpPr>
              <p:nvPr/>
            </p:nvSpPr>
            <p:spPr bwMode="auto">
              <a:xfrm>
                <a:off x="469001" y="68410"/>
                <a:ext cx="3605495" cy="305214"/>
              </a:xfrm>
              <a:prstGeom prst="rect">
                <a:avLst/>
              </a:prstGeom>
              <a:noFill/>
              <a:ln>
                <a:noFill/>
              </a:ln>
            </p:spPr>
            <p:txBody>
              <a:bodyPr>
                <a:spAutoFit/>
              </a:bodyPr>
              <a:lstStyle>
                <a:lvl1pPr algn="l" eaLnBrk="0" hangingPunct="0">
                  <a:spcBef>
                    <a:spcPct val="10000"/>
                  </a:spcBef>
                  <a:buFont typeface="Wingdings" panose="05000000000000000000" pitchFamily="2" charset="2"/>
                  <a:buChar char="l"/>
                  <a:defRPr sz="2400">
                    <a:solidFill>
                      <a:schemeClr val="tx1"/>
                    </a:solidFill>
                    <a:latin typeface="Calibri" panose="020F0502020204030204" pitchFamily="34" charset="0"/>
                    <a:ea typeface="黑体" panose="02010609060101010101" pitchFamily="49" charset="-122"/>
                  </a:defRPr>
                </a:lvl1pPr>
                <a:lvl2pPr marL="742950" indent="-285750" algn="l" eaLnBrk="0" hangingPunct="0">
                  <a:spcBef>
                    <a:spcPct val="10000"/>
                  </a:spcBef>
                  <a:buFont typeface="Wingdings" panose="05000000000000000000" pitchFamily="2" charset="2"/>
                  <a:buChar char="Ø"/>
                  <a:defRPr sz="24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1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gn="l" eaLnBrk="0" hangingPunct="0">
                  <a:spcBef>
                    <a:spcPct val="10000"/>
                  </a:spcBef>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10000"/>
                  </a:spcBef>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zh-CN" sz="2400" b="1" i="0" u="none" strike="noStrike" kern="1200" cap="none" spc="0" normalizeH="0" baseline="0" noProof="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rPr>
                  <a:t>外部排序</a:t>
                </a:r>
                <a:endParaRPr kumimoji="0" lang="zh-CN" altLang="zh-CN" sz="2400" b="1" i="0" u="none" strike="noStrike" kern="1200" cap="none" spc="0" normalizeH="0" baseline="0" noProof="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endParaRPr>
              </a:p>
            </p:txBody>
          </p:sp>
        </p:grpSp>
        <p:sp>
          <p:nvSpPr>
            <p:cNvPr id="5132" name="TextBox 33"/>
            <p:cNvSpPr txBox="1"/>
            <p:nvPr/>
          </p:nvSpPr>
          <p:spPr>
            <a:xfrm>
              <a:off x="185100" y="114417"/>
              <a:ext cx="576064" cy="461665"/>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Arial" panose="020B0604020202020204" pitchFamily="34" charset="0"/>
                  <a:ea typeface="宋体" panose="02010600030101010101" pitchFamily="2" charset="-122"/>
                </a:rPr>
                <a:t>7</a:t>
              </a:r>
              <a:endParaRPr lang="zh-CN" altLang="en-US" b="1" dirty="0">
                <a:latin typeface="Arial" panose="020B0604020202020204" pitchFamily="34" charset="0"/>
                <a:ea typeface="宋体" panose="02010600030101010101" pitchFamily="2" charset="-122"/>
              </a:endParaRPr>
            </a:p>
          </p:txBody>
        </p:sp>
      </p:grpSp>
    </p:spTree>
  </p:cSld>
  <p:clrMapOvr>
    <a:masterClrMapping/>
  </p:clrMapOvr>
  <p:transition>
    <p:random/>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idx="4294967295"/>
          </p:nvPr>
        </p:nvSpPr>
        <p:spPr>
          <a:xfrm>
            <a:off x="744538" y="260350"/>
            <a:ext cx="7643813" cy="574675"/>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lang="en-US" altLang="zh-CN" noProof="0">
                <a:ln>
                  <a:noFill/>
                </a:ln>
                <a:effectLst>
                  <a:outerShdw blurRad="38100" dist="38100" dir="2700000" algn="tl">
                    <a:srgbClr val="C0C0C0"/>
                  </a:outerShdw>
                </a:effectLst>
                <a:uLnTx/>
                <a:uFillTx/>
                <a:sym typeface="+mn-ea"/>
              </a:rPr>
              <a:t>8.3 </a:t>
            </a:r>
            <a:r>
              <a:rPr lang="zh-CN" altLang="en-US" noProof="0">
                <a:ln>
                  <a:noFill/>
                </a:ln>
                <a:effectLst>
                  <a:outerShdw blurRad="38100" dist="38100" dir="2700000" algn="tl">
                    <a:srgbClr val="C0C0C0"/>
                  </a:outerShdw>
                </a:effectLst>
                <a:uLnTx/>
                <a:uFillTx/>
                <a:sym typeface="+mn-ea"/>
              </a:rPr>
              <a:t>交换排序</a:t>
            </a:r>
            <a:r>
              <a:rPr lang="en-US" altLang="zh-CN" noProof="0">
                <a:ln>
                  <a:noFill/>
                </a:ln>
                <a:effectLst>
                  <a:outerShdw blurRad="38100" dist="38100" dir="2700000" algn="tl">
                    <a:srgbClr val="C0C0C0"/>
                  </a:outerShdw>
                </a:effectLst>
                <a:uLnTx/>
                <a:uFillTx/>
                <a:sym typeface="+mn-ea"/>
              </a:rPr>
              <a:t>--</a:t>
            </a:r>
            <a:r>
              <a:rPr lang="zh-CN" altLang="en-US" sz="2000" noProof="0">
                <a:ln>
                  <a:noFill/>
                </a:ln>
                <a:effectLst>
                  <a:outerShdw blurRad="38100" dist="38100" dir="2700000" algn="tl">
                    <a:srgbClr val="C0C0C0"/>
                  </a:outerShdw>
                </a:effectLst>
                <a:uLnTx/>
                <a:uFillTx/>
                <a:sym typeface="+mn-ea"/>
              </a:rPr>
              <a:t>快速排序</a:t>
            </a:r>
            <a:endParaRPr kumimoji="0" lang="zh-CN" altLang="en-US" sz="20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endParaRPr>
          </a:p>
        </p:txBody>
      </p:sp>
      <p:sp>
        <p:nvSpPr>
          <p:cNvPr id="30723" name="Rectangle 3"/>
          <p:cNvSpPr>
            <a:spLocks noGrp="1"/>
          </p:cNvSpPr>
          <p:nvPr>
            <p:ph type="body" idx="4294967295"/>
          </p:nvPr>
        </p:nvSpPr>
        <p:spPr/>
        <p:txBody>
          <a:bodyPr vert="horz" wrap="square" lIns="91440" tIns="45720" rIns="91440" bIns="45720" anchor="t" anchorCtr="0"/>
          <a:lstStyle/>
          <a:p>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基本思想</a:t>
            </a:r>
            <a:endParaRPr lang="en-US" altLang="zh-CN" dirty="0">
              <a:latin typeface="Times New Roman" panose="02020603050405020304" pitchFamily="18" charset="0"/>
              <a:ea typeface="微软雅黑" panose="020B0503020204020204" pitchFamily="34" charset="-122"/>
              <a:cs typeface="Times New Roman" panose="02020603050405020304" pitchFamily="18" charset="0"/>
            </a:endParaRPr>
          </a:p>
          <a:p>
            <a:pPr lvl="1"/>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一趟快速排序：首先</a:t>
            </a:r>
            <a:r>
              <a:rPr lang="zh-CN" altLang="en-US"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任意选取一个记录</a:t>
            </a:r>
            <a:r>
              <a:rPr lang="en-US" altLang="zh-CN" sz="1800"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1800" dirty="0">
                <a:latin typeface="Times New Roman" panose="02020603050405020304" pitchFamily="18" charset="0"/>
                <a:ea typeface="微软雅黑" panose="020B0503020204020204" pitchFamily="34" charset="-122"/>
                <a:cs typeface="Times New Roman" panose="02020603050405020304" pitchFamily="18" charset="0"/>
              </a:rPr>
              <a:t>第一个</a:t>
            </a:r>
            <a:r>
              <a:rPr lang="en-US" altLang="zh-CN" sz="1800"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作为界点，然后将所有关键字较它小的记录都安置在它的位置之前，较它大的记录都安置在它的位置之后。由此以该“界点”记录最后所落的位置为分界线，将整个序列分割成两个子序列。</a:t>
            </a:r>
            <a:endParaRPr lang="en-US" altLang="zh-CN" dirty="0">
              <a:latin typeface="Times New Roman" panose="02020603050405020304" pitchFamily="18" charset="0"/>
              <a:ea typeface="微软雅黑" panose="020B0503020204020204" pitchFamily="34" charset="-122"/>
              <a:cs typeface="Times New Roman" panose="02020603050405020304" pitchFamily="18" charset="0"/>
            </a:endParaRPr>
          </a:p>
          <a:p>
            <a:pPr lvl="1"/>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然后分别对这两个子序列重复施行上述方法，直到所有的对象都排在相应位置上为止。</a:t>
            </a:r>
            <a:endParaRPr lang="zh-CN" altLang="en-US" dirty="0">
              <a:latin typeface="Times New Roman" panose="02020603050405020304" pitchFamily="18" charset="0"/>
              <a:ea typeface="微软雅黑" panose="020B0503020204020204" pitchFamily="34" charset="-122"/>
              <a:cs typeface="Times New Roman" panose="02020603050405020304" pitchFamily="18" charset="0"/>
            </a:endParaRPr>
          </a:p>
          <a:p>
            <a:endParaRPr lang="zh-CN" altLang="en-US"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0723">
                                            <p:txEl>
                                              <p:pRg st="1" end="1"/>
                                            </p:txEl>
                                          </p:spTgt>
                                        </p:tgtEl>
                                        <p:attrNameLst>
                                          <p:attrName>style.visibility</p:attrName>
                                        </p:attrNameLst>
                                      </p:cBhvr>
                                      <p:to>
                                        <p:strVal val="visible"/>
                                      </p:to>
                                    </p:set>
                                    <p:animEffect transition="in" filter="fade">
                                      <p:cBhvr>
                                        <p:cTn id="7" dur="500"/>
                                        <p:tgtEl>
                                          <p:spTgt spid="30723">
                                            <p:txEl>
                                              <p:pRg st="1" end="1"/>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0723">
                                            <p:txEl>
                                              <p:pRg st="2" end="2"/>
                                            </p:txEl>
                                          </p:spTgt>
                                        </p:tgtEl>
                                        <p:attrNameLst>
                                          <p:attrName>style.visibility</p:attrName>
                                        </p:attrNameLst>
                                      </p:cBhvr>
                                      <p:to>
                                        <p:strVal val="visible"/>
                                      </p:to>
                                    </p:set>
                                    <p:animEffect transition="in" filter="fade">
                                      <p:cBhvr>
                                        <p:cTn id="11" dur="500"/>
                                        <p:tgtEl>
                                          <p:spTgt spid="3072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idx="4294967295"/>
          </p:nvPr>
        </p:nvSpPr>
        <p:spPr>
          <a:xfrm>
            <a:off x="744538" y="260350"/>
            <a:ext cx="7643813" cy="574675"/>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lang="en-US" altLang="zh-CN" noProof="0">
                <a:ln>
                  <a:noFill/>
                </a:ln>
                <a:effectLst>
                  <a:outerShdw blurRad="38100" dist="38100" dir="2700000" algn="tl">
                    <a:srgbClr val="C0C0C0"/>
                  </a:outerShdw>
                </a:effectLst>
                <a:uLnTx/>
                <a:uFillTx/>
                <a:sym typeface="+mn-ea"/>
              </a:rPr>
              <a:t>8.3 </a:t>
            </a:r>
            <a:r>
              <a:rPr lang="zh-CN" altLang="en-US" noProof="0">
                <a:ln>
                  <a:noFill/>
                </a:ln>
                <a:effectLst>
                  <a:outerShdw blurRad="38100" dist="38100" dir="2700000" algn="tl">
                    <a:srgbClr val="C0C0C0"/>
                  </a:outerShdw>
                </a:effectLst>
                <a:uLnTx/>
                <a:uFillTx/>
                <a:sym typeface="+mn-ea"/>
              </a:rPr>
              <a:t>交换排序</a:t>
            </a:r>
            <a:r>
              <a:rPr lang="en-US" altLang="zh-CN" noProof="0">
                <a:ln>
                  <a:noFill/>
                </a:ln>
                <a:effectLst>
                  <a:outerShdw blurRad="38100" dist="38100" dir="2700000" algn="tl">
                    <a:srgbClr val="C0C0C0"/>
                  </a:outerShdw>
                </a:effectLst>
                <a:uLnTx/>
                <a:uFillTx/>
                <a:sym typeface="+mn-ea"/>
              </a:rPr>
              <a:t>--</a:t>
            </a:r>
            <a:r>
              <a:rPr lang="zh-CN" altLang="en-US" sz="2000" noProof="0">
                <a:ln>
                  <a:noFill/>
                </a:ln>
                <a:effectLst>
                  <a:outerShdw blurRad="38100" dist="38100" dir="2700000" algn="tl">
                    <a:srgbClr val="C0C0C0"/>
                  </a:outerShdw>
                </a:effectLst>
                <a:uLnTx/>
                <a:uFillTx/>
                <a:sym typeface="+mn-ea"/>
              </a:rPr>
              <a:t>快速排序</a:t>
            </a:r>
            <a:endParaRPr kumimoji="0" lang="zh-CN" altLang="en-US" sz="20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endParaRPr>
          </a:p>
        </p:txBody>
      </p:sp>
      <p:sp>
        <p:nvSpPr>
          <p:cNvPr id="31747" name="Rectangle 3"/>
          <p:cNvSpPr>
            <a:spLocks noGrp="1"/>
          </p:cNvSpPr>
          <p:nvPr>
            <p:ph type="body" idx="4294967295"/>
          </p:nvPr>
        </p:nvSpPr>
        <p:spPr/>
        <p:txBody>
          <a:bodyPr vert="horz" wrap="square" lIns="91440" tIns="45720" rIns="91440" bIns="45720" anchor="t" anchorCtr="0"/>
          <a:lstStyle/>
          <a:p>
            <a:pPr algn="just"/>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实现步骤</a:t>
            </a:r>
            <a:endParaRPr lang="en-US" altLang="zh-CN" dirty="0">
              <a:latin typeface="Times New Roman" panose="02020603050405020304" pitchFamily="18" charset="0"/>
              <a:ea typeface="微软雅黑" panose="020B0503020204020204" pitchFamily="34" charset="-122"/>
              <a:cs typeface="Times New Roman" panose="02020603050405020304" pitchFamily="18" charset="0"/>
            </a:endParaRPr>
          </a:p>
          <a:p>
            <a:pPr lvl="1" algn="just"/>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设两个指针</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low</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和</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high</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，初值分别指向数组的记录</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和记录</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n</a:t>
            </a:r>
            <a:endParaRPr lang="en-US" altLang="zh-CN" dirty="0">
              <a:latin typeface="Times New Roman" panose="02020603050405020304" pitchFamily="18" charset="0"/>
              <a:ea typeface="微软雅黑" panose="020B0503020204020204" pitchFamily="34" charset="-122"/>
              <a:cs typeface="Times New Roman" panose="02020603050405020304" pitchFamily="18" charset="0"/>
            </a:endParaRPr>
          </a:p>
          <a:p>
            <a:pPr lvl="1" algn="just"/>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选择第一个记录为界点，其关键字为</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pivotkey</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。将</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pivotkey</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复制到</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r[0]</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中</a:t>
            </a:r>
            <a:endParaRPr lang="en-US" altLang="zh-CN" dirty="0">
              <a:latin typeface="Times New Roman" panose="02020603050405020304" pitchFamily="18" charset="0"/>
              <a:ea typeface="微软雅黑" panose="020B0503020204020204" pitchFamily="34" charset="-122"/>
              <a:cs typeface="Times New Roman" panose="02020603050405020304" pitchFamily="18" charset="0"/>
            </a:endParaRPr>
          </a:p>
          <a:p>
            <a:pPr lvl="1" algn="just"/>
            <a:r>
              <a:rPr lang="zh-CN" altLang="en-US"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从</a:t>
            </a:r>
            <a:r>
              <a:rPr lang="en-US" altLang="zh-CN"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high</a:t>
            </a:r>
            <a:r>
              <a:rPr lang="zh-CN" altLang="en-US"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所指的位置起向前搜索找到第一个关键字小于</a:t>
            </a:r>
            <a:r>
              <a:rPr lang="en-US" altLang="zh-CN"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pivotkey</a:t>
            </a:r>
            <a:r>
              <a:rPr lang="zh-CN" altLang="en-US"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的记录，与</a:t>
            </a:r>
            <a:r>
              <a:rPr lang="en-US" altLang="zh-CN"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low</a:t>
            </a:r>
            <a:r>
              <a:rPr lang="zh-CN" altLang="en-US"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对调，重置新的</a:t>
            </a:r>
            <a:r>
              <a:rPr lang="en-US" altLang="zh-CN"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high</a:t>
            </a:r>
            <a:r>
              <a:rPr lang="zh-CN" altLang="en-US"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位置</a:t>
            </a:r>
            <a:endParaRPr lang="en-US" altLang="zh-CN"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a:p>
            <a:pPr lvl="1" algn="just"/>
            <a:r>
              <a:rPr lang="zh-CN" altLang="en-US"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然后从</a:t>
            </a:r>
            <a:r>
              <a:rPr lang="en-US" altLang="zh-CN"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low</a:t>
            </a:r>
            <a:r>
              <a:rPr lang="zh-CN" altLang="en-US"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所指位置起向后搜索，找到第一个关键字大于</a:t>
            </a:r>
            <a:r>
              <a:rPr lang="en-US" altLang="zh-CN"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pivotkey</a:t>
            </a:r>
            <a:r>
              <a:rPr lang="zh-CN" altLang="en-US"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的记录，与</a:t>
            </a:r>
            <a:r>
              <a:rPr lang="en-US" altLang="zh-CN"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high</a:t>
            </a:r>
            <a:r>
              <a:rPr lang="zh-CN" altLang="en-US"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对调，重置新的</a:t>
            </a:r>
            <a:r>
              <a:rPr lang="en-US" altLang="zh-CN"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low</a:t>
            </a:r>
            <a:r>
              <a:rPr lang="zh-CN" altLang="en-US"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位置</a:t>
            </a:r>
            <a:endParaRPr lang="en-US" altLang="zh-CN"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a:p>
            <a:pPr lvl="1" algn="just"/>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重复这两步直到</a:t>
            </a:r>
            <a:r>
              <a:rPr lang="en-US" altLang="zh-CN" b="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low&gt;high</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为止</a:t>
            </a:r>
            <a:endParaRPr lang="zh-CN" altLang="en-US"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1747">
                                            <p:txEl>
                                              <p:pRg st="1" end="1"/>
                                            </p:txEl>
                                          </p:spTgt>
                                        </p:tgtEl>
                                        <p:attrNameLst>
                                          <p:attrName>style.visibility</p:attrName>
                                        </p:attrNameLst>
                                      </p:cBhvr>
                                      <p:to>
                                        <p:strVal val="visible"/>
                                      </p:to>
                                    </p:set>
                                    <p:animEffect transition="in" filter="fade">
                                      <p:cBhvr>
                                        <p:cTn id="7" dur="500"/>
                                        <p:tgtEl>
                                          <p:spTgt spid="31747">
                                            <p:txEl>
                                              <p:pRg st="1" end="1"/>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1747">
                                            <p:txEl>
                                              <p:pRg st="2" end="2"/>
                                            </p:txEl>
                                          </p:spTgt>
                                        </p:tgtEl>
                                        <p:attrNameLst>
                                          <p:attrName>style.visibility</p:attrName>
                                        </p:attrNameLst>
                                      </p:cBhvr>
                                      <p:to>
                                        <p:strVal val="visible"/>
                                      </p:to>
                                    </p:set>
                                    <p:animEffect transition="in" filter="fade">
                                      <p:cBhvr>
                                        <p:cTn id="11" dur="500"/>
                                        <p:tgtEl>
                                          <p:spTgt spid="31747">
                                            <p:txEl>
                                              <p:pRg st="2" end="2"/>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1747">
                                            <p:txEl>
                                              <p:pRg st="3" end="3"/>
                                            </p:txEl>
                                          </p:spTgt>
                                        </p:tgtEl>
                                        <p:attrNameLst>
                                          <p:attrName>style.visibility</p:attrName>
                                        </p:attrNameLst>
                                      </p:cBhvr>
                                      <p:to>
                                        <p:strVal val="visible"/>
                                      </p:to>
                                    </p:set>
                                    <p:animEffect transition="in" filter="fade">
                                      <p:cBhvr>
                                        <p:cTn id="15" dur="500"/>
                                        <p:tgtEl>
                                          <p:spTgt spid="31747">
                                            <p:txEl>
                                              <p:pRg st="3" end="3"/>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31747">
                                            <p:txEl>
                                              <p:pRg st="4" end="4"/>
                                            </p:txEl>
                                          </p:spTgt>
                                        </p:tgtEl>
                                        <p:attrNameLst>
                                          <p:attrName>style.visibility</p:attrName>
                                        </p:attrNameLst>
                                      </p:cBhvr>
                                      <p:to>
                                        <p:strVal val="visible"/>
                                      </p:to>
                                    </p:set>
                                    <p:animEffect transition="in" filter="fade">
                                      <p:cBhvr>
                                        <p:cTn id="19" dur="500"/>
                                        <p:tgtEl>
                                          <p:spTgt spid="31747">
                                            <p:txEl>
                                              <p:pRg st="4" end="4"/>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31747">
                                            <p:txEl>
                                              <p:pRg st="5" end="5"/>
                                            </p:txEl>
                                          </p:spTgt>
                                        </p:tgtEl>
                                        <p:attrNameLst>
                                          <p:attrName>style.visibility</p:attrName>
                                        </p:attrNameLst>
                                      </p:cBhvr>
                                      <p:to>
                                        <p:strVal val="visible"/>
                                      </p:to>
                                    </p:set>
                                    <p:animEffect transition="in" filter="fade">
                                      <p:cBhvr>
                                        <p:cTn id="23" dur="500"/>
                                        <p:tgtEl>
                                          <p:spTgt spid="3174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idx="4294967295"/>
          </p:nvPr>
        </p:nvSpPr>
        <p:spPr>
          <a:xfrm>
            <a:off x="744538" y="260350"/>
            <a:ext cx="7643813" cy="574675"/>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lang="en-US" altLang="zh-CN" noProof="0">
                <a:ln>
                  <a:noFill/>
                </a:ln>
                <a:effectLst>
                  <a:outerShdw blurRad="38100" dist="38100" dir="2700000" algn="tl">
                    <a:srgbClr val="C0C0C0"/>
                  </a:outerShdw>
                </a:effectLst>
                <a:uLnTx/>
                <a:uFillTx/>
                <a:sym typeface="+mn-ea"/>
              </a:rPr>
              <a:t>8.3 </a:t>
            </a:r>
            <a:r>
              <a:rPr lang="zh-CN" altLang="en-US" noProof="0">
                <a:ln>
                  <a:noFill/>
                </a:ln>
                <a:effectLst>
                  <a:outerShdw blurRad="38100" dist="38100" dir="2700000" algn="tl">
                    <a:srgbClr val="C0C0C0"/>
                  </a:outerShdw>
                </a:effectLst>
                <a:uLnTx/>
                <a:uFillTx/>
                <a:sym typeface="+mn-ea"/>
              </a:rPr>
              <a:t>交换排序</a:t>
            </a:r>
            <a:r>
              <a:rPr lang="en-US" altLang="zh-CN" noProof="0">
                <a:ln>
                  <a:noFill/>
                </a:ln>
                <a:effectLst>
                  <a:outerShdw blurRad="38100" dist="38100" dir="2700000" algn="tl">
                    <a:srgbClr val="C0C0C0"/>
                  </a:outerShdw>
                </a:effectLst>
                <a:uLnTx/>
                <a:uFillTx/>
                <a:sym typeface="+mn-ea"/>
              </a:rPr>
              <a:t>--</a:t>
            </a:r>
            <a:r>
              <a:rPr lang="zh-CN" altLang="en-US" sz="2000" noProof="0">
                <a:ln>
                  <a:noFill/>
                </a:ln>
                <a:effectLst>
                  <a:outerShdw blurRad="38100" dist="38100" dir="2700000" algn="tl">
                    <a:srgbClr val="C0C0C0"/>
                  </a:outerShdw>
                </a:effectLst>
                <a:uLnTx/>
                <a:uFillTx/>
                <a:sym typeface="+mn-ea"/>
              </a:rPr>
              <a:t>快速排序</a:t>
            </a:r>
            <a:endParaRPr kumimoji="0" lang="zh-CN" altLang="en-US" sz="20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endParaRPr>
          </a:p>
        </p:txBody>
      </p:sp>
      <p:sp>
        <p:nvSpPr>
          <p:cNvPr id="35843" name="Rectangle 3"/>
          <p:cNvSpPr>
            <a:spLocks noGrp="1"/>
          </p:cNvSpPr>
          <p:nvPr>
            <p:ph type="body" idx="4294967295"/>
          </p:nvPr>
        </p:nvSpPr>
        <p:spPr/>
        <p:txBody>
          <a:bodyPr vert="horz" wrap="square" lIns="91440" tIns="45720" rIns="91440" bIns="45720" anchor="t" anchorCtr="0"/>
          <a:lstStyle/>
          <a:p>
            <a:r>
              <a:rPr lang="zh-CN" altLang="en-US" dirty="0"/>
              <a:t>例</a:t>
            </a:r>
            <a:r>
              <a:rPr lang="en-US" altLang="zh-CN" dirty="0"/>
              <a:t>.  </a:t>
            </a:r>
            <a:r>
              <a:rPr lang="zh-CN" altLang="en-US" dirty="0">
                <a:latin typeface="Times New Roman" panose="02020603050405020304" pitchFamily="18" charset="0"/>
              </a:rPr>
              <a:t>初始关键字：</a:t>
            </a:r>
            <a:r>
              <a:rPr lang="en-US" altLang="zh-CN" b="1" dirty="0">
                <a:latin typeface="Times New Roman" panose="02020603050405020304" pitchFamily="18" charset="0"/>
              </a:rPr>
              <a:t>49   38   65   97   76   13   27   </a:t>
            </a:r>
            <a:r>
              <a:rPr lang="en-US" altLang="zh-CN" b="1" u="sng" dirty="0">
                <a:latin typeface="Times New Roman" panose="02020603050405020304" pitchFamily="18" charset="0"/>
              </a:rPr>
              <a:t>49</a:t>
            </a:r>
            <a:endParaRPr lang="en-US" altLang="zh-CN" b="1" u="sng" dirty="0">
              <a:latin typeface="Times New Roman" panose="02020603050405020304" pitchFamily="18" charset="0"/>
            </a:endParaRPr>
          </a:p>
          <a:p>
            <a:endParaRPr lang="zh-CN" altLang="en-US" dirty="0"/>
          </a:p>
        </p:txBody>
      </p:sp>
      <p:sp>
        <p:nvSpPr>
          <p:cNvPr id="32772" name="Text Box 4"/>
          <p:cNvSpPr txBox="1"/>
          <p:nvPr/>
        </p:nvSpPr>
        <p:spPr>
          <a:xfrm>
            <a:off x="2339340" y="1844358"/>
            <a:ext cx="4754880" cy="460375"/>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l" eaLnBrk="1" hangingPunct="1">
              <a:spcBef>
                <a:spcPct val="0"/>
              </a:spcBef>
              <a:buFont typeface="Arial" panose="020B0604020202020204" pitchFamily="34" charset="0"/>
              <a:buNone/>
            </a:pPr>
            <a:r>
              <a:rPr lang="en-US" altLang="zh-CN" b="1" dirty="0">
                <a:solidFill>
                  <a:srgbClr val="0000FF"/>
                </a:solidFill>
                <a:latin typeface="Times New Roman" panose="02020603050405020304" pitchFamily="18" charset="0"/>
                <a:sym typeface="+mn-ea"/>
              </a:rPr>
              <a:t>49    </a:t>
            </a:r>
            <a:r>
              <a:rPr lang="en-US" altLang="zh-CN" b="1" dirty="0">
                <a:latin typeface="Times New Roman" panose="02020603050405020304" pitchFamily="18" charset="0"/>
                <a:sym typeface="+mn-ea"/>
              </a:rPr>
              <a:t>38    65    97    76    13    27    </a:t>
            </a:r>
            <a:r>
              <a:rPr lang="en-US" altLang="zh-CN" b="1" u="sng" dirty="0">
                <a:solidFill>
                  <a:srgbClr val="FF0000"/>
                </a:solidFill>
                <a:latin typeface="Times New Roman" panose="02020603050405020304" pitchFamily="18" charset="0"/>
                <a:sym typeface="+mn-ea"/>
              </a:rPr>
              <a:t>49</a:t>
            </a:r>
            <a:endParaRPr lang="en-US" altLang="zh-CN" b="1" u="sng" dirty="0">
              <a:solidFill>
                <a:srgbClr val="FF0000"/>
              </a:solidFill>
              <a:latin typeface="Times New Roman" panose="02020603050405020304" pitchFamily="18" charset="0"/>
              <a:ea typeface="宋体" panose="02010600030101010101" pitchFamily="2" charset="-122"/>
              <a:sym typeface="+mn-ea"/>
            </a:endParaRPr>
          </a:p>
        </p:txBody>
      </p:sp>
      <p:sp>
        <p:nvSpPr>
          <p:cNvPr id="2" name="Text Box 4"/>
          <p:cNvSpPr txBox="1"/>
          <p:nvPr/>
        </p:nvSpPr>
        <p:spPr>
          <a:xfrm>
            <a:off x="2334260" y="1844358"/>
            <a:ext cx="487680" cy="460375"/>
          </a:xfrm>
          <a:prstGeom prst="rect">
            <a:avLst/>
          </a:prstGeom>
          <a:noFill/>
          <a:ln w="38100">
            <a:solidFill>
              <a:schemeClr val="accent1"/>
            </a:solid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solidFill>
                  <a:srgbClr val="0000FF"/>
                </a:solidFill>
                <a:latin typeface="Times New Roman" panose="02020603050405020304" pitchFamily="18" charset="0"/>
                <a:sym typeface="+mn-ea"/>
              </a:rPr>
              <a:t>49</a:t>
            </a:r>
            <a:endParaRPr lang="en-US" altLang="zh-CN" b="1" dirty="0">
              <a:solidFill>
                <a:srgbClr val="0000FF"/>
              </a:solidFill>
              <a:latin typeface="Times New Roman" panose="02020603050405020304" pitchFamily="18" charset="0"/>
              <a:ea typeface="宋体" panose="02010600030101010101" pitchFamily="2" charset="-122"/>
              <a:sym typeface="+mn-ea"/>
            </a:endParaRPr>
          </a:p>
        </p:txBody>
      </p:sp>
      <p:sp>
        <p:nvSpPr>
          <p:cNvPr id="3" name="Text Box 4"/>
          <p:cNvSpPr txBox="1"/>
          <p:nvPr/>
        </p:nvSpPr>
        <p:spPr>
          <a:xfrm>
            <a:off x="2339975" y="2492058"/>
            <a:ext cx="4754880" cy="460375"/>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l" eaLnBrk="1" hangingPunct="1">
              <a:spcBef>
                <a:spcPct val="0"/>
              </a:spcBef>
              <a:buFont typeface="Arial" panose="020B0604020202020204" pitchFamily="34" charset="0"/>
              <a:buNone/>
            </a:pPr>
            <a:r>
              <a:rPr lang="en-US" altLang="zh-CN" b="1" dirty="0">
                <a:solidFill>
                  <a:srgbClr val="0000FF"/>
                </a:solidFill>
                <a:highlight>
                  <a:srgbClr val="FFFF00"/>
                </a:highlight>
                <a:latin typeface="Times New Roman" panose="02020603050405020304" pitchFamily="18" charset="0"/>
                <a:sym typeface="+mn-ea"/>
              </a:rPr>
              <a:t>27</a:t>
            </a:r>
            <a:r>
              <a:rPr lang="en-US" altLang="zh-CN" b="1" dirty="0">
                <a:solidFill>
                  <a:srgbClr val="C00000"/>
                </a:solidFill>
                <a:latin typeface="Times New Roman" panose="02020603050405020304" pitchFamily="18" charset="0"/>
                <a:sym typeface="+mn-ea"/>
              </a:rPr>
              <a:t>    </a:t>
            </a:r>
            <a:r>
              <a:rPr lang="en-US" altLang="zh-CN" b="1" dirty="0">
                <a:latin typeface="Times New Roman" panose="02020603050405020304" pitchFamily="18" charset="0"/>
                <a:sym typeface="+mn-ea"/>
              </a:rPr>
              <a:t>38    65    97    76    13    </a:t>
            </a:r>
            <a:r>
              <a:rPr lang="en-US" altLang="zh-CN" b="1" dirty="0">
                <a:solidFill>
                  <a:schemeClr val="bg1">
                    <a:lumMod val="50000"/>
                  </a:schemeClr>
                </a:solidFill>
                <a:latin typeface="Times New Roman" panose="02020603050405020304" pitchFamily="18" charset="0"/>
                <a:sym typeface="+mn-ea"/>
              </a:rPr>
              <a:t>27    </a:t>
            </a:r>
            <a:r>
              <a:rPr lang="en-US" altLang="zh-CN" b="1" u="sng" dirty="0">
                <a:latin typeface="Times New Roman" panose="02020603050405020304" pitchFamily="18" charset="0"/>
                <a:sym typeface="+mn-ea"/>
              </a:rPr>
              <a:t>49</a:t>
            </a:r>
            <a:endParaRPr lang="en-US" altLang="zh-CN" b="1" dirty="0">
              <a:latin typeface="Times New Roman" panose="02020603050405020304" pitchFamily="18" charset="0"/>
              <a:ea typeface="宋体" panose="02010600030101010101" pitchFamily="2" charset="-122"/>
            </a:endParaRPr>
          </a:p>
        </p:txBody>
      </p:sp>
      <p:cxnSp>
        <p:nvCxnSpPr>
          <p:cNvPr id="4" name="直接箭头连接符 3"/>
          <p:cNvCxnSpPr/>
          <p:nvPr/>
        </p:nvCxnSpPr>
        <p:spPr>
          <a:xfrm flipH="1">
            <a:off x="6182995" y="2339975"/>
            <a:ext cx="701040" cy="8890"/>
          </a:xfrm>
          <a:prstGeom prst="straightConnector1">
            <a:avLst/>
          </a:prstGeom>
          <a:solidFill>
            <a:schemeClr val="accent1"/>
          </a:solidFill>
          <a:ln w="38100" cap="flat" cmpd="sng" algn="ctr">
            <a:solidFill>
              <a:srgbClr val="FF0000"/>
            </a:solidFill>
            <a:prstDash val="solid"/>
            <a:round/>
            <a:headEnd type="none" w="med" len="med"/>
            <a:tailEnd type="triangle" w="lg" len="med"/>
          </a:ln>
        </p:spPr>
      </p:cxnSp>
      <p:cxnSp>
        <p:nvCxnSpPr>
          <p:cNvPr id="5" name="直接箭头连接符 4"/>
          <p:cNvCxnSpPr/>
          <p:nvPr/>
        </p:nvCxnSpPr>
        <p:spPr>
          <a:xfrm>
            <a:off x="2483485" y="2952750"/>
            <a:ext cx="1339850" cy="0"/>
          </a:xfrm>
          <a:prstGeom prst="straightConnector1">
            <a:avLst/>
          </a:prstGeom>
          <a:solidFill>
            <a:schemeClr val="accent1"/>
          </a:solidFill>
          <a:ln w="38100" cap="flat" cmpd="sng" algn="ctr">
            <a:solidFill>
              <a:srgbClr val="0000FF"/>
            </a:solidFill>
            <a:prstDash val="solid"/>
            <a:round/>
            <a:headEnd type="none" w="med" len="med"/>
            <a:tailEnd type="triangle" w="lg" len="med"/>
          </a:ln>
        </p:spPr>
      </p:cxnSp>
      <p:sp>
        <p:nvSpPr>
          <p:cNvPr id="6" name="Text Box 4"/>
          <p:cNvSpPr txBox="1"/>
          <p:nvPr/>
        </p:nvSpPr>
        <p:spPr>
          <a:xfrm>
            <a:off x="2323465" y="3121343"/>
            <a:ext cx="4754880" cy="460375"/>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l" eaLnBrk="1" hangingPunct="1">
              <a:spcBef>
                <a:spcPct val="0"/>
              </a:spcBef>
              <a:buFont typeface="Arial" panose="020B0604020202020204" pitchFamily="34" charset="0"/>
              <a:buNone/>
            </a:pPr>
            <a:r>
              <a:rPr lang="en-US" altLang="zh-CN" b="1" dirty="0">
                <a:solidFill>
                  <a:schemeClr val="tx1"/>
                </a:solidFill>
                <a:latin typeface="Times New Roman" panose="02020603050405020304" pitchFamily="18" charset="0"/>
                <a:sym typeface="+mn-ea"/>
              </a:rPr>
              <a:t>27    </a:t>
            </a:r>
            <a:r>
              <a:rPr lang="en-US" altLang="zh-CN" b="1" dirty="0">
                <a:latin typeface="Times New Roman" panose="02020603050405020304" pitchFamily="18" charset="0"/>
                <a:sym typeface="+mn-ea"/>
              </a:rPr>
              <a:t>38    </a:t>
            </a:r>
            <a:r>
              <a:rPr lang="en-US" altLang="zh-CN" b="1" dirty="0">
                <a:solidFill>
                  <a:schemeClr val="bg1">
                    <a:lumMod val="65000"/>
                  </a:schemeClr>
                </a:solidFill>
                <a:latin typeface="Times New Roman" panose="02020603050405020304" pitchFamily="18" charset="0"/>
                <a:sym typeface="+mn-ea"/>
              </a:rPr>
              <a:t>65</a:t>
            </a:r>
            <a:r>
              <a:rPr lang="en-US" altLang="zh-CN" b="1" dirty="0">
                <a:latin typeface="Times New Roman" panose="02020603050405020304" pitchFamily="18" charset="0"/>
                <a:sym typeface="+mn-ea"/>
              </a:rPr>
              <a:t>    97    76    13    </a:t>
            </a:r>
            <a:r>
              <a:rPr lang="en-US" altLang="zh-CN" b="1" dirty="0">
                <a:solidFill>
                  <a:srgbClr val="0000FF"/>
                </a:solidFill>
                <a:highlight>
                  <a:srgbClr val="FFFF00"/>
                </a:highlight>
                <a:latin typeface="Times New Roman" panose="02020603050405020304" pitchFamily="18" charset="0"/>
                <a:sym typeface="+mn-ea"/>
              </a:rPr>
              <a:t>65</a:t>
            </a:r>
            <a:r>
              <a:rPr lang="en-US" altLang="zh-CN" b="1" dirty="0">
                <a:solidFill>
                  <a:srgbClr val="C00000"/>
                </a:solidFill>
                <a:latin typeface="Times New Roman" panose="02020603050405020304" pitchFamily="18" charset="0"/>
                <a:sym typeface="+mn-ea"/>
              </a:rPr>
              <a:t>    </a:t>
            </a:r>
            <a:r>
              <a:rPr lang="en-US" altLang="zh-CN" b="1" u="sng" dirty="0">
                <a:latin typeface="Times New Roman" panose="02020603050405020304" pitchFamily="18" charset="0"/>
                <a:sym typeface="+mn-ea"/>
              </a:rPr>
              <a:t>49</a:t>
            </a:r>
            <a:endParaRPr lang="en-US" altLang="zh-CN" b="1" dirty="0">
              <a:latin typeface="Times New Roman" panose="02020603050405020304" pitchFamily="18" charset="0"/>
              <a:ea typeface="宋体" panose="02010600030101010101" pitchFamily="2" charset="-122"/>
            </a:endParaRPr>
          </a:p>
        </p:txBody>
      </p:sp>
      <p:cxnSp>
        <p:nvCxnSpPr>
          <p:cNvPr id="7" name="直接箭头连接符 6"/>
          <p:cNvCxnSpPr/>
          <p:nvPr/>
        </p:nvCxnSpPr>
        <p:spPr>
          <a:xfrm flipH="1">
            <a:off x="5565140" y="3588385"/>
            <a:ext cx="701040" cy="8890"/>
          </a:xfrm>
          <a:prstGeom prst="straightConnector1">
            <a:avLst/>
          </a:prstGeom>
          <a:solidFill>
            <a:schemeClr val="accent1"/>
          </a:solidFill>
          <a:ln w="38100" cap="flat" cmpd="sng" algn="ctr">
            <a:solidFill>
              <a:srgbClr val="FF0000"/>
            </a:solidFill>
            <a:prstDash val="solid"/>
            <a:round/>
            <a:headEnd type="none" w="med" len="med"/>
            <a:tailEnd type="triangle" w="lg" len="med"/>
          </a:ln>
        </p:spPr>
      </p:cxnSp>
      <p:sp>
        <p:nvSpPr>
          <p:cNvPr id="8" name="Text Box 4"/>
          <p:cNvSpPr txBox="1"/>
          <p:nvPr/>
        </p:nvSpPr>
        <p:spPr>
          <a:xfrm>
            <a:off x="2306955" y="3678873"/>
            <a:ext cx="4754880" cy="460375"/>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l" eaLnBrk="1" hangingPunct="1">
              <a:spcBef>
                <a:spcPct val="0"/>
              </a:spcBef>
              <a:buFont typeface="Arial" panose="020B0604020202020204" pitchFamily="34" charset="0"/>
              <a:buNone/>
            </a:pPr>
            <a:r>
              <a:rPr lang="en-US" altLang="zh-CN" b="1" dirty="0">
                <a:solidFill>
                  <a:schemeClr val="tx1"/>
                </a:solidFill>
                <a:latin typeface="Times New Roman" panose="02020603050405020304" pitchFamily="18" charset="0"/>
                <a:sym typeface="+mn-ea"/>
              </a:rPr>
              <a:t>27    </a:t>
            </a:r>
            <a:r>
              <a:rPr lang="en-US" altLang="zh-CN" b="1" dirty="0">
                <a:latin typeface="Times New Roman" panose="02020603050405020304" pitchFamily="18" charset="0"/>
                <a:sym typeface="+mn-ea"/>
              </a:rPr>
              <a:t>38    </a:t>
            </a:r>
            <a:r>
              <a:rPr lang="en-US" altLang="zh-CN" b="1" dirty="0">
                <a:solidFill>
                  <a:srgbClr val="0000FF"/>
                </a:solidFill>
                <a:highlight>
                  <a:srgbClr val="FFFF00"/>
                </a:highlight>
                <a:latin typeface="Times New Roman" panose="02020603050405020304" pitchFamily="18" charset="0"/>
                <a:sym typeface="+mn-ea"/>
              </a:rPr>
              <a:t>13</a:t>
            </a:r>
            <a:r>
              <a:rPr lang="en-US" altLang="zh-CN" b="1" dirty="0">
                <a:solidFill>
                  <a:srgbClr val="C00000"/>
                </a:solidFill>
                <a:latin typeface="Times New Roman" panose="02020603050405020304" pitchFamily="18" charset="0"/>
                <a:sym typeface="+mn-ea"/>
              </a:rPr>
              <a:t>    </a:t>
            </a:r>
            <a:r>
              <a:rPr lang="en-US" altLang="zh-CN" b="1" dirty="0">
                <a:latin typeface="Times New Roman" panose="02020603050405020304" pitchFamily="18" charset="0"/>
                <a:sym typeface="+mn-ea"/>
              </a:rPr>
              <a:t>97    76    </a:t>
            </a:r>
            <a:r>
              <a:rPr lang="en-US" altLang="zh-CN" b="1" dirty="0">
                <a:solidFill>
                  <a:schemeClr val="bg1">
                    <a:lumMod val="65000"/>
                  </a:schemeClr>
                </a:solidFill>
                <a:latin typeface="Times New Roman" panose="02020603050405020304" pitchFamily="18" charset="0"/>
                <a:sym typeface="+mn-ea"/>
              </a:rPr>
              <a:t>13</a:t>
            </a:r>
            <a:r>
              <a:rPr lang="en-US" altLang="zh-CN" b="1" dirty="0">
                <a:latin typeface="Times New Roman" panose="02020603050405020304" pitchFamily="18" charset="0"/>
                <a:sym typeface="+mn-ea"/>
              </a:rPr>
              <a:t>    </a:t>
            </a:r>
            <a:r>
              <a:rPr lang="en-US" altLang="zh-CN" b="1" dirty="0">
                <a:solidFill>
                  <a:schemeClr val="tx1"/>
                </a:solidFill>
                <a:latin typeface="Times New Roman" panose="02020603050405020304" pitchFamily="18" charset="0"/>
                <a:sym typeface="+mn-ea"/>
              </a:rPr>
              <a:t>65    </a:t>
            </a:r>
            <a:r>
              <a:rPr lang="en-US" altLang="zh-CN" b="1" u="sng" dirty="0">
                <a:latin typeface="Times New Roman" panose="02020603050405020304" pitchFamily="18" charset="0"/>
                <a:sym typeface="+mn-ea"/>
              </a:rPr>
              <a:t>49</a:t>
            </a:r>
            <a:endParaRPr lang="en-US" altLang="zh-CN" b="1" dirty="0">
              <a:latin typeface="Times New Roman" panose="02020603050405020304" pitchFamily="18" charset="0"/>
              <a:ea typeface="宋体" panose="02010600030101010101" pitchFamily="2" charset="-122"/>
            </a:endParaRPr>
          </a:p>
        </p:txBody>
      </p:sp>
      <p:cxnSp>
        <p:nvCxnSpPr>
          <p:cNvPr id="9" name="直接箭头连接符 8"/>
          <p:cNvCxnSpPr/>
          <p:nvPr/>
        </p:nvCxnSpPr>
        <p:spPr>
          <a:xfrm>
            <a:off x="3707765" y="4149725"/>
            <a:ext cx="728980" cy="0"/>
          </a:xfrm>
          <a:prstGeom prst="straightConnector1">
            <a:avLst/>
          </a:prstGeom>
          <a:solidFill>
            <a:schemeClr val="accent1"/>
          </a:solidFill>
          <a:ln w="38100" cap="flat" cmpd="sng" algn="ctr">
            <a:solidFill>
              <a:srgbClr val="0000FF"/>
            </a:solidFill>
            <a:prstDash val="solid"/>
            <a:round/>
            <a:headEnd type="none" w="med" len="med"/>
            <a:tailEnd type="triangle" w="lg" len="med"/>
          </a:ln>
        </p:spPr>
      </p:cxnSp>
      <p:sp>
        <p:nvSpPr>
          <p:cNvPr id="10" name="Text Box 4"/>
          <p:cNvSpPr txBox="1"/>
          <p:nvPr/>
        </p:nvSpPr>
        <p:spPr>
          <a:xfrm>
            <a:off x="2308225" y="4281488"/>
            <a:ext cx="4754880" cy="460375"/>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l" eaLnBrk="1" hangingPunct="1">
              <a:spcBef>
                <a:spcPct val="0"/>
              </a:spcBef>
              <a:buFont typeface="Arial" panose="020B0604020202020204" pitchFamily="34" charset="0"/>
              <a:buNone/>
            </a:pPr>
            <a:r>
              <a:rPr lang="en-US" altLang="zh-CN" b="1" dirty="0">
                <a:solidFill>
                  <a:schemeClr val="tx1"/>
                </a:solidFill>
                <a:latin typeface="Times New Roman" panose="02020603050405020304" pitchFamily="18" charset="0"/>
                <a:sym typeface="+mn-ea"/>
              </a:rPr>
              <a:t>27    </a:t>
            </a:r>
            <a:r>
              <a:rPr lang="en-US" altLang="zh-CN" b="1" dirty="0">
                <a:latin typeface="Times New Roman" panose="02020603050405020304" pitchFamily="18" charset="0"/>
                <a:sym typeface="+mn-ea"/>
              </a:rPr>
              <a:t>38    13    </a:t>
            </a:r>
            <a:r>
              <a:rPr lang="en-US" altLang="zh-CN" b="1" dirty="0">
                <a:solidFill>
                  <a:schemeClr val="bg1">
                    <a:lumMod val="65000"/>
                  </a:schemeClr>
                </a:solidFill>
                <a:latin typeface="Times New Roman" panose="02020603050405020304" pitchFamily="18" charset="0"/>
                <a:sym typeface="+mn-ea"/>
              </a:rPr>
              <a:t>97</a:t>
            </a:r>
            <a:r>
              <a:rPr lang="en-US" altLang="zh-CN" b="1" dirty="0">
                <a:latin typeface="Times New Roman" panose="02020603050405020304" pitchFamily="18" charset="0"/>
                <a:sym typeface="+mn-ea"/>
              </a:rPr>
              <a:t>    76    </a:t>
            </a:r>
            <a:r>
              <a:rPr lang="en-US" altLang="zh-CN" b="1" dirty="0">
                <a:solidFill>
                  <a:srgbClr val="0000FF"/>
                </a:solidFill>
                <a:highlight>
                  <a:srgbClr val="FFFF00"/>
                </a:highlight>
                <a:latin typeface="Times New Roman" panose="02020603050405020304" pitchFamily="18" charset="0"/>
                <a:sym typeface="+mn-ea"/>
              </a:rPr>
              <a:t>97</a:t>
            </a:r>
            <a:r>
              <a:rPr lang="en-US" altLang="zh-CN" b="1" dirty="0">
                <a:solidFill>
                  <a:srgbClr val="C00000"/>
                </a:solidFill>
                <a:latin typeface="Times New Roman" panose="02020603050405020304" pitchFamily="18" charset="0"/>
                <a:sym typeface="+mn-ea"/>
              </a:rPr>
              <a:t>    </a:t>
            </a:r>
            <a:r>
              <a:rPr lang="en-US" altLang="zh-CN" b="1" dirty="0">
                <a:solidFill>
                  <a:schemeClr val="tx1"/>
                </a:solidFill>
                <a:latin typeface="Times New Roman" panose="02020603050405020304" pitchFamily="18" charset="0"/>
                <a:sym typeface="+mn-ea"/>
              </a:rPr>
              <a:t>65    </a:t>
            </a:r>
            <a:r>
              <a:rPr lang="en-US" altLang="zh-CN" b="1" u="sng" dirty="0">
                <a:latin typeface="Times New Roman" panose="02020603050405020304" pitchFamily="18" charset="0"/>
                <a:sym typeface="+mn-ea"/>
              </a:rPr>
              <a:t>49</a:t>
            </a:r>
            <a:endParaRPr lang="en-US" altLang="zh-CN" b="1" dirty="0">
              <a:latin typeface="Times New Roman" panose="02020603050405020304" pitchFamily="18" charset="0"/>
              <a:ea typeface="宋体" panose="02010600030101010101" pitchFamily="2" charset="-122"/>
            </a:endParaRPr>
          </a:p>
        </p:txBody>
      </p:sp>
      <p:cxnSp>
        <p:nvCxnSpPr>
          <p:cNvPr id="11" name="直接箭头连接符 10"/>
          <p:cNvCxnSpPr/>
          <p:nvPr/>
        </p:nvCxnSpPr>
        <p:spPr>
          <a:xfrm flipH="1">
            <a:off x="4356100" y="4752340"/>
            <a:ext cx="1276985" cy="0"/>
          </a:xfrm>
          <a:prstGeom prst="straightConnector1">
            <a:avLst/>
          </a:prstGeom>
          <a:solidFill>
            <a:schemeClr val="accent1"/>
          </a:solidFill>
          <a:ln w="38100" cap="flat" cmpd="sng" algn="ctr">
            <a:solidFill>
              <a:srgbClr val="FF0000"/>
            </a:solidFill>
            <a:prstDash val="solid"/>
            <a:round/>
            <a:headEnd type="none" w="med" len="med"/>
            <a:tailEnd type="triangle" w="lg" len="med"/>
          </a:ln>
        </p:spPr>
      </p:cxnSp>
      <p:sp>
        <p:nvSpPr>
          <p:cNvPr id="12" name="Text Box 4"/>
          <p:cNvSpPr txBox="1"/>
          <p:nvPr/>
        </p:nvSpPr>
        <p:spPr>
          <a:xfrm>
            <a:off x="2291715" y="4839018"/>
            <a:ext cx="4754880" cy="460375"/>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l" eaLnBrk="1" hangingPunct="1">
              <a:spcBef>
                <a:spcPct val="0"/>
              </a:spcBef>
              <a:buFont typeface="Arial" panose="020B0604020202020204" pitchFamily="34" charset="0"/>
              <a:buNone/>
            </a:pPr>
            <a:r>
              <a:rPr lang="en-US" altLang="zh-CN" b="1" dirty="0">
                <a:solidFill>
                  <a:schemeClr val="tx1"/>
                </a:solidFill>
                <a:latin typeface="Times New Roman" panose="02020603050405020304" pitchFamily="18" charset="0"/>
                <a:sym typeface="+mn-ea"/>
              </a:rPr>
              <a:t>27    </a:t>
            </a:r>
            <a:r>
              <a:rPr lang="en-US" altLang="zh-CN" b="1" dirty="0">
                <a:latin typeface="Times New Roman" panose="02020603050405020304" pitchFamily="18" charset="0"/>
                <a:sym typeface="+mn-ea"/>
              </a:rPr>
              <a:t>38    13    </a:t>
            </a:r>
            <a:r>
              <a:rPr lang="en-US" altLang="zh-CN" b="1" dirty="0">
                <a:solidFill>
                  <a:srgbClr val="0000FF"/>
                </a:solidFill>
                <a:highlight>
                  <a:srgbClr val="FFFF00"/>
                </a:highlight>
                <a:latin typeface="Times New Roman" panose="02020603050405020304" pitchFamily="18" charset="0"/>
                <a:sym typeface="+mn-ea"/>
              </a:rPr>
              <a:t>49</a:t>
            </a:r>
            <a:r>
              <a:rPr lang="en-US" altLang="zh-CN" b="1" dirty="0">
                <a:solidFill>
                  <a:srgbClr val="C00000"/>
                </a:solidFill>
                <a:latin typeface="Times New Roman" panose="02020603050405020304" pitchFamily="18" charset="0"/>
                <a:sym typeface="+mn-ea"/>
              </a:rPr>
              <a:t>    </a:t>
            </a:r>
            <a:r>
              <a:rPr lang="en-US" altLang="zh-CN" b="1" dirty="0">
                <a:latin typeface="Times New Roman" panose="02020603050405020304" pitchFamily="18" charset="0"/>
                <a:sym typeface="+mn-ea"/>
              </a:rPr>
              <a:t>76    97    </a:t>
            </a:r>
            <a:r>
              <a:rPr lang="en-US" altLang="zh-CN" b="1" dirty="0">
                <a:solidFill>
                  <a:schemeClr val="tx1"/>
                </a:solidFill>
                <a:latin typeface="Times New Roman" panose="02020603050405020304" pitchFamily="18" charset="0"/>
                <a:sym typeface="+mn-ea"/>
              </a:rPr>
              <a:t>65    </a:t>
            </a:r>
            <a:r>
              <a:rPr lang="en-US" altLang="zh-CN" b="1" u="sng" dirty="0">
                <a:latin typeface="Times New Roman" panose="02020603050405020304" pitchFamily="18" charset="0"/>
                <a:sym typeface="+mn-ea"/>
              </a:rPr>
              <a:t>49</a:t>
            </a:r>
            <a:endParaRPr lang="en-US" altLang="zh-CN" b="1" dirty="0">
              <a:latin typeface="Times New Roman" panose="02020603050405020304" pitchFamily="18" charset="0"/>
              <a:ea typeface="宋体" panose="02010600030101010101" pitchFamily="2"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2772"/>
                                        </p:tgtEl>
                                        <p:attrNameLst>
                                          <p:attrName>style.visibility</p:attrName>
                                        </p:attrNameLst>
                                      </p:cBhvr>
                                      <p:to>
                                        <p:strVal val="visible"/>
                                      </p:to>
                                    </p:set>
                                    <p:animEffect transition="in" filter="barn(inVertical)">
                                      <p:cBhvr>
                                        <p:cTn id="7" dur="500"/>
                                        <p:tgtEl>
                                          <p:spTgt spid="3277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0" presetClass="path" presetSubtype="0" accel="50000" decel="50000" fill="hold" grpId="1" nodeType="clickEffect">
                                  <p:stCondLst>
                                    <p:cond delay="0"/>
                                  </p:stCondLst>
                                  <p:childTnLst>
                                    <p:animMotion origin="layout" path="M 0 0 L -0.0866667 0 " pathEditMode="relative" ptsTypes="">
                                      <p:cBhvr>
                                        <p:cTn id="15" dur="2000" fill="hold"/>
                                        <p:tgtEl>
                                          <p:spTgt spid="2"/>
                                        </p:tgtEl>
                                        <p:attrNameLst>
                                          <p:attrName>ppt_x</p:attrName>
                                          <p:attrName>ppt_y</p:attrName>
                                        </p:attrNameLst>
                                      </p:cBhvr>
                                    </p:animMotion>
                                  </p:childTnLst>
                                </p:cTn>
                              </p:par>
                            </p:childTnLst>
                          </p:cTn>
                        </p:par>
                      </p:childTnLst>
                    </p:cTn>
                  </p:par>
                  <p:par>
                    <p:cTn id="16" fill="hold">
                      <p:stCondLst>
                        <p:cond delay="indefinite"/>
                      </p:stCondLst>
                      <p:childTnLst>
                        <p:par>
                          <p:cTn id="17" fill="hold">
                            <p:stCondLst>
                              <p:cond delay="0"/>
                            </p:stCondLst>
                            <p:childTnLst>
                              <p:par>
                                <p:cTn id="18" presetID="22" presetClass="entr" presetSubtype="2" fill="hold"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wipe(right)">
                                      <p:cBhvr>
                                        <p:cTn id="20" dur="500"/>
                                        <p:tgtEl>
                                          <p:spTgt spid="4"/>
                                        </p:tgtEl>
                                      </p:cBhvr>
                                    </p:animEffect>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grpId="0" nodeType="click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barn(inVertical)">
                                      <p:cBhvr>
                                        <p:cTn id="25" dur="500"/>
                                        <p:tgtEl>
                                          <p:spTgt spid="3"/>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wipe(left)">
                                      <p:cBhvr>
                                        <p:cTn id="30" dur="500"/>
                                        <p:tgtEl>
                                          <p:spTgt spid="5"/>
                                        </p:tgtEl>
                                      </p:cBhvr>
                                    </p:animEffect>
                                  </p:childTnLst>
                                </p:cTn>
                              </p:par>
                            </p:childTnLst>
                          </p:cTn>
                        </p:par>
                      </p:childTnLst>
                    </p:cTn>
                  </p:par>
                  <p:par>
                    <p:cTn id="31" fill="hold">
                      <p:stCondLst>
                        <p:cond delay="indefinite"/>
                      </p:stCondLst>
                      <p:childTnLst>
                        <p:par>
                          <p:cTn id="32" fill="hold">
                            <p:stCondLst>
                              <p:cond delay="0"/>
                            </p:stCondLst>
                            <p:childTnLst>
                              <p:par>
                                <p:cTn id="33" presetID="16" presetClass="entr" presetSubtype="21" fill="hold" grpId="0" nodeType="click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barn(inVertical)">
                                      <p:cBhvr>
                                        <p:cTn id="35" dur="500"/>
                                        <p:tgtEl>
                                          <p:spTgt spid="6"/>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2" fill="hold" nodeType="clickEffect">
                                  <p:stCondLst>
                                    <p:cond delay="0"/>
                                  </p:stCondLst>
                                  <p:childTnLst>
                                    <p:set>
                                      <p:cBhvr>
                                        <p:cTn id="39" dur="1" fill="hold">
                                          <p:stCondLst>
                                            <p:cond delay="0"/>
                                          </p:stCondLst>
                                        </p:cTn>
                                        <p:tgtEl>
                                          <p:spTgt spid="7"/>
                                        </p:tgtEl>
                                        <p:attrNameLst>
                                          <p:attrName>style.visibility</p:attrName>
                                        </p:attrNameLst>
                                      </p:cBhvr>
                                      <p:to>
                                        <p:strVal val="visible"/>
                                      </p:to>
                                    </p:set>
                                    <p:animEffect transition="in" filter="wipe(right)">
                                      <p:cBhvr>
                                        <p:cTn id="40" dur="500"/>
                                        <p:tgtEl>
                                          <p:spTgt spid="7"/>
                                        </p:tgtEl>
                                      </p:cBhvr>
                                    </p:animEffect>
                                  </p:childTnLst>
                                </p:cTn>
                              </p:par>
                            </p:childTnLst>
                          </p:cTn>
                        </p:par>
                      </p:childTnLst>
                    </p:cTn>
                  </p:par>
                  <p:par>
                    <p:cTn id="41" fill="hold">
                      <p:stCondLst>
                        <p:cond delay="indefinite"/>
                      </p:stCondLst>
                      <p:childTnLst>
                        <p:par>
                          <p:cTn id="42" fill="hold">
                            <p:stCondLst>
                              <p:cond delay="0"/>
                            </p:stCondLst>
                            <p:childTnLst>
                              <p:par>
                                <p:cTn id="43" presetID="16" presetClass="entr" presetSubtype="21" fill="hold" grpId="0" nodeType="clickEffect">
                                  <p:stCondLst>
                                    <p:cond delay="0"/>
                                  </p:stCondLst>
                                  <p:childTnLst>
                                    <p:set>
                                      <p:cBhvr>
                                        <p:cTn id="44" dur="1" fill="hold">
                                          <p:stCondLst>
                                            <p:cond delay="0"/>
                                          </p:stCondLst>
                                        </p:cTn>
                                        <p:tgtEl>
                                          <p:spTgt spid="8"/>
                                        </p:tgtEl>
                                        <p:attrNameLst>
                                          <p:attrName>style.visibility</p:attrName>
                                        </p:attrNameLst>
                                      </p:cBhvr>
                                      <p:to>
                                        <p:strVal val="visible"/>
                                      </p:to>
                                    </p:set>
                                    <p:animEffect transition="in" filter="barn(inVertical)">
                                      <p:cBhvr>
                                        <p:cTn id="45" dur="500"/>
                                        <p:tgtEl>
                                          <p:spTgt spid="8"/>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nodeType="clickEffect">
                                  <p:stCondLst>
                                    <p:cond delay="0"/>
                                  </p:stCondLst>
                                  <p:childTnLst>
                                    <p:set>
                                      <p:cBhvr>
                                        <p:cTn id="49" dur="1" fill="hold">
                                          <p:stCondLst>
                                            <p:cond delay="0"/>
                                          </p:stCondLst>
                                        </p:cTn>
                                        <p:tgtEl>
                                          <p:spTgt spid="9"/>
                                        </p:tgtEl>
                                        <p:attrNameLst>
                                          <p:attrName>style.visibility</p:attrName>
                                        </p:attrNameLst>
                                      </p:cBhvr>
                                      <p:to>
                                        <p:strVal val="visible"/>
                                      </p:to>
                                    </p:set>
                                    <p:animEffect transition="in" filter="wipe(left)">
                                      <p:cBhvr>
                                        <p:cTn id="50" dur="500"/>
                                        <p:tgtEl>
                                          <p:spTgt spid="9"/>
                                        </p:tgtEl>
                                      </p:cBhvr>
                                    </p:animEffect>
                                  </p:childTnLst>
                                </p:cTn>
                              </p:par>
                            </p:childTnLst>
                          </p:cTn>
                        </p:par>
                      </p:childTnLst>
                    </p:cTn>
                  </p:par>
                  <p:par>
                    <p:cTn id="51" fill="hold">
                      <p:stCondLst>
                        <p:cond delay="indefinite"/>
                      </p:stCondLst>
                      <p:childTnLst>
                        <p:par>
                          <p:cTn id="52" fill="hold">
                            <p:stCondLst>
                              <p:cond delay="0"/>
                            </p:stCondLst>
                            <p:childTnLst>
                              <p:par>
                                <p:cTn id="53" presetID="16" presetClass="entr" presetSubtype="21" fill="hold" grpId="0" nodeType="clickEffect">
                                  <p:stCondLst>
                                    <p:cond delay="0"/>
                                  </p:stCondLst>
                                  <p:childTnLst>
                                    <p:set>
                                      <p:cBhvr>
                                        <p:cTn id="54" dur="1" fill="hold">
                                          <p:stCondLst>
                                            <p:cond delay="0"/>
                                          </p:stCondLst>
                                        </p:cTn>
                                        <p:tgtEl>
                                          <p:spTgt spid="10"/>
                                        </p:tgtEl>
                                        <p:attrNameLst>
                                          <p:attrName>style.visibility</p:attrName>
                                        </p:attrNameLst>
                                      </p:cBhvr>
                                      <p:to>
                                        <p:strVal val="visible"/>
                                      </p:to>
                                    </p:set>
                                    <p:animEffect transition="in" filter="barn(inVertical)">
                                      <p:cBhvr>
                                        <p:cTn id="55" dur="500"/>
                                        <p:tgtEl>
                                          <p:spTgt spid="10"/>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2" fill="hold" nodeType="clickEffect">
                                  <p:stCondLst>
                                    <p:cond delay="0"/>
                                  </p:stCondLst>
                                  <p:childTnLst>
                                    <p:set>
                                      <p:cBhvr>
                                        <p:cTn id="59" dur="1" fill="hold">
                                          <p:stCondLst>
                                            <p:cond delay="0"/>
                                          </p:stCondLst>
                                        </p:cTn>
                                        <p:tgtEl>
                                          <p:spTgt spid="11"/>
                                        </p:tgtEl>
                                        <p:attrNameLst>
                                          <p:attrName>style.visibility</p:attrName>
                                        </p:attrNameLst>
                                      </p:cBhvr>
                                      <p:to>
                                        <p:strVal val="visible"/>
                                      </p:to>
                                    </p:set>
                                    <p:animEffect transition="in" filter="wipe(right)">
                                      <p:cBhvr>
                                        <p:cTn id="60" dur="500"/>
                                        <p:tgtEl>
                                          <p:spTgt spid="11"/>
                                        </p:tgtEl>
                                      </p:cBhvr>
                                    </p:animEffect>
                                  </p:childTnLst>
                                </p:cTn>
                              </p:par>
                            </p:childTnLst>
                          </p:cTn>
                        </p:par>
                      </p:childTnLst>
                    </p:cTn>
                  </p:par>
                  <p:par>
                    <p:cTn id="61" fill="hold">
                      <p:stCondLst>
                        <p:cond delay="indefinite"/>
                      </p:stCondLst>
                      <p:childTnLst>
                        <p:par>
                          <p:cTn id="62" fill="hold">
                            <p:stCondLst>
                              <p:cond delay="0"/>
                            </p:stCondLst>
                            <p:childTnLst>
                              <p:par>
                                <p:cTn id="63" presetID="16" presetClass="entr" presetSubtype="21" fill="hold" grpId="0" nodeType="clickEffect">
                                  <p:stCondLst>
                                    <p:cond delay="0"/>
                                  </p:stCondLst>
                                  <p:childTnLst>
                                    <p:set>
                                      <p:cBhvr>
                                        <p:cTn id="64" dur="1" fill="hold">
                                          <p:stCondLst>
                                            <p:cond delay="0"/>
                                          </p:stCondLst>
                                        </p:cTn>
                                        <p:tgtEl>
                                          <p:spTgt spid="12"/>
                                        </p:tgtEl>
                                        <p:attrNameLst>
                                          <p:attrName>style.visibility</p:attrName>
                                        </p:attrNameLst>
                                      </p:cBhvr>
                                      <p:to>
                                        <p:strVal val="visible"/>
                                      </p:to>
                                    </p:set>
                                    <p:animEffect transition="in" filter="barn(inVertical)">
                                      <p:cBhvr>
                                        <p:cTn id="6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2" grpId="0"/>
      <p:bldP spid="3" grpId="0"/>
      <p:bldP spid="6" grpId="0"/>
      <p:bldP spid="8" grpId="0"/>
      <p:bldP spid="10" grpId="0"/>
      <p:bldP spid="12" grpId="0"/>
      <p:bldP spid="2" grpId="0" bldLvl="0" animBg="1"/>
      <p:bldP spid="2" grpId="1"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idx="4294967295"/>
          </p:nvPr>
        </p:nvSpPr>
        <p:spPr>
          <a:xfrm>
            <a:off x="744538" y="260350"/>
            <a:ext cx="7643813" cy="574675"/>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lang="en-US" altLang="zh-CN" noProof="0">
                <a:ln>
                  <a:noFill/>
                </a:ln>
                <a:effectLst>
                  <a:outerShdw blurRad="38100" dist="38100" dir="2700000" algn="tl">
                    <a:srgbClr val="C0C0C0"/>
                  </a:outerShdw>
                </a:effectLst>
                <a:uLnTx/>
                <a:uFillTx/>
                <a:sym typeface="+mn-ea"/>
              </a:rPr>
              <a:t>8.3 </a:t>
            </a:r>
            <a:r>
              <a:rPr lang="zh-CN" altLang="en-US" noProof="0">
                <a:ln>
                  <a:noFill/>
                </a:ln>
                <a:effectLst>
                  <a:outerShdw blurRad="38100" dist="38100" dir="2700000" algn="tl">
                    <a:srgbClr val="C0C0C0"/>
                  </a:outerShdw>
                </a:effectLst>
                <a:uLnTx/>
                <a:uFillTx/>
                <a:sym typeface="+mn-ea"/>
              </a:rPr>
              <a:t>交换排序</a:t>
            </a:r>
            <a:r>
              <a:rPr lang="en-US" altLang="zh-CN" noProof="0">
                <a:ln>
                  <a:noFill/>
                </a:ln>
                <a:effectLst>
                  <a:outerShdw blurRad="38100" dist="38100" dir="2700000" algn="tl">
                    <a:srgbClr val="C0C0C0"/>
                  </a:outerShdw>
                </a:effectLst>
                <a:uLnTx/>
                <a:uFillTx/>
                <a:sym typeface="+mn-ea"/>
              </a:rPr>
              <a:t>--</a:t>
            </a:r>
            <a:r>
              <a:rPr lang="zh-CN" altLang="en-US" sz="2000" noProof="0">
                <a:ln>
                  <a:noFill/>
                </a:ln>
                <a:effectLst>
                  <a:outerShdw blurRad="38100" dist="38100" dir="2700000" algn="tl">
                    <a:srgbClr val="C0C0C0"/>
                  </a:outerShdw>
                </a:effectLst>
                <a:uLnTx/>
                <a:uFillTx/>
                <a:sym typeface="+mn-ea"/>
              </a:rPr>
              <a:t>快速排序</a:t>
            </a:r>
            <a:endParaRPr kumimoji="0" lang="zh-CN" altLang="en-US" sz="20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endParaRPr>
          </a:p>
        </p:txBody>
      </p:sp>
      <p:sp>
        <p:nvSpPr>
          <p:cNvPr id="35843" name="Rectangle 3"/>
          <p:cNvSpPr>
            <a:spLocks noGrp="1"/>
          </p:cNvSpPr>
          <p:nvPr>
            <p:ph type="body" idx="4294967295"/>
          </p:nvPr>
        </p:nvSpPr>
        <p:spPr/>
        <p:txBody>
          <a:bodyPr vert="horz" wrap="square" lIns="91440" tIns="45720" rIns="91440" bIns="45720" anchor="t" anchorCtr="0"/>
          <a:lstStyle/>
          <a:p>
            <a:r>
              <a:rPr lang="zh-CN" altLang="en-US" dirty="0"/>
              <a:t>例</a:t>
            </a:r>
            <a:r>
              <a:rPr lang="en-US" altLang="zh-CN" dirty="0"/>
              <a:t>.  </a:t>
            </a:r>
            <a:r>
              <a:rPr lang="zh-CN" altLang="en-US" dirty="0">
                <a:latin typeface="Times New Roman" panose="02020603050405020304" pitchFamily="18" charset="0"/>
              </a:rPr>
              <a:t>初始关键字：</a:t>
            </a:r>
            <a:r>
              <a:rPr lang="en-US" altLang="zh-CN" b="1" dirty="0">
                <a:latin typeface="Times New Roman" panose="02020603050405020304" pitchFamily="18" charset="0"/>
              </a:rPr>
              <a:t>49   38   65   97   76   13   27   </a:t>
            </a:r>
            <a:r>
              <a:rPr lang="en-US" altLang="zh-CN" b="1" u="sng" dirty="0">
                <a:latin typeface="Times New Roman" panose="02020603050405020304" pitchFamily="18" charset="0"/>
              </a:rPr>
              <a:t>49</a:t>
            </a:r>
            <a:endParaRPr lang="en-US" altLang="zh-CN" b="1" u="sng" dirty="0">
              <a:latin typeface="Times New Roman" panose="02020603050405020304" pitchFamily="18" charset="0"/>
            </a:endParaRPr>
          </a:p>
          <a:p>
            <a:endParaRPr lang="zh-CN" altLang="en-US" dirty="0"/>
          </a:p>
        </p:txBody>
      </p:sp>
      <p:sp>
        <p:nvSpPr>
          <p:cNvPr id="32772" name="Text Box 4"/>
          <p:cNvSpPr txBox="1"/>
          <p:nvPr/>
        </p:nvSpPr>
        <p:spPr>
          <a:xfrm>
            <a:off x="1687830" y="1742758"/>
            <a:ext cx="6149340" cy="460375"/>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第</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趟： </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 27    38     13 } 49 { 76   97    65   </a:t>
            </a:r>
            <a:r>
              <a:rPr lang="en-US" altLang="zh-CN" b="1" u="sng" dirty="0">
                <a:latin typeface="Times New Roman" panose="02020603050405020304" pitchFamily="18" charset="0"/>
                <a:ea typeface="微软雅黑" panose="020B0503020204020204" pitchFamily="34" charset="-122"/>
                <a:cs typeface="Times New Roman" panose="02020603050405020304" pitchFamily="18" charset="0"/>
              </a:rPr>
              <a:t>49</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 }</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2781" name="AutoShape 13"/>
          <p:cNvSpPr/>
          <p:nvPr/>
        </p:nvSpPr>
        <p:spPr>
          <a:xfrm>
            <a:off x="539115" y="5229225"/>
            <a:ext cx="5862955" cy="660400"/>
          </a:xfrm>
          <a:prstGeom prst="cloudCallout">
            <a:avLst>
              <a:gd name="adj1" fmla="val 32898"/>
              <a:gd name="adj2" fmla="val -192115"/>
            </a:avLst>
          </a:prstGeom>
          <a:solidFill>
            <a:srgbClr val="DCE6F2"/>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zh-CN" altLang="en-US" sz="2000" b="1" dirty="0">
                <a:latin typeface="微软雅黑" panose="020B0503020204020204" pitchFamily="34" charset="-122"/>
                <a:ea typeface="微软雅黑" panose="020B0503020204020204" pitchFamily="34" charset="-122"/>
              </a:rPr>
              <a:t>整个快速排序过程递归进行</a:t>
            </a:r>
            <a:endParaRPr lang="zh-CN" altLang="en-US" sz="2000" b="1" dirty="0">
              <a:latin typeface="微软雅黑" panose="020B0503020204020204" pitchFamily="34" charset="-122"/>
              <a:ea typeface="微软雅黑" panose="020B0503020204020204" pitchFamily="34" charset="-122"/>
            </a:endParaRPr>
          </a:p>
        </p:txBody>
      </p:sp>
      <p:sp>
        <p:nvSpPr>
          <p:cNvPr id="2" name="Text Box 4"/>
          <p:cNvSpPr txBox="1"/>
          <p:nvPr/>
        </p:nvSpPr>
        <p:spPr>
          <a:xfrm>
            <a:off x="1671320" y="2443798"/>
            <a:ext cx="6160770" cy="460375"/>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第</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趟： </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 13 }  27  { 38 } 49 { 76   97    65   </a:t>
            </a:r>
            <a:r>
              <a:rPr lang="en-US" altLang="zh-CN" b="1" u="sng" dirty="0">
                <a:latin typeface="Times New Roman" panose="02020603050405020304" pitchFamily="18" charset="0"/>
                <a:ea typeface="微软雅黑" panose="020B0503020204020204" pitchFamily="34" charset="-122"/>
                <a:cs typeface="Times New Roman" panose="02020603050405020304" pitchFamily="18" charset="0"/>
              </a:rPr>
              <a:t>49</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 }</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 name="Text Box 4"/>
          <p:cNvSpPr txBox="1"/>
          <p:nvPr/>
        </p:nvSpPr>
        <p:spPr>
          <a:xfrm>
            <a:off x="1671320" y="3161348"/>
            <a:ext cx="6149340" cy="460375"/>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l" eaLnBrk="1" hangingPunct="1">
              <a:spcBef>
                <a:spcPct val="0"/>
              </a:spcBef>
              <a:buFont typeface="Arial" panose="020B0604020202020204" pitchFamily="34" charset="0"/>
              <a:buNone/>
            </a:pP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第</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3</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趟： </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   13    27     38   49 { </a:t>
            </a:r>
            <a:r>
              <a:rPr lang="en-US" altLang="zh-CN" b="1" u="sng" dirty="0">
                <a:latin typeface="Times New Roman" panose="02020603050405020304" pitchFamily="18" charset="0"/>
                <a:ea typeface="微软雅黑" panose="020B0503020204020204" pitchFamily="34" charset="-122"/>
                <a:cs typeface="Times New Roman" panose="02020603050405020304" pitchFamily="18" charset="0"/>
                <a:sym typeface="+mn-ea"/>
              </a:rPr>
              <a:t>49</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mn-ea"/>
              </a:rPr>
              <a:t>   65 }  </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76  {97}</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 name="Text Box 4"/>
          <p:cNvSpPr txBox="1"/>
          <p:nvPr/>
        </p:nvSpPr>
        <p:spPr>
          <a:xfrm>
            <a:off x="1671320" y="3878898"/>
            <a:ext cx="5985510" cy="460375"/>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l" eaLnBrk="1" hangingPunct="1">
              <a:spcBef>
                <a:spcPct val="0"/>
              </a:spcBef>
              <a:buFont typeface="Arial" panose="020B0604020202020204" pitchFamily="34" charset="0"/>
              <a:buNone/>
            </a:pP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第</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4</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趟： </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mn-ea"/>
              </a:rPr>
              <a:t>   13    27     38   49   </a:t>
            </a:r>
            <a:r>
              <a:rPr lang="en-US" altLang="zh-CN" b="1" u="sng" dirty="0">
                <a:latin typeface="Times New Roman" panose="02020603050405020304" pitchFamily="18" charset="0"/>
                <a:ea typeface="微软雅黑" panose="020B0503020204020204" pitchFamily="34" charset="-122"/>
                <a:cs typeface="Times New Roman" panose="02020603050405020304" pitchFamily="18" charset="0"/>
                <a:sym typeface="+mn-ea"/>
              </a:rPr>
              <a:t>49</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mn-ea"/>
              </a:rPr>
              <a:t>  </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mn-ea"/>
              </a:rPr>
              <a:t>{ 65 } </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mn-ea"/>
              </a:rPr>
              <a:t>76   97</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 name="等腰三角形 4"/>
          <p:cNvSpPr/>
          <p:nvPr/>
        </p:nvSpPr>
        <p:spPr>
          <a:xfrm>
            <a:off x="2987675" y="1557020"/>
            <a:ext cx="287655" cy="215900"/>
          </a:xfrm>
          <a:prstGeom prst="triangle">
            <a:avLst/>
          </a:prstGeom>
          <a:solidFill>
            <a:schemeClr val="accent1"/>
          </a:solidFill>
          <a:ln w="9525" cap="flat" cmpd="sng" algn="ctr">
            <a:solidFill>
              <a:schemeClr val="tx1"/>
            </a:solidFill>
            <a:prstDash val="solid"/>
            <a:round/>
            <a:headEnd type="none" w="med" len="med"/>
            <a:tailEnd type="none" w="med" len="med"/>
          </a:ln>
        </p:spPr>
        <p:txBody>
          <a:bodyPr vert="horz" wrap="none" lIns="91440" tIns="45720" rIns="91440" bIns="45720" numCol="1" anchor="ctr" anchorCtr="0" compatLnSpc="1"/>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6" name="等腰三角形 5"/>
          <p:cNvSpPr/>
          <p:nvPr>
            <p:custDataLst>
              <p:tags r:id="rId1"/>
            </p:custDataLst>
          </p:nvPr>
        </p:nvSpPr>
        <p:spPr>
          <a:xfrm>
            <a:off x="3114675" y="2186305"/>
            <a:ext cx="287655" cy="215900"/>
          </a:xfrm>
          <a:prstGeom prst="triangle">
            <a:avLst/>
          </a:prstGeom>
          <a:solidFill>
            <a:schemeClr val="accent1"/>
          </a:solidFill>
          <a:ln w="9525" cap="flat" cmpd="sng" algn="ctr">
            <a:solidFill>
              <a:schemeClr val="tx1"/>
            </a:solidFill>
            <a:prstDash val="solid"/>
            <a:round/>
            <a:headEnd type="none" w="med" len="med"/>
            <a:tailEnd type="none" w="med" len="med"/>
          </a:ln>
        </p:spPr>
        <p:txBody>
          <a:bodyPr vert="horz" wrap="none" lIns="91440" tIns="45720" rIns="91440" bIns="45720" numCol="1" anchor="ctr" anchorCtr="0" compatLnSpc="1"/>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7" name="等腰三角形 6"/>
          <p:cNvSpPr/>
          <p:nvPr>
            <p:custDataLst>
              <p:tags r:id="rId2"/>
            </p:custDataLst>
          </p:nvPr>
        </p:nvSpPr>
        <p:spPr>
          <a:xfrm>
            <a:off x="5579745" y="2853055"/>
            <a:ext cx="287655" cy="215900"/>
          </a:xfrm>
          <a:prstGeom prst="triangle">
            <a:avLst/>
          </a:prstGeom>
          <a:solidFill>
            <a:schemeClr val="accent1"/>
          </a:solidFill>
          <a:ln w="9525" cap="flat" cmpd="sng" algn="ctr">
            <a:solidFill>
              <a:schemeClr val="tx1"/>
            </a:solidFill>
            <a:prstDash val="solid"/>
            <a:round/>
            <a:headEnd type="none" w="med" len="med"/>
            <a:tailEnd type="none" w="med" len="med"/>
          </a:ln>
        </p:spPr>
        <p:txBody>
          <a:bodyPr vert="horz" wrap="none" lIns="91440" tIns="45720" rIns="91440" bIns="45720" numCol="1" anchor="ctr" anchorCtr="0" compatLnSpc="1"/>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8" name="等腰三角形 7"/>
          <p:cNvSpPr/>
          <p:nvPr>
            <p:custDataLst>
              <p:tags r:id="rId3"/>
            </p:custDataLst>
          </p:nvPr>
        </p:nvSpPr>
        <p:spPr>
          <a:xfrm>
            <a:off x="5563235" y="3625850"/>
            <a:ext cx="287655" cy="215900"/>
          </a:xfrm>
          <a:prstGeom prst="triangle">
            <a:avLst/>
          </a:prstGeom>
          <a:solidFill>
            <a:schemeClr val="accent1"/>
          </a:solidFill>
          <a:ln w="9525" cap="flat" cmpd="sng" algn="ctr">
            <a:solidFill>
              <a:schemeClr val="tx1"/>
            </a:solidFill>
            <a:prstDash val="solid"/>
            <a:round/>
            <a:headEnd type="none" w="med" len="med"/>
            <a:tailEnd type="none" w="med" len="med"/>
          </a:ln>
        </p:spPr>
        <p:txBody>
          <a:bodyPr vert="horz" wrap="none" lIns="91440" tIns="45720" rIns="91440" bIns="45720" numCol="1" anchor="ctr" anchorCtr="0" compatLnSpc="1"/>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1" nodeType="clickEffect">
                                  <p:stCondLst>
                                    <p:cond delay="0"/>
                                  </p:stCondLst>
                                  <p:childTnLst>
                                    <p:set>
                                      <p:cBhvr>
                                        <p:cTn id="11" dur="1" fill="hold">
                                          <p:stCondLst>
                                            <p:cond delay="0"/>
                                          </p:stCondLst>
                                        </p:cTn>
                                        <p:tgtEl>
                                          <p:spTgt spid="32772"/>
                                        </p:tgtEl>
                                        <p:attrNameLst>
                                          <p:attrName>style.visibility</p:attrName>
                                        </p:attrNameLst>
                                      </p:cBhvr>
                                      <p:to>
                                        <p:strVal val="visible"/>
                                      </p:to>
                                    </p:set>
                                    <p:animEffect transition="in" filter="wipe(left)">
                                      <p:cBhvr>
                                        <p:cTn id="12" dur="500"/>
                                        <p:tgtEl>
                                          <p:spTgt spid="3277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down)">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left)">
                                      <p:cBhvr>
                                        <p:cTn id="22" dur="5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ipe(down)">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wipe(left)">
                                      <p:cBhvr>
                                        <p:cTn id="32" dur="500"/>
                                        <p:tgtEl>
                                          <p:spTgt spid="3"/>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wipe(down)">
                                      <p:cBhvr>
                                        <p:cTn id="37" dur="500"/>
                                        <p:tgtEl>
                                          <p:spTgt spid="8"/>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4"/>
                                        </p:tgtEl>
                                        <p:attrNameLst>
                                          <p:attrName>style.visibility</p:attrName>
                                        </p:attrNameLst>
                                      </p:cBhvr>
                                      <p:to>
                                        <p:strVal val="visible"/>
                                      </p:to>
                                    </p:set>
                                    <p:animEffect transition="in" filter="wipe(left)">
                                      <p:cBhvr>
                                        <p:cTn id="42" dur="500"/>
                                        <p:tgtEl>
                                          <p:spTgt spid="4"/>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32781"/>
                                        </p:tgtEl>
                                        <p:attrNameLst>
                                          <p:attrName>style.visibility</p:attrName>
                                        </p:attrNameLst>
                                      </p:cBhvr>
                                      <p:to>
                                        <p:strVal val="visible"/>
                                      </p:to>
                                    </p:set>
                                    <p:animEffect transition="in" filter="wipe(down)">
                                      <p:cBhvr>
                                        <p:cTn id="47" dur="500"/>
                                        <p:tgtEl>
                                          <p:spTgt spid="327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32772" grpId="1"/>
      <p:bldP spid="6" grpId="0" bldLvl="0" animBg="1"/>
      <p:bldP spid="2" grpId="0"/>
      <p:bldP spid="7" grpId="0" bldLvl="0" animBg="1"/>
      <p:bldP spid="3" grpId="0"/>
      <p:bldP spid="8" grpId="0" bldLvl="0" animBg="1"/>
      <p:bldP spid="4" grpId="0"/>
      <p:bldP spid="32781"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idx="4294967295"/>
          </p:nvPr>
        </p:nvSpPr>
        <p:spPr>
          <a:xfrm>
            <a:off x="744538" y="260350"/>
            <a:ext cx="7643813" cy="574675"/>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lang="en-US" altLang="zh-CN" noProof="0">
                <a:ln>
                  <a:noFill/>
                </a:ln>
                <a:effectLst>
                  <a:outerShdw blurRad="38100" dist="38100" dir="2700000" algn="tl">
                    <a:srgbClr val="C0C0C0"/>
                  </a:outerShdw>
                </a:effectLst>
                <a:uLnTx/>
                <a:uFillTx/>
                <a:sym typeface="+mn-ea"/>
              </a:rPr>
              <a:t>8.3 </a:t>
            </a:r>
            <a:r>
              <a:rPr lang="zh-CN" altLang="en-US" noProof="0">
                <a:ln>
                  <a:noFill/>
                </a:ln>
                <a:effectLst>
                  <a:outerShdw blurRad="38100" dist="38100" dir="2700000" algn="tl">
                    <a:srgbClr val="C0C0C0"/>
                  </a:outerShdw>
                </a:effectLst>
                <a:uLnTx/>
                <a:uFillTx/>
                <a:sym typeface="+mn-ea"/>
              </a:rPr>
              <a:t>交换排序</a:t>
            </a:r>
            <a:r>
              <a:rPr lang="en-US" altLang="zh-CN" noProof="0">
                <a:ln>
                  <a:noFill/>
                </a:ln>
                <a:effectLst>
                  <a:outerShdw blurRad="38100" dist="38100" dir="2700000" algn="tl">
                    <a:srgbClr val="C0C0C0"/>
                  </a:outerShdw>
                </a:effectLst>
                <a:uLnTx/>
                <a:uFillTx/>
                <a:sym typeface="+mn-ea"/>
              </a:rPr>
              <a:t>--</a:t>
            </a:r>
            <a:r>
              <a:rPr lang="zh-CN" altLang="en-US" sz="2000" noProof="0">
                <a:ln>
                  <a:noFill/>
                </a:ln>
                <a:effectLst>
                  <a:outerShdw blurRad="38100" dist="38100" dir="2700000" algn="tl">
                    <a:srgbClr val="C0C0C0"/>
                  </a:outerShdw>
                </a:effectLst>
                <a:uLnTx/>
                <a:uFillTx/>
                <a:sym typeface="+mn-ea"/>
              </a:rPr>
              <a:t>快速排序</a:t>
            </a:r>
            <a:endParaRPr kumimoji="0" lang="zh-CN" altLang="en-US" sz="20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endParaRPr>
          </a:p>
        </p:txBody>
      </p:sp>
      <p:sp>
        <p:nvSpPr>
          <p:cNvPr id="36867" name="Rectangle 3"/>
          <p:cNvSpPr>
            <a:spLocks noGrp="1"/>
          </p:cNvSpPr>
          <p:nvPr>
            <p:ph type="body" idx="4294967295"/>
          </p:nvPr>
        </p:nvSpPr>
        <p:spPr/>
        <p:txBody>
          <a:bodyPr vert="horz" wrap="square" lIns="91440" tIns="45720" rIns="91440" bIns="45720" anchor="t" anchorCtr="0"/>
          <a:lstStyle/>
          <a:p>
            <a:pPr>
              <a:lnSpc>
                <a:spcPct val="95000"/>
              </a:lnSpc>
              <a:spcBef>
                <a:spcPct val="0"/>
              </a:spcBef>
              <a:spcAft>
                <a:spcPts val="0"/>
              </a:spcAft>
            </a:pP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快速排序算法</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一趟排序过程</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dirty="0">
              <a:latin typeface="Times New Roman" panose="02020603050405020304" pitchFamily="18" charset="0"/>
              <a:ea typeface="微软雅黑" panose="020B0503020204020204" pitchFamily="34" charset="-122"/>
              <a:cs typeface="Times New Roman" panose="02020603050405020304" pitchFamily="18" charset="0"/>
            </a:endParaRPr>
          </a:p>
          <a:p>
            <a:pPr marL="400050" lvl="1" indent="0" eaLnBrk="1" hangingPunct="1">
              <a:lnSpc>
                <a:spcPct val="95000"/>
              </a:lnSpc>
              <a:spcBef>
                <a:spcPct val="0"/>
              </a:spcBef>
              <a:spcAft>
                <a:spcPts val="0"/>
              </a:spcAft>
              <a:buNone/>
            </a:pP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int Partition(SqList &amp;L, int low, int high){</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pPr marL="400050" lvl="1" indent="0" eaLnBrk="1" hangingPunct="1">
              <a:lnSpc>
                <a:spcPct val="95000"/>
              </a:lnSpc>
              <a:spcBef>
                <a:spcPct val="0"/>
              </a:spcBef>
              <a:spcAft>
                <a:spcPts val="0"/>
              </a:spcAft>
              <a:buNone/>
            </a:pP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L.r[0]=L.r[low];	        </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将中心记录移至</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R[0]</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中</a:t>
            </a:r>
            <a:endParaRPr lang="en-US" altLang="zh-CN" dirty="0">
              <a:latin typeface="Times New Roman" panose="02020603050405020304" pitchFamily="18" charset="0"/>
              <a:ea typeface="微软雅黑" panose="020B0503020204020204" pitchFamily="34" charset="-122"/>
              <a:cs typeface="Times New Roman" panose="02020603050405020304" pitchFamily="18" charset="0"/>
            </a:endParaRPr>
          </a:p>
          <a:p>
            <a:pPr marL="400050" lvl="1" indent="0" eaLnBrk="1" hangingPunct="1">
              <a:lnSpc>
                <a:spcPct val="95000"/>
              </a:lnSpc>
              <a:spcBef>
                <a:spcPct val="0"/>
              </a:spcBef>
              <a:spcAft>
                <a:spcPts val="0"/>
              </a:spcAft>
              <a:buNone/>
            </a:pP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pivotkey=L.r[low].key;   </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中心记录关键字</a:t>
            </a:r>
            <a:endParaRPr lang="en-US" altLang="zh-CN" dirty="0">
              <a:latin typeface="Times New Roman" panose="02020603050405020304" pitchFamily="18" charset="0"/>
              <a:ea typeface="微软雅黑" panose="020B0503020204020204" pitchFamily="34" charset="-122"/>
              <a:cs typeface="Times New Roman" panose="02020603050405020304" pitchFamily="18" charset="0"/>
            </a:endParaRPr>
          </a:p>
          <a:p>
            <a:pPr marL="400050" lvl="1" indent="0" eaLnBrk="1" hangingPunct="1">
              <a:lnSpc>
                <a:spcPct val="95000"/>
              </a:lnSpc>
              <a:spcBef>
                <a:spcPct val="0"/>
              </a:spcBef>
              <a:spcAft>
                <a:spcPts val="0"/>
              </a:spcAft>
              <a:buNone/>
            </a:pP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while(</a:t>
            </a:r>
            <a:r>
              <a:rPr lang="en-US" altLang="zh-CN"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low&lt;high</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从表的两端交替地向中间扫描</a:t>
            </a:r>
            <a:endParaRPr lang="en-US" altLang="zh-CN" dirty="0">
              <a:latin typeface="Times New Roman" panose="02020603050405020304" pitchFamily="18" charset="0"/>
              <a:ea typeface="微软雅黑" panose="020B0503020204020204" pitchFamily="34" charset="-122"/>
              <a:cs typeface="Times New Roman" panose="02020603050405020304" pitchFamily="18" charset="0"/>
            </a:endParaRPr>
          </a:p>
          <a:p>
            <a:pPr marL="400050" lvl="1" indent="0" eaLnBrk="1" hangingPunct="1">
              <a:lnSpc>
                <a:spcPct val="95000"/>
              </a:lnSpc>
              <a:spcBef>
                <a:spcPct val="0"/>
              </a:spcBef>
              <a:spcAft>
                <a:spcPts val="0"/>
              </a:spcAft>
              <a:buNone/>
            </a:pP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b="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while(low&lt;high &amp;&amp; L.r[high].key&gt;=pivotkey)</a:t>
            </a:r>
            <a:endParaRPr lang="en-US" altLang="zh-CN" b="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endParaRPr>
          </a:p>
          <a:p>
            <a:pPr marL="400050" lvl="1" indent="0" eaLnBrk="1" hangingPunct="1">
              <a:lnSpc>
                <a:spcPct val="95000"/>
              </a:lnSpc>
              <a:spcBef>
                <a:spcPct val="0"/>
              </a:spcBef>
              <a:spcAft>
                <a:spcPts val="0"/>
              </a:spcAft>
              <a:buNone/>
            </a:pPr>
            <a:r>
              <a:rPr lang="zh-CN" altLang="en-US" b="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b="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high--;</a:t>
            </a:r>
            <a:endParaRPr lang="en-US" altLang="zh-CN" b="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endParaRPr>
          </a:p>
          <a:p>
            <a:pPr marL="400050" lvl="1" indent="0" eaLnBrk="1" hangingPunct="1">
              <a:lnSpc>
                <a:spcPct val="95000"/>
              </a:lnSpc>
              <a:spcBef>
                <a:spcPct val="0"/>
              </a:spcBef>
              <a:spcAft>
                <a:spcPts val="0"/>
              </a:spcAft>
              <a:buNone/>
            </a:pPr>
            <a:r>
              <a:rPr lang="zh-CN" altLang="en-US" b="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b="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L.r[low]</a:t>
            </a:r>
            <a:r>
              <a:rPr lang="en-US" altLang="zh-CN" b="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sym typeface="Wingdings" panose="05000000000000000000" pitchFamily="2" charset="2"/>
              </a:rPr>
              <a:t>=</a:t>
            </a:r>
            <a:r>
              <a:rPr lang="en-US" altLang="zh-CN" b="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L.r[high]; </a:t>
            </a:r>
            <a:endParaRPr lang="en-US" altLang="zh-CN" b="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endParaRPr>
          </a:p>
          <a:p>
            <a:pPr marL="400050" lvl="1" indent="0" eaLnBrk="1" hangingPunct="1">
              <a:lnSpc>
                <a:spcPct val="95000"/>
              </a:lnSpc>
              <a:spcBef>
                <a:spcPct val="0"/>
              </a:spcBef>
              <a:spcAft>
                <a:spcPts val="0"/>
              </a:spcAft>
              <a:buNone/>
            </a:pP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b="1" dirty="0">
                <a:solidFill>
                  <a:srgbClr val="006600"/>
                </a:solidFill>
                <a:latin typeface="Times New Roman" panose="02020603050405020304" pitchFamily="18" charset="0"/>
                <a:ea typeface="微软雅黑" panose="020B0503020204020204" pitchFamily="34" charset="-122"/>
                <a:cs typeface="Times New Roman" panose="02020603050405020304" pitchFamily="18" charset="0"/>
              </a:rPr>
              <a:t>while (low&lt;high &amp;&amp; L.r[low].key&lt;=pivotkey) </a:t>
            </a:r>
            <a:endParaRPr lang="en-US" altLang="zh-CN" b="1" dirty="0">
              <a:solidFill>
                <a:srgbClr val="006600"/>
              </a:solidFill>
              <a:latin typeface="Times New Roman" panose="02020603050405020304" pitchFamily="18" charset="0"/>
              <a:ea typeface="微软雅黑" panose="020B0503020204020204" pitchFamily="34" charset="-122"/>
              <a:cs typeface="Times New Roman" panose="02020603050405020304" pitchFamily="18" charset="0"/>
            </a:endParaRPr>
          </a:p>
          <a:p>
            <a:pPr marL="400050" lvl="1" indent="0" eaLnBrk="1" hangingPunct="1">
              <a:lnSpc>
                <a:spcPct val="95000"/>
              </a:lnSpc>
              <a:spcBef>
                <a:spcPct val="0"/>
              </a:spcBef>
              <a:spcAft>
                <a:spcPts val="0"/>
              </a:spcAft>
              <a:buNone/>
            </a:pPr>
            <a:r>
              <a:rPr lang="zh-CN" altLang="en-US" b="1" dirty="0">
                <a:solidFill>
                  <a:srgbClr val="006600"/>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b="1" dirty="0">
                <a:solidFill>
                  <a:srgbClr val="006600"/>
                </a:solidFill>
                <a:latin typeface="Times New Roman" panose="02020603050405020304" pitchFamily="18" charset="0"/>
                <a:ea typeface="微软雅黑" panose="020B0503020204020204" pitchFamily="34" charset="-122"/>
                <a:cs typeface="Times New Roman" panose="02020603050405020304" pitchFamily="18" charset="0"/>
              </a:rPr>
              <a:t>low++;</a:t>
            </a:r>
            <a:endParaRPr lang="en-US" altLang="zh-CN" b="1" dirty="0">
              <a:solidFill>
                <a:srgbClr val="006600"/>
              </a:solidFill>
              <a:latin typeface="Times New Roman" panose="02020603050405020304" pitchFamily="18" charset="0"/>
              <a:ea typeface="微软雅黑" panose="020B0503020204020204" pitchFamily="34" charset="-122"/>
              <a:cs typeface="Times New Roman" panose="02020603050405020304" pitchFamily="18" charset="0"/>
            </a:endParaRPr>
          </a:p>
          <a:p>
            <a:pPr marL="400050" lvl="1" indent="0" eaLnBrk="1" hangingPunct="1">
              <a:lnSpc>
                <a:spcPct val="95000"/>
              </a:lnSpc>
              <a:spcBef>
                <a:spcPct val="0"/>
              </a:spcBef>
              <a:spcAft>
                <a:spcPts val="0"/>
              </a:spcAft>
              <a:buNone/>
            </a:pPr>
            <a:r>
              <a:rPr lang="zh-CN" altLang="en-US" b="1" dirty="0">
                <a:solidFill>
                  <a:srgbClr val="006600"/>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b="1" dirty="0">
                <a:solidFill>
                  <a:srgbClr val="006600"/>
                </a:solidFill>
                <a:latin typeface="Times New Roman" panose="02020603050405020304" pitchFamily="18" charset="0"/>
                <a:ea typeface="微软雅黑" panose="020B0503020204020204" pitchFamily="34" charset="-122"/>
                <a:cs typeface="Times New Roman" panose="02020603050405020304" pitchFamily="18" charset="0"/>
              </a:rPr>
              <a:t>L.r[high]</a:t>
            </a:r>
            <a:r>
              <a:rPr lang="en-US" altLang="zh-CN" b="1" dirty="0">
                <a:solidFill>
                  <a:srgbClr val="006600"/>
                </a:solidFill>
                <a:latin typeface="Times New Roman" panose="02020603050405020304" pitchFamily="18" charset="0"/>
                <a:ea typeface="微软雅黑" panose="020B0503020204020204" pitchFamily="34" charset="-122"/>
                <a:cs typeface="Times New Roman" panose="02020603050405020304" pitchFamily="18" charset="0"/>
                <a:sym typeface="Wingdings" panose="05000000000000000000" pitchFamily="2" charset="2"/>
              </a:rPr>
              <a:t>=</a:t>
            </a:r>
            <a:r>
              <a:rPr lang="en-US" altLang="zh-CN" b="1" dirty="0">
                <a:solidFill>
                  <a:srgbClr val="006600"/>
                </a:solidFill>
                <a:latin typeface="Times New Roman" panose="02020603050405020304" pitchFamily="18" charset="0"/>
                <a:ea typeface="微软雅黑" panose="020B0503020204020204" pitchFamily="34" charset="-122"/>
                <a:cs typeface="Times New Roman" panose="02020603050405020304" pitchFamily="18" charset="0"/>
              </a:rPr>
              <a:t>L.r[low]; </a:t>
            </a:r>
            <a:endParaRPr lang="en-US" altLang="zh-CN" b="1" dirty="0">
              <a:solidFill>
                <a:srgbClr val="006600"/>
              </a:solidFill>
              <a:latin typeface="Times New Roman" panose="02020603050405020304" pitchFamily="18" charset="0"/>
              <a:ea typeface="微软雅黑" panose="020B0503020204020204" pitchFamily="34" charset="-122"/>
              <a:cs typeface="Times New Roman" panose="02020603050405020304" pitchFamily="18" charset="0"/>
            </a:endParaRPr>
          </a:p>
          <a:p>
            <a:pPr marL="400050" lvl="1" indent="0" eaLnBrk="1" hangingPunct="1">
              <a:lnSpc>
                <a:spcPct val="95000"/>
              </a:lnSpc>
              <a:spcBef>
                <a:spcPct val="0"/>
              </a:spcBef>
              <a:spcAft>
                <a:spcPts val="0"/>
              </a:spcAft>
              <a:buNone/>
            </a:pP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pPr marL="400050" lvl="1" indent="457200" eaLnBrk="1" hangingPunct="1">
              <a:lnSpc>
                <a:spcPct val="95000"/>
              </a:lnSpc>
              <a:spcBef>
                <a:spcPct val="0"/>
              </a:spcBef>
              <a:spcAft>
                <a:spcPts val="0"/>
              </a:spcAft>
              <a:buNone/>
            </a:pPr>
            <a:r>
              <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mn-ea"/>
              </a:rPr>
              <a:t>  L.r[low]=L.r[0];</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pPr marL="400050" lvl="1" indent="0" eaLnBrk="1" hangingPunct="1">
              <a:lnSpc>
                <a:spcPct val="95000"/>
              </a:lnSpc>
              <a:spcBef>
                <a:spcPct val="0"/>
              </a:spcBef>
              <a:spcAft>
                <a:spcPts val="0"/>
              </a:spcAft>
              <a:buNone/>
            </a:pP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return low; 		        </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返回中心位置</a:t>
            </a:r>
            <a:endParaRPr lang="en-US" altLang="zh-CN" dirty="0">
              <a:latin typeface="Times New Roman" panose="02020603050405020304" pitchFamily="18" charset="0"/>
              <a:ea typeface="微软雅黑" panose="020B0503020204020204" pitchFamily="34" charset="-122"/>
              <a:cs typeface="Times New Roman" panose="02020603050405020304" pitchFamily="18" charset="0"/>
            </a:endParaRPr>
          </a:p>
          <a:p>
            <a:pPr marL="400050" lvl="1" indent="0" eaLnBrk="1" hangingPunct="1">
              <a:lnSpc>
                <a:spcPct val="95000"/>
              </a:lnSpc>
              <a:spcBef>
                <a:spcPct val="0"/>
              </a:spcBef>
              <a:spcAft>
                <a:spcPts val="0"/>
              </a:spcAft>
              <a:buNone/>
            </a:pP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a:t>
            </a:r>
            <a:endParaRPr lang="zh-CN" altLang="en-US"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transition>
    <p:random/>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idx="4294967295"/>
          </p:nvPr>
        </p:nvSpPr>
        <p:spPr>
          <a:xfrm>
            <a:off x="744538" y="260350"/>
            <a:ext cx="7643813" cy="574675"/>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lang="en-US" altLang="zh-CN" noProof="0">
                <a:ln>
                  <a:noFill/>
                </a:ln>
                <a:effectLst>
                  <a:outerShdw blurRad="38100" dist="38100" dir="2700000" algn="tl">
                    <a:srgbClr val="C0C0C0"/>
                  </a:outerShdw>
                </a:effectLst>
                <a:uLnTx/>
                <a:uFillTx/>
                <a:sym typeface="+mn-ea"/>
              </a:rPr>
              <a:t>8.3 </a:t>
            </a:r>
            <a:r>
              <a:rPr lang="zh-CN" altLang="en-US" noProof="0">
                <a:ln>
                  <a:noFill/>
                </a:ln>
                <a:effectLst>
                  <a:outerShdw blurRad="38100" dist="38100" dir="2700000" algn="tl">
                    <a:srgbClr val="C0C0C0"/>
                  </a:outerShdw>
                </a:effectLst>
                <a:uLnTx/>
                <a:uFillTx/>
                <a:sym typeface="+mn-ea"/>
              </a:rPr>
              <a:t>交换排序</a:t>
            </a:r>
            <a:r>
              <a:rPr lang="en-US" altLang="zh-CN" noProof="0">
                <a:ln>
                  <a:noFill/>
                </a:ln>
                <a:effectLst>
                  <a:outerShdw blurRad="38100" dist="38100" dir="2700000" algn="tl">
                    <a:srgbClr val="C0C0C0"/>
                  </a:outerShdw>
                </a:effectLst>
                <a:uLnTx/>
                <a:uFillTx/>
                <a:sym typeface="+mn-ea"/>
              </a:rPr>
              <a:t>--</a:t>
            </a:r>
            <a:r>
              <a:rPr lang="zh-CN" altLang="en-US" sz="2000" noProof="0">
                <a:ln>
                  <a:noFill/>
                </a:ln>
                <a:effectLst>
                  <a:outerShdw blurRad="38100" dist="38100" dir="2700000" algn="tl">
                    <a:srgbClr val="C0C0C0"/>
                  </a:outerShdw>
                </a:effectLst>
                <a:uLnTx/>
                <a:uFillTx/>
                <a:sym typeface="+mn-ea"/>
              </a:rPr>
              <a:t>快速排序</a:t>
            </a:r>
            <a:endParaRPr kumimoji="0" lang="zh-CN" altLang="en-US" sz="20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endParaRPr>
          </a:p>
        </p:txBody>
      </p:sp>
      <p:sp>
        <p:nvSpPr>
          <p:cNvPr id="37891" name="Rectangle 3"/>
          <p:cNvSpPr>
            <a:spLocks noGrp="1"/>
          </p:cNvSpPr>
          <p:nvPr>
            <p:ph type="body" idx="4294967295"/>
          </p:nvPr>
        </p:nvSpPr>
        <p:spPr/>
        <p:txBody>
          <a:bodyPr vert="horz" wrap="square" lIns="91440" tIns="45720" rIns="91440" bIns="45720" anchor="t" anchorCtr="0"/>
          <a:lstStyle/>
          <a:p>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快速排序算法</a:t>
            </a:r>
            <a:endParaRPr lang="zh-CN" altLang="en-US" dirty="0">
              <a:latin typeface="Times New Roman" panose="02020603050405020304" pitchFamily="18" charset="0"/>
              <a:ea typeface="微软雅黑" panose="020B0503020204020204" pitchFamily="34" charset="-122"/>
              <a:cs typeface="Times New Roman" panose="02020603050405020304" pitchFamily="18" charset="0"/>
            </a:endParaRPr>
          </a:p>
          <a:p>
            <a:pPr marL="400050" lvl="1" indent="0" eaLnBrk="1" hangingPunct="1">
              <a:spcBef>
                <a:spcPct val="20000"/>
              </a:spcBef>
              <a:buNone/>
            </a:pP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void QSort(SqList &amp;L, int low, int high) {</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pPr marL="400050" lvl="1" indent="0" eaLnBrk="1" hangingPunct="1">
              <a:spcBef>
                <a:spcPct val="20000"/>
              </a:spcBef>
              <a:buNone/>
            </a:pP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	if(low&lt;high</a:t>
            </a:r>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当</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L.r[low..high]</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为空或只有一个记录时无需排序</a:t>
            </a:r>
            <a:endParaRPr lang="en-US" altLang="zh-CN" sz="2000" dirty="0">
              <a:latin typeface="Times New Roman" panose="02020603050405020304" pitchFamily="18" charset="0"/>
              <a:ea typeface="微软雅黑" panose="020B0503020204020204" pitchFamily="34" charset="-122"/>
              <a:cs typeface="Times New Roman" panose="02020603050405020304" pitchFamily="18" charset="0"/>
            </a:endParaRPr>
          </a:p>
          <a:p>
            <a:pPr marL="400050" lvl="1" indent="0" eaLnBrk="1" hangingPunct="1">
              <a:spcBef>
                <a:spcPct val="20000"/>
              </a:spcBef>
              <a:buNone/>
            </a:pP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pivotloc = Partition(L, low, high);</a:t>
            </a:r>
            <a:b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b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对</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L.r[low..high]] </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进行一次划分</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并返回枢轴位置</a:t>
            </a:r>
            <a:endParaRPr lang="en-US" altLang="zh-CN" dirty="0">
              <a:latin typeface="Times New Roman" panose="02020603050405020304" pitchFamily="18" charset="0"/>
              <a:ea typeface="微软雅黑" panose="020B0503020204020204" pitchFamily="34" charset="-122"/>
              <a:cs typeface="Times New Roman" panose="02020603050405020304" pitchFamily="18" charset="0"/>
            </a:endParaRPr>
          </a:p>
          <a:p>
            <a:pPr marL="400050" lvl="1" indent="0" eaLnBrk="1" hangingPunct="1">
              <a:spcBef>
                <a:spcPct val="20000"/>
              </a:spcBef>
              <a:buNone/>
            </a:pP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QSort(L, low, pivotloc-1);    </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递归处理左区间</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pPr marL="400050" lvl="1" indent="0" eaLnBrk="1" hangingPunct="1">
              <a:spcBef>
                <a:spcPct val="20000"/>
              </a:spcBef>
              <a:buNone/>
            </a:pP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QSort(L, pivotloc+1, high);</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递归处理右区间</a:t>
            </a:r>
            <a:endParaRPr lang="en-US" altLang="zh-CN" dirty="0">
              <a:latin typeface="Times New Roman" panose="02020603050405020304" pitchFamily="18" charset="0"/>
              <a:ea typeface="微软雅黑" panose="020B0503020204020204" pitchFamily="34" charset="-122"/>
              <a:cs typeface="Times New Roman" panose="02020603050405020304" pitchFamily="18" charset="0"/>
            </a:endParaRPr>
          </a:p>
          <a:p>
            <a:pPr marL="400050" lvl="1" indent="0" eaLnBrk="1" hangingPunct="1">
              <a:spcBef>
                <a:spcPct val="20000"/>
              </a:spcBef>
              <a:buNone/>
            </a:pP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	}</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pPr marL="400050" lvl="1" indent="0" eaLnBrk="1" hangingPunct="1">
              <a:spcBef>
                <a:spcPct val="20000"/>
              </a:spcBef>
              <a:buNone/>
            </a:pP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pPr marL="400050" lvl="1" indent="0">
              <a:buNone/>
            </a:pP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void QuickSort(SqList &amp;L){</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pPr marL="400050" lvl="1" indent="0">
              <a:buNone/>
            </a:pP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	QSort(L, 1, L.length);</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pPr marL="400050" lvl="1" indent="0">
              <a:buNone/>
            </a:pP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endParaRPr lang="zh-CN" altLang="en-US"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transition>
    <p:random/>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idx="4294967295"/>
          </p:nvPr>
        </p:nvSpPr>
        <p:spPr>
          <a:xfrm>
            <a:off x="744538" y="260350"/>
            <a:ext cx="7643813" cy="574675"/>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lang="en-US" altLang="zh-CN" noProof="0">
                <a:ln>
                  <a:noFill/>
                </a:ln>
                <a:effectLst>
                  <a:outerShdw blurRad="38100" dist="38100" dir="2700000" algn="tl">
                    <a:srgbClr val="C0C0C0"/>
                  </a:outerShdw>
                </a:effectLst>
                <a:uLnTx/>
                <a:uFillTx/>
                <a:sym typeface="+mn-ea"/>
              </a:rPr>
              <a:t>8.3 </a:t>
            </a:r>
            <a:r>
              <a:rPr lang="zh-CN" altLang="en-US" noProof="0">
                <a:ln>
                  <a:noFill/>
                </a:ln>
                <a:effectLst>
                  <a:outerShdw blurRad="38100" dist="38100" dir="2700000" algn="tl">
                    <a:srgbClr val="C0C0C0"/>
                  </a:outerShdw>
                </a:effectLst>
                <a:uLnTx/>
                <a:uFillTx/>
                <a:sym typeface="+mn-ea"/>
              </a:rPr>
              <a:t>交换排序</a:t>
            </a:r>
            <a:r>
              <a:rPr lang="en-US" altLang="zh-CN" noProof="0">
                <a:ln>
                  <a:noFill/>
                </a:ln>
                <a:effectLst>
                  <a:outerShdw blurRad="38100" dist="38100" dir="2700000" algn="tl">
                    <a:srgbClr val="C0C0C0"/>
                  </a:outerShdw>
                </a:effectLst>
                <a:uLnTx/>
                <a:uFillTx/>
                <a:sym typeface="+mn-ea"/>
              </a:rPr>
              <a:t>--</a:t>
            </a:r>
            <a:r>
              <a:rPr lang="zh-CN" altLang="en-US" sz="2000" noProof="0">
                <a:ln>
                  <a:noFill/>
                </a:ln>
                <a:effectLst>
                  <a:outerShdw blurRad="38100" dist="38100" dir="2700000" algn="tl">
                    <a:srgbClr val="C0C0C0"/>
                  </a:outerShdw>
                </a:effectLst>
                <a:uLnTx/>
                <a:uFillTx/>
                <a:sym typeface="+mn-ea"/>
              </a:rPr>
              <a:t>快速排序</a:t>
            </a:r>
            <a:endParaRPr kumimoji="0" lang="zh-CN" altLang="en-US" sz="20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endParaRPr>
          </a:p>
        </p:txBody>
      </p:sp>
      <p:sp>
        <p:nvSpPr>
          <p:cNvPr id="35843" name="Rectangle 3"/>
          <p:cNvSpPr>
            <a:spLocks noGrp="1"/>
          </p:cNvSpPr>
          <p:nvPr>
            <p:ph type="body" idx="4294967295"/>
          </p:nvPr>
        </p:nvSpPr>
        <p:spPr/>
        <p:txBody>
          <a:bodyPr vert="horz" wrap="square" lIns="91440" tIns="45720" rIns="91440" bIns="45720" anchor="t" anchorCtr="0"/>
          <a:lstStyle/>
          <a:p>
            <a:pPr algn="just"/>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算法分析</a:t>
            </a:r>
            <a:endParaRPr lang="en-US" altLang="zh-CN" dirty="0">
              <a:latin typeface="Times New Roman" panose="02020603050405020304" pitchFamily="18" charset="0"/>
              <a:ea typeface="微软雅黑" panose="020B0503020204020204" pitchFamily="34" charset="-122"/>
              <a:cs typeface="Times New Roman" panose="02020603050405020304" pitchFamily="18" charset="0"/>
            </a:endParaRPr>
          </a:p>
          <a:p>
            <a:pPr lvl="1" algn="just"/>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时间复杂度</a:t>
            </a:r>
            <a:endParaRPr lang="en-US" altLang="zh-CN" dirty="0">
              <a:latin typeface="Times New Roman" panose="02020603050405020304" pitchFamily="18" charset="0"/>
              <a:ea typeface="微软雅黑" panose="020B0503020204020204" pitchFamily="34" charset="-122"/>
              <a:cs typeface="Times New Roman" panose="02020603050405020304" pitchFamily="18" charset="0"/>
            </a:endParaRPr>
          </a:p>
          <a:p>
            <a:pPr lvl="2" algn="just"/>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快速排序平均计算时间是</a:t>
            </a:r>
            <a:r>
              <a:rPr lang="en-US" altLang="zh-CN"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O(nlog</a:t>
            </a:r>
            <a:r>
              <a:rPr lang="en-US" altLang="zh-CN" b="1" baseline="-25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2</a:t>
            </a:r>
            <a:r>
              <a:rPr lang="en-US" altLang="zh-CN"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n)</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。平均计算时间而言，快速排序是内部排序中最好的</a:t>
            </a:r>
            <a:endParaRPr lang="en-US" altLang="zh-CN" dirty="0">
              <a:latin typeface="Times New Roman" panose="02020603050405020304" pitchFamily="18" charset="0"/>
              <a:ea typeface="微软雅黑" panose="020B0503020204020204" pitchFamily="34" charset="-122"/>
              <a:cs typeface="Times New Roman" panose="02020603050405020304" pitchFamily="18" charset="0"/>
            </a:endParaRPr>
          </a:p>
          <a:p>
            <a:pPr lvl="2" algn="just"/>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在最坏的情况，其时间复杂度为</a:t>
            </a:r>
            <a:r>
              <a:rPr lang="en-US" altLang="zh-CN"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O(n</a:t>
            </a:r>
            <a:r>
              <a:rPr lang="en-US" altLang="zh-CN" b="1" baseline="30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2</a:t>
            </a:r>
            <a:r>
              <a:rPr lang="en-US" altLang="zh-CN"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dirty="0">
              <a:latin typeface="Times New Roman" panose="02020603050405020304" pitchFamily="18" charset="0"/>
              <a:ea typeface="微软雅黑" panose="020B0503020204020204" pitchFamily="34" charset="-122"/>
              <a:cs typeface="Times New Roman" panose="02020603050405020304" pitchFamily="18" charset="0"/>
            </a:endParaRPr>
          </a:p>
          <a:p>
            <a:pPr lvl="1" algn="just"/>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空间复杂度</a:t>
            </a:r>
            <a:endParaRPr lang="en-US" altLang="zh-CN" dirty="0">
              <a:latin typeface="Times New Roman" panose="02020603050405020304" pitchFamily="18" charset="0"/>
              <a:ea typeface="微软雅黑" panose="020B0503020204020204" pitchFamily="34" charset="-122"/>
              <a:cs typeface="Times New Roman" panose="02020603050405020304" pitchFamily="18" charset="0"/>
            </a:endParaRPr>
          </a:p>
          <a:p>
            <a:pPr lvl="2" algn="just"/>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快速排序是递归的，最大递归调用层次数与递归树的高度一致，理想情况为 </a:t>
            </a:r>
            <a:r>
              <a:rPr lang="zh-CN" altLang="en-US" dirty="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log</a:t>
            </a:r>
            <a:r>
              <a:rPr lang="en-US" altLang="zh-CN" baseline="-25000" dirty="0">
                <a:latin typeface="Times New Roman" panose="02020603050405020304" pitchFamily="18" charset="0"/>
                <a:ea typeface="微软雅黑" panose="020B0503020204020204" pitchFamily="34" charset="-122"/>
                <a:cs typeface="Times New Roman" panose="02020603050405020304" pitchFamily="18" charset="0"/>
              </a:rPr>
              <a:t>2</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(n+1)</a:t>
            </a:r>
            <a:r>
              <a:rPr lang="en-US" altLang="zh-CN" dirty="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。因此，要求存储开销为</a:t>
            </a:r>
            <a:r>
              <a:rPr lang="en-US" altLang="zh-CN"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O(log</a:t>
            </a:r>
            <a:r>
              <a:rPr lang="en-US" altLang="zh-CN" b="1" baseline="-25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2</a:t>
            </a:r>
            <a:r>
              <a:rPr lang="en-US" altLang="zh-CN"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n)</a:t>
            </a:r>
            <a:endParaRPr lang="en-US" altLang="zh-CN" dirty="0">
              <a:latin typeface="Times New Roman" panose="02020603050405020304" pitchFamily="18" charset="0"/>
              <a:ea typeface="微软雅黑" panose="020B0503020204020204" pitchFamily="34" charset="-122"/>
              <a:cs typeface="Times New Roman" panose="02020603050405020304" pitchFamily="18" charset="0"/>
            </a:endParaRPr>
          </a:p>
          <a:p>
            <a:pPr lvl="1" algn="just"/>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稳定性：</a:t>
            </a:r>
            <a:r>
              <a:rPr lang="zh-CN" altLang="en-US"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不稳定</a:t>
            </a:r>
            <a:endParaRPr lang="zh-CN" altLang="en-US" dirty="0">
              <a:latin typeface="Times New Roman" panose="02020603050405020304" pitchFamily="18" charset="0"/>
              <a:ea typeface="微软雅黑" panose="020B0503020204020204" pitchFamily="34" charset="-122"/>
              <a:cs typeface="Times New Roman" panose="02020603050405020304" pitchFamily="18" charset="0"/>
            </a:endParaRPr>
          </a:p>
          <a:p>
            <a:pPr algn="just"/>
            <a:endParaRPr lang="zh-CN" altLang="en-US"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5843">
                                            <p:txEl>
                                              <p:pRg st="1" end="1"/>
                                            </p:txEl>
                                          </p:spTgt>
                                        </p:tgtEl>
                                        <p:attrNameLst>
                                          <p:attrName>style.visibility</p:attrName>
                                        </p:attrNameLst>
                                      </p:cBhvr>
                                      <p:to>
                                        <p:strVal val="visible"/>
                                      </p:to>
                                    </p:set>
                                    <p:animEffect transition="in" filter="fade">
                                      <p:cBhvr>
                                        <p:cTn id="7" dur="500"/>
                                        <p:tgtEl>
                                          <p:spTgt spid="35843">
                                            <p:txEl>
                                              <p:pRg st="1" end="1"/>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5843">
                                            <p:txEl>
                                              <p:pRg st="2" end="2"/>
                                            </p:txEl>
                                          </p:spTgt>
                                        </p:tgtEl>
                                        <p:attrNameLst>
                                          <p:attrName>style.visibility</p:attrName>
                                        </p:attrNameLst>
                                      </p:cBhvr>
                                      <p:to>
                                        <p:strVal val="visible"/>
                                      </p:to>
                                    </p:set>
                                    <p:animEffect transition="in" filter="fade">
                                      <p:cBhvr>
                                        <p:cTn id="11" dur="500"/>
                                        <p:tgtEl>
                                          <p:spTgt spid="35843">
                                            <p:txEl>
                                              <p:pRg st="2" end="2"/>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5843">
                                            <p:txEl>
                                              <p:pRg st="3" end="3"/>
                                            </p:txEl>
                                          </p:spTgt>
                                        </p:tgtEl>
                                        <p:attrNameLst>
                                          <p:attrName>style.visibility</p:attrName>
                                        </p:attrNameLst>
                                      </p:cBhvr>
                                      <p:to>
                                        <p:strVal val="visible"/>
                                      </p:to>
                                    </p:set>
                                    <p:animEffect transition="in" filter="fade">
                                      <p:cBhvr>
                                        <p:cTn id="15" dur="500"/>
                                        <p:tgtEl>
                                          <p:spTgt spid="35843">
                                            <p:txEl>
                                              <p:pRg st="3" end="3"/>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35843">
                                            <p:txEl>
                                              <p:pRg st="4" end="4"/>
                                            </p:txEl>
                                          </p:spTgt>
                                        </p:tgtEl>
                                        <p:attrNameLst>
                                          <p:attrName>style.visibility</p:attrName>
                                        </p:attrNameLst>
                                      </p:cBhvr>
                                      <p:to>
                                        <p:strVal val="visible"/>
                                      </p:to>
                                    </p:set>
                                    <p:animEffect transition="in" filter="fade">
                                      <p:cBhvr>
                                        <p:cTn id="19" dur="500"/>
                                        <p:tgtEl>
                                          <p:spTgt spid="35843">
                                            <p:txEl>
                                              <p:pRg st="4" end="4"/>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35843">
                                            <p:txEl>
                                              <p:pRg st="5" end="5"/>
                                            </p:txEl>
                                          </p:spTgt>
                                        </p:tgtEl>
                                        <p:attrNameLst>
                                          <p:attrName>style.visibility</p:attrName>
                                        </p:attrNameLst>
                                      </p:cBhvr>
                                      <p:to>
                                        <p:strVal val="visible"/>
                                      </p:to>
                                    </p:set>
                                    <p:animEffect transition="in" filter="fade">
                                      <p:cBhvr>
                                        <p:cTn id="23" dur="500"/>
                                        <p:tgtEl>
                                          <p:spTgt spid="35843">
                                            <p:txEl>
                                              <p:pRg st="5" end="5"/>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35843">
                                            <p:txEl>
                                              <p:pRg st="6" end="6"/>
                                            </p:txEl>
                                          </p:spTgt>
                                        </p:tgtEl>
                                        <p:attrNameLst>
                                          <p:attrName>style.visibility</p:attrName>
                                        </p:attrNameLst>
                                      </p:cBhvr>
                                      <p:to>
                                        <p:strVal val="visible"/>
                                      </p:to>
                                    </p:set>
                                    <p:animEffect transition="in" filter="fade">
                                      <p:cBhvr>
                                        <p:cTn id="27" dur="500"/>
                                        <p:tgtEl>
                                          <p:spTgt spid="3584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idx="4294967295"/>
          </p:nvPr>
        </p:nvSpPr>
        <p:spPr>
          <a:xfrm>
            <a:off x="744538" y="260350"/>
            <a:ext cx="7643813" cy="574675"/>
          </a:xfrm>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zh-CN" sz="2800" b="1" i="0" u="none" strike="noStrike" kern="0" cap="none" spc="0" normalizeH="0" baseline="0" noProof="0">
                <a:ln>
                  <a:noFill/>
                </a:ln>
                <a:solidFill>
                  <a:srgbClr val="C00000"/>
                </a:solidFill>
                <a:effectLst>
                  <a:outerShdw blurRad="38100" dist="38100" dir="2700000" algn="tl">
                    <a:srgbClr val="C0C0C0"/>
                  </a:outerShdw>
                </a:effectLst>
                <a:uLnTx/>
                <a:uFillTx/>
                <a:latin typeface="+mj-lt"/>
                <a:ea typeface="+mj-ea"/>
                <a:cs typeface="+mj-cs"/>
              </a:rPr>
              <a:t>第八章 排序</a:t>
            </a:r>
            <a:endParaRPr kumimoji="0" lang="zh-CN" altLang="zh-CN" sz="2800" b="1" i="0" u="none" strike="noStrike" kern="0" cap="none" spc="0" normalizeH="0" baseline="0" noProof="0">
              <a:ln>
                <a:noFill/>
              </a:ln>
              <a:solidFill>
                <a:srgbClr val="C00000"/>
              </a:solidFill>
              <a:effectLst>
                <a:outerShdw blurRad="38100" dist="38100" dir="2700000" algn="tl">
                  <a:srgbClr val="C0C0C0"/>
                </a:outerShdw>
              </a:effectLst>
              <a:uLnTx/>
              <a:uFillTx/>
              <a:latin typeface="+mj-lt"/>
              <a:ea typeface="+mj-ea"/>
              <a:cs typeface="+mj-cs"/>
            </a:endParaRPr>
          </a:p>
        </p:txBody>
      </p:sp>
      <p:sp>
        <p:nvSpPr>
          <p:cNvPr id="40963" name="Rectangle 3"/>
          <p:cNvSpPr>
            <a:spLocks noGrp="1"/>
          </p:cNvSpPr>
          <p:nvPr>
            <p:ph type="body" idx="4294967295"/>
          </p:nvPr>
        </p:nvSpPr>
        <p:spPr/>
        <p:txBody>
          <a:bodyPr vert="horz" wrap="square" lIns="91440" tIns="45720" rIns="91440" bIns="45720" anchor="t" anchorCtr="0"/>
          <a:lstStyle/>
          <a:p>
            <a:endParaRPr lang="zh-CN" altLang="zh-CN" dirty="0"/>
          </a:p>
        </p:txBody>
      </p:sp>
      <p:grpSp>
        <p:nvGrpSpPr>
          <p:cNvPr id="36868" name="组合 42"/>
          <p:cNvGrpSpPr/>
          <p:nvPr/>
        </p:nvGrpSpPr>
        <p:grpSpPr>
          <a:xfrm>
            <a:off x="1003300" y="1268413"/>
            <a:ext cx="7240588" cy="679450"/>
            <a:chOff x="0" y="0"/>
            <a:chExt cx="7241884" cy="678766"/>
          </a:xfrm>
        </p:grpSpPr>
        <p:grpSp>
          <p:nvGrpSpPr>
            <p:cNvPr id="41022" name="组合 10"/>
            <p:cNvGrpSpPr/>
            <p:nvPr/>
          </p:nvGrpSpPr>
          <p:grpSpPr>
            <a:xfrm>
              <a:off x="0" y="0"/>
              <a:ext cx="7241884" cy="678766"/>
              <a:chOff x="0" y="0"/>
              <a:chExt cx="4074496" cy="450454"/>
            </a:xfrm>
          </p:grpSpPr>
          <p:sp>
            <p:nvSpPr>
              <p:cNvPr id="41024" name="矩形 4"/>
              <p:cNvSpPr/>
              <p:nvPr/>
            </p:nvSpPr>
            <p:spPr>
              <a:xfrm>
                <a:off x="0" y="0"/>
                <a:ext cx="4074496" cy="450454"/>
              </a:xfrm>
              <a:prstGeom prst="rect">
                <a:avLst/>
              </a:prstGeom>
              <a:solidFill>
                <a:srgbClr val="7F7F7F"/>
              </a:solidFill>
              <a:ln w="9525">
                <a:noFill/>
              </a:ln>
              <a:effectLst>
                <a:outerShdw dist="38100" dir="2699999" algn="ctr" rotWithShape="0">
                  <a:srgbClr val="000000">
                    <a:alpha val="25998"/>
                  </a:srgbClr>
                </a:outerShdw>
              </a:effectLst>
            </p:spPr>
            <p:txBody>
              <a:bodyPr lIns="0" tIns="0" rIns="0" b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zh-CN" sz="2600" dirty="0">
                  <a:latin typeface="华文楷体" panose="02010600040101010101" pitchFamily="2" charset="-122"/>
                  <a:ea typeface="华文楷体" panose="02010600040101010101" pitchFamily="2" charset="-122"/>
                </a:endParaRPr>
              </a:p>
            </p:txBody>
          </p:sp>
          <p:grpSp>
            <p:nvGrpSpPr>
              <p:cNvPr id="41025" name="椭圆 5"/>
              <p:cNvGrpSpPr/>
              <p:nvPr/>
            </p:nvGrpSpPr>
            <p:grpSpPr>
              <a:xfrm>
                <a:off x="104341" y="54601"/>
                <a:ext cx="308736" cy="335441"/>
                <a:chOff x="0" y="0"/>
                <a:chExt cx="548640" cy="505968"/>
              </a:xfrm>
            </p:grpSpPr>
            <p:pic>
              <p:nvPicPr>
                <p:cNvPr id="41027" name="椭圆 5"/>
                <p:cNvPicPr/>
                <p:nvPr/>
              </p:nvPicPr>
              <p:blipFill>
                <a:blip r:embed="rId1"/>
                <a:stretch>
                  <a:fillRect/>
                </a:stretch>
              </p:blipFill>
              <p:spPr>
                <a:xfrm>
                  <a:off x="0" y="0"/>
                  <a:ext cx="548640" cy="505968"/>
                </a:xfrm>
                <a:prstGeom prst="rect">
                  <a:avLst/>
                </a:prstGeom>
                <a:noFill/>
                <a:ln w="9525">
                  <a:noFill/>
                </a:ln>
              </p:spPr>
            </p:pic>
            <p:sp>
              <p:nvSpPr>
                <p:cNvPr id="41028" name="Text Box 9"/>
                <p:cNvSpPr txBox="1"/>
                <p:nvPr/>
              </p:nvSpPr>
              <p:spPr>
                <a:xfrm>
                  <a:off x="83789" y="77142"/>
                  <a:ext cx="382186" cy="348347"/>
                </a:xfrm>
                <a:prstGeom prst="rect">
                  <a:avLst/>
                </a:prstGeom>
                <a:noFill/>
                <a:ln w="9525">
                  <a:noFill/>
                </a:ln>
              </p:spPr>
              <p:txBody>
                <a:bodyPr lIns="0" tIns="0" rIns="0" b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zh-CN" sz="2600" dirty="0">
                    <a:solidFill>
                      <a:srgbClr val="C00000"/>
                    </a:solidFill>
                    <a:latin typeface="华文楷体" panose="02010600040101010101" pitchFamily="2" charset="-122"/>
                    <a:ea typeface="华文楷体" panose="02010600040101010101" pitchFamily="2" charset="-122"/>
                  </a:endParaRPr>
                </a:p>
              </p:txBody>
            </p:sp>
          </p:grpSp>
          <p:sp>
            <p:nvSpPr>
              <p:cNvPr id="4" name="TextBox 7"/>
              <p:cNvSpPr txBox="1">
                <a:spLocks noChangeArrowheads="1"/>
              </p:cNvSpPr>
              <p:nvPr/>
            </p:nvSpPr>
            <p:spPr bwMode="auto">
              <a:xfrm>
                <a:off x="469001" y="68410"/>
                <a:ext cx="3605495" cy="305214"/>
              </a:xfrm>
              <a:prstGeom prst="rect">
                <a:avLst/>
              </a:prstGeom>
              <a:noFill/>
              <a:ln>
                <a:noFill/>
              </a:ln>
            </p:spPr>
            <p:txBody>
              <a:bodyPr>
                <a:spAutoFit/>
              </a:bodyPr>
              <a:lstStyle>
                <a:lvl1pPr algn="l" eaLnBrk="0" hangingPunct="0">
                  <a:spcBef>
                    <a:spcPct val="10000"/>
                  </a:spcBef>
                  <a:buFont typeface="Wingdings" panose="05000000000000000000" pitchFamily="2" charset="2"/>
                  <a:buChar char="l"/>
                  <a:defRPr sz="2400">
                    <a:solidFill>
                      <a:schemeClr val="tx1"/>
                    </a:solidFill>
                    <a:latin typeface="Calibri" panose="020F0502020204030204" pitchFamily="34" charset="0"/>
                    <a:ea typeface="黑体" panose="02010609060101010101" pitchFamily="49" charset="-122"/>
                  </a:defRPr>
                </a:lvl1pPr>
                <a:lvl2pPr marL="742950" indent="-285750" algn="l" eaLnBrk="0" hangingPunct="0">
                  <a:spcBef>
                    <a:spcPct val="10000"/>
                  </a:spcBef>
                  <a:buFont typeface="Wingdings" panose="05000000000000000000" pitchFamily="2" charset="2"/>
                  <a:buChar char="Ø"/>
                  <a:defRPr sz="24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1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gn="l" eaLnBrk="0" hangingPunct="0">
                  <a:spcBef>
                    <a:spcPct val="10000"/>
                  </a:spcBef>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10000"/>
                  </a:spcBef>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zh-CN" sz="2400" b="1" i="0" u="none" strike="noStrike" kern="1200" cap="none" spc="0" normalizeH="0" baseline="0" noProof="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rPr>
                  <a:t>基本概念和排序方法概述</a:t>
                </a:r>
                <a:endParaRPr kumimoji="0" lang="zh-CN" altLang="zh-CN" sz="2400" b="1" i="0" u="none" strike="noStrike" kern="1200" cap="none" spc="0" normalizeH="0" baseline="0" noProof="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endParaRPr>
              </a:p>
            </p:txBody>
          </p:sp>
        </p:grpSp>
        <p:sp>
          <p:nvSpPr>
            <p:cNvPr id="41023" name="TextBox 23"/>
            <p:cNvSpPr txBox="1"/>
            <p:nvPr/>
          </p:nvSpPr>
          <p:spPr>
            <a:xfrm>
              <a:off x="185100" y="114417"/>
              <a:ext cx="576064" cy="461665"/>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Arial" panose="020B0604020202020204" pitchFamily="34" charset="0"/>
                  <a:ea typeface="宋体" panose="02010600030101010101" pitchFamily="2" charset="-122"/>
                </a:rPr>
                <a:t>1</a:t>
              </a:r>
              <a:endParaRPr lang="zh-CN" altLang="en-US" b="1" dirty="0">
                <a:latin typeface="Arial" panose="020B0604020202020204" pitchFamily="34" charset="0"/>
                <a:ea typeface="宋体" panose="02010600030101010101" pitchFamily="2" charset="-122"/>
              </a:endParaRPr>
            </a:p>
          </p:txBody>
        </p:sp>
      </p:grpSp>
      <p:grpSp>
        <p:nvGrpSpPr>
          <p:cNvPr id="36876" name="组合 41"/>
          <p:cNvGrpSpPr/>
          <p:nvPr/>
        </p:nvGrpSpPr>
        <p:grpSpPr>
          <a:xfrm>
            <a:off x="1003300" y="2009775"/>
            <a:ext cx="7240588" cy="679450"/>
            <a:chOff x="0" y="0"/>
            <a:chExt cx="7241884" cy="678766"/>
          </a:xfrm>
        </p:grpSpPr>
        <p:grpSp>
          <p:nvGrpSpPr>
            <p:cNvPr id="41015" name="组合 10"/>
            <p:cNvGrpSpPr/>
            <p:nvPr/>
          </p:nvGrpSpPr>
          <p:grpSpPr>
            <a:xfrm>
              <a:off x="0" y="0"/>
              <a:ext cx="7241884" cy="678766"/>
              <a:chOff x="0" y="0"/>
              <a:chExt cx="4074496" cy="450454"/>
            </a:xfrm>
          </p:grpSpPr>
          <p:sp>
            <p:nvSpPr>
              <p:cNvPr id="41017" name="矩形 25"/>
              <p:cNvSpPr/>
              <p:nvPr/>
            </p:nvSpPr>
            <p:spPr>
              <a:xfrm>
                <a:off x="0" y="0"/>
                <a:ext cx="4074496" cy="450454"/>
              </a:xfrm>
              <a:prstGeom prst="rect">
                <a:avLst/>
              </a:prstGeom>
              <a:solidFill>
                <a:srgbClr val="7F7F7F"/>
              </a:solidFill>
              <a:ln w="9525">
                <a:noFill/>
              </a:ln>
              <a:effectLst>
                <a:outerShdw dist="38100" dir="2699999" algn="ctr" rotWithShape="0">
                  <a:srgbClr val="000000">
                    <a:alpha val="25998"/>
                  </a:srgbClr>
                </a:outerShdw>
              </a:effectLst>
            </p:spPr>
            <p:txBody>
              <a:bodyPr lIns="0" tIns="0" rIns="0" b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zh-CN" sz="2600" dirty="0">
                  <a:latin typeface="华文楷体" panose="02010600040101010101" pitchFamily="2" charset="-122"/>
                  <a:ea typeface="华文楷体" panose="02010600040101010101" pitchFamily="2" charset="-122"/>
                </a:endParaRPr>
              </a:p>
            </p:txBody>
          </p:sp>
          <p:grpSp>
            <p:nvGrpSpPr>
              <p:cNvPr id="41018" name="椭圆 26"/>
              <p:cNvGrpSpPr/>
              <p:nvPr/>
            </p:nvGrpSpPr>
            <p:grpSpPr>
              <a:xfrm>
                <a:off x="104341" y="54812"/>
                <a:ext cx="308736" cy="335441"/>
                <a:chOff x="0" y="0"/>
                <a:chExt cx="548640" cy="505968"/>
              </a:xfrm>
            </p:grpSpPr>
            <p:pic>
              <p:nvPicPr>
                <p:cNvPr id="41020" name="椭圆 26"/>
                <p:cNvPicPr/>
                <p:nvPr/>
              </p:nvPicPr>
              <p:blipFill>
                <a:blip r:embed="rId1"/>
                <a:stretch>
                  <a:fillRect/>
                </a:stretch>
              </p:blipFill>
              <p:spPr>
                <a:xfrm>
                  <a:off x="0" y="0"/>
                  <a:ext cx="548640" cy="505968"/>
                </a:xfrm>
                <a:prstGeom prst="rect">
                  <a:avLst/>
                </a:prstGeom>
                <a:noFill/>
                <a:ln w="9525">
                  <a:noFill/>
                </a:ln>
              </p:spPr>
            </p:pic>
            <p:sp>
              <p:nvSpPr>
                <p:cNvPr id="41021" name="Text Box 17"/>
                <p:cNvSpPr txBox="1"/>
                <p:nvPr/>
              </p:nvSpPr>
              <p:spPr>
                <a:xfrm>
                  <a:off x="83789" y="76824"/>
                  <a:ext cx="382186" cy="348347"/>
                </a:xfrm>
                <a:prstGeom prst="rect">
                  <a:avLst/>
                </a:prstGeom>
                <a:noFill/>
                <a:ln w="9525">
                  <a:noFill/>
                </a:ln>
              </p:spPr>
              <p:txBody>
                <a:bodyPr lIns="0" tIns="0" rIns="0" b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zh-CN" sz="2600" dirty="0">
                    <a:solidFill>
                      <a:srgbClr val="C00000"/>
                    </a:solidFill>
                    <a:latin typeface="华文楷体" panose="02010600040101010101" pitchFamily="2" charset="-122"/>
                    <a:ea typeface="华文楷体" panose="02010600040101010101" pitchFamily="2" charset="-122"/>
                  </a:endParaRPr>
                </a:p>
              </p:txBody>
            </p:sp>
          </p:grpSp>
          <p:sp>
            <p:nvSpPr>
              <p:cNvPr id="6" name="TextBox 27"/>
              <p:cNvSpPr txBox="1">
                <a:spLocks noChangeArrowheads="1"/>
              </p:cNvSpPr>
              <p:nvPr/>
            </p:nvSpPr>
            <p:spPr bwMode="auto">
              <a:xfrm>
                <a:off x="469001" y="68410"/>
                <a:ext cx="3605495" cy="303109"/>
              </a:xfrm>
              <a:prstGeom prst="rect">
                <a:avLst/>
              </a:prstGeom>
              <a:noFill/>
              <a:ln>
                <a:noFill/>
              </a:ln>
            </p:spPr>
            <p:txBody>
              <a:bodyPr>
                <a:spAutoFit/>
              </a:bodyPr>
              <a:lstStyle>
                <a:lvl1pPr algn="l" eaLnBrk="0" hangingPunct="0">
                  <a:spcBef>
                    <a:spcPct val="10000"/>
                  </a:spcBef>
                  <a:buFont typeface="Wingdings" panose="05000000000000000000" pitchFamily="2" charset="2"/>
                  <a:buChar char="l"/>
                  <a:defRPr sz="2400">
                    <a:solidFill>
                      <a:schemeClr val="tx1"/>
                    </a:solidFill>
                    <a:latin typeface="Calibri" panose="020F0502020204030204" pitchFamily="34" charset="0"/>
                    <a:ea typeface="黑体" panose="02010609060101010101" pitchFamily="49" charset="-122"/>
                  </a:defRPr>
                </a:lvl1pPr>
                <a:lvl2pPr marL="742950" indent="-285750" algn="l" eaLnBrk="0" hangingPunct="0">
                  <a:spcBef>
                    <a:spcPct val="10000"/>
                  </a:spcBef>
                  <a:buFont typeface="Wingdings" panose="05000000000000000000" pitchFamily="2" charset="2"/>
                  <a:buChar char="Ø"/>
                  <a:defRPr sz="24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1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gn="l" eaLnBrk="0" hangingPunct="0">
                  <a:spcBef>
                    <a:spcPct val="10000"/>
                  </a:spcBef>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10000"/>
                  </a:spcBef>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zh-CN" sz="2400" b="1" i="0" u="none" strike="noStrike" kern="1200" cap="none" spc="0" normalizeH="0" baseline="0" noProof="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rPr>
                  <a:t>插入排序</a:t>
                </a:r>
                <a:endParaRPr kumimoji="0" lang="zh-CN" altLang="zh-CN" sz="2400" b="1" i="0" u="none" strike="noStrike" kern="1200" cap="none" spc="0" normalizeH="0" baseline="0" noProof="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endParaRPr>
              </a:p>
            </p:txBody>
          </p:sp>
        </p:grpSp>
        <p:sp>
          <p:nvSpPr>
            <p:cNvPr id="41016" name="TextBox 28"/>
            <p:cNvSpPr txBox="1"/>
            <p:nvPr/>
          </p:nvSpPr>
          <p:spPr>
            <a:xfrm>
              <a:off x="185100" y="114417"/>
              <a:ext cx="576064" cy="461665"/>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Arial" panose="020B0604020202020204" pitchFamily="34" charset="0"/>
                  <a:ea typeface="宋体" panose="02010600030101010101" pitchFamily="2" charset="-122"/>
                </a:rPr>
                <a:t>2</a:t>
              </a:r>
              <a:endParaRPr lang="zh-CN" altLang="en-US" b="1" dirty="0">
                <a:latin typeface="Arial" panose="020B0604020202020204" pitchFamily="34" charset="0"/>
                <a:ea typeface="宋体" panose="02010600030101010101" pitchFamily="2" charset="-122"/>
              </a:endParaRPr>
            </a:p>
          </p:txBody>
        </p:sp>
      </p:grpSp>
      <p:grpSp>
        <p:nvGrpSpPr>
          <p:cNvPr id="36884" name="组合 40"/>
          <p:cNvGrpSpPr/>
          <p:nvPr/>
        </p:nvGrpSpPr>
        <p:grpSpPr>
          <a:xfrm>
            <a:off x="1003300" y="2744788"/>
            <a:ext cx="7240588" cy="679450"/>
            <a:chOff x="0" y="0"/>
            <a:chExt cx="7241884" cy="678766"/>
          </a:xfrm>
        </p:grpSpPr>
        <p:grpSp>
          <p:nvGrpSpPr>
            <p:cNvPr id="41008" name="组合 10"/>
            <p:cNvGrpSpPr/>
            <p:nvPr/>
          </p:nvGrpSpPr>
          <p:grpSpPr>
            <a:xfrm>
              <a:off x="0" y="0"/>
              <a:ext cx="7241884" cy="678766"/>
              <a:chOff x="0" y="0"/>
              <a:chExt cx="4074496" cy="450454"/>
            </a:xfrm>
          </p:grpSpPr>
          <p:sp>
            <p:nvSpPr>
              <p:cNvPr id="41010" name="矩形 30"/>
              <p:cNvSpPr/>
              <p:nvPr/>
            </p:nvSpPr>
            <p:spPr>
              <a:xfrm>
                <a:off x="0" y="0"/>
                <a:ext cx="4074496" cy="450454"/>
              </a:xfrm>
              <a:prstGeom prst="rect">
                <a:avLst/>
              </a:prstGeom>
              <a:solidFill>
                <a:srgbClr val="7F7F7F"/>
              </a:solidFill>
              <a:ln w="9525">
                <a:noFill/>
              </a:ln>
              <a:effectLst>
                <a:outerShdw dist="38100" dir="2699999" algn="ctr" rotWithShape="0">
                  <a:srgbClr val="000000">
                    <a:alpha val="25998"/>
                  </a:srgbClr>
                </a:outerShdw>
              </a:effectLst>
            </p:spPr>
            <p:txBody>
              <a:bodyPr lIns="0" tIns="0" rIns="0" b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zh-CN" sz="2600" dirty="0">
                  <a:latin typeface="华文楷体" panose="02010600040101010101" pitchFamily="2" charset="-122"/>
                  <a:ea typeface="华文楷体" panose="02010600040101010101" pitchFamily="2" charset="-122"/>
                </a:endParaRPr>
              </a:p>
            </p:txBody>
          </p:sp>
          <p:grpSp>
            <p:nvGrpSpPr>
              <p:cNvPr id="41011" name="椭圆 31"/>
              <p:cNvGrpSpPr/>
              <p:nvPr/>
            </p:nvGrpSpPr>
            <p:grpSpPr>
              <a:xfrm>
                <a:off x="104341" y="55022"/>
                <a:ext cx="308736" cy="335441"/>
                <a:chOff x="0" y="0"/>
                <a:chExt cx="548640" cy="505968"/>
              </a:xfrm>
            </p:grpSpPr>
            <p:pic>
              <p:nvPicPr>
                <p:cNvPr id="41013" name="椭圆 31"/>
                <p:cNvPicPr/>
                <p:nvPr/>
              </p:nvPicPr>
              <p:blipFill>
                <a:blip r:embed="rId1"/>
                <a:stretch>
                  <a:fillRect/>
                </a:stretch>
              </p:blipFill>
              <p:spPr>
                <a:xfrm>
                  <a:off x="0" y="0"/>
                  <a:ext cx="548640" cy="505968"/>
                </a:xfrm>
                <a:prstGeom prst="rect">
                  <a:avLst/>
                </a:prstGeom>
                <a:noFill/>
                <a:ln w="9525">
                  <a:noFill/>
                </a:ln>
              </p:spPr>
            </p:pic>
            <p:sp>
              <p:nvSpPr>
                <p:cNvPr id="41014" name="Text Box 25"/>
                <p:cNvSpPr txBox="1"/>
                <p:nvPr/>
              </p:nvSpPr>
              <p:spPr>
                <a:xfrm>
                  <a:off x="83789" y="76507"/>
                  <a:ext cx="382186" cy="348347"/>
                </a:xfrm>
                <a:prstGeom prst="rect">
                  <a:avLst/>
                </a:prstGeom>
                <a:noFill/>
                <a:ln w="9525">
                  <a:noFill/>
                </a:ln>
              </p:spPr>
              <p:txBody>
                <a:bodyPr lIns="0" tIns="0" rIns="0" b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zh-CN" sz="2600" dirty="0">
                    <a:solidFill>
                      <a:srgbClr val="C00000"/>
                    </a:solidFill>
                    <a:latin typeface="华文楷体" panose="02010600040101010101" pitchFamily="2" charset="-122"/>
                    <a:ea typeface="华文楷体" panose="02010600040101010101" pitchFamily="2" charset="-122"/>
                  </a:endParaRPr>
                </a:p>
              </p:txBody>
            </p:sp>
          </p:grpSp>
          <p:sp>
            <p:nvSpPr>
              <p:cNvPr id="8" name="TextBox 32"/>
              <p:cNvSpPr txBox="1">
                <a:spLocks noChangeArrowheads="1"/>
              </p:cNvSpPr>
              <p:nvPr/>
            </p:nvSpPr>
            <p:spPr bwMode="auto">
              <a:xfrm>
                <a:off x="469001" y="68410"/>
                <a:ext cx="3605495" cy="305214"/>
              </a:xfrm>
              <a:prstGeom prst="rect">
                <a:avLst/>
              </a:prstGeom>
              <a:noFill/>
              <a:ln>
                <a:noFill/>
              </a:ln>
            </p:spPr>
            <p:txBody>
              <a:bodyPr>
                <a:spAutoFit/>
              </a:bodyPr>
              <a:lstStyle>
                <a:lvl1pPr algn="l" eaLnBrk="0" hangingPunct="0">
                  <a:spcBef>
                    <a:spcPct val="10000"/>
                  </a:spcBef>
                  <a:buFont typeface="Wingdings" panose="05000000000000000000" pitchFamily="2" charset="2"/>
                  <a:buChar char="l"/>
                  <a:defRPr sz="2400">
                    <a:solidFill>
                      <a:schemeClr val="tx1"/>
                    </a:solidFill>
                    <a:latin typeface="Calibri" panose="020F0502020204030204" pitchFamily="34" charset="0"/>
                    <a:ea typeface="黑体" panose="02010609060101010101" pitchFamily="49" charset="-122"/>
                  </a:defRPr>
                </a:lvl1pPr>
                <a:lvl2pPr marL="742950" indent="-285750" algn="l" eaLnBrk="0" hangingPunct="0">
                  <a:spcBef>
                    <a:spcPct val="10000"/>
                  </a:spcBef>
                  <a:buFont typeface="Wingdings" panose="05000000000000000000" pitchFamily="2" charset="2"/>
                  <a:buChar char="Ø"/>
                  <a:defRPr sz="24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1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gn="l" eaLnBrk="0" hangingPunct="0">
                  <a:spcBef>
                    <a:spcPct val="10000"/>
                  </a:spcBef>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10000"/>
                  </a:spcBef>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zh-CN" sz="2400" b="1" i="0" u="none" strike="noStrike" kern="1200" cap="none" spc="0" normalizeH="0" baseline="0" noProof="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rPr>
                  <a:t>交换排序</a:t>
                </a:r>
                <a:endParaRPr kumimoji="0" lang="zh-CN" altLang="zh-CN" sz="2400" b="1" i="0" u="none" strike="noStrike" kern="1200" cap="none" spc="0" normalizeH="0" baseline="0" noProof="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endParaRPr>
              </a:p>
            </p:txBody>
          </p:sp>
        </p:grpSp>
        <p:sp>
          <p:nvSpPr>
            <p:cNvPr id="41009" name="TextBox 33"/>
            <p:cNvSpPr txBox="1"/>
            <p:nvPr/>
          </p:nvSpPr>
          <p:spPr>
            <a:xfrm>
              <a:off x="185100" y="114417"/>
              <a:ext cx="576064" cy="461665"/>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Arial" panose="020B0604020202020204" pitchFamily="34" charset="0"/>
                  <a:ea typeface="宋体" panose="02010600030101010101" pitchFamily="2" charset="-122"/>
                </a:rPr>
                <a:t>3</a:t>
              </a:r>
              <a:endParaRPr lang="zh-CN" altLang="en-US" b="1" dirty="0">
                <a:latin typeface="Arial" panose="020B0604020202020204" pitchFamily="34" charset="0"/>
                <a:ea typeface="宋体" panose="02010600030101010101" pitchFamily="2" charset="-122"/>
              </a:endParaRPr>
            </a:p>
          </p:txBody>
        </p:sp>
      </p:grpSp>
      <p:grpSp>
        <p:nvGrpSpPr>
          <p:cNvPr id="36892" name="组合 40"/>
          <p:cNvGrpSpPr/>
          <p:nvPr/>
        </p:nvGrpSpPr>
        <p:grpSpPr>
          <a:xfrm>
            <a:off x="1003300" y="3484563"/>
            <a:ext cx="7240588" cy="679450"/>
            <a:chOff x="0" y="0"/>
            <a:chExt cx="7241884" cy="678766"/>
          </a:xfrm>
        </p:grpSpPr>
        <p:grpSp>
          <p:nvGrpSpPr>
            <p:cNvPr id="41001" name="组合 10"/>
            <p:cNvGrpSpPr/>
            <p:nvPr/>
          </p:nvGrpSpPr>
          <p:grpSpPr>
            <a:xfrm>
              <a:off x="0" y="0"/>
              <a:ext cx="7241884" cy="678766"/>
              <a:chOff x="0" y="0"/>
              <a:chExt cx="4074496" cy="450454"/>
            </a:xfrm>
          </p:grpSpPr>
          <p:sp>
            <p:nvSpPr>
              <p:cNvPr id="41003" name="矩形 30"/>
              <p:cNvSpPr/>
              <p:nvPr/>
            </p:nvSpPr>
            <p:spPr>
              <a:xfrm>
                <a:off x="0" y="0"/>
                <a:ext cx="4074496" cy="450454"/>
              </a:xfrm>
              <a:prstGeom prst="rect">
                <a:avLst/>
              </a:prstGeom>
              <a:solidFill>
                <a:srgbClr val="C00000"/>
              </a:solidFill>
              <a:ln w="9525">
                <a:noFill/>
              </a:ln>
              <a:effectLst>
                <a:outerShdw dist="38100" dir="2699999" algn="ctr" rotWithShape="0">
                  <a:srgbClr val="000000">
                    <a:alpha val="25998"/>
                  </a:srgbClr>
                </a:outerShdw>
              </a:effectLst>
            </p:spPr>
            <p:txBody>
              <a:bodyPr lIns="0" tIns="0" rIns="0" b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zh-CN" sz="2600" dirty="0">
                  <a:latin typeface="华文楷体" panose="02010600040101010101" pitchFamily="2" charset="-122"/>
                  <a:ea typeface="华文楷体" panose="02010600040101010101" pitchFamily="2" charset="-122"/>
                </a:endParaRPr>
              </a:p>
            </p:txBody>
          </p:sp>
          <p:grpSp>
            <p:nvGrpSpPr>
              <p:cNvPr id="41004" name="椭圆 31"/>
              <p:cNvGrpSpPr/>
              <p:nvPr/>
            </p:nvGrpSpPr>
            <p:grpSpPr>
              <a:xfrm>
                <a:off x="104341" y="55022"/>
                <a:ext cx="308736" cy="335441"/>
                <a:chOff x="0" y="0"/>
                <a:chExt cx="548640" cy="505968"/>
              </a:xfrm>
            </p:grpSpPr>
            <p:pic>
              <p:nvPicPr>
                <p:cNvPr id="41006" name="椭圆 31"/>
                <p:cNvPicPr/>
                <p:nvPr/>
              </p:nvPicPr>
              <p:blipFill>
                <a:blip r:embed="rId1"/>
                <a:stretch>
                  <a:fillRect/>
                </a:stretch>
              </p:blipFill>
              <p:spPr>
                <a:xfrm>
                  <a:off x="0" y="0"/>
                  <a:ext cx="548640" cy="505968"/>
                </a:xfrm>
                <a:prstGeom prst="rect">
                  <a:avLst/>
                </a:prstGeom>
                <a:noFill/>
                <a:ln w="9525">
                  <a:noFill/>
                </a:ln>
              </p:spPr>
            </p:pic>
            <p:sp>
              <p:nvSpPr>
                <p:cNvPr id="41007" name="Text Box 25"/>
                <p:cNvSpPr txBox="1"/>
                <p:nvPr/>
              </p:nvSpPr>
              <p:spPr>
                <a:xfrm>
                  <a:off x="83789" y="76507"/>
                  <a:ext cx="382186" cy="348347"/>
                </a:xfrm>
                <a:prstGeom prst="rect">
                  <a:avLst/>
                </a:prstGeom>
                <a:noFill/>
                <a:ln w="9525">
                  <a:noFill/>
                </a:ln>
              </p:spPr>
              <p:txBody>
                <a:bodyPr lIns="0" tIns="0" rIns="0" b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zh-CN" sz="2600" dirty="0">
                    <a:solidFill>
                      <a:srgbClr val="C00000"/>
                    </a:solidFill>
                    <a:latin typeface="华文楷体" panose="02010600040101010101" pitchFamily="2" charset="-122"/>
                    <a:ea typeface="华文楷体" panose="02010600040101010101" pitchFamily="2" charset="-122"/>
                  </a:endParaRPr>
                </a:p>
              </p:txBody>
            </p:sp>
          </p:grpSp>
          <p:sp>
            <p:nvSpPr>
              <p:cNvPr id="10" name="TextBox 32"/>
              <p:cNvSpPr txBox="1">
                <a:spLocks noChangeArrowheads="1"/>
              </p:cNvSpPr>
              <p:nvPr/>
            </p:nvSpPr>
            <p:spPr bwMode="auto">
              <a:xfrm>
                <a:off x="469001" y="68410"/>
                <a:ext cx="3605495" cy="303109"/>
              </a:xfrm>
              <a:prstGeom prst="rect">
                <a:avLst/>
              </a:prstGeom>
              <a:noFill/>
              <a:ln>
                <a:noFill/>
              </a:ln>
            </p:spPr>
            <p:txBody>
              <a:bodyPr>
                <a:spAutoFit/>
              </a:bodyPr>
              <a:lstStyle>
                <a:lvl1pPr algn="l" eaLnBrk="0" hangingPunct="0">
                  <a:spcBef>
                    <a:spcPct val="10000"/>
                  </a:spcBef>
                  <a:buFont typeface="Wingdings" panose="05000000000000000000" pitchFamily="2" charset="2"/>
                  <a:buChar char="l"/>
                  <a:defRPr sz="2400">
                    <a:solidFill>
                      <a:schemeClr val="tx1"/>
                    </a:solidFill>
                    <a:latin typeface="Calibri" panose="020F0502020204030204" pitchFamily="34" charset="0"/>
                    <a:ea typeface="黑体" panose="02010609060101010101" pitchFamily="49" charset="-122"/>
                  </a:defRPr>
                </a:lvl1pPr>
                <a:lvl2pPr marL="742950" indent="-285750" algn="l" eaLnBrk="0" hangingPunct="0">
                  <a:spcBef>
                    <a:spcPct val="10000"/>
                  </a:spcBef>
                  <a:buFont typeface="Wingdings" panose="05000000000000000000" pitchFamily="2" charset="2"/>
                  <a:buChar char="Ø"/>
                  <a:defRPr sz="24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1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gn="l" eaLnBrk="0" hangingPunct="0">
                  <a:spcBef>
                    <a:spcPct val="10000"/>
                  </a:spcBef>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10000"/>
                  </a:spcBef>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zh-CN" sz="2400" b="1" i="0" u="none" strike="noStrike" kern="1200" cap="none" spc="0" normalizeH="0" baseline="0" noProof="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rPr>
                  <a:t>选择排序</a:t>
                </a:r>
                <a:endParaRPr kumimoji="0" lang="zh-CN" altLang="zh-CN" sz="2400" b="1" i="0" u="none" strike="noStrike" kern="1200" cap="none" spc="0" normalizeH="0" baseline="0" noProof="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endParaRPr>
              </a:p>
            </p:txBody>
          </p:sp>
        </p:grpSp>
        <p:sp>
          <p:nvSpPr>
            <p:cNvPr id="41002" name="TextBox 33"/>
            <p:cNvSpPr txBox="1"/>
            <p:nvPr/>
          </p:nvSpPr>
          <p:spPr>
            <a:xfrm>
              <a:off x="185100" y="114417"/>
              <a:ext cx="576064" cy="461665"/>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Arial" panose="020B0604020202020204" pitchFamily="34" charset="0"/>
                  <a:ea typeface="宋体" panose="02010600030101010101" pitchFamily="2" charset="-122"/>
                </a:rPr>
                <a:t>4</a:t>
              </a:r>
              <a:endParaRPr lang="zh-CN" altLang="en-US" b="1" dirty="0">
                <a:latin typeface="Arial" panose="020B0604020202020204" pitchFamily="34" charset="0"/>
                <a:ea typeface="宋体" panose="02010600030101010101" pitchFamily="2" charset="-122"/>
              </a:endParaRPr>
            </a:p>
          </p:txBody>
        </p:sp>
      </p:grpSp>
      <p:grpSp>
        <p:nvGrpSpPr>
          <p:cNvPr id="36900" name="组合 40"/>
          <p:cNvGrpSpPr/>
          <p:nvPr/>
        </p:nvGrpSpPr>
        <p:grpSpPr>
          <a:xfrm>
            <a:off x="1003300" y="4225925"/>
            <a:ext cx="7240588" cy="679450"/>
            <a:chOff x="0" y="0"/>
            <a:chExt cx="7241884" cy="678766"/>
          </a:xfrm>
        </p:grpSpPr>
        <p:grpSp>
          <p:nvGrpSpPr>
            <p:cNvPr id="40994" name="组合 10"/>
            <p:cNvGrpSpPr/>
            <p:nvPr/>
          </p:nvGrpSpPr>
          <p:grpSpPr>
            <a:xfrm>
              <a:off x="0" y="0"/>
              <a:ext cx="7241884" cy="678766"/>
              <a:chOff x="0" y="0"/>
              <a:chExt cx="4074496" cy="450454"/>
            </a:xfrm>
          </p:grpSpPr>
          <p:sp>
            <p:nvSpPr>
              <p:cNvPr id="40996" name="矩形 30"/>
              <p:cNvSpPr/>
              <p:nvPr/>
            </p:nvSpPr>
            <p:spPr>
              <a:xfrm>
                <a:off x="0" y="0"/>
                <a:ext cx="4074496" cy="450454"/>
              </a:xfrm>
              <a:prstGeom prst="rect">
                <a:avLst/>
              </a:prstGeom>
              <a:solidFill>
                <a:srgbClr val="7F7F7F"/>
              </a:solidFill>
              <a:ln w="9525">
                <a:noFill/>
              </a:ln>
              <a:effectLst>
                <a:outerShdw dist="38100" dir="2699999" algn="ctr" rotWithShape="0">
                  <a:srgbClr val="000000">
                    <a:alpha val="25998"/>
                  </a:srgbClr>
                </a:outerShdw>
              </a:effectLst>
            </p:spPr>
            <p:txBody>
              <a:bodyPr lIns="0" tIns="0" rIns="0" b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zh-CN" sz="2600" dirty="0">
                  <a:latin typeface="华文楷体" panose="02010600040101010101" pitchFamily="2" charset="-122"/>
                  <a:ea typeface="华文楷体" panose="02010600040101010101" pitchFamily="2" charset="-122"/>
                </a:endParaRPr>
              </a:p>
            </p:txBody>
          </p:sp>
          <p:grpSp>
            <p:nvGrpSpPr>
              <p:cNvPr id="40997" name="椭圆 31"/>
              <p:cNvGrpSpPr/>
              <p:nvPr/>
            </p:nvGrpSpPr>
            <p:grpSpPr>
              <a:xfrm>
                <a:off x="104341" y="55022"/>
                <a:ext cx="308736" cy="335441"/>
                <a:chOff x="0" y="0"/>
                <a:chExt cx="548640" cy="505968"/>
              </a:xfrm>
            </p:grpSpPr>
            <p:pic>
              <p:nvPicPr>
                <p:cNvPr id="40999" name="椭圆 31"/>
                <p:cNvPicPr/>
                <p:nvPr/>
              </p:nvPicPr>
              <p:blipFill>
                <a:blip r:embed="rId1"/>
                <a:stretch>
                  <a:fillRect/>
                </a:stretch>
              </p:blipFill>
              <p:spPr>
                <a:xfrm>
                  <a:off x="0" y="0"/>
                  <a:ext cx="548640" cy="505968"/>
                </a:xfrm>
                <a:prstGeom prst="rect">
                  <a:avLst/>
                </a:prstGeom>
                <a:noFill/>
                <a:ln w="9525">
                  <a:noFill/>
                </a:ln>
              </p:spPr>
            </p:pic>
            <p:sp>
              <p:nvSpPr>
                <p:cNvPr id="41000" name="Text Box 25"/>
                <p:cNvSpPr txBox="1"/>
                <p:nvPr/>
              </p:nvSpPr>
              <p:spPr>
                <a:xfrm>
                  <a:off x="83789" y="76507"/>
                  <a:ext cx="382186" cy="348347"/>
                </a:xfrm>
                <a:prstGeom prst="rect">
                  <a:avLst/>
                </a:prstGeom>
                <a:noFill/>
                <a:ln w="9525">
                  <a:noFill/>
                </a:ln>
              </p:spPr>
              <p:txBody>
                <a:bodyPr lIns="0" tIns="0" rIns="0" b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zh-CN" sz="2600" dirty="0">
                    <a:solidFill>
                      <a:srgbClr val="C00000"/>
                    </a:solidFill>
                    <a:latin typeface="华文楷体" panose="02010600040101010101" pitchFamily="2" charset="-122"/>
                    <a:ea typeface="华文楷体" panose="02010600040101010101" pitchFamily="2" charset="-122"/>
                  </a:endParaRPr>
                </a:p>
              </p:txBody>
            </p:sp>
          </p:grpSp>
          <p:sp>
            <p:nvSpPr>
              <p:cNvPr id="12" name="TextBox 32"/>
              <p:cNvSpPr txBox="1">
                <a:spLocks noChangeArrowheads="1"/>
              </p:cNvSpPr>
              <p:nvPr/>
            </p:nvSpPr>
            <p:spPr bwMode="auto">
              <a:xfrm>
                <a:off x="469001" y="68410"/>
                <a:ext cx="3605495" cy="303109"/>
              </a:xfrm>
              <a:prstGeom prst="rect">
                <a:avLst/>
              </a:prstGeom>
              <a:noFill/>
              <a:ln>
                <a:noFill/>
              </a:ln>
            </p:spPr>
            <p:txBody>
              <a:bodyPr>
                <a:spAutoFit/>
              </a:bodyPr>
              <a:lstStyle>
                <a:lvl1pPr algn="l" eaLnBrk="0" hangingPunct="0">
                  <a:spcBef>
                    <a:spcPct val="10000"/>
                  </a:spcBef>
                  <a:buFont typeface="Wingdings" panose="05000000000000000000" pitchFamily="2" charset="2"/>
                  <a:buChar char="l"/>
                  <a:defRPr sz="2400">
                    <a:solidFill>
                      <a:schemeClr val="tx1"/>
                    </a:solidFill>
                    <a:latin typeface="Calibri" panose="020F0502020204030204" pitchFamily="34" charset="0"/>
                    <a:ea typeface="黑体" panose="02010609060101010101" pitchFamily="49" charset="-122"/>
                  </a:defRPr>
                </a:lvl1pPr>
                <a:lvl2pPr marL="742950" indent="-285750" algn="l" eaLnBrk="0" hangingPunct="0">
                  <a:spcBef>
                    <a:spcPct val="10000"/>
                  </a:spcBef>
                  <a:buFont typeface="Wingdings" panose="05000000000000000000" pitchFamily="2" charset="2"/>
                  <a:buChar char="Ø"/>
                  <a:defRPr sz="24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1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gn="l" eaLnBrk="0" hangingPunct="0">
                  <a:spcBef>
                    <a:spcPct val="10000"/>
                  </a:spcBef>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10000"/>
                  </a:spcBef>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zh-CN" sz="2400" b="1" i="0" u="none" strike="noStrike" kern="1200" cap="none" spc="0" normalizeH="0" baseline="0" noProof="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rPr>
                  <a:t>归并排序</a:t>
                </a:r>
                <a:endParaRPr kumimoji="0" lang="zh-CN" altLang="zh-CN" sz="2400" b="1" i="0" u="none" strike="noStrike" kern="1200" cap="none" spc="0" normalizeH="0" baseline="0" noProof="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endParaRPr>
              </a:p>
            </p:txBody>
          </p:sp>
        </p:grpSp>
        <p:sp>
          <p:nvSpPr>
            <p:cNvPr id="40995" name="TextBox 33"/>
            <p:cNvSpPr txBox="1"/>
            <p:nvPr/>
          </p:nvSpPr>
          <p:spPr>
            <a:xfrm>
              <a:off x="185100" y="114417"/>
              <a:ext cx="576064" cy="461665"/>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Arial" panose="020B0604020202020204" pitchFamily="34" charset="0"/>
                  <a:ea typeface="宋体" panose="02010600030101010101" pitchFamily="2" charset="-122"/>
                </a:rPr>
                <a:t>5</a:t>
              </a:r>
              <a:endParaRPr lang="zh-CN" altLang="en-US" b="1" dirty="0">
                <a:latin typeface="Arial" panose="020B0604020202020204" pitchFamily="34" charset="0"/>
                <a:ea typeface="宋体" panose="02010600030101010101" pitchFamily="2" charset="-122"/>
              </a:endParaRPr>
            </a:p>
          </p:txBody>
        </p:sp>
      </p:grpSp>
      <p:grpSp>
        <p:nvGrpSpPr>
          <p:cNvPr id="36908" name="组合 40"/>
          <p:cNvGrpSpPr/>
          <p:nvPr/>
        </p:nvGrpSpPr>
        <p:grpSpPr>
          <a:xfrm>
            <a:off x="1003300" y="4954588"/>
            <a:ext cx="7240588" cy="679450"/>
            <a:chOff x="0" y="0"/>
            <a:chExt cx="7241884" cy="678766"/>
          </a:xfrm>
        </p:grpSpPr>
        <p:grpSp>
          <p:nvGrpSpPr>
            <p:cNvPr id="40987" name="组合 10"/>
            <p:cNvGrpSpPr/>
            <p:nvPr/>
          </p:nvGrpSpPr>
          <p:grpSpPr>
            <a:xfrm>
              <a:off x="0" y="0"/>
              <a:ext cx="7241884" cy="678766"/>
              <a:chOff x="0" y="0"/>
              <a:chExt cx="4074496" cy="450454"/>
            </a:xfrm>
          </p:grpSpPr>
          <p:sp>
            <p:nvSpPr>
              <p:cNvPr id="40989" name="矩形 30"/>
              <p:cNvSpPr/>
              <p:nvPr/>
            </p:nvSpPr>
            <p:spPr>
              <a:xfrm>
                <a:off x="0" y="0"/>
                <a:ext cx="4074496" cy="450454"/>
              </a:xfrm>
              <a:prstGeom prst="rect">
                <a:avLst/>
              </a:prstGeom>
              <a:solidFill>
                <a:srgbClr val="7F7F7F"/>
              </a:solidFill>
              <a:ln w="9525">
                <a:noFill/>
              </a:ln>
              <a:effectLst>
                <a:outerShdw dist="38100" dir="2699999" algn="ctr" rotWithShape="0">
                  <a:srgbClr val="000000">
                    <a:alpha val="25998"/>
                  </a:srgbClr>
                </a:outerShdw>
              </a:effectLst>
            </p:spPr>
            <p:txBody>
              <a:bodyPr lIns="0" tIns="0" rIns="0" b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zh-CN" sz="2600" dirty="0">
                  <a:latin typeface="华文楷体" panose="02010600040101010101" pitchFamily="2" charset="-122"/>
                  <a:ea typeface="华文楷体" panose="02010600040101010101" pitchFamily="2" charset="-122"/>
                </a:endParaRPr>
              </a:p>
            </p:txBody>
          </p:sp>
          <p:grpSp>
            <p:nvGrpSpPr>
              <p:cNvPr id="40990" name="椭圆 31"/>
              <p:cNvGrpSpPr/>
              <p:nvPr/>
            </p:nvGrpSpPr>
            <p:grpSpPr>
              <a:xfrm>
                <a:off x="104341" y="55022"/>
                <a:ext cx="308736" cy="335441"/>
                <a:chOff x="0" y="0"/>
                <a:chExt cx="548640" cy="505968"/>
              </a:xfrm>
            </p:grpSpPr>
            <p:pic>
              <p:nvPicPr>
                <p:cNvPr id="40992" name="椭圆 31"/>
                <p:cNvPicPr/>
                <p:nvPr/>
              </p:nvPicPr>
              <p:blipFill>
                <a:blip r:embed="rId1"/>
                <a:stretch>
                  <a:fillRect/>
                </a:stretch>
              </p:blipFill>
              <p:spPr>
                <a:xfrm>
                  <a:off x="0" y="0"/>
                  <a:ext cx="548640" cy="505968"/>
                </a:xfrm>
                <a:prstGeom prst="rect">
                  <a:avLst/>
                </a:prstGeom>
                <a:noFill/>
                <a:ln w="9525">
                  <a:noFill/>
                </a:ln>
              </p:spPr>
            </p:pic>
            <p:sp>
              <p:nvSpPr>
                <p:cNvPr id="40993" name="Text Box 25"/>
                <p:cNvSpPr txBox="1"/>
                <p:nvPr/>
              </p:nvSpPr>
              <p:spPr>
                <a:xfrm>
                  <a:off x="83789" y="76507"/>
                  <a:ext cx="382186" cy="348347"/>
                </a:xfrm>
                <a:prstGeom prst="rect">
                  <a:avLst/>
                </a:prstGeom>
                <a:noFill/>
                <a:ln w="9525">
                  <a:noFill/>
                </a:ln>
              </p:spPr>
              <p:txBody>
                <a:bodyPr lIns="0" tIns="0" rIns="0" b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zh-CN" sz="2600" dirty="0">
                    <a:solidFill>
                      <a:srgbClr val="C00000"/>
                    </a:solidFill>
                    <a:latin typeface="华文楷体" panose="02010600040101010101" pitchFamily="2" charset="-122"/>
                    <a:ea typeface="华文楷体" panose="02010600040101010101" pitchFamily="2" charset="-122"/>
                  </a:endParaRPr>
                </a:p>
              </p:txBody>
            </p:sp>
          </p:grpSp>
          <p:sp>
            <p:nvSpPr>
              <p:cNvPr id="14" name="TextBox 32"/>
              <p:cNvSpPr txBox="1">
                <a:spLocks noChangeArrowheads="1"/>
              </p:cNvSpPr>
              <p:nvPr/>
            </p:nvSpPr>
            <p:spPr bwMode="auto">
              <a:xfrm>
                <a:off x="469001" y="68410"/>
                <a:ext cx="3605495" cy="303109"/>
              </a:xfrm>
              <a:prstGeom prst="rect">
                <a:avLst/>
              </a:prstGeom>
              <a:noFill/>
              <a:ln>
                <a:noFill/>
              </a:ln>
            </p:spPr>
            <p:txBody>
              <a:bodyPr>
                <a:spAutoFit/>
              </a:bodyPr>
              <a:lstStyle>
                <a:lvl1pPr algn="l" eaLnBrk="0" hangingPunct="0">
                  <a:spcBef>
                    <a:spcPct val="10000"/>
                  </a:spcBef>
                  <a:buFont typeface="Wingdings" panose="05000000000000000000" pitchFamily="2" charset="2"/>
                  <a:buChar char="l"/>
                  <a:defRPr sz="2400">
                    <a:solidFill>
                      <a:schemeClr val="tx1"/>
                    </a:solidFill>
                    <a:latin typeface="Calibri" panose="020F0502020204030204" pitchFamily="34" charset="0"/>
                    <a:ea typeface="黑体" panose="02010609060101010101" pitchFamily="49" charset="-122"/>
                  </a:defRPr>
                </a:lvl1pPr>
                <a:lvl2pPr marL="742950" indent="-285750" algn="l" eaLnBrk="0" hangingPunct="0">
                  <a:spcBef>
                    <a:spcPct val="10000"/>
                  </a:spcBef>
                  <a:buFont typeface="Wingdings" panose="05000000000000000000" pitchFamily="2" charset="2"/>
                  <a:buChar char="Ø"/>
                  <a:defRPr sz="24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1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gn="l" eaLnBrk="0" hangingPunct="0">
                  <a:spcBef>
                    <a:spcPct val="10000"/>
                  </a:spcBef>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10000"/>
                  </a:spcBef>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zh-CN" sz="2400" b="1" i="0" u="none" strike="noStrike" kern="1200" cap="none" spc="0" normalizeH="0" baseline="0" noProof="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rPr>
                  <a:t>基数排序</a:t>
                </a:r>
                <a:endParaRPr kumimoji="0" lang="zh-CN" altLang="zh-CN" sz="2400" b="1" i="0" u="none" strike="noStrike" kern="1200" cap="none" spc="0" normalizeH="0" baseline="0" noProof="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endParaRPr>
              </a:p>
            </p:txBody>
          </p:sp>
        </p:grpSp>
        <p:sp>
          <p:nvSpPr>
            <p:cNvPr id="40988" name="TextBox 33"/>
            <p:cNvSpPr txBox="1"/>
            <p:nvPr/>
          </p:nvSpPr>
          <p:spPr>
            <a:xfrm>
              <a:off x="185100" y="114417"/>
              <a:ext cx="576064" cy="461665"/>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Arial" panose="020B0604020202020204" pitchFamily="34" charset="0"/>
                  <a:ea typeface="宋体" panose="02010600030101010101" pitchFamily="2" charset="-122"/>
                </a:rPr>
                <a:t>6</a:t>
              </a:r>
              <a:endParaRPr lang="zh-CN" altLang="en-US" b="1" dirty="0">
                <a:latin typeface="Arial" panose="020B0604020202020204" pitchFamily="34" charset="0"/>
                <a:ea typeface="宋体" panose="02010600030101010101" pitchFamily="2" charset="-122"/>
              </a:endParaRPr>
            </a:p>
          </p:txBody>
        </p:sp>
      </p:grpSp>
      <p:grpSp>
        <p:nvGrpSpPr>
          <p:cNvPr id="36916" name="组合 40"/>
          <p:cNvGrpSpPr/>
          <p:nvPr/>
        </p:nvGrpSpPr>
        <p:grpSpPr>
          <a:xfrm>
            <a:off x="1003300" y="5694363"/>
            <a:ext cx="7240588" cy="679450"/>
            <a:chOff x="0" y="0"/>
            <a:chExt cx="7241884" cy="678766"/>
          </a:xfrm>
        </p:grpSpPr>
        <p:grpSp>
          <p:nvGrpSpPr>
            <p:cNvPr id="40980" name="组合 10"/>
            <p:cNvGrpSpPr/>
            <p:nvPr/>
          </p:nvGrpSpPr>
          <p:grpSpPr>
            <a:xfrm>
              <a:off x="0" y="0"/>
              <a:ext cx="7241884" cy="678766"/>
              <a:chOff x="0" y="0"/>
              <a:chExt cx="4074496" cy="450454"/>
            </a:xfrm>
          </p:grpSpPr>
          <p:sp>
            <p:nvSpPr>
              <p:cNvPr id="40982" name="矩形 30"/>
              <p:cNvSpPr/>
              <p:nvPr/>
            </p:nvSpPr>
            <p:spPr>
              <a:xfrm>
                <a:off x="0" y="0"/>
                <a:ext cx="4074496" cy="450454"/>
              </a:xfrm>
              <a:prstGeom prst="rect">
                <a:avLst/>
              </a:prstGeom>
              <a:solidFill>
                <a:srgbClr val="7F7F7F"/>
              </a:solidFill>
              <a:ln w="9525">
                <a:noFill/>
              </a:ln>
              <a:effectLst>
                <a:outerShdw dist="38100" dir="2699999" algn="ctr" rotWithShape="0">
                  <a:srgbClr val="000000">
                    <a:alpha val="25998"/>
                  </a:srgbClr>
                </a:outerShdw>
              </a:effectLst>
            </p:spPr>
            <p:txBody>
              <a:bodyPr lIns="0" tIns="0" rIns="0" b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zh-CN" sz="2600" dirty="0">
                  <a:latin typeface="华文楷体" panose="02010600040101010101" pitchFamily="2" charset="-122"/>
                  <a:ea typeface="华文楷体" panose="02010600040101010101" pitchFamily="2" charset="-122"/>
                </a:endParaRPr>
              </a:p>
            </p:txBody>
          </p:sp>
          <p:grpSp>
            <p:nvGrpSpPr>
              <p:cNvPr id="40983" name="椭圆 31"/>
              <p:cNvGrpSpPr/>
              <p:nvPr/>
            </p:nvGrpSpPr>
            <p:grpSpPr>
              <a:xfrm>
                <a:off x="104341" y="55022"/>
                <a:ext cx="308736" cy="335441"/>
                <a:chOff x="0" y="0"/>
                <a:chExt cx="548640" cy="505968"/>
              </a:xfrm>
            </p:grpSpPr>
            <p:pic>
              <p:nvPicPr>
                <p:cNvPr id="40985" name="椭圆 31"/>
                <p:cNvPicPr/>
                <p:nvPr/>
              </p:nvPicPr>
              <p:blipFill>
                <a:blip r:embed="rId1"/>
                <a:stretch>
                  <a:fillRect/>
                </a:stretch>
              </p:blipFill>
              <p:spPr>
                <a:xfrm>
                  <a:off x="0" y="0"/>
                  <a:ext cx="548640" cy="505968"/>
                </a:xfrm>
                <a:prstGeom prst="rect">
                  <a:avLst/>
                </a:prstGeom>
                <a:noFill/>
                <a:ln w="9525">
                  <a:noFill/>
                </a:ln>
              </p:spPr>
            </p:pic>
            <p:sp>
              <p:nvSpPr>
                <p:cNvPr id="40986" name="Text Box 25"/>
                <p:cNvSpPr txBox="1"/>
                <p:nvPr/>
              </p:nvSpPr>
              <p:spPr>
                <a:xfrm>
                  <a:off x="83789" y="76507"/>
                  <a:ext cx="382186" cy="348347"/>
                </a:xfrm>
                <a:prstGeom prst="rect">
                  <a:avLst/>
                </a:prstGeom>
                <a:noFill/>
                <a:ln w="9525">
                  <a:noFill/>
                </a:ln>
              </p:spPr>
              <p:txBody>
                <a:bodyPr lIns="0" tIns="0" rIns="0" b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zh-CN" sz="2600" dirty="0">
                    <a:solidFill>
                      <a:srgbClr val="C00000"/>
                    </a:solidFill>
                    <a:latin typeface="华文楷体" panose="02010600040101010101" pitchFamily="2" charset="-122"/>
                    <a:ea typeface="华文楷体" panose="02010600040101010101" pitchFamily="2" charset="-122"/>
                  </a:endParaRPr>
                </a:p>
              </p:txBody>
            </p:sp>
          </p:grpSp>
          <p:sp>
            <p:nvSpPr>
              <p:cNvPr id="16" name="TextBox 32"/>
              <p:cNvSpPr txBox="1">
                <a:spLocks noChangeArrowheads="1"/>
              </p:cNvSpPr>
              <p:nvPr/>
            </p:nvSpPr>
            <p:spPr bwMode="auto">
              <a:xfrm>
                <a:off x="469001" y="68410"/>
                <a:ext cx="3605495" cy="305214"/>
              </a:xfrm>
              <a:prstGeom prst="rect">
                <a:avLst/>
              </a:prstGeom>
              <a:noFill/>
              <a:ln>
                <a:noFill/>
              </a:ln>
            </p:spPr>
            <p:txBody>
              <a:bodyPr>
                <a:spAutoFit/>
              </a:bodyPr>
              <a:lstStyle>
                <a:lvl1pPr algn="l" eaLnBrk="0" hangingPunct="0">
                  <a:spcBef>
                    <a:spcPct val="10000"/>
                  </a:spcBef>
                  <a:buFont typeface="Wingdings" panose="05000000000000000000" pitchFamily="2" charset="2"/>
                  <a:buChar char="l"/>
                  <a:defRPr sz="2400">
                    <a:solidFill>
                      <a:schemeClr val="tx1"/>
                    </a:solidFill>
                    <a:latin typeface="Calibri" panose="020F0502020204030204" pitchFamily="34" charset="0"/>
                    <a:ea typeface="黑体" panose="02010609060101010101" pitchFamily="49" charset="-122"/>
                  </a:defRPr>
                </a:lvl1pPr>
                <a:lvl2pPr marL="742950" indent="-285750" algn="l" eaLnBrk="0" hangingPunct="0">
                  <a:spcBef>
                    <a:spcPct val="10000"/>
                  </a:spcBef>
                  <a:buFont typeface="Wingdings" panose="05000000000000000000" pitchFamily="2" charset="2"/>
                  <a:buChar char="Ø"/>
                  <a:defRPr sz="24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1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gn="l" eaLnBrk="0" hangingPunct="0">
                  <a:spcBef>
                    <a:spcPct val="10000"/>
                  </a:spcBef>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10000"/>
                  </a:spcBef>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zh-CN" sz="2400" b="1" i="0" u="none" strike="noStrike" kern="1200" cap="none" spc="0" normalizeH="0" baseline="0" noProof="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rPr>
                  <a:t>外部排序</a:t>
                </a:r>
                <a:endParaRPr kumimoji="0" lang="zh-CN" altLang="zh-CN" sz="2400" b="1" i="0" u="none" strike="noStrike" kern="1200" cap="none" spc="0" normalizeH="0" baseline="0" noProof="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endParaRPr>
              </a:p>
            </p:txBody>
          </p:sp>
        </p:grpSp>
        <p:sp>
          <p:nvSpPr>
            <p:cNvPr id="40981" name="TextBox 33"/>
            <p:cNvSpPr txBox="1"/>
            <p:nvPr/>
          </p:nvSpPr>
          <p:spPr>
            <a:xfrm>
              <a:off x="185100" y="114417"/>
              <a:ext cx="576064" cy="461665"/>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Arial" panose="020B0604020202020204" pitchFamily="34" charset="0"/>
                  <a:ea typeface="宋体" panose="02010600030101010101" pitchFamily="2" charset="-122"/>
                </a:rPr>
                <a:t>7</a:t>
              </a:r>
              <a:endParaRPr lang="zh-CN" altLang="en-US" b="1" dirty="0">
                <a:latin typeface="Arial" panose="020B0604020202020204" pitchFamily="34" charset="0"/>
                <a:ea typeface="宋体" panose="02010600030101010101" pitchFamily="2" charset="-122"/>
              </a:endParaRPr>
            </a:p>
          </p:txBody>
        </p:sp>
      </p:grpSp>
      <p:grpSp>
        <p:nvGrpSpPr>
          <p:cNvPr id="36924" name="Rounded Rectangle 14"/>
          <p:cNvGrpSpPr/>
          <p:nvPr/>
        </p:nvGrpSpPr>
        <p:grpSpPr>
          <a:xfrm>
            <a:off x="886143" y="2185353"/>
            <a:ext cx="7416800" cy="714375"/>
            <a:chOff x="0" y="0"/>
            <a:chExt cx="6962" cy="330"/>
          </a:xfrm>
        </p:grpSpPr>
        <p:pic>
          <p:nvPicPr>
            <p:cNvPr id="40978" name="Rounded Rectangle 14"/>
            <p:cNvPicPr/>
            <p:nvPr/>
          </p:nvPicPr>
          <p:blipFill>
            <a:blip r:embed="rId2"/>
            <a:stretch>
              <a:fillRect/>
            </a:stretch>
          </p:blipFill>
          <p:spPr>
            <a:xfrm>
              <a:off x="0" y="0"/>
              <a:ext cx="6962" cy="330"/>
            </a:xfrm>
            <a:prstGeom prst="rect">
              <a:avLst/>
            </a:prstGeom>
            <a:noFill/>
            <a:ln w="9525">
              <a:noFill/>
            </a:ln>
          </p:spPr>
        </p:pic>
        <p:sp>
          <p:nvSpPr>
            <p:cNvPr id="40979" name="Text Box 40"/>
            <p:cNvSpPr txBox="1"/>
            <p:nvPr/>
          </p:nvSpPr>
          <p:spPr>
            <a:xfrm>
              <a:off x="24" y="21"/>
              <a:ext cx="6916" cy="285"/>
            </a:xfrm>
            <a:prstGeom prst="rect">
              <a:avLst/>
            </a:prstGeom>
            <a:noFill/>
            <a:ln w="9525">
              <a:noFill/>
            </a:ln>
          </p:spPr>
          <p:txBody>
            <a:bodyPr tIns="45711" rIns="91420" bIns="45711"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285750" lvl="0" indent="-285750" algn="ctr" defTabSz="913130" eaLnBrk="1" hangingPunct="1">
                <a:lnSpc>
                  <a:spcPct val="90000"/>
                </a:lnSpc>
                <a:spcBef>
                  <a:spcPct val="20000"/>
                </a:spcBef>
                <a:buSzPct val="60000"/>
                <a:buNone/>
              </a:pPr>
              <a:r>
                <a:rPr lang="en-US" altLang="zh-CN" b="1" dirty="0">
                  <a:solidFill>
                    <a:srgbClr val="FFFF00"/>
                  </a:solidFill>
                  <a:latin typeface="Times New Roman" panose="02020603050405020304" pitchFamily="18" charset="0"/>
                  <a:ea typeface="华文中宋" panose="02010600040101010101" pitchFamily="2" charset="-122"/>
                </a:rPr>
                <a:t>1 </a:t>
              </a:r>
              <a:r>
                <a:rPr lang="zh-CN" altLang="en-US" b="1" dirty="0">
                  <a:solidFill>
                    <a:srgbClr val="FFFF00"/>
                  </a:solidFill>
                  <a:latin typeface="Times New Roman" panose="02020603050405020304" pitchFamily="18" charset="0"/>
                  <a:ea typeface="华文中宋" panose="02010600040101010101" pitchFamily="2" charset="-122"/>
                </a:rPr>
                <a:t>简单选择排序</a:t>
              </a:r>
              <a:endParaRPr lang="zh-CN" altLang="en-US" b="1" dirty="0">
                <a:solidFill>
                  <a:srgbClr val="FFFF00"/>
                </a:solidFill>
                <a:latin typeface="Times New Roman" panose="02020603050405020304" pitchFamily="18" charset="0"/>
                <a:ea typeface="华文中宋" panose="02010600040101010101" pitchFamily="2" charset="-122"/>
              </a:endParaRPr>
            </a:p>
          </p:txBody>
        </p:sp>
      </p:grpSp>
      <p:grpSp>
        <p:nvGrpSpPr>
          <p:cNvPr id="36927" name="Rounded Rectangle 14"/>
          <p:cNvGrpSpPr/>
          <p:nvPr/>
        </p:nvGrpSpPr>
        <p:grpSpPr>
          <a:xfrm>
            <a:off x="900113" y="2787650"/>
            <a:ext cx="7416800" cy="714375"/>
            <a:chOff x="0" y="0"/>
            <a:chExt cx="6962" cy="330"/>
          </a:xfrm>
        </p:grpSpPr>
        <p:pic>
          <p:nvPicPr>
            <p:cNvPr id="40976" name="Rounded Rectangle 14"/>
            <p:cNvPicPr/>
            <p:nvPr/>
          </p:nvPicPr>
          <p:blipFill>
            <a:blip r:embed="rId2"/>
            <a:stretch>
              <a:fillRect/>
            </a:stretch>
          </p:blipFill>
          <p:spPr>
            <a:xfrm>
              <a:off x="0" y="0"/>
              <a:ext cx="6962" cy="330"/>
            </a:xfrm>
            <a:prstGeom prst="rect">
              <a:avLst/>
            </a:prstGeom>
            <a:noFill/>
            <a:ln w="9525">
              <a:noFill/>
            </a:ln>
          </p:spPr>
        </p:pic>
        <p:sp>
          <p:nvSpPr>
            <p:cNvPr id="40977" name="Text Box 40"/>
            <p:cNvSpPr txBox="1"/>
            <p:nvPr/>
          </p:nvSpPr>
          <p:spPr>
            <a:xfrm>
              <a:off x="24" y="21"/>
              <a:ext cx="6916" cy="285"/>
            </a:xfrm>
            <a:prstGeom prst="rect">
              <a:avLst/>
            </a:prstGeom>
            <a:noFill/>
            <a:ln w="9525">
              <a:noFill/>
            </a:ln>
          </p:spPr>
          <p:txBody>
            <a:bodyPr tIns="45711" rIns="91420" bIns="45711"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285750" lvl="0" indent="-285750" algn="ctr" defTabSz="913130" eaLnBrk="1" hangingPunct="1">
                <a:lnSpc>
                  <a:spcPct val="90000"/>
                </a:lnSpc>
                <a:spcBef>
                  <a:spcPct val="20000"/>
                </a:spcBef>
                <a:buSzPct val="60000"/>
                <a:buNone/>
              </a:pPr>
              <a:r>
                <a:rPr lang="en-US" altLang="zh-CN" b="1" dirty="0">
                  <a:solidFill>
                    <a:srgbClr val="FFFF00"/>
                  </a:solidFill>
                  <a:latin typeface="Times New Roman" panose="02020603050405020304" pitchFamily="18" charset="0"/>
                  <a:ea typeface="华文中宋" panose="02010600040101010101" pitchFamily="2" charset="-122"/>
                </a:rPr>
                <a:t>2 </a:t>
              </a:r>
              <a:r>
                <a:rPr lang="zh-CN" altLang="en-US" b="1" dirty="0">
                  <a:solidFill>
                    <a:srgbClr val="FFFF00"/>
                  </a:solidFill>
                  <a:latin typeface="Times New Roman" panose="02020603050405020304" pitchFamily="18" charset="0"/>
                  <a:ea typeface="华文中宋" panose="02010600040101010101" pitchFamily="2" charset="-122"/>
                </a:rPr>
                <a:t>树形选择排序</a:t>
              </a:r>
              <a:endParaRPr lang="zh-CN" altLang="en-US" b="1" dirty="0">
                <a:solidFill>
                  <a:srgbClr val="FFFF00"/>
                </a:solidFill>
                <a:latin typeface="Times New Roman" panose="02020603050405020304" pitchFamily="18" charset="0"/>
                <a:ea typeface="华文中宋" panose="02010600040101010101" pitchFamily="2" charset="-122"/>
              </a:endParaRPr>
            </a:p>
          </p:txBody>
        </p:sp>
      </p:grpSp>
      <p:grpSp>
        <p:nvGrpSpPr>
          <p:cNvPr id="36930" name="Rounded Rectangle 14"/>
          <p:cNvGrpSpPr/>
          <p:nvPr/>
        </p:nvGrpSpPr>
        <p:grpSpPr>
          <a:xfrm>
            <a:off x="900113" y="3435350"/>
            <a:ext cx="7416800" cy="714375"/>
            <a:chOff x="0" y="0"/>
            <a:chExt cx="6962" cy="330"/>
          </a:xfrm>
        </p:grpSpPr>
        <p:pic>
          <p:nvPicPr>
            <p:cNvPr id="40974" name="Rounded Rectangle 14"/>
            <p:cNvPicPr/>
            <p:nvPr/>
          </p:nvPicPr>
          <p:blipFill>
            <a:blip r:embed="rId2"/>
            <a:stretch>
              <a:fillRect/>
            </a:stretch>
          </p:blipFill>
          <p:spPr>
            <a:xfrm>
              <a:off x="0" y="0"/>
              <a:ext cx="6962" cy="330"/>
            </a:xfrm>
            <a:prstGeom prst="rect">
              <a:avLst/>
            </a:prstGeom>
            <a:noFill/>
            <a:ln w="9525">
              <a:noFill/>
            </a:ln>
          </p:spPr>
        </p:pic>
        <p:sp>
          <p:nvSpPr>
            <p:cNvPr id="40975" name="Text Box 40"/>
            <p:cNvSpPr txBox="1"/>
            <p:nvPr/>
          </p:nvSpPr>
          <p:spPr>
            <a:xfrm>
              <a:off x="24" y="21"/>
              <a:ext cx="6916" cy="285"/>
            </a:xfrm>
            <a:prstGeom prst="rect">
              <a:avLst/>
            </a:prstGeom>
            <a:noFill/>
            <a:ln w="9525">
              <a:noFill/>
            </a:ln>
          </p:spPr>
          <p:txBody>
            <a:bodyPr tIns="45711" rIns="91420" bIns="45711"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285750" lvl="0" indent="-285750" algn="ctr" defTabSz="913130" eaLnBrk="1" hangingPunct="1">
                <a:lnSpc>
                  <a:spcPct val="90000"/>
                </a:lnSpc>
                <a:spcBef>
                  <a:spcPct val="20000"/>
                </a:spcBef>
                <a:buSzPct val="60000"/>
                <a:buNone/>
              </a:pPr>
              <a:r>
                <a:rPr lang="en-US" altLang="zh-CN" b="1" dirty="0">
                  <a:solidFill>
                    <a:srgbClr val="FFFF00"/>
                  </a:solidFill>
                  <a:latin typeface="Times New Roman" panose="02020603050405020304" pitchFamily="18" charset="0"/>
                  <a:ea typeface="华文中宋" panose="02010600040101010101" pitchFamily="2" charset="-122"/>
                </a:rPr>
                <a:t>3 </a:t>
              </a:r>
              <a:r>
                <a:rPr lang="zh-CN" altLang="en-US" b="1" dirty="0">
                  <a:solidFill>
                    <a:srgbClr val="FFFF00"/>
                  </a:solidFill>
                  <a:latin typeface="Times New Roman" panose="02020603050405020304" pitchFamily="18" charset="0"/>
                  <a:ea typeface="华文中宋" panose="02010600040101010101" pitchFamily="2" charset="-122"/>
                </a:rPr>
                <a:t>堆排序</a:t>
              </a:r>
              <a:endParaRPr lang="zh-CN" altLang="en-US" b="1" dirty="0">
                <a:solidFill>
                  <a:srgbClr val="FFFF00"/>
                </a:solidFill>
                <a:latin typeface="Times New Roman" panose="02020603050405020304" pitchFamily="18" charset="0"/>
                <a:ea typeface="华文中宋" panose="02010600040101010101" pitchFamily="2" charset="-122"/>
              </a:endParaRPr>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xit" presetSubtype="0" fill="hold" nodeType="clickEffect">
                                  <p:stCondLst>
                                    <p:cond delay="0"/>
                                  </p:stCondLst>
                                  <p:childTnLst>
                                    <p:animEffect transition="out" filter="fade">
                                      <p:cBhvr>
                                        <p:cTn id="6" dur="1000"/>
                                        <p:tgtEl>
                                          <p:spTgt spid="36868"/>
                                        </p:tgtEl>
                                      </p:cBhvr>
                                    </p:animEffect>
                                    <p:anim calcmode="lin" valueType="num">
                                      <p:cBhvr>
                                        <p:cTn id="7" dur="1000"/>
                                        <p:tgtEl>
                                          <p:spTgt spid="36868"/>
                                        </p:tgtEl>
                                        <p:attrNameLst>
                                          <p:attrName>ppt_x</p:attrName>
                                        </p:attrNameLst>
                                      </p:cBhvr>
                                      <p:tavLst>
                                        <p:tav tm="0">
                                          <p:val>
                                            <p:strVal val="ppt_x"/>
                                          </p:val>
                                        </p:tav>
                                        <p:tav tm="100000">
                                          <p:val>
                                            <p:strVal val="ppt_x"/>
                                          </p:val>
                                        </p:tav>
                                      </p:tavLst>
                                    </p:anim>
                                    <p:anim calcmode="lin" valueType="num">
                                      <p:cBhvr>
                                        <p:cTn id="8" dur="1000"/>
                                        <p:tgtEl>
                                          <p:spTgt spid="36868"/>
                                        </p:tgtEl>
                                        <p:attrNameLst>
                                          <p:attrName>ppt_y</p:attrName>
                                        </p:attrNameLst>
                                      </p:cBhvr>
                                      <p:tavLst>
                                        <p:tav tm="0">
                                          <p:val>
                                            <p:strVal val="ppt_y"/>
                                          </p:val>
                                        </p:tav>
                                        <p:tav tm="100000">
                                          <p:val>
                                            <p:strVal val="ppt_y-.1"/>
                                          </p:val>
                                        </p:tav>
                                      </p:tavLst>
                                    </p:anim>
                                    <p:set>
                                      <p:cBhvr>
                                        <p:cTn id="9" dur="1" fill="hold">
                                          <p:stCondLst>
                                            <p:cond delay="999"/>
                                          </p:stCondLst>
                                        </p:cTn>
                                        <p:tgtEl>
                                          <p:spTgt spid="36868"/>
                                        </p:tgtEl>
                                        <p:attrNameLst>
                                          <p:attrName>style.visibility</p:attrName>
                                        </p:attrNameLst>
                                      </p:cBhvr>
                                      <p:to>
                                        <p:strVal val="hidden"/>
                                      </p:to>
                                    </p:set>
                                  </p:childTnLst>
                                </p:cTn>
                              </p:par>
                              <p:par>
                                <p:cTn id="10" presetID="47" presetClass="exit" presetSubtype="0" fill="hold" nodeType="withEffect">
                                  <p:stCondLst>
                                    <p:cond delay="0"/>
                                  </p:stCondLst>
                                  <p:childTnLst>
                                    <p:animEffect transition="out" filter="fade">
                                      <p:cBhvr>
                                        <p:cTn id="11" dur="1000"/>
                                        <p:tgtEl>
                                          <p:spTgt spid="36876"/>
                                        </p:tgtEl>
                                      </p:cBhvr>
                                    </p:animEffect>
                                    <p:anim calcmode="lin" valueType="num">
                                      <p:cBhvr>
                                        <p:cTn id="12" dur="1000"/>
                                        <p:tgtEl>
                                          <p:spTgt spid="36876"/>
                                        </p:tgtEl>
                                        <p:attrNameLst>
                                          <p:attrName>ppt_x</p:attrName>
                                        </p:attrNameLst>
                                      </p:cBhvr>
                                      <p:tavLst>
                                        <p:tav tm="0">
                                          <p:val>
                                            <p:strVal val="ppt_x"/>
                                          </p:val>
                                        </p:tav>
                                        <p:tav tm="100000">
                                          <p:val>
                                            <p:strVal val="ppt_x"/>
                                          </p:val>
                                        </p:tav>
                                      </p:tavLst>
                                    </p:anim>
                                    <p:anim calcmode="lin" valueType="num">
                                      <p:cBhvr>
                                        <p:cTn id="13" dur="1000"/>
                                        <p:tgtEl>
                                          <p:spTgt spid="36876"/>
                                        </p:tgtEl>
                                        <p:attrNameLst>
                                          <p:attrName>ppt_y</p:attrName>
                                        </p:attrNameLst>
                                      </p:cBhvr>
                                      <p:tavLst>
                                        <p:tav tm="0">
                                          <p:val>
                                            <p:strVal val="ppt_y"/>
                                          </p:val>
                                        </p:tav>
                                        <p:tav tm="100000">
                                          <p:val>
                                            <p:strVal val="ppt_y-.1"/>
                                          </p:val>
                                        </p:tav>
                                      </p:tavLst>
                                    </p:anim>
                                    <p:set>
                                      <p:cBhvr>
                                        <p:cTn id="14" dur="1" fill="hold">
                                          <p:stCondLst>
                                            <p:cond delay="999"/>
                                          </p:stCondLst>
                                        </p:cTn>
                                        <p:tgtEl>
                                          <p:spTgt spid="36876"/>
                                        </p:tgtEl>
                                        <p:attrNameLst>
                                          <p:attrName>style.visibility</p:attrName>
                                        </p:attrNameLst>
                                      </p:cBhvr>
                                      <p:to>
                                        <p:strVal val="hidden"/>
                                      </p:to>
                                    </p:set>
                                  </p:childTnLst>
                                </p:cTn>
                              </p:par>
                              <p:par>
                                <p:cTn id="15" presetID="47" presetClass="exit" presetSubtype="0" fill="hold" nodeType="withEffect">
                                  <p:stCondLst>
                                    <p:cond delay="0"/>
                                  </p:stCondLst>
                                  <p:childTnLst>
                                    <p:animEffect transition="out" filter="fade">
                                      <p:cBhvr>
                                        <p:cTn id="16" dur="1000"/>
                                        <p:tgtEl>
                                          <p:spTgt spid="36884"/>
                                        </p:tgtEl>
                                      </p:cBhvr>
                                    </p:animEffect>
                                    <p:anim calcmode="lin" valueType="num">
                                      <p:cBhvr>
                                        <p:cTn id="17" dur="1000"/>
                                        <p:tgtEl>
                                          <p:spTgt spid="36884"/>
                                        </p:tgtEl>
                                        <p:attrNameLst>
                                          <p:attrName>ppt_x</p:attrName>
                                        </p:attrNameLst>
                                      </p:cBhvr>
                                      <p:tavLst>
                                        <p:tav tm="0">
                                          <p:val>
                                            <p:strVal val="ppt_x"/>
                                          </p:val>
                                        </p:tav>
                                        <p:tav tm="100000">
                                          <p:val>
                                            <p:strVal val="ppt_x"/>
                                          </p:val>
                                        </p:tav>
                                      </p:tavLst>
                                    </p:anim>
                                    <p:anim calcmode="lin" valueType="num">
                                      <p:cBhvr>
                                        <p:cTn id="18" dur="1000"/>
                                        <p:tgtEl>
                                          <p:spTgt spid="36884"/>
                                        </p:tgtEl>
                                        <p:attrNameLst>
                                          <p:attrName>ppt_y</p:attrName>
                                        </p:attrNameLst>
                                      </p:cBhvr>
                                      <p:tavLst>
                                        <p:tav tm="0">
                                          <p:val>
                                            <p:strVal val="ppt_y"/>
                                          </p:val>
                                        </p:tav>
                                        <p:tav tm="100000">
                                          <p:val>
                                            <p:strVal val="ppt_y-.1"/>
                                          </p:val>
                                        </p:tav>
                                      </p:tavLst>
                                    </p:anim>
                                    <p:set>
                                      <p:cBhvr>
                                        <p:cTn id="19" dur="1" fill="hold">
                                          <p:stCondLst>
                                            <p:cond delay="999"/>
                                          </p:stCondLst>
                                        </p:cTn>
                                        <p:tgtEl>
                                          <p:spTgt spid="36884"/>
                                        </p:tgtEl>
                                        <p:attrNameLst>
                                          <p:attrName>style.visibility</p:attrName>
                                        </p:attrNameLst>
                                      </p:cBhvr>
                                      <p:to>
                                        <p:strVal val="hidden"/>
                                      </p:to>
                                    </p:set>
                                  </p:childTnLst>
                                </p:cTn>
                              </p:par>
                              <p:par>
                                <p:cTn id="20" presetID="42" presetClass="exit" presetSubtype="0" fill="hold" nodeType="withEffect">
                                  <p:stCondLst>
                                    <p:cond delay="0"/>
                                  </p:stCondLst>
                                  <p:childTnLst>
                                    <p:animEffect transition="out" filter="fade">
                                      <p:cBhvr>
                                        <p:cTn id="21" dur="1000"/>
                                        <p:tgtEl>
                                          <p:spTgt spid="36900"/>
                                        </p:tgtEl>
                                      </p:cBhvr>
                                    </p:animEffect>
                                    <p:anim calcmode="lin" valueType="num">
                                      <p:cBhvr>
                                        <p:cTn id="22" dur="1000"/>
                                        <p:tgtEl>
                                          <p:spTgt spid="36900"/>
                                        </p:tgtEl>
                                        <p:attrNameLst>
                                          <p:attrName>ppt_x</p:attrName>
                                        </p:attrNameLst>
                                      </p:cBhvr>
                                      <p:tavLst>
                                        <p:tav tm="0">
                                          <p:val>
                                            <p:strVal val="ppt_x"/>
                                          </p:val>
                                        </p:tav>
                                        <p:tav tm="100000">
                                          <p:val>
                                            <p:strVal val="ppt_x"/>
                                          </p:val>
                                        </p:tav>
                                      </p:tavLst>
                                    </p:anim>
                                    <p:anim calcmode="lin" valueType="num">
                                      <p:cBhvr>
                                        <p:cTn id="23" dur="1000"/>
                                        <p:tgtEl>
                                          <p:spTgt spid="36900"/>
                                        </p:tgtEl>
                                        <p:attrNameLst>
                                          <p:attrName>ppt_y</p:attrName>
                                        </p:attrNameLst>
                                      </p:cBhvr>
                                      <p:tavLst>
                                        <p:tav tm="0">
                                          <p:val>
                                            <p:strVal val="ppt_y"/>
                                          </p:val>
                                        </p:tav>
                                        <p:tav tm="100000">
                                          <p:val>
                                            <p:strVal val="ppt_y+.1"/>
                                          </p:val>
                                        </p:tav>
                                      </p:tavLst>
                                    </p:anim>
                                    <p:set>
                                      <p:cBhvr>
                                        <p:cTn id="24" dur="1" fill="hold">
                                          <p:stCondLst>
                                            <p:cond delay="999"/>
                                          </p:stCondLst>
                                        </p:cTn>
                                        <p:tgtEl>
                                          <p:spTgt spid="36900"/>
                                        </p:tgtEl>
                                        <p:attrNameLst>
                                          <p:attrName>style.visibility</p:attrName>
                                        </p:attrNameLst>
                                      </p:cBhvr>
                                      <p:to>
                                        <p:strVal val="hidden"/>
                                      </p:to>
                                    </p:set>
                                  </p:childTnLst>
                                </p:cTn>
                              </p:par>
                              <p:par>
                                <p:cTn id="25" presetID="42" presetClass="exit" presetSubtype="0" fill="hold" nodeType="withEffect">
                                  <p:stCondLst>
                                    <p:cond delay="0"/>
                                  </p:stCondLst>
                                  <p:childTnLst>
                                    <p:animEffect transition="out" filter="fade">
                                      <p:cBhvr>
                                        <p:cTn id="26" dur="1000"/>
                                        <p:tgtEl>
                                          <p:spTgt spid="36908"/>
                                        </p:tgtEl>
                                      </p:cBhvr>
                                    </p:animEffect>
                                    <p:anim calcmode="lin" valueType="num">
                                      <p:cBhvr>
                                        <p:cTn id="27" dur="1000"/>
                                        <p:tgtEl>
                                          <p:spTgt spid="36908"/>
                                        </p:tgtEl>
                                        <p:attrNameLst>
                                          <p:attrName>ppt_x</p:attrName>
                                        </p:attrNameLst>
                                      </p:cBhvr>
                                      <p:tavLst>
                                        <p:tav tm="0">
                                          <p:val>
                                            <p:strVal val="ppt_x"/>
                                          </p:val>
                                        </p:tav>
                                        <p:tav tm="100000">
                                          <p:val>
                                            <p:strVal val="ppt_x"/>
                                          </p:val>
                                        </p:tav>
                                      </p:tavLst>
                                    </p:anim>
                                    <p:anim calcmode="lin" valueType="num">
                                      <p:cBhvr>
                                        <p:cTn id="28" dur="1000"/>
                                        <p:tgtEl>
                                          <p:spTgt spid="36908"/>
                                        </p:tgtEl>
                                        <p:attrNameLst>
                                          <p:attrName>ppt_y</p:attrName>
                                        </p:attrNameLst>
                                      </p:cBhvr>
                                      <p:tavLst>
                                        <p:tav tm="0">
                                          <p:val>
                                            <p:strVal val="ppt_y"/>
                                          </p:val>
                                        </p:tav>
                                        <p:tav tm="100000">
                                          <p:val>
                                            <p:strVal val="ppt_y+.1"/>
                                          </p:val>
                                        </p:tav>
                                      </p:tavLst>
                                    </p:anim>
                                    <p:set>
                                      <p:cBhvr>
                                        <p:cTn id="29" dur="1" fill="hold">
                                          <p:stCondLst>
                                            <p:cond delay="999"/>
                                          </p:stCondLst>
                                        </p:cTn>
                                        <p:tgtEl>
                                          <p:spTgt spid="36908"/>
                                        </p:tgtEl>
                                        <p:attrNameLst>
                                          <p:attrName>style.visibility</p:attrName>
                                        </p:attrNameLst>
                                      </p:cBhvr>
                                      <p:to>
                                        <p:strVal val="hidden"/>
                                      </p:to>
                                    </p:set>
                                  </p:childTnLst>
                                </p:cTn>
                              </p:par>
                              <p:par>
                                <p:cTn id="30" presetID="42" presetClass="exit" presetSubtype="0" fill="hold" nodeType="withEffect">
                                  <p:stCondLst>
                                    <p:cond delay="0"/>
                                  </p:stCondLst>
                                  <p:childTnLst>
                                    <p:animEffect transition="out" filter="fade">
                                      <p:cBhvr>
                                        <p:cTn id="31" dur="1000"/>
                                        <p:tgtEl>
                                          <p:spTgt spid="36916"/>
                                        </p:tgtEl>
                                      </p:cBhvr>
                                    </p:animEffect>
                                    <p:anim calcmode="lin" valueType="num">
                                      <p:cBhvr>
                                        <p:cTn id="32" dur="1000"/>
                                        <p:tgtEl>
                                          <p:spTgt spid="36916"/>
                                        </p:tgtEl>
                                        <p:attrNameLst>
                                          <p:attrName>ppt_x</p:attrName>
                                        </p:attrNameLst>
                                      </p:cBhvr>
                                      <p:tavLst>
                                        <p:tav tm="0">
                                          <p:val>
                                            <p:strVal val="ppt_x"/>
                                          </p:val>
                                        </p:tav>
                                        <p:tav tm="100000">
                                          <p:val>
                                            <p:strVal val="ppt_x"/>
                                          </p:val>
                                        </p:tav>
                                      </p:tavLst>
                                    </p:anim>
                                    <p:anim calcmode="lin" valueType="num">
                                      <p:cBhvr>
                                        <p:cTn id="33" dur="1000"/>
                                        <p:tgtEl>
                                          <p:spTgt spid="36916"/>
                                        </p:tgtEl>
                                        <p:attrNameLst>
                                          <p:attrName>ppt_y</p:attrName>
                                        </p:attrNameLst>
                                      </p:cBhvr>
                                      <p:tavLst>
                                        <p:tav tm="0">
                                          <p:val>
                                            <p:strVal val="ppt_y"/>
                                          </p:val>
                                        </p:tav>
                                        <p:tav tm="100000">
                                          <p:val>
                                            <p:strVal val="ppt_y+.1"/>
                                          </p:val>
                                        </p:tav>
                                      </p:tavLst>
                                    </p:anim>
                                    <p:set>
                                      <p:cBhvr>
                                        <p:cTn id="34" dur="1" fill="hold">
                                          <p:stCondLst>
                                            <p:cond delay="999"/>
                                          </p:stCondLst>
                                        </p:cTn>
                                        <p:tgtEl>
                                          <p:spTgt spid="36916"/>
                                        </p:tgtEl>
                                        <p:attrNameLst>
                                          <p:attrName>style.visibility</p:attrName>
                                        </p:attrNameLst>
                                      </p:cBhvr>
                                      <p:to>
                                        <p:strVal val="hidden"/>
                                      </p:to>
                                    </p:set>
                                  </p:childTnLst>
                                </p:cTn>
                              </p:par>
                            </p:childTnLst>
                          </p:cTn>
                        </p:par>
                        <p:par>
                          <p:cTn id="35" fill="hold">
                            <p:stCondLst>
                              <p:cond delay="1000"/>
                            </p:stCondLst>
                            <p:childTnLst>
                              <p:par>
                                <p:cTn id="36" presetID="64" presetClass="path" presetSubtype="0" accel="50000" decel="50000" fill="hold" nodeType="afterEffect">
                                  <p:stCondLst>
                                    <p:cond delay="0"/>
                                  </p:stCondLst>
                                  <p:childTnLst>
                                    <p:animMotion origin="layout" path="M 4.44444E-6 1.11111E-6 L 4.44444E-6 -0.32014 " pathEditMode="relative" rAng="0" ptsTypes="AA">
                                      <p:cBhvr>
                                        <p:cTn id="37" dur="2000" fill="hold"/>
                                        <p:tgtEl>
                                          <p:spTgt spid="36892"/>
                                        </p:tgtEl>
                                        <p:attrNameLst>
                                          <p:attrName>ppt_x</p:attrName>
                                          <p:attrName>ppt_y</p:attrName>
                                        </p:attrNameLst>
                                      </p:cBhvr>
                                      <p:rCtr x="0" y="-15900"/>
                                    </p:animMotion>
                                  </p:childTnLst>
                                </p:cTn>
                              </p:par>
                            </p:childTnLst>
                          </p:cTn>
                        </p:par>
                        <p:par>
                          <p:cTn id="38" fill="hold">
                            <p:stCondLst>
                              <p:cond delay="3000"/>
                            </p:stCondLst>
                            <p:childTnLst>
                              <p:par>
                                <p:cTn id="39" presetID="10" presetClass="entr" presetSubtype="0" fill="hold" nodeType="afterEffect">
                                  <p:stCondLst>
                                    <p:cond delay="0"/>
                                  </p:stCondLst>
                                  <p:childTnLst>
                                    <p:set>
                                      <p:cBhvr>
                                        <p:cTn id="40" dur="1" fill="hold">
                                          <p:stCondLst>
                                            <p:cond delay="0"/>
                                          </p:stCondLst>
                                        </p:cTn>
                                        <p:tgtEl>
                                          <p:spTgt spid="36924"/>
                                        </p:tgtEl>
                                        <p:attrNameLst>
                                          <p:attrName>style.visibility</p:attrName>
                                        </p:attrNameLst>
                                      </p:cBhvr>
                                      <p:to>
                                        <p:strVal val="visible"/>
                                      </p:to>
                                    </p:set>
                                    <p:animEffect transition="in" filter="fade">
                                      <p:cBhvr>
                                        <p:cTn id="41" dur="500"/>
                                        <p:tgtEl>
                                          <p:spTgt spid="36924"/>
                                        </p:tgtEl>
                                      </p:cBhvr>
                                    </p:animEffect>
                                  </p:childTnLst>
                                </p:cTn>
                              </p:par>
                            </p:childTnLst>
                          </p:cTn>
                        </p:par>
                        <p:par>
                          <p:cTn id="42" fill="hold">
                            <p:stCondLst>
                              <p:cond delay="3500"/>
                            </p:stCondLst>
                            <p:childTnLst>
                              <p:par>
                                <p:cTn id="43" presetID="10" presetClass="entr" presetSubtype="0" fill="hold" nodeType="afterEffect">
                                  <p:stCondLst>
                                    <p:cond delay="0"/>
                                  </p:stCondLst>
                                  <p:childTnLst>
                                    <p:set>
                                      <p:cBhvr>
                                        <p:cTn id="44" dur="1" fill="hold">
                                          <p:stCondLst>
                                            <p:cond delay="0"/>
                                          </p:stCondLst>
                                        </p:cTn>
                                        <p:tgtEl>
                                          <p:spTgt spid="36927"/>
                                        </p:tgtEl>
                                        <p:attrNameLst>
                                          <p:attrName>style.visibility</p:attrName>
                                        </p:attrNameLst>
                                      </p:cBhvr>
                                      <p:to>
                                        <p:strVal val="visible"/>
                                      </p:to>
                                    </p:set>
                                    <p:animEffect transition="in" filter="fade">
                                      <p:cBhvr>
                                        <p:cTn id="45" dur="500"/>
                                        <p:tgtEl>
                                          <p:spTgt spid="36927"/>
                                        </p:tgtEl>
                                      </p:cBhvr>
                                    </p:animEffect>
                                  </p:childTnLst>
                                </p:cTn>
                              </p:par>
                            </p:childTnLst>
                          </p:cTn>
                        </p:par>
                        <p:par>
                          <p:cTn id="46" fill="hold">
                            <p:stCondLst>
                              <p:cond delay="4000"/>
                            </p:stCondLst>
                            <p:childTnLst>
                              <p:par>
                                <p:cTn id="47" presetID="10" presetClass="entr" presetSubtype="0" fill="hold" nodeType="afterEffect">
                                  <p:stCondLst>
                                    <p:cond delay="0"/>
                                  </p:stCondLst>
                                  <p:childTnLst>
                                    <p:set>
                                      <p:cBhvr>
                                        <p:cTn id="48" dur="1" fill="hold">
                                          <p:stCondLst>
                                            <p:cond delay="0"/>
                                          </p:stCondLst>
                                        </p:cTn>
                                        <p:tgtEl>
                                          <p:spTgt spid="36930"/>
                                        </p:tgtEl>
                                        <p:attrNameLst>
                                          <p:attrName>style.visibility</p:attrName>
                                        </p:attrNameLst>
                                      </p:cBhvr>
                                      <p:to>
                                        <p:strVal val="visible"/>
                                      </p:to>
                                    </p:set>
                                    <p:animEffect transition="in" filter="fade">
                                      <p:cBhvr>
                                        <p:cTn id="49" dur="500"/>
                                        <p:tgtEl>
                                          <p:spTgt spid="369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idx="4294967295"/>
          </p:nvPr>
        </p:nvSpPr>
        <p:spPr>
          <a:xfrm>
            <a:off x="744538" y="260350"/>
            <a:ext cx="7643813" cy="574675"/>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400" b="0" i="0" u="none" strike="noStrike" kern="0" cap="none" spc="0" normalizeH="0" baseline="0" noProof="0" dirty="0">
                <a:ln>
                  <a:noFill/>
                </a:ln>
                <a:solidFill>
                  <a:schemeClr val="tx1"/>
                </a:solidFill>
                <a:effectLst>
                  <a:outerShdw blurRad="38100" dist="38100" dir="2700000" algn="tl">
                    <a:srgbClr val="C0C0C0"/>
                  </a:outerShdw>
                </a:effectLst>
                <a:uLnTx/>
                <a:uFillTx/>
                <a:latin typeface="+mj-lt"/>
                <a:ea typeface="+mj-ea"/>
                <a:cs typeface="+mj-cs"/>
              </a:rPr>
              <a:t>8.4 </a:t>
            </a:r>
            <a:r>
              <a:rPr kumimoji="0" lang="zh-CN" altLang="en-US" sz="2400" b="0" i="0" u="none" strike="noStrike" kern="0" cap="none" spc="0" normalizeH="0" baseline="0" noProof="0" dirty="0">
                <a:ln>
                  <a:noFill/>
                </a:ln>
                <a:solidFill>
                  <a:schemeClr val="tx1"/>
                </a:solidFill>
                <a:effectLst>
                  <a:outerShdw blurRad="38100" dist="38100" dir="2700000" algn="tl">
                    <a:srgbClr val="C0C0C0"/>
                  </a:outerShdw>
                </a:effectLst>
                <a:uLnTx/>
                <a:uFillTx/>
                <a:latin typeface="+mj-lt"/>
                <a:ea typeface="+mj-ea"/>
                <a:cs typeface="+mj-cs"/>
              </a:rPr>
              <a:t>选择排序</a:t>
            </a:r>
            <a:r>
              <a:rPr kumimoji="0" lang="en-US" altLang="zh-CN" sz="2400" b="0" i="0" u="none" strike="noStrike" kern="0" cap="none" spc="0" normalizeH="0" baseline="0" noProof="0" dirty="0">
                <a:ln>
                  <a:noFill/>
                </a:ln>
                <a:solidFill>
                  <a:schemeClr val="tx1"/>
                </a:solidFill>
                <a:effectLst>
                  <a:outerShdw blurRad="38100" dist="38100" dir="2700000" algn="tl">
                    <a:srgbClr val="C0C0C0"/>
                  </a:outerShdw>
                </a:effectLst>
                <a:uLnTx/>
                <a:uFillTx/>
                <a:latin typeface="+mj-lt"/>
                <a:ea typeface="+mj-ea"/>
                <a:cs typeface="+mj-cs"/>
              </a:rPr>
              <a:t>--</a:t>
            </a:r>
            <a:r>
              <a:rPr kumimoji="0" lang="zh-CN" altLang="en-US" sz="2000" b="0" i="0" u="none" strike="noStrike" kern="0" cap="none" spc="0" normalizeH="0" baseline="0" noProof="0" dirty="0">
                <a:ln>
                  <a:noFill/>
                </a:ln>
                <a:solidFill>
                  <a:schemeClr val="tx1"/>
                </a:solidFill>
                <a:effectLst>
                  <a:outerShdw blurRad="38100" dist="38100" dir="2700000" algn="tl">
                    <a:srgbClr val="C0C0C0"/>
                  </a:outerShdw>
                </a:effectLst>
                <a:uLnTx/>
                <a:uFillTx/>
                <a:latin typeface="+mj-lt"/>
                <a:ea typeface="+mj-ea"/>
                <a:cs typeface="+mj-cs"/>
              </a:rPr>
              <a:t>简单选择排序</a:t>
            </a:r>
            <a:endParaRPr kumimoji="0" lang="zh-CN" altLang="en-US" sz="2000" b="0" i="0" u="none" strike="noStrike" kern="0" cap="none" spc="0" normalizeH="0" baseline="0" noProof="0" dirty="0">
              <a:ln>
                <a:noFill/>
              </a:ln>
              <a:solidFill>
                <a:schemeClr val="tx1"/>
              </a:solidFill>
              <a:effectLst>
                <a:outerShdw blurRad="38100" dist="38100" dir="2700000" algn="tl">
                  <a:srgbClr val="C0C0C0"/>
                </a:outerShdw>
              </a:effectLst>
              <a:uLnTx/>
              <a:uFillTx/>
              <a:latin typeface="+mj-lt"/>
              <a:ea typeface="+mj-ea"/>
              <a:cs typeface="+mj-cs"/>
            </a:endParaRPr>
          </a:p>
        </p:txBody>
      </p:sp>
      <p:sp>
        <p:nvSpPr>
          <p:cNvPr id="37891" name="Rectangle 3"/>
          <p:cNvSpPr>
            <a:spLocks noGrp="1"/>
          </p:cNvSpPr>
          <p:nvPr>
            <p:ph type="body" idx="4294967295"/>
          </p:nvPr>
        </p:nvSpPr>
        <p:spPr/>
        <p:txBody>
          <a:bodyPr vert="horz" wrap="square" lIns="91440" tIns="45720" rIns="91440" bIns="45720" anchor="t" anchorCtr="0"/>
          <a:lstStyle/>
          <a:p>
            <a:pPr algn="just">
              <a:spcBef>
                <a:spcPct val="0"/>
              </a:spcBef>
              <a:buSzPct val="90000"/>
            </a:pP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基本思想</a:t>
            </a:r>
            <a:endParaRPr lang="en-US" altLang="zh-CN" dirty="0">
              <a:latin typeface="Times New Roman" panose="02020603050405020304" pitchFamily="18" charset="0"/>
              <a:ea typeface="微软雅黑" panose="020B0503020204020204" pitchFamily="34" charset="-122"/>
              <a:cs typeface="Times New Roman" panose="02020603050405020304" pitchFamily="18" charset="0"/>
            </a:endParaRPr>
          </a:p>
          <a:p>
            <a:pPr lvl="1" algn="just">
              <a:spcBef>
                <a:spcPct val="0"/>
              </a:spcBef>
              <a:buSzPct val="90000"/>
            </a:pP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每一趟从待排的无序区中选出关键字最小的记录，顺序放在已排好序的子序列的最后，直至记录全部排完。</a:t>
            </a:r>
            <a:endParaRPr lang="zh-CN" altLang="en-US" dirty="0">
              <a:latin typeface="Times New Roman" panose="02020603050405020304" pitchFamily="18" charset="0"/>
              <a:ea typeface="微软雅黑" panose="020B0503020204020204" pitchFamily="34" charset="-122"/>
              <a:cs typeface="Times New Roman" panose="02020603050405020304" pitchFamily="18" charset="0"/>
            </a:endParaRPr>
          </a:p>
          <a:p>
            <a:pPr algn="just">
              <a:spcBef>
                <a:spcPct val="0"/>
              </a:spcBef>
              <a:buSzPct val="90000"/>
            </a:pP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具体步骤</a:t>
            </a:r>
            <a:endParaRPr lang="en-US" altLang="zh-CN" dirty="0">
              <a:latin typeface="Times New Roman" panose="02020603050405020304" pitchFamily="18" charset="0"/>
              <a:ea typeface="微软雅黑" panose="020B0503020204020204" pitchFamily="34" charset="-122"/>
              <a:cs typeface="Times New Roman" panose="02020603050405020304" pitchFamily="18" charset="0"/>
            </a:endParaRPr>
          </a:p>
          <a:p>
            <a:pPr lvl="1" algn="just">
              <a:spcBef>
                <a:spcPct val="0"/>
              </a:spcBef>
              <a:buSzPct val="90000"/>
            </a:pP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首先在无序区</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R[1..n]</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中选出关键字最小的记录，将它与</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R[1]</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交换。然后在无序区</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R[2..n]</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中选出关键字最小的记录，将它与</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R[2]</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交换。重复此过程。</a:t>
            </a:r>
            <a:endParaRPr lang="en-US" altLang="zh-CN" dirty="0">
              <a:latin typeface="Times New Roman" panose="02020603050405020304" pitchFamily="18" charset="0"/>
              <a:ea typeface="微软雅黑" panose="020B0503020204020204" pitchFamily="34" charset="-122"/>
              <a:cs typeface="Times New Roman" panose="02020603050405020304" pitchFamily="18" charset="0"/>
            </a:endParaRPr>
          </a:p>
          <a:p>
            <a:pPr lvl="1" algn="just">
              <a:spcBef>
                <a:spcPct val="0"/>
              </a:spcBef>
              <a:buSzPct val="90000"/>
            </a:pP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当第</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i</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趟排序时</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R[1..i-1]</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已是有序，从无序区</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R[i..n]</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中选出关键字最小的记录</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R[k]</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，将它与</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R[i]</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交换，使</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R[1..i]</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为有序区</a:t>
            </a:r>
            <a:endParaRPr lang="en-US" altLang="zh-CN" dirty="0">
              <a:latin typeface="Times New Roman" panose="02020603050405020304" pitchFamily="18" charset="0"/>
              <a:ea typeface="微软雅黑" panose="020B0503020204020204" pitchFamily="34" charset="-122"/>
              <a:cs typeface="Times New Roman" panose="02020603050405020304" pitchFamily="18" charset="0"/>
            </a:endParaRPr>
          </a:p>
          <a:p>
            <a:pPr lvl="1" algn="just">
              <a:spcBef>
                <a:spcPct val="0"/>
              </a:spcBef>
              <a:buSzPct val="90000"/>
            </a:pP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整个过程需要</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n-1</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趟排序。 </a:t>
            </a:r>
            <a:endParaRPr lang="zh-CN" altLang="en-US"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7891">
                                            <p:txEl>
                                              <p:pRg st="1" end="1"/>
                                            </p:txEl>
                                          </p:spTgt>
                                        </p:tgtEl>
                                        <p:attrNameLst>
                                          <p:attrName>style.visibility</p:attrName>
                                        </p:attrNameLst>
                                      </p:cBhvr>
                                      <p:to>
                                        <p:strVal val="visible"/>
                                      </p:to>
                                    </p:set>
                                    <p:animEffect transition="in" filter="fade">
                                      <p:cBhvr>
                                        <p:cTn id="7" dur="500"/>
                                        <p:tgtEl>
                                          <p:spTgt spid="3789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37891">
                                            <p:txEl>
                                              <p:pRg st="2" end="2"/>
                                            </p:txEl>
                                          </p:spTgt>
                                        </p:tgtEl>
                                        <p:attrNameLst>
                                          <p:attrName>style.visibility</p:attrName>
                                        </p:attrNameLst>
                                      </p:cBhvr>
                                      <p:to>
                                        <p:strVal val="visible"/>
                                      </p:to>
                                    </p:set>
                                    <p:animEffect transition="in" filter="wipe(up)">
                                      <p:cBhvr>
                                        <p:cTn id="12" dur="500"/>
                                        <p:tgtEl>
                                          <p:spTgt spid="37891">
                                            <p:txEl>
                                              <p:pRg st="2" end="2"/>
                                            </p:txEl>
                                          </p:spTgt>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37891">
                                            <p:txEl>
                                              <p:pRg st="3" end="3"/>
                                            </p:txEl>
                                          </p:spTgt>
                                        </p:tgtEl>
                                        <p:attrNameLst>
                                          <p:attrName>style.visibility</p:attrName>
                                        </p:attrNameLst>
                                      </p:cBhvr>
                                      <p:to>
                                        <p:strVal val="visible"/>
                                      </p:to>
                                    </p:set>
                                    <p:animEffect transition="in" filter="fade">
                                      <p:cBhvr>
                                        <p:cTn id="16" dur="500"/>
                                        <p:tgtEl>
                                          <p:spTgt spid="37891">
                                            <p:txEl>
                                              <p:pRg st="3" end="3"/>
                                            </p:txEl>
                                          </p:spTgt>
                                        </p:tgtEl>
                                      </p:cBhvr>
                                    </p:animEffect>
                                  </p:childTnLst>
                                </p:cTn>
                              </p:par>
                            </p:childTnLst>
                          </p:cTn>
                        </p:par>
                        <p:par>
                          <p:cTn id="17" fill="hold">
                            <p:stCondLst>
                              <p:cond delay="1000"/>
                            </p:stCondLst>
                            <p:childTnLst>
                              <p:par>
                                <p:cTn id="18" presetID="10" presetClass="entr" presetSubtype="0" fill="hold" nodeType="afterEffect">
                                  <p:stCondLst>
                                    <p:cond delay="0"/>
                                  </p:stCondLst>
                                  <p:childTnLst>
                                    <p:set>
                                      <p:cBhvr>
                                        <p:cTn id="19" dur="1" fill="hold">
                                          <p:stCondLst>
                                            <p:cond delay="0"/>
                                          </p:stCondLst>
                                        </p:cTn>
                                        <p:tgtEl>
                                          <p:spTgt spid="37891">
                                            <p:txEl>
                                              <p:pRg st="4" end="4"/>
                                            </p:txEl>
                                          </p:spTgt>
                                        </p:tgtEl>
                                        <p:attrNameLst>
                                          <p:attrName>style.visibility</p:attrName>
                                        </p:attrNameLst>
                                      </p:cBhvr>
                                      <p:to>
                                        <p:strVal val="visible"/>
                                      </p:to>
                                    </p:set>
                                    <p:animEffect transition="in" filter="fade">
                                      <p:cBhvr>
                                        <p:cTn id="20" dur="500"/>
                                        <p:tgtEl>
                                          <p:spTgt spid="37891">
                                            <p:txEl>
                                              <p:pRg st="4" end="4"/>
                                            </p:txEl>
                                          </p:spTgt>
                                        </p:tgtEl>
                                      </p:cBhvr>
                                    </p:animEffect>
                                  </p:childTnLst>
                                </p:cTn>
                              </p:par>
                            </p:childTnLst>
                          </p:cTn>
                        </p:par>
                        <p:par>
                          <p:cTn id="21" fill="hold">
                            <p:stCondLst>
                              <p:cond delay="1500"/>
                            </p:stCondLst>
                            <p:childTnLst>
                              <p:par>
                                <p:cTn id="22" presetID="10" presetClass="entr" presetSubtype="0" fill="hold" nodeType="afterEffect">
                                  <p:stCondLst>
                                    <p:cond delay="0"/>
                                  </p:stCondLst>
                                  <p:childTnLst>
                                    <p:set>
                                      <p:cBhvr>
                                        <p:cTn id="23" dur="1" fill="hold">
                                          <p:stCondLst>
                                            <p:cond delay="0"/>
                                          </p:stCondLst>
                                        </p:cTn>
                                        <p:tgtEl>
                                          <p:spTgt spid="37891">
                                            <p:txEl>
                                              <p:pRg st="5" end="5"/>
                                            </p:txEl>
                                          </p:spTgt>
                                        </p:tgtEl>
                                        <p:attrNameLst>
                                          <p:attrName>style.visibility</p:attrName>
                                        </p:attrNameLst>
                                      </p:cBhvr>
                                      <p:to>
                                        <p:strVal val="visible"/>
                                      </p:to>
                                    </p:set>
                                    <p:animEffect transition="in" filter="fade">
                                      <p:cBhvr>
                                        <p:cTn id="24" dur="500"/>
                                        <p:tgtEl>
                                          <p:spTgt spid="3789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3"/>
          <p:cNvSpPr>
            <a:spLocks noGrp="1"/>
          </p:cNvSpPr>
          <p:nvPr>
            <p:ph type="body" idx="4294967295"/>
          </p:nvPr>
        </p:nvSpPr>
        <p:spPr/>
        <p:txBody>
          <a:bodyPr vert="horz" wrap="square" lIns="91440" tIns="45720" rIns="91440" bIns="45720" anchor="t" anchorCtr="0"/>
          <a:lstStyle/>
          <a:p>
            <a:r>
              <a:rPr lang="zh-CN" altLang="en-US" dirty="0">
                <a:latin typeface="Times New Roman" panose="02020603050405020304" pitchFamily="18" charset="0"/>
              </a:rPr>
              <a:t>例</a:t>
            </a:r>
            <a:r>
              <a:rPr lang="en-US" altLang="zh-CN" dirty="0">
                <a:latin typeface="Times New Roman" panose="02020603050405020304" pitchFamily="18" charset="0"/>
              </a:rPr>
              <a:t>. </a:t>
            </a:r>
            <a:r>
              <a:rPr lang="zh-CN" altLang="en-US" dirty="0">
                <a:latin typeface="Times New Roman" panose="02020603050405020304" pitchFamily="18" charset="0"/>
              </a:rPr>
              <a:t>初始序列：            </a:t>
            </a:r>
            <a:r>
              <a:rPr lang="zh-CN" altLang="en-US" sz="2000" b="1" dirty="0">
                <a:latin typeface="Times New Roman" panose="02020603050405020304" pitchFamily="18" charset="0"/>
              </a:rPr>
              <a:t>  </a:t>
            </a:r>
            <a:r>
              <a:rPr lang="en-US" altLang="zh-CN" sz="2000" b="1" dirty="0">
                <a:latin typeface="Times New Roman" panose="02020603050405020304" pitchFamily="18" charset="0"/>
              </a:rPr>
              <a:t>[ 49    38    65    97    76    13    27 ]</a:t>
            </a:r>
            <a:endParaRPr lang="zh-CN" altLang="en-US" b="1" dirty="0">
              <a:latin typeface="Times New Roman" panose="02020603050405020304" pitchFamily="18" charset="0"/>
            </a:endParaRPr>
          </a:p>
        </p:txBody>
      </p:sp>
      <p:sp>
        <p:nvSpPr>
          <p:cNvPr id="38916" name="Text Box 5"/>
          <p:cNvSpPr txBox="1"/>
          <p:nvPr/>
        </p:nvSpPr>
        <p:spPr>
          <a:xfrm>
            <a:off x="2619375" y="2100263"/>
            <a:ext cx="4670425" cy="368300"/>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zh-CN" altLang="en-US" sz="1800" b="1" dirty="0">
                <a:latin typeface="Times New Roman" panose="02020603050405020304" pitchFamily="18" charset="0"/>
                <a:ea typeface="宋体" panose="02010600030101010101" pitchFamily="2" charset="-122"/>
              </a:rPr>
              <a:t>初始：   </a:t>
            </a:r>
            <a:r>
              <a:rPr lang="en-US" altLang="zh-CN" sz="1800" b="1" dirty="0">
                <a:latin typeface="Times New Roman" panose="02020603050405020304" pitchFamily="18" charset="0"/>
                <a:ea typeface="宋体" panose="02010600030101010101" pitchFamily="2" charset="-122"/>
              </a:rPr>
              <a:t>[ 49     38     65     97     76     13     27 ]</a:t>
            </a:r>
            <a:endParaRPr lang="en-US" altLang="zh-CN" sz="1800" b="1" dirty="0">
              <a:latin typeface="Times New Roman" panose="02020603050405020304" pitchFamily="18" charset="0"/>
              <a:ea typeface="宋体" panose="02010600030101010101" pitchFamily="2" charset="-122"/>
            </a:endParaRPr>
          </a:p>
        </p:txBody>
      </p:sp>
      <p:grpSp>
        <p:nvGrpSpPr>
          <p:cNvPr id="38917" name="Group 6"/>
          <p:cNvGrpSpPr/>
          <p:nvPr/>
        </p:nvGrpSpPr>
        <p:grpSpPr>
          <a:xfrm>
            <a:off x="3670300" y="1484313"/>
            <a:ext cx="312738" cy="628650"/>
            <a:chOff x="0" y="0"/>
            <a:chExt cx="197" cy="396"/>
          </a:xfrm>
        </p:grpSpPr>
        <p:sp>
          <p:nvSpPr>
            <p:cNvPr id="43076" name="Line 7"/>
            <p:cNvSpPr/>
            <p:nvPr/>
          </p:nvSpPr>
          <p:spPr>
            <a:xfrm>
              <a:off x="82" y="218"/>
              <a:ext cx="0" cy="178"/>
            </a:xfrm>
            <a:prstGeom prst="line">
              <a:avLst/>
            </a:prstGeom>
            <a:ln w="9525" cap="flat" cmpd="sng">
              <a:solidFill>
                <a:schemeClr val="tx1"/>
              </a:solidFill>
              <a:prstDash val="solid"/>
              <a:headEnd type="none" w="med" len="med"/>
              <a:tailEnd type="triangle" w="med" len="med"/>
            </a:ln>
          </p:spPr>
        </p:sp>
        <p:sp>
          <p:nvSpPr>
            <p:cNvPr id="43077" name="Text Box 8"/>
            <p:cNvSpPr txBox="1"/>
            <p:nvPr/>
          </p:nvSpPr>
          <p:spPr>
            <a:xfrm>
              <a:off x="0" y="0"/>
              <a:ext cx="197" cy="233"/>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1800" b="1" dirty="0">
                  <a:latin typeface="Times New Roman" panose="02020603050405020304" pitchFamily="18" charset="0"/>
                  <a:ea typeface="宋体" panose="02010600030101010101" pitchFamily="2" charset="-122"/>
                </a:rPr>
                <a:t>k</a:t>
              </a:r>
              <a:endParaRPr lang="en-US" altLang="zh-CN" sz="1800" b="1" dirty="0">
                <a:latin typeface="Times New Roman" panose="02020603050405020304" pitchFamily="18" charset="0"/>
                <a:ea typeface="宋体" panose="02010600030101010101" pitchFamily="2" charset="-122"/>
              </a:endParaRPr>
            </a:p>
          </p:txBody>
        </p:sp>
      </p:grpSp>
      <p:grpSp>
        <p:nvGrpSpPr>
          <p:cNvPr id="38920" name="Group 9"/>
          <p:cNvGrpSpPr/>
          <p:nvPr/>
        </p:nvGrpSpPr>
        <p:grpSpPr>
          <a:xfrm>
            <a:off x="4165600" y="2420938"/>
            <a:ext cx="261938" cy="568325"/>
            <a:chOff x="0" y="0"/>
            <a:chExt cx="165" cy="358"/>
          </a:xfrm>
        </p:grpSpPr>
        <p:sp>
          <p:nvSpPr>
            <p:cNvPr id="43074" name="Line 10"/>
            <p:cNvSpPr/>
            <p:nvPr/>
          </p:nvSpPr>
          <p:spPr>
            <a:xfrm flipV="1">
              <a:off x="85" y="0"/>
              <a:ext cx="0" cy="166"/>
            </a:xfrm>
            <a:prstGeom prst="line">
              <a:avLst/>
            </a:prstGeom>
            <a:ln w="9525" cap="flat" cmpd="sng">
              <a:solidFill>
                <a:schemeClr val="tx1"/>
              </a:solidFill>
              <a:prstDash val="solid"/>
              <a:headEnd type="none" w="med" len="med"/>
              <a:tailEnd type="triangle" w="med" len="med"/>
            </a:ln>
          </p:spPr>
        </p:sp>
        <p:sp>
          <p:nvSpPr>
            <p:cNvPr id="43075" name="Text Box 11"/>
            <p:cNvSpPr txBox="1"/>
            <p:nvPr/>
          </p:nvSpPr>
          <p:spPr>
            <a:xfrm>
              <a:off x="0" y="125"/>
              <a:ext cx="165" cy="233"/>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1800" b="1" dirty="0">
                  <a:latin typeface="Times New Roman" panose="02020603050405020304" pitchFamily="18" charset="0"/>
                  <a:ea typeface="宋体" panose="02010600030101010101" pitchFamily="2" charset="-122"/>
                </a:rPr>
                <a:t>j</a:t>
              </a:r>
              <a:endParaRPr lang="en-US" altLang="zh-CN" sz="1800" b="1" dirty="0">
                <a:latin typeface="Times New Roman" panose="02020603050405020304" pitchFamily="18" charset="0"/>
                <a:ea typeface="宋体" panose="02010600030101010101" pitchFamily="2" charset="-122"/>
              </a:endParaRPr>
            </a:p>
          </p:txBody>
        </p:sp>
      </p:grpSp>
      <p:grpSp>
        <p:nvGrpSpPr>
          <p:cNvPr id="38923" name="Group 12"/>
          <p:cNvGrpSpPr/>
          <p:nvPr/>
        </p:nvGrpSpPr>
        <p:grpSpPr>
          <a:xfrm>
            <a:off x="4741863" y="2420938"/>
            <a:ext cx="261937" cy="568325"/>
            <a:chOff x="0" y="0"/>
            <a:chExt cx="165" cy="358"/>
          </a:xfrm>
        </p:grpSpPr>
        <p:sp>
          <p:nvSpPr>
            <p:cNvPr id="43072" name="Line 13"/>
            <p:cNvSpPr/>
            <p:nvPr/>
          </p:nvSpPr>
          <p:spPr>
            <a:xfrm flipV="1">
              <a:off x="85" y="0"/>
              <a:ext cx="0" cy="166"/>
            </a:xfrm>
            <a:prstGeom prst="line">
              <a:avLst/>
            </a:prstGeom>
            <a:ln w="9525" cap="flat" cmpd="sng">
              <a:solidFill>
                <a:schemeClr val="tx1"/>
              </a:solidFill>
              <a:prstDash val="solid"/>
              <a:headEnd type="none" w="med" len="med"/>
              <a:tailEnd type="triangle" w="med" len="med"/>
            </a:ln>
          </p:spPr>
        </p:sp>
        <p:sp>
          <p:nvSpPr>
            <p:cNvPr id="43073" name="Text Box 14"/>
            <p:cNvSpPr txBox="1"/>
            <p:nvPr/>
          </p:nvSpPr>
          <p:spPr>
            <a:xfrm>
              <a:off x="0" y="125"/>
              <a:ext cx="165" cy="233"/>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1800" b="1" dirty="0">
                  <a:latin typeface="Times New Roman" panose="02020603050405020304" pitchFamily="18" charset="0"/>
                  <a:ea typeface="宋体" panose="02010600030101010101" pitchFamily="2" charset="-122"/>
                </a:rPr>
                <a:t>j</a:t>
              </a:r>
              <a:endParaRPr lang="en-US" altLang="zh-CN" sz="1800" b="1" dirty="0">
                <a:latin typeface="Times New Roman" panose="02020603050405020304" pitchFamily="18" charset="0"/>
                <a:ea typeface="宋体" panose="02010600030101010101" pitchFamily="2" charset="-122"/>
              </a:endParaRPr>
            </a:p>
          </p:txBody>
        </p:sp>
      </p:grpSp>
      <p:grpSp>
        <p:nvGrpSpPr>
          <p:cNvPr id="38926" name="Group 15"/>
          <p:cNvGrpSpPr/>
          <p:nvPr/>
        </p:nvGrpSpPr>
        <p:grpSpPr>
          <a:xfrm>
            <a:off x="5219700" y="2420938"/>
            <a:ext cx="261938" cy="568325"/>
            <a:chOff x="0" y="0"/>
            <a:chExt cx="165" cy="358"/>
          </a:xfrm>
        </p:grpSpPr>
        <p:sp>
          <p:nvSpPr>
            <p:cNvPr id="43070" name="Line 16"/>
            <p:cNvSpPr/>
            <p:nvPr/>
          </p:nvSpPr>
          <p:spPr>
            <a:xfrm flipV="1">
              <a:off x="85" y="0"/>
              <a:ext cx="0" cy="166"/>
            </a:xfrm>
            <a:prstGeom prst="line">
              <a:avLst/>
            </a:prstGeom>
            <a:ln w="9525" cap="flat" cmpd="sng">
              <a:solidFill>
                <a:schemeClr val="tx1"/>
              </a:solidFill>
              <a:prstDash val="solid"/>
              <a:headEnd type="none" w="med" len="med"/>
              <a:tailEnd type="triangle" w="med" len="med"/>
            </a:ln>
          </p:spPr>
        </p:sp>
        <p:sp>
          <p:nvSpPr>
            <p:cNvPr id="43071" name="Text Box 17"/>
            <p:cNvSpPr txBox="1"/>
            <p:nvPr/>
          </p:nvSpPr>
          <p:spPr>
            <a:xfrm>
              <a:off x="0" y="125"/>
              <a:ext cx="165" cy="233"/>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1800" b="1" dirty="0">
                  <a:latin typeface="Times New Roman" panose="02020603050405020304" pitchFamily="18" charset="0"/>
                  <a:ea typeface="宋体" panose="02010600030101010101" pitchFamily="2" charset="-122"/>
                </a:rPr>
                <a:t>j</a:t>
              </a:r>
              <a:endParaRPr lang="en-US" altLang="zh-CN" sz="1800" b="1" dirty="0">
                <a:latin typeface="Times New Roman" panose="02020603050405020304" pitchFamily="18" charset="0"/>
                <a:ea typeface="宋体" panose="02010600030101010101" pitchFamily="2" charset="-122"/>
              </a:endParaRPr>
            </a:p>
          </p:txBody>
        </p:sp>
      </p:grpSp>
      <p:grpSp>
        <p:nvGrpSpPr>
          <p:cNvPr id="38929" name="Group 18"/>
          <p:cNvGrpSpPr/>
          <p:nvPr/>
        </p:nvGrpSpPr>
        <p:grpSpPr>
          <a:xfrm>
            <a:off x="5724525" y="2420938"/>
            <a:ext cx="261938" cy="568325"/>
            <a:chOff x="0" y="0"/>
            <a:chExt cx="165" cy="358"/>
          </a:xfrm>
        </p:grpSpPr>
        <p:sp>
          <p:nvSpPr>
            <p:cNvPr id="43068" name="Line 19"/>
            <p:cNvSpPr/>
            <p:nvPr/>
          </p:nvSpPr>
          <p:spPr>
            <a:xfrm flipV="1">
              <a:off x="85" y="0"/>
              <a:ext cx="0" cy="166"/>
            </a:xfrm>
            <a:prstGeom prst="line">
              <a:avLst/>
            </a:prstGeom>
            <a:ln w="9525" cap="flat" cmpd="sng">
              <a:solidFill>
                <a:schemeClr val="tx1"/>
              </a:solidFill>
              <a:prstDash val="solid"/>
              <a:headEnd type="none" w="med" len="med"/>
              <a:tailEnd type="triangle" w="med" len="med"/>
            </a:ln>
          </p:spPr>
        </p:sp>
        <p:sp>
          <p:nvSpPr>
            <p:cNvPr id="43069" name="Text Box 20"/>
            <p:cNvSpPr txBox="1"/>
            <p:nvPr/>
          </p:nvSpPr>
          <p:spPr>
            <a:xfrm>
              <a:off x="0" y="125"/>
              <a:ext cx="165" cy="233"/>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1800" b="1" dirty="0">
                  <a:latin typeface="Times New Roman" panose="02020603050405020304" pitchFamily="18" charset="0"/>
                  <a:ea typeface="宋体" panose="02010600030101010101" pitchFamily="2" charset="-122"/>
                </a:rPr>
                <a:t>j</a:t>
              </a:r>
              <a:endParaRPr lang="en-US" altLang="zh-CN" sz="1800" b="1" dirty="0">
                <a:latin typeface="Times New Roman" panose="02020603050405020304" pitchFamily="18" charset="0"/>
                <a:ea typeface="宋体" panose="02010600030101010101" pitchFamily="2" charset="-122"/>
              </a:endParaRPr>
            </a:p>
          </p:txBody>
        </p:sp>
      </p:grpSp>
      <p:grpSp>
        <p:nvGrpSpPr>
          <p:cNvPr id="38932" name="Group 21"/>
          <p:cNvGrpSpPr/>
          <p:nvPr/>
        </p:nvGrpSpPr>
        <p:grpSpPr>
          <a:xfrm>
            <a:off x="6254750" y="2420938"/>
            <a:ext cx="261938" cy="568325"/>
            <a:chOff x="0" y="0"/>
            <a:chExt cx="165" cy="358"/>
          </a:xfrm>
        </p:grpSpPr>
        <p:sp>
          <p:nvSpPr>
            <p:cNvPr id="43066" name="Line 22"/>
            <p:cNvSpPr/>
            <p:nvPr/>
          </p:nvSpPr>
          <p:spPr>
            <a:xfrm flipV="1">
              <a:off x="85" y="0"/>
              <a:ext cx="0" cy="166"/>
            </a:xfrm>
            <a:prstGeom prst="line">
              <a:avLst/>
            </a:prstGeom>
            <a:ln w="9525" cap="flat" cmpd="sng">
              <a:solidFill>
                <a:schemeClr val="tx1"/>
              </a:solidFill>
              <a:prstDash val="solid"/>
              <a:headEnd type="none" w="med" len="med"/>
              <a:tailEnd type="triangle" w="med" len="med"/>
            </a:ln>
          </p:spPr>
        </p:sp>
        <p:sp>
          <p:nvSpPr>
            <p:cNvPr id="43067" name="Text Box 23"/>
            <p:cNvSpPr txBox="1"/>
            <p:nvPr/>
          </p:nvSpPr>
          <p:spPr>
            <a:xfrm>
              <a:off x="0" y="125"/>
              <a:ext cx="165" cy="233"/>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1800" b="1" dirty="0">
                  <a:latin typeface="Times New Roman" panose="02020603050405020304" pitchFamily="18" charset="0"/>
                  <a:ea typeface="宋体" panose="02010600030101010101" pitchFamily="2" charset="-122"/>
                </a:rPr>
                <a:t>j</a:t>
              </a:r>
              <a:endParaRPr lang="en-US" altLang="zh-CN" sz="1800" b="1" dirty="0">
                <a:latin typeface="Times New Roman" panose="02020603050405020304" pitchFamily="18" charset="0"/>
                <a:ea typeface="宋体" panose="02010600030101010101" pitchFamily="2" charset="-122"/>
              </a:endParaRPr>
            </a:p>
          </p:txBody>
        </p:sp>
      </p:grpSp>
      <p:grpSp>
        <p:nvGrpSpPr>
          <p:cNvPr id="38935" name="Group 24"/>
          <p:cNvGrpSpPr/>
          <p:nvPr/>
        </p:nvGrpSpPr>
        <p:grpSpPr>
          <a:xfrm>
            <a:off x="6804025" y="2420938"/>
            <a:ext cx="261938" cy="568325"/>
            <a:chOff x="0" y="0"/>
            <a:chExt cx="165" cy="358"/>
          </a:xfrm>
        </p:grpSpPr>
        <p:sp>
          <p:nvSpPr>
            <p:cNvPr id="43064" name="Line 25"/>
            <p:cNvSpPr/>
            <p:nvPr/>
          </p:nvSpPr>
          <p:spPr>
            <a:xfrm flipV="1">
              <a:off x="85" y="0"/>
              <a:ext cx="0" cy="166"/>
            </a:xfrm>
            <a:prstGeom prst="line">
              <a:avLst/>
            </a:prstGeom>
            <a:ln w="9525" cap="flat" cmpd="sng">
              <a:solidFill>
                <a:schemeClr val="tx1"/>
              </a:solidFill>
              <a:prstDash val="solid"/>
              <a:headEnd type="none" w="med" len="med"/>
              <a:tailEnd type="triangle" w="med" len="med"/>
            </a:ln>
          </p:spPr>
        </p:sp>
        <p:sp>
          <p:nvSpPr>
            <p:cNvPr id="43065" name="Text Box 26"/>
            <p:cNvSpPr txBox="1"/>
            <p:nvPr/>
          </p:nvSpPr>
          <p:spPr>
            <a:xfrm>
              <a:off x="0" y="125"/>
              <a:ext cx="165" cy="233"/>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1800" b="1" dirty="0">
                  <a:latin typeface="Times New Roman" panose="02020603050405020304" pitchFamily="18" charset="0"/>
                  <a:ea typeface="宋体" panose="02010600030101010101" pitchFamily="2" charset="-122"/>
                </a:rPr>
                <a:t>j</a:t>
              </a:r>
              <a:endParaRPr lang="en-US" altLang="zh-CN" sz="1800" b="1" dirty="0">
                <a:latin typeface="Times New Roman" panose="02020603050405020304" pitchFamily="18" charset="0"/>
                <a:ea typeface="宋体" panose="02010600030101010101" pitchFamily="2" charset="-122"/>
              </a:endParaRPr>
            </a:p>
          </p:txBody>
        </p:sp>
      </p:grpSp>
      <p:grpSp>
        <p:nvGrpSpPr>
          <p:cNvPr id="38938" name="Group 27"/>
          <p:cNvGrpSpPr/>
          <p:nvPr/>
        </p:nvGrpSpPr>
        <p:grpSpPr>
          <a:xfrm>
            <a:off x="4187825" y="1484313"/>
            <a:ext cx="312738" cy="628650"/>
            <a:chOff x="0" y="0"/>
            <a:chExt cx="197" cy="396"/>
          </a:xfrm>
        </p:grpSpPr>
        <p:sp>
          <p:nvSpPr>
            <p:cNvPr id="43062" name="Line 28"/>
            <p:cNvSpPr/>
            <p:nvPr/>
          </p:nvSpPr>
          <p:spPr>
            <a:xfrm>
              <a:off x="82" y="218"/>
              <a:ext cx="0" cy="178"/>
            </a:xfrm>
            <a:prstGeom prst="line">
              <a:avLst/>
            </a:prstGeom>
            <a:ln w="9525" cap="flat" cmpd="sng">
              <a:solidFill>
                <a:schemeClr val="tx1"/>
              </a:solidFill>
              <a:prstDash val="solid"/>
              <a:headEnd type="none" w="med" len="med"/>
              <a:tailEnd type="triangle" w="med" len="med"/>
            </a:ln>
          </p:spPr>
        </p:sp>
        <p:sp>
          <p:nvSpPr>
            <p:cNvPr id="43063" name="Text Box 29"/>
            <p:cNvSpPr txBox="1"/>
            <p:nvPr/>
          </p:nvSpPr>
          <p:spPr>
            <a:xfrm>
              <a:off x="0" y="0"/>
              <a:ext cx="197" cy="233"/>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1800" b="1" dirty="0">
                  <a:latin typeface="Times New Roman" panose="02020603050405020304" pitchFamily="18" charset="0"/>
                  <a:ea typeface="宋体" panose="02010600030101010101" pitchFamily="2" charset="-122"/>
                </a:rPr>
                <a:t>k</a:t>
              </a:r>
              <a:endParaRPr lang="en-US" altLang="zh-CN" sz="1800" b="1" dirty="0">
                <a:latin typeface="Times New Roman" panose="02020603050405020304" pitchFamily="18" charset="0"/>
                <a:ea typeface="宋体" panose="02010600030101010101" pitchFamily="2" charset="-122"/>
              </a:endParaRPr>
            </a:p>
          </p:txBody>
        </p:sp>
      </p:grpSp>
      <p:grpSp>
        <p:nvGrpSpPr>
          <p:cNvPr id="38941" name="Group 30"/>
          <p:cNvGrpSpPr/>
          <p:nvPr/>
        </p:nvGrpSpPr>
        <p:grpSpPr>
          <a:xfrm>
            <a:off x="6275388" y="1484313"/>
            <a:ext cx="312737" cy="628650"/>
            <a:chOff x="0" y="0"/>
            <a:chExt cx="197" cy="396"/>
          </a:xfrm>
        </p:grpSpPr>
        <p:sp>
          <p:nvSpPr>
            <p:cNvPr id="43060" name="Line 31"/>
            <p:cNvSpPr/>
            <p:nvPr/>
          </p:nvSpPr>
          <p:spPr>
            <a:xfrm>
              <a:off x="82" y="218"/>
              <a:ext cx="0" cy="178"/>
            </a:xfrm>
            <a:prstGeom prst="line">
              <a:avLst/>
            </a:prstGeom>
            <a:ln w="9525" cap="flat" cmpd="sng">
              <a:solidFill>
                <a:schemeClr val="tx1"/>
              </a:solidFill>
              <a:prstDash val="solid"/>
              <a:headEnd type="none" w="med" len="med"/>
              <a:tailEnd type="triangle" w="med" len="med"/>
            </a:ln>
          </p:spPr>
        </p:sp>
        <p:sp>
          <p:nvSpPr>
            <p:cNvPr id="43061" name="Text Box 32"/>
            <p:cNvSpPr txBox="1"/>
            <p:nvPr/>
          </p:nvSpPr>
          <p:spPr>
            <a:xfrm>
              <a:off x="0" y="0"/>
              <a:ext cx="197" cy="233"/>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1800" b="1" dirty="0">
                  <a:latin typeface="Times New Roman" panose="02020603050405020304" pitchFamily="18" charset="0"/>
                  <a:ea typeface="宋体" panose="02010600030101010101" pitchFamily="2" charset="-122"/>
                </a:rPr>
                <a:t>k</a:t>
              </a:r>
              <a:endParaRPr lang="en-US" altLang="zh-CN" sz="1800" b="1" dirty="0">
                <a:latin typeface="Times New Roman" panose="02020603050405020304" pitchFamily="18" charset="0"/>
                <a:ea typeface="宋体" panose="02010600030101010101" pitchFamily="2" charset="-122"/>
              </a:endParaRPr>
            </a:p>
          </p:txBody>
        </p:sp>
      </p:grpSp>
      <p:sp>
        <p:nvSpPr>
          <p:cNvPr id="38944" name="Text Box 33"/>
          <p:cNvSpPr txBox="1"/>
          <p:nvPr/>
        </p:nvSpPr>
        <p:spPr>
          <a:xfrm>
            <a:off x="1644650" y="2138363"/>
            <a:ext cx="495300" cy="368300"/>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1800" b="1" dirty="0">
                <a:latin typeface="Times New Roman" panose="02020603050405020304" pitchFamily="18" charset="0"/>
                <a:ea typeface="宋体" panose="02010600030101010101" pitchFamily="2" charset="-122"/>
              </a:rPr>
              <a:t>i=1</a:t>
            </a:r>
            <a:endParaRPr lang="en-US" altLang="zh-CN" sz="1800" b="1" dirty="0">
              <a:latin typeface="Times New Roman" panose="02020603050405020304" pitchFamily="18" charset="0"/>
              <a:ea typeface="宋体" panose="02010600030101010101" pitchFamily="2" charset="-122"/>
            </a:endParaRPr>
          </a:p>
        </p:txBody>
      </p:sp>
      <p:sp useBgFill="1">
        <p:nvSpPr>
          <p:cNvPr id="38945" name="Text Box 34"/>
          <p:cNvSpPr txBox="1"/>
          <p:nvPr/>
        </p:nvSpPr>
        <p:spPr>
          <a:xfrm>
            <a:off x="3708400" y="2143125"/>
            <a:ext cx="303213" cy="277813"/>
          </a:xfrm>
          <a:prstGeom prst="rect">
            <a:avLst/>
          </a:prstGeom>
          <a:ln w="19050" cap="flat" cmpd="sng">
            <a:solidFill>
              <a:srgbClr val="0000FF"/>
            </a:solidFill>
            <a:prstDash val="solid"/>
            <a:miter/>
            <a:headEnd type="none" w="med" len="med"/>
            <a:tailEnd type="none" w="med" len="med"/>
          </a:ln>
        </p:spPr>
        <p:txBody>
          <a:bodyPr wrap="none" lIns="36000" tIns="0" rIns="36000" bIns="0">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1800" b="1" dirty="0">
                <a:latin typeface="Times New Roman" panose="02020603050405020304" pitchFamily="18" charset="0"/>
                <a:ea typeface="宋体" panose="02010600030101010101" pitchFamily="2" charset="-122"/>
              </a:rPr>
              <a:t>13</a:t>
            </a:r>
            <a:endParaRPr lang="en-US" altLang="zh-CN" sz="1800" b="1" dirty="0">
              <a:latin typeface="Times New Roman" panose="02020603050405020304" pitchFamily="18" charset="0"/>
              <a:ea typeface="宋体" panose="02010600030101010101" pitchFamily="2" charset="-122"/>
            </a:endParaRPr>
          </a:p>
        </p:txBody>
      </p:sp>
      <p:sp useBgFill="1">
        <p:nvSpPr>
          <p:cNvPr id="38946" name="Text Box 35"/>
          <p:cNvSpPr txBox="1"/>
          <p:nvPr/>
        </p:nvSpPr>
        <p:spPr>
          <a:xfrm>
            <a:off x="6227763" y="2143125"/>
            <a:ext cx="304800" cy="277813"/>
          </a:xfrm>
          <a:prstGeom prst="rect">
            <a:avLst/>
          </a:prstGeom>
          <a:ln w="19050" cap="flat" cmpd="sng">
            <a:solidFill>
              <a:srgbClr val="0000FF"/>
            </a:solidFill>
            <a:prstDash val="solid"/>
            <a:miter/>
            <a:headEnd type="none" w="med" len="med"/>
            <a:tailEnd type="none" w="med" len="med"/>
          </a:ln>
        </p:spPr>
        <p:txBody>
          <a:bodyPr wrap="none" lIns="36000" tIns="0" rIns="36000" bIns="0">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1800" b="1" dirty="0">
                <a:latin typeface="Times New Roman" panose="02020603050405020304" pitchFamily="18" charset="0"/>
                <a:ea typeface="宋体" panose="02010600030101010101" pitchFamily="2" charset="-122"/>
              </a:rPr>
              <a:t>49</a:t>
            </a:r>
            <a:endParaRPr lang="en-US" altLang="zh-CN" sz="1800" b="1" dirty="0">
              <a:latin typeface="Times New Roman" panose="02020603050405020304" pitchFamily="18" charset="0"/>
              <a:ea typeface="宋体" panose="02010600030101010101" pitchFamily="2" charset="-122"/>
            </a:endParaRPr>
          </a:p>
        </p:txBody>
      </p:sp>
      <p:sp>
        <p:nvSpPr>
          <p:cNvPr id="38947" name="Text Box 36"/>
          <p:cNvSpPr txBox="1"/>
          <p:nvPr/>
        </p:nvSpPr>
        <p:spPr>
          <a:xfrm>
            <a:off x="2614613" y="3500438"/>
            <a:ext cx="4670425" cy="368300"/>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zh-CN" altLang="en-US" sz="1800" b="1" dirty="0">
                <a:latin typeface="Times New Roman" panose="02020603050405020304" pitchFamily="18" charset="0"/>
                <a:ea typeface="宋体" panose="02010600030101010101" pitchFamily="2" charset="-122"/>
              </a:rPr>
              <a:t>一趟：    </a:t>
            </a:r>
            <a:r>
              <a:rPr lang="en-US" altLang="zh-CN" sz="1800" b="1" dirty="0">
                <a:solidFill>
                  <a:srgbClr val="FF0000"/>
                </a:solidFill>
                <a:latin typeface="Times New Roman" panose="02020603050405020304" pitchFamily="18" charset="0"/>
                <a:ea typeface="宋体" panose="02010600030101010101" pitchFamily="2" charset="-122"/>
              </a:rPr>
              <a:t>13</a:t>
            </a:r>
            <a:r>
              <a:rPr lang="en-US" altLang="zh-CN" sz="1800" b="1" dirty="0">
                <a:solidFill>
                  <a:srgbClr val="00FFFF"/>
                </a:solidFill>
                <a:latin typeface="Times New Roman" panose="02020603050405020304" pitchFamily="18" charset="0"/>
                <a:ea typeface="宋体" panose="02010600030101010101" pitchFamily="2" charset="-122"/>
              </a:rPr>
              <a:t> </a:t>
            </a:r>
            <a:r>
              <a:rPr lang="en-US" altLang="zh-CN" sz="1800" b="1" dirty="0">
                <a:latin typeface="Times New Roman" panose="02020603050405020304" pitchFamily="18" charset="0"/>
                <a:ea typeface="宋体" panose="02010600030101010101" pitchFamily="2" charset="-122"/>
              </a:rPr>
              <a:t>    [38     65     97     76     49     27 ]</a:t>
            </a:r>
            <a:endParaRPr lang="en-US" altLang="zh-CN" sz="1800" b="1" dirty="0">
              <a:latin typeface="Times New Roman" panose="02020603050405020304" pitchFamily="18" charset="0"/>
              <a:ea typeface="宋体" panose="02010600030101010101" pitchFamily="2" charset="-122"/>
            </a:endParaRPr>
          </a:p>
        </p:txBody>
      </p:sp>
      <p:sp>
        <p:nvSpPr>
          <p:cNvPr id="38948" name="Text Box 37"/>
          <p:cNvSpPr txBox="1"/>
          <p:nvPr/>
        </p:nvSpPr>
        <p:spPr>
          <a:xfrm>
            <a:off x="1711325" y="3470275"/>
            <a:ext cx="495300" cy="368300"/>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1800" b="1" dirty="0">
                <a:latin typeface="Times New Roman" panose="02020603050405020304" pitchFamily="18" charset="0"/>
                <a:ea typeface="宋体" panose="02010600030101010101" pitchFamily="2" charset="-122"/>
              </a:rPr>
              <a:t>i=2</a:t>
            </a:r>
            <a:endParaRPr lang="en-US" altLang="zh-CN" sz="1800" b="1" dirty="0">
              <a:latin typeface="Times New Roman" panose="02020603050405020304" pitchFamily="18" charset="0"/>
              <a:ea typeface="宋体" panose="02010600030101010101" pitchFamily="2" charset="-122"/>
            </a:endParaRPr>
          </a:p>
        </p:txBody>
      </p:sp>
      <p:grpSp>
        <p:nvGrpSpPr>
          <p:cNvPr id="38949" name="Group 41"/>
          <p:cNvGrpSpPr/>
          <p:nvPr/>
        </p:nvGrpSpPr>
        <p:grpSpPr>
          <a:xfrm>
            <a:off x="6780213" y="2892425"/>
            <a:ext cx="312737" cy="628650"/>
            <a:chOff x="0" y="0"/>
            <a:chExt cx="197" cy="396"/>
          </a:xfrm>
        </p:grpSpPr>
        <p:sp>
          <p:nvSpPr>
            <p:cNvPr id="43058" name="Line 42"/>
            <p:cNvSpPr/>
            <p:nvPr/>
          </p:nvSpPr>
          <p:spPr>
            <a:xfrm>
              <a:off x="82" y="218"/>
              <a:ext cx="0" cy="178"/>
            </a:xfrm>
            <a:prstGeom prst="line">
              <a:avLst/>
            </a:prstGeom>
            <a:ln w="9525" cap="flat" cmpd="sng">
              <a:solidFill>
                <a:schemeClr val="tx1"/>
              </a:solidFill>
              <a:prstDash val="solid"/>
              <a:headEnd type="none" w="med" len="med"/>
              <a:tailEnd type="triangle" w="med" len="med"/>
            </a:ln>
          </p:spPr>
        </p:sp>
        <p:sp>
          <p:nvSpPr>
            <p:cNvPr id="43059" name="Text Box 43"/>
            <p:cNvSpPr txBox="1"/>
            <p:nvPr/>
          </p:nvSpPr>
          <p:spPr>
            <a:xfrm>
              <a:off x="0" y="0"/>
              <a:ext cx="197" cy="233"/>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1800" b="1" dirty="0">
                  <a:latin typeface="Times New Roman" panose="02020603050405020304" pitchFamily="18" charset="0"/>
                  <a:ea typeface="宋体" panose="02010600030101010101" pitchFamily="2" charset="-122"/>
                </a:rPr>
                <a:t>k</a:t>
              </a:r>
              <a:endParaRPr lang="en-US" altLang="zh-CN" sz="1800" b="1" dirty="0">
                <a:latin typeface="Times New Roman" panose="02020603050405020304" pitchFamily="18" charset="0"/>
                <a:ea typeface="宋体" panose="02010600030101010101" pitchFamily="2" charset="-122"/>
              </a:endParaRPr>
            </a:p>
          </p:txBody>
        </p:sp>
      </p:grpSp>
      <p:grpSp>
        <p:nvGrpSpPr>
          <p:cNvPr id="38952" name="Group 44"/>
          <p:cNvGrpSpPr/>
          <p:nvPr/>
        </p:nvGrpSpPr>
        <p:grpSpPr>
          <a:xfrm>
            <a:off x="4670425" y="3883025"/>
            <a:ext cx="261938" cy="568325"/>
            <a:chOff x="0" y="0"/>
            <a:chExt cx="165" cy="358"/>
          </a:xfrm>
        </p:grpSpPr>
        <p:sp>
          <p:nvSpPr>
            <p:cNvPr id="43056" name="Line 45"/>
            <p:cNvSpPr/>
            <p:nvPr/>
          </p:nvSpPr>
          <p:spPr>
            <a:xfrm flipV="1">
              <a:off x="85" y="0"/>
              <a:ext cx="0" cy="166"/>
            </a:xfrm>
            <a:prstGeom prst="line">
              <a:avLst/>
            </a:prstGeom>
            <a:ln w="9525" cap="flat" cmpd="sng">
              <a:solidFill>
                <a:schemeClr val="tx1"/>
              </a:solidFill>
              <a:prstDash val="solid"/>
              <a:headEnd type="none" w="med" len="med"/>
              <a:tailEnd type="triangle" w="med" len="med"/>
            </a:ln>
          </p:spPr>
        </p:sp>
        <p:sp>
          <p:nvSpPr>
            <p:cNvPr id="43057" name="Text Box 46"/>
            <p:cNvSpPr txBox="1"/>
            <p:nvPr/>
          </p:nvSpPr>
          <p:spPr>
            <a:xfrm>
              <a:off x="0" y="125"/>
              <a:ext cx="165" cy="233"/>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1800" b="1" dirty="0">
                  <a:latin typeface="Times New Roman" panose="02020603050405020304" pitchFamily="18" charset="0"/>
                  <a:ea typeface="宋体" panose="02010600030101010101" pitchFamily="2" charset="-122"/>
                </a:rPr>
                <a:t>j</a:t>
              </a:r>
              <a:endParaRPr lang="en-US" altLang="zh-CN" sz="1800" b="1" dirty="0">
                <a:latin typeface="Times New Roman" panose="02020603050405020304" pitchFamily="18" charset="0"/>
                <a:ea typeface="宋体" panose="02010600030101010101" pitchFamily="2" charset="-122"/>
              </a:endParaRPr>
            </a:p>
          </p:txBody>
        </p:sp>
      </p:grpSp>
      <p:grpSp>
        <p:nvGrpSpPr>
          <p:cNvPr id="38955" name="Group 47"/>
          <p:cNvGrpSpPr/>
          <p:nvPr/>
        </p:nvGrpSpPr>
        <p:grpSpPr>
          <a:xfrm>
            <a:off x="5219700" y="3883025"/>
            <a:ext cx="261938" cy="568325"/>
            <a:chOff x="0" y="0"/>
            <a:chExt cx="165" cy="358"/>
          </a:xfrm>
        </p:grpSpPr>
        <p:sp>
          <p:nvSpPr>
            <p:cNvPr id="43054" name="Line 48"/>
            <p:cNvSpPr/>
            <p:nvPr/>
          </p:nvSpPr>
          <p:spPr>
            <a:xfrm flipV="1">
              <a:off x="85" y="0"/>
              <a:ext cx="0" cy="166"/>
            </a:xfrm>
            <a:prstGeom prst="line">
              <a:avLst/>
            </a:prstGeom>
            <a:ln w="9525" cap="flat" cmpd="sng">
              <a:solidFill>
                <a:schemeClr val="tx1"/>
              </a:solidFill>
              <a:prstDash val="solid"/>
              <a:headEnd type="none" w="med" len="med"/>
              <a:tailEnd type="triangle" w="med" len="med"/>
            </a:ln>
          </p:spPr>
        </p:sp>
        <p:sp>
          <p:nvSpPr>
            <p:cNvPr id="43055" name="Text Box 49"/>
            <p:cNvSpPr txBox="1"/>
            <p:nvPr/>
          </p:nvSpPr>
          <p:spPr>
            <a:xfrm>
              <a:off x="0" y="125"/>
              <a:ext cx="165" cy="233"/>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1800" b="1" dirty="0">
                  <a:latin typeface="Times New Roman" panose="02020603050405020304" pitchFamily="18" charset="0"/>
                  <a:ea typeface="宋体" panose="02010600030101010101" pitchFamily="2" charset="-122"/>
                </a:rPr>
                <a:t>j</a:t>
              </a:r>
              <a:endParaRPr lang="en-US" altLang="zh-CN" sz="1800" b="1" dirty="0">
                <a:latin typeface="Times New Roman" panose="02020603050405020304" pitchFamily="18" charset="0"/>
                <a:ea typeface="宋体" panose="02010600030101010101" pitchFamily="2" charset="-122"/>
              </a:endParaRPr>
            </a:p>
          </p:txBody>
        </p:sp>
      </p:grpSp>
      <p:grpSp>
        <p:nvGrpSpPr>
          <p:cNvPr id="38958" name="Group 50"/>
          <p:cNvGrpSpPr/>
          <p:nvPr/>
        </p:nvGrpSpPr>
        <p:grpSpPr>
          <a:xfrm>
            <a:off x="5724525" y="3883025"/>
            <a:ext cx="261938" cy="568325"/>
            <a:chOff x="0" y="0"/>
            <a:chExt cx="165" cy="358"/>
          </a:xfrm>
        </p:grpSpPr>
        <p:sp>
          <p:nvSpPr>
            <p:cNvPr id="43052" name="Line 51"/>
            <p:cNvSpPr/>
            <p:nvPr/>
          </p:nvSpPr>
          <p:spPr>
            <a:xfrm flipV="1">
              <a:off x="85" y="0"/>
              <a:ext cx="0" cy="166"/>
            </a:xfrm>
            <a:prstGeom prst="line">
              <a:avLst/>
            </a:prstGeom>
            <a:ln w="9525" cap="flat" cmpd="sng">
              <a:solidFill>
                <a:schemeClr val="tx1"/>
              </a:solidFill>
              <a:prstDash val="solid"/>
              <a:headEnd type="none" w="med" len="med"/>
              <a:tailEnd type="triangle" w="med" len="med"/>
            </a:ln>
          </p:spPr>
        </p:sp>
        <p:sp>
          <p:nvSpPr>
            <p:cNvPr id="43053" name="Text Box 52"/>
            <p:cNvSpPr txBox="1"/>
            <p:nvPr/>
          </p:nvSpPr>
          <p:spPr>
            <a:xfrm>
              <a:off x="0" y="125"/>
              <a:ext cx="165" cy="233"/>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1800" b="1" dirty="0">
                  <a:latin typeface="Times New Roman" panose="02020603050405020304" pitchFamily="18" charset="0"/>
                  <a:ea typeface="宋体" panose="02010600030101010101" pitchFamily="2" charset="-122"/>
                </a:rPr>
                <a:t>j</a:t>
              </a:r>
              <a:endParaRPr lang="en-US" altLang="zh-CN" sz="1800" b="1" dirty="0">
                <a:latin typeface="Times New Roman" panose="02020603050405020304" pitchFamily="18" charset="0"/>
                <a:ea typeface="宋体" panose="02010600030101010101" pitchFamily="2" charset="-122"/>
              </a:endParaRPr>
            </a:p>
          </p:txBody>
        </p:sp>
      </p:grpSp>
      <p:grpSp>
        <p:nvGrpSpPr>
          <p:cNvPr id="38961" name="Group 53"/>
          <p:cNvGrpSpPr/>
          <p:nvPr/>
        </p:nvGrpSpPr>
        <p:grpSpPr>
          <a:xfrm>
            <a:off x="6757988" y="3883025"/>
            <a:ext cx="261937" cy="568325"/>
            <a:chOff x="0" y="0"/>
            <a:chExt cx="165" cy="358"/>
          </a:xfrm>
        </p:grpSpPr>
        <p:sp>
          <p:nvSpPr>
            <p:cNvPr id="43050" name="Line 54"/>
            <p:cNvSpPr/>
            <p:nvPr/>
          </p:nvSpPr>
          <p:spPr>
            <a:xfrm flipV="1">
              <a:off x="85" y="0"/>
              <a:ext cx="0" cy="166"/>
            </a:xfrm>
            <a:prstGeom prst="line">
              <a:avLst/>
            </a:prstGeom>
            <a:ln w="9525" cap="flat" cmpd="sng">
              <a:solidFill>
                <a:schemeClr val="tx1"/>
              </a:solidFill>
              <a:prstDash val="solid"/>
              <a:headEnd type="none" w="med" len="med"/>
              <a:tailEnd type="triangle" w="med" len="med"/>
            </a:ln>
          </p:spPr>
        </p:sp>
        <p:sp>
          <p:nvSpPr>
            <p:cNvPr id="43051" name="Text Box 55"/>
            <p:cNvSpPr txBox="1"/>
            <p:nvPr/>
          </p:nvSpPr>
          <p:spPr>
            <a:xfrm>
              <a:off x="0" y="125"/>
              <a:ext cx="165" cy="233"/>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1800" b="1" dirty="0">
                  <a:latin typeface="Times New Roman" panose="02020603050405020304" pitchFamily="18" charset="0"/>
                  <a:ea typeface="宋体" panose="02010600030101010101" pitchFamily="2" charset="-122"/>
                </a:rPr>
                <a:t>j</a:t>
              </a:r>
              <a:endParaRPr lang="en-US" altLang="zh-CN" sz="1800" b="1" dirty="0">
                <a:latin typeface="Times New Roman" panose="02020603050405020304" pitchFamily="18" charset="0"/>
                <a:ea typeface="宋体" panose="02010600030101010101" pitchFamily="2" charset="-122"/>
              </a:endParaRPr>
            </a:p>
          </p:txBody>
        </p:sp>
      </p:grpSp>
      <p:grpSp>
        <p:nvGrpSpPr>
          <p:cNvPr id="38964" name="Group 56"/>
          <p:cNvGrpSpPr/>
          <p:nvPr/>
        </p:nvGrpSpPr>
        <p:grpSpPr>
          <a:xfrm>
            <a:off x="6254750" y="3883025"/>
            <a:ext cx="261938" cy="568325"/>
            <a:chOff x="0" y="0"/>
            <a:chExt cx="165" cy="358"/>
          </a:xfrm>
        </p:grpSpPr>
        <p:sp>
          <p:nvSpPr>
            <p:cNvPr id="43048" name="Line 57"/>
            <p:cNvSpPr/>
            <p:nvPr/>
          </p:nvSpPr>
          <p:spPr>
            <a:xfrm flipV="1">
              <a:off x="85" y="0"/>
              <a:ext cx="0" cy="166"/>
            </a:xfrm>
            <a:prstGeom prst="line">
              <a:avLst/>
            </a:prstGeom>
            <a:ln w="9525" cap="flat" cmpd="sng">
              <a:solidFill>
                <a:schemeClr val="tx1"/>
              </a:solidFill>
              <a:prstDash val="solid"/>
              <a:headEnd type="none" w="med" len="med"/>
              <a:tailEnd type="triangle" w="med" len="med"/>
            </a:ln>
          </p:spPr>
        </p:sp>
        <p:sp>
          <p:nvSpPr>
            <p:cNvPr id="43049" name="Text Box 58"/>
            <p:cNvSpPr txBox="1"/>
            <p:nvPr/>
          </p:nvSpPr>
          <p:spPr>
            <a:xfrm>
              <a:off x="0" y="125"/>
              <a:ext cx="165" cy="233"/>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1800" b="1" dirty="0">
                  <a:latin typeface="Times New Roman" panose="02020603050405020304" pitchFamily="18" charset="0"/>
                  <a:ea typeface="宋体" panose="02010600030101010101" pitchFamily="2" charset="-122"/>
                </a:rPr>
                <a:t>j</a:t>
              </a:r>
              <a:endParaRPr lang="en-US" altLang="zh-CN" sz="1800" b="1" dirty="0">
                <a:latin typeface="Times New Roman" panose="02020603050405020304" pitchFamily="18" charset="0"/>
                <a:ea typeface="宋体" panose="02010600030101010101" pitchFamily="2" charset="-122"/>
              </a:endParaRPr>
            </a:p>
          </p:txBody>
        </p:sp>
      </p:grpSp>
      <p:sp useBgFill="1">
        <p:nvSpPr>
          <p:cNvPr id="38967" name="Text Box 60"/>
          <p:cNvSpPr txBox="1"/>
          <p:nvPr/>
        </p:nvSpPr>
        <p:spPr>
          <a:xfrm>
            <a:off x="6732588" y="3557588"/>
            <a:ext cx="304800" cy="277812"/>
          </a:xfrm>
          <a:prstGeom prst="rect">
            <a:avLst/>
          </a:prstGeom>
          <a:ln w="19050" cap="flat" cmpd="sng">
            <a:solidFill>
              <a:srgbClr val="0000FF"/>
            </a:solidFill>
            <a:prstDash val="solid"/>
            <a:miter/>
            <a:headEnd type="none" w="med" len="med"/>
            <a:tailEnd type="none" w="med" len="med"/>
          </a:ln>
        </p:spPr>
        <p:txBody>
          <a:bodyPr wrap="none" lIns="36000" tIns="0" rIns="36000" bIns="0">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1800" b="1" dirty="0">
                <a:latin typeface="Times New Roman" panose="02020603050405020304" pitchFamily="18" charset="0"/>
                <a:ea typeface="宋体" panose="02010600030101010101" pitchFamily="2" charset="-122"/>
              </a:rPr>
              <a:t>38</a:t>
            </a:r>
            <a:endParaRPr lang="en-US" altLang="zh-CN" sz="1800" b="1" dirty="0">
              <a:latin typeface="Times New Roman" panose="02020603050405020304" pitchFamily="18" charset="0"/>
              <a:ea typeface="宋体" panose="02010600030101010101" pitchFamily="2" charset="-122"/>
            </a:endParaRPr>
          </a:p>
        </p:txBody>
      </p:sp>
      <p:sp>
        <p:nvSpPr>
          <p:cNvPr id="38968" name="Text Box 62"/>
          <p:cNvSpPr txBox="1"/>
          <p:nvPr/>
        </p:nvSpPr>
        <p:spPr>
          <a:xfrm>
            <a:off x="2511425" y="4332288"/>
            <a:ext cx="4729163" cy="368300"/>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zh-CN" altLang="en-US" sz="1800" b="1" dirty="0">
                <a:latin typeface="Times New Roman" panose="02020603050405020304" pitchFamily="18" charset="0"/>
                <a:ea typeface="宋体" panose="02010600030101010101" pitchFamily="2" charset="-122"/>
              </a:rPr>
              <a:t>二趟：    </a:t>
            </a:r>
            <a:r>
              <a:rPr lang="en-US" altLang="zh-CN" sz="1800" b="1" dirty="0">
                <a:solidFill>
                  <a:srgbClr val="FF0000"/>
                </a:solidFill>
                <a:latin typeface="Times New Roman" panose="02020603050405020304" pitchFamily="18" charset="0"/>
                <a:ea typeface="宋体" panose="02010600030101010101" pitchFamily="2" charset="-122"/>
              </a:rPr>
              <a:t>13      27     </a:t>
            </a:r>
            <a:r>
              <a:rPr lang="en-US" altLang="zh-CN" sz="1800" b="1" dirty="0">
                <a:latin typeface="Times New Roman" panose="02020603050405020304" pitchFamily="18" charset="0"/>
                <a:ea typeface="宋体" panose="02010600030101010101" pitchFamily="2" charset="-122"/>
              </a:rPr>
              <a:t>[65     97     76     49     38 ]</a:t>
            </a:r>
            <a:endParaRPr lang="en-US" altLang="zh-CN" sz="1800" b="1" dirty="0">
              <a:latin typeface="Times New Roman" panose="02020603050405020304" pitchFamily="18" charset="0"/>
              <a:ea typeface="宋体" panose="02010600030101010101" pitchFamily="2" charset="-122"/>
            </a:endParaRPr>
          </a:p>
        </p:txBody>
      </p:sp>
      <p:sp>
        <p:nvSpPr>
          <p:cNvPr id="38969" name="Text Box 67"/>
          <p:cNvSpPr txBox="1"/>
          <p:nvPr/>
        </p:nvSpPr>
        <p:spPr>
          <a:xfrm>
            <a:off x="2511425" y="4687888"/>
            <a:ext cx="4729163" cy="369887"/>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zh-CN" altLang="en-US" sz="1800" b="1" dirty="0">
                <a:latin typeface="Times New Roman" panose="02020603050405020304" pitchFamily="18" charset="0"/>
                <a:ea typeface="宋体" panose="02010600030101010101" pitchFamily="2" charset="-122"/>
              </a:rPr>
              <a:t>三趟：    </a:t>
            </a:r>
            <a:r>
              <a:rPr lang="en-US" altLang="zh-CN" sz="1800" b="1" dirty="0">
                <a:solidFill>
                  <a:srgbClr val="FF0000"/>
                </a:solidFill>
                <a:latin typeface="Times New Roman" panose="02020603050405020304" pitchFamily="18" charset="0"/>
                <a:ea typeface="宋体" panose="02010600030101010101" pitchFamily="2" charset="-122"/>
              </a:rPr>
              <a:t>13      27     38     </a:t>
            </a:r>
            <a:r>
              <a:rPr lang="en-US" altLang="zh-CN" sz="1800" b="1" dirty="0">
                <a:latin typeface="Times New Roman" panose="02020603050405020304" pitchFamily="18" charset="0"/>
                <a:ea typeface="宋体" panose="02010600030101010101" pitchFamily="2" charset="-122"/>
              </a:rPr>
              <a:t>[97     76     49     65 ]</a:t>
            </a:r>
            <a:endParaRPr lang="en-US" altLang="zh-CN" sz="1800" b="1" dirty="0">
              <a:latin typeface="Times New Roman" panose="02020603050405020304" pitchFamily="18" charset="0"/>
              <a:ea typeface="宋体" panose="02010600030101010101" pitchFamily="2" charset="-122"/>
            </a:endParaRPr>
          </a:p>
        </p:txBody>
      </p:sp>
      <p:sp>
        <p:nvSpPr>
          <p:cNvPr id="38970" name="Text Box 72"/>
          <p:cNvSpPr txBox="1"/>
          <p:nvPr/>
        </p:nvSpPr>
        <p:spPr>
          <a:xfrm>
            <a:off x="2511425" y="5110163"/>
            <a:ext cx="4729163" cy="369887"/>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zh-CN" altLang="en-US" sz="1800" b="1" dirty="0">
                <a:latin typeface="Times New Roman" panose="02020603050405020304" pitchFamily="18" charset="0"/>
                <a:ea typeface="宋体" panose="02010600030101010101" pitchFamily="2" charset="-122"/>
              </a:rPr>
              <a:t>四趟：    </a:t>
            </a:r>
            <a:r>
              <a:rPr lang="en-US" altLang="zh-CN" sz="1800" b="1" dirty="0">
                <a:solidFill>
                  <a:srgbClr val="FF0000"/>
                </a:solidFill>
                <a:latin typeface="Times New Roman" panose="02020603050405020304" pitchFamily="18" charset="0"/>
                <a:ea typeface="宋体" panose="02010600030101010101" pitchFamily="2" charset="-122"/>
              </a:rPr>
              <a:t>13      27     38     49     </a:t>
            </a:r>
            <a:r>
              <a:rPr lang="en-US" altLang="zh-CN" sz="1800" b="1" dirty="0">
                <a:latin typeface="Times New Roman" panose="02020603050405020304" pitchFamily="18" charset="0"/>
                <a:ea typeface="宋体" panose="02010600030101010101" pitchFamily="2" charset="-122"/>
              </a:rPr>
              <a:t>[76     97     65 ]</a:t>
            </a:r>
            <a:endParaRPr lang="en-US" altLang="zh-CN" sz="1800" b="1" dirty="0">
              <a:latin typeface="Times New Roman" panose="02020603050405020304" pitchFamily="18" charset="0"/>
              <a:ea typeface="宋体" panose="02010600030101010101" pitchFamily="2" charset="-122"/>
            </a:endParaRPr>
          </a:p>
        </p:txBody>
      </p:sp>
      <p:sp>
        <p:nvSpPr>
          <p:cNvPr id="38971" name="Text Box 77"/>
          <p:cNvSpPr txBox="1"/>
          <p:nvPr/>
        </p:nvSpPr>
        <p:spPr>
          <a:xfrm>
            <a:off x="2511425" y="5534025"/>
            <a:ext cx="4729163" cy="368300"/>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zh-CN" altLang="en-US" sz="1800" b="1" dirty="0">
                <a:latin typeface="Times New Roman" panose="02020603050405020304" pitchFamily="18" charset="0"/>
                <a:ea typeface="宋体" panose="02010600030101010101" pitchFamily="2" charset="-122"/>
              </a:rPr>
              <a:t>五趟：    </a:t>
            </a:r>
            <a:r>
              <a:rPr lang="en-US" altLang="zh-CN" sz="1800" b="1" dirty="0">
                <a:solidFill>
                  <a:srgbClr val="FF0000"/>
                </a:solidFill>
                <a:latin typeface="Times New Roman" panose="02020603050405020304" pitchFamily="18" charset="0"/>
                <a:ea typeface="宋体" panose="02010600030101010101" pitchFamily="2" charset="-122"/>
              </a:rPr>
              <a:t>13      27     38     49     65     </a:t>
            </a:r>
            <a:r>
              <a:rPr lang="en-US" altLang="zh-CN" sz="1800" b="1" dirty="0">
                <a:latin typeface="Times New Roman" panose="02020603050405020304" pitchFamily="18" charset="0"/>
                <a:ea typeface="宋体" panose="02010600030101010101" pitchFamily="2" charset="-122"/>
              </a:rPr>
              <a:t>[97     76 ]</a:t>
            </a:r>
            <a:endParaRPr lang="en-US" altLang="zh-CN" sz="1800" b="1" dirty="0">
              <a:latin typeface="Times New Roman" panose="02020603050405020304" pitchFamily="18" charset="0"/>
              <a:ea typeface="宋体" panose="02010600030101010101" pitchFamily="2" charset="-122"/>
            </a:endParaRPr>
          </a:p>
        </p:txBody>
      </p:sp>
      <p:sp>
        <p:nvSpPr>
          <p:cNvPr id="38972" name="Text Box 81"/>
          <p:cNvSpPr txBox="1"/>
          <p:nvPr/>
        </p:nvSpPr>
        <p:spPr>
          <a:xfrm>
            <a:off x="2511425" y="5881688"/>
            <a:ext cx="4729163" cy="369887"/>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zh-CN" altLang="en-US" sz="1800" b="1" dirty="0">
                <a:latin typeface="Times New Roman" panose="02020603050405020304" pitchFamily="18" charset="0"/>
                <a:ea typeface="宋体" panose="02010600030101010101" pitchFamily="2" charset="-122"/>
              </a:rPr>
              <a:t>六趟：    </a:t>
            </a:r>
            <a:r>
              <a:rPr lang="en-US" altLang="zh-CN" sz="1800" b="1" dirty="0">
                <a:solidFill>
                  <a:srgbClr val="FF0000"/>
                </a:solidFill>
                <a:latin typeface="Times New Roman" panose="02020603050405020304" pitchFamily="18" charset="0"/>
                <a:ea typeface="宋体" panose="02010600030101010101" pitchFamily="2" charset="-122"/>
              </a:rPr>
              <a:t>13      27     38     49     65     76     </a:t>
            </a:r>
            <a:r>
              <a:rPr lang="en-US" altLang="zh-CN" sz="1800" b="1" dirty="0">
                <a:latin typeface="Times New Roman" panose="02020603050405020304" pitchFamily="18" charset="0"/>
                <a:ea typeface="宋体" panose="02010600030101010101" pitchFamily="2" charset="-122"/>
              </a:rPr>
              <a:t>[97 ]</a:t>
            </a:r>
            <a:endParaRPr lang="en-US" altLang="zh-CN" sz="1800" b="1" dirty="0">
              <a:latin typeface="Times New Roman" panose="02020603050405020304" pitchFamily="18" charset="0"/>
              <a:ea typeface="宋体" panose="02010600030101010101" pitchFamily="2" charset="-122"/>
            </a:endParaRPr>
          </a:p>
        </p:txBody>
      </p:sp>
      <p:sp>
        <p:nvSpPr>
          <p:cNvPr id="38973" name="Text Box 82"/>
          <p:cNvSpPr txBox="1"/>
          <p:nvPr/>
        </p:nvSpPr>
        <p:spPr>
          <a:xfrm>
            <a:off x="2051050" y="6227763"/>
            <a:ext cx="5040313" cy="369887"/>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zh-CN" altLang="en-US" sz="1800" b="1" dirty="0">
                <a:latin typeface="Times New Roman" panose="02020603050405020304" pitchFamily="18" charset="0"/>
                <a:ea typeface="宋体" panose="02010600030101010101" pitchFamily="2" charset="-122"/>
              </a:rPr>
              <a:t>排序结束：    </a:t>
            </a:r>
            <a:r>
              <a:rPr lang="en-US" altLang="zh-CN" sz="1800" b="1" dirty="0">
                <a:solidFill>
                  <a:srgbClr val="0000FF"/>
                </a:solidFill>
                <a:latin typeface="Times New Roman" panose="02020603050405020304" pitchFamily="18" charset="0"/>
                <a:ea typeface="宋体" panose="02010600030101010101" pitchFamily="2" charset="-122"/>
              </a:rPr>
              <a:t>13      27     38     49     65     76      97</a:t>
            </a:r>
            <a:endParaRPr lang="en-US" altLang="zh-CN" sz="1800" b="1" dirty="0">
              <a:solidFill>
                <a:srgbClr val="0000FF"/>
              </a:solidFill>
              <a:latin typeface="Times New Roman" panose="02020603050405020304" pitchFamily="18" charset="0"/>
              <a:ea typeface="宋体" panose="02010600030101010101" pitchFamily="2" charset="-122"/>
            </a:endParaRPr>
          </a:p>
        </p:txBody>
      </p:sp>
      <p:grpSp>
        <p:nvGrpSpPr>
          <p:cNvPr id="38974" name="Group 38"/>
          <p:cNvGrpSpPr/>
          <p:nvPr/>
        </p:nvGrpSpPr>
        <p:grpSpPr>
          <a:xfrm>
            <a:off x="4187825" y="2935288"/>
            <a:ext cx="312738" cy="628650"/>
            <a:chOff x="0" y="0"/>
            <a:chExt cx="197" cy="396"/>
          </a:xfrm>
        </p:grpSpPr>
        <p:sp>
          <p:nvSpPr>
            <p:cNvPr id="43046" name="Line 39"/>
            <p:cNvSpPr/>
            <p:nvPr/>
          </p:nvSpPr>
          <p:spPr>
            <a:xfrm>
              <a:off x="82" y="218"/>
              <a:ext cx="0" cy="178"/>
            </a:xfrm>
            <a:prstGeom prst="line">
              <a:avLst/>
            </a:prstGeom>
            <a:ln w="9525" cap="flat" cmpd="sng">
              <a:solidFill>
                <a:schemeClr val="tx1"/>
              </a:solidFill>
              <a:prstDash val="solid"/>
              <a:headEnd type="none" w="med" len="med"/>
              <a:tailEnd type="triangle" w="med" len="med"/>
            </a:ln>
          </p:spPr>
        </p:sp>
        <p:sp>
          <p:nvSpPr>
            <p:cNvPr id="43047" name="Text Box 40"/>
            <p:cNvSpPr txBox="1"/>
            <p:nvPr/>
          </p:nvSpPr>
          <p:spPr>
            <a:xfrm>
              <a:off x="0" y="0"/>
              <a:ext cx="197" cy="233"/>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1800" b="1" dirty="0">
                  <a:latin typeface="Times New Roman" panose="02020603050405020304" pitchFamily="18" charset="0"/>
                  <a:ea typeface="宋体" panose="02010600030101010101" pitchFamily="2" charset="-122"/>
                </a:rPr>
                <a:t>k</a:t>
              </a:r>
              <a:endParaRPr lang="en-US" altLang="zh-CN" sz="1800" b="1" dirty="0">
                <a:latin typeface="Times New Roman" panose="02020603050405020304" pitchFamily="18" charset="0"/>
                <a:ea typeface="宋体" panose="02010600030101010101" pitchFamily="2" charset="-122"/>
              </a:endParaRPr>
            </a:p>
          </p:txBody>
        </p:sp>
      </p:grpSp>
      <p:cxnSp>
        <p:nvCxnSpPr>
          <p:cNvPr id="38977" name="AutoShape 88"/>
          <p:cNvCxnSpPr/>
          <p:nvPr/>
        </p:nvCxnSpPr>
        <p:spPr>
          <a:xfrm rot="-10800000" flipV="1">
            <a:off x="4799013" y="4724400"/>
            <a:ext cx="2174875" cy="0"/>
          </a:xfrm>
          <a:prstGeom prst="bentConnector3">
            <a:avLst>
              <a:gd name="adj1" fmla="val 50000"/>
            </a:avLst>
          </a:prstGeom>
          <a:ln w="28575" cap="flat" cmpd="sng">
            <a:solidFill>
              <a:schemeClr val="tx2"/>
            </a:solidFill>
            <a:prstDash val="solid"/>
            <a:miter/>
            <a:headEnd type="triangle" w="lg" len="med"/>
            <a:tailEnd type="none" w="lg" len="med"/>
          </a:ln>
        </p:spPr>
      </p:cxnSp>
      <p:cxnSp>
        <p:nvCxnSpPr>
          <p:cNvPr id="38978" name="AutoShape 90"/>
          <p:cNvCxnSpPr/>
          <p:nvPr/>
        </p:nvCxnSpPr>
        <p:spPr>
          <a:xfrm rot="10800000">
            <a:off x="5307013" y="5032375"/>
            <a:ext cx="1674812" cy="0"/>
          </a:xfrm>
          <a:prstGeom prst="bentConnector3">
            <a:avLst>
              <a:gd name="adj1" fmla="val 50000"/>
            </a:avLst>
          </a:prstGeom>
          <a:ln w="28575" cap="flat" cmpd="sng">
            <a:solidFill>
              <a:schemeClr val="tx2"/>
            </a:solidFill>
            <a:prstDash val="solid"/>
            <a:miter/>
            <a:headEnd type="triangle" w="lg" len="med"/>
            <a:tailEnd type="none" w="lg" len="med"/>
          </a:ln>
        </p:spPr>
      </p:cxnSp>
      <p:cxnSp>
        <p:nvCxnSpPr>
          <p:cNvPr id="38979" name="AutoShape 91"/>
          <p:cNvCxnSpPr/>
          <p:nvPr/>
        </p:nvCxnSpPr>
        <p:spPr>
          <a:xfrm rot="-10800000" flipV="1">
            <a:off x="5826125" y="5446713"/>
            <a:ext cx="1147763" cy="1587"/>
          </a:xfrm>
          <a:prstGeom prst="bentConnector3">
            <a:avLst>
              <a:gd name="adj1" fmla="val 50000"/>
            </a:avLst>
          </a:prstGeom>
          <a:ln w="28575" cap="flat" cmpd="sng">
            <a:solidFill>
              <a:schemeClr val="tx2"/>
            </a:solidFill>
            <a:prstDash val="solid"/>
            <a:miter/>
            <a:headEnd type="triangle" w="lg" len="med"/>
            <a:tailEnd type="none" w="lg" len="med"/>
          </a:ln>
        </p:spPr>
      </p:cxnSp>
      <p:cxnSp>
        <p:nvCxnSpPr>
          <p:cNvPr id="38980" name="AutoShape 93"/>
          <p:cNvCxnSpPr/>
          <p:nvPr/>
        </p:nvCxnSpPr>
        <p:spPr>
          <a:xfrm rot="10800000">
            <a:off x="6297613" y="5867400"/>
            <a:ext cx="676275" cy="0"/>
          </a:xfrm>
          <a:prstGeom prst="bentConnector3">
            <a:avLst>
              <a:gd name="adj1" fmla="val 50000"/>
            </a:avLst>
          </a:prstGeom>
          <a:ln w="28575" cap="flat" cmpd="sng">
            <a:solidFill>
              <a:schemeClr val="tx2"/>
            </a:solidFill>
            <a:prstDash val="solid"/>
            <a:miter/>
            <a:headEnd type="triangle" w="lg" len="med"/>
            <a:tailEnd type="none" w="lg" len="med"/>
          </a:ln>
        </p:spPr>
      </p:cxnSp>
      <p:sp useBgFill="1">
        <p:nvSpPr>
          <p:cNvPr id="38981" name="Text Box 59"/>
          <p:cNvSpPr txBox="1"/>
          <p:nvPr/>
        </p:nvSpPr>
        <p:spPr>
          <a:xfrm>
            <a:off x="4211638" y="3552825"/>
            <a:ext cx="303212" cy="277813"/>
          </a:xfrm>
          <a:prstGeom prst="rect">
            <a:avLst/>
          </a:prstGeom>
          <a:ln w="19050" cap="flat" cmpd="sng">
            <a:solidFill>
              <a:srgbClr val="0000FF"/>
            </a:solidFill>
            <a:prstDash val="solid"/>
            <a:miter/>
            <a:headEnd type="none" w="med" len="med"/>
            <a:tailEnd type="none" w="med" len="med"/>
          </a:ln>
        </p:spPr>
        <p:txBody>
          <a:bodyPr wrap="none" lIns="36000" tIns="0" rIns="36000" bIns="0">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1800" b="1" dirty="0">
                <a:latin typeface="Times New Roman" panose="02020603050405020304" pitchFamily="18" charset="0"/>
                <a:ea typeface="宋体" panose="02010600030101010101" pitchFamily="2" charset="-122"/>
              </a:rPr>
              <a:t>27</a:t>
            </a:r>
            <a:endParaRPr lang="en-US" altLang="zh-CN" sz="1800" b="1" dirty="0">
              <a:latin typeface="Times New Roman" panose="02020603050405020304" pitchFamily="18" charset="0"/>
              <a:ea typeface="宋体" panose="02010600030101010101" pitchFamily="2" charset="-122"/>
            </a:endParaRPr>
          </a:p>
        </p:txBody>
      </p:sp>
      <p:sp>
        <p:nvSpPr>
          <p:cNvPr id="70" name="Rectangle 2"/>
          <p:cNvSpPr txBox="1">
            <a:spLocks noChangeArrowheads="1"/>
          </p:cNvSpPr>
          <p:nvPr/>
        </p:nvSpPr>
        <p:spPr bwMode="auto">
          <a:xfrm>
            <a:off x="744538" y="260350"/>
            <a:ext cx="7643813" cy="574675"/>
          </a:xfrm>
          <a:prstGeom prst="rect">
            <a:avLst/>
          </a:prstGeom>
          <a:noFill/>
          <a:ln>
            <a:noFill/>
          </a:ln>
        </p:spPr>
        <p:txBody>
          <a:bodyPr anchor="ctr"/>
          <a:lstStyle>
            <a:lvl1pPr algn="l" rtl="0" eaLnBrk="0" fontAlgn="base" hangingPunct="0">
              <a:spcBef>
                <a:spcPct val="0"/>
              </a:spcBef>
              <a:spcAft>
                <a:spcPct val="0"/>
              </a:spcAft>
              <a:defRPr sz="2400">
                <a:solidFill>
                  <a:schemeClr val="tx1"/>
                </a:solidFill>
                <a:latin typeface="+mj-lt"/>
                <a:ea typeface="+mj-ea"/>
                <a:cs typeface="+mj-cs"/>
              </a:defRPr>
            </a:lvl1pPr>
            <a:lvl2pPr algn="l" rtl="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2pPr>
            <a:lvl3pPr algn="l" rtl="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3pPr>
            <a:lvl4pPr algn="l" rtl="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4pPr>
            <a:lvl5pPr algn="l" rtl="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5pPr>
            <a:lvl6pPr marL="457200" algn="l" rtl="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6pPr>
            <a:lvl7pPr marL="914400" algn="l" rtl="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7pPr>
            <a:lvl8pPr marL="1371600" algn="l" rtl="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8pPr>
            <a:lvl9pPr marL="1828800" algn="l" rtl="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9pPr>
          </a:lstStyle>
          <a:p>
            <a:pPr marL="0" marR="0" lvl="0" indent="0" algn="l" defTabSz="914400" rtl="0" eaLnBrk="0" fontAlgn="base" latinLnBrk="0" hangingPunct="0">
              <a:lnSpc>
                <a:spcPct val="100000"/>
              </a:lnSpc>
              <a:buClrTx/>
              <a:buSzTx/>
              <a:buFontTx/>
              <a:buNone/>
              <a:defRPr/>
            </a:pPr>
            <a:r>
              <a:rPr lang="en-US" altLang="zh-CN" kern="0" noProof="0" dirty="0">
                <a:ln>
                  <a:noFill/>
                </a:ln>
                <a:effectLst>
                  <a:outerShdw blurRad="38100" dist="38100" dir="2700000" algn="tl">
                    <a:srgbClr val="C0C0C0"/>
                  </a:outerShdw>
                </a:effectLst>
                <a:uLnTx/>
                <a:uFillTx/>
                <a:sym typeface="+mn-ea"/>
              </a:rPr>
              <a:t>8.4 </a:t>
            </a:r>
            <a:r>
              <a:rPr lang="zh-CN" altLang="en-US" kern="0" noProof="0" dirty="0">
                <a:ln>
                  <a:noFill/>
                </a:ln>
                <a:effectLst>
                  <a:outerShdw blurRad="38100" dist="38100" dir="2700000" algn="tl">
                    <a:srgbClr val="C0C0C0"/>
                  </a:outerShdw>
                </a:effectLst>
                <a:uLnTx/>
                <a:uFillTx/>
                <a:sym typeface="+mn-ea"/>
              </a:rPr>
              <a:t>选择排序</a:t>
            </a:r>
            <a:r>
              <a:rPr lang="en-US" altLang="zh-CN" kern="0" noProof="0" dirty="0">
                <a:ln>
                  <a:noFill/>
                </a:ln>
                <a:effectLst>
                  <a:outerShdw blurRad="38100" dist="38100" dir="2700000" algn="tl">
                    <a:srgbClr val="C0C0C0"/>
                  </a:outerShdw>
                </a:effectLst>
                <a:uLnTx/>
                <a:uFillTx/>
                <a:sym typeface="+mn-ea"/>
              </a:rPr>
              <a:t>--</a:t>
            </a:r>
            <a:r>
              <a:rPr lang="zh-CN" altLang="en-US" sz="2000" kern="0" noProof="0" dirty="0">
                <a:ln>
                  <a:noFill/>
                </a:ln>
                <a:effectLst>
                  <a:outerShdw blurRad="38100" dist="38100" dir="2700000" algn="tl">
                    <a:srgbClr val="C0C0C0"/>
                  </a:outerShdw>
                </a:effectLst>
                <a:uLnTx/>
                <a:uFillTx/>
                <a:sym typeface="+mn-ea"/>
              </a:rPr>
              <a:t>简单选择排序</a:t>
            </a:r>
            <a:endParaRPr kumimoji="0" lang="zh-CN" altLang="en-US" sz="20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mj-lt"/>
              <a:ea typeface="+mj-ea"/>
              <a:cs typeface="+mj-cs"/>
              <a:sym typeface="+mn-ea"/>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38916">
                                            <p:txEl>
                                              <p:pRg st="0" end="0"/>
                                            </p:txEl>
                                          </p:spTgt>
                                        </p:tgtEl>
                                        <p:attrNameLst>
                                          <p:attrName>style.visibility</p:attrName>
                                        </p:attrNameLst>
                                      </p:cBhvr>
                                      <p:to>
                                        <p:strVal val="visible"/>
                                      </p:to>
                                    </p:set>
                                    <p:animEffect transition="in" filter="box(out)">
                                      <p:cBhvr>
                                        <p:cTn id="7" dur="500"/>
                                        <p:tgtEl>
                                          <p:spTgt spid="3891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38944">
                                            <p:txEl>
                                              <p:pRg st="0" end="0"/>
                                            </p:txEl>
                                          </p:spTgt>
                                        </p:tgtEl>
                                        <p:attrNameLst>
                                          <p:attrName>style.visibility</p:attrName>
                                        </p:attrNameLst>
                                      </p:cBhvr>
                                      <p:to>
                                        <p:strVal val="visible"/>
                                      </p:to>
                                    </p:set>
                                    <p:animEffect transition="in" filter="box(out)">
                                      <p:cBhvr>
                                        <p:cTn id="12" dur="500"/>
                                        <p:tgtEl>
                                          <p:spTgt spid="3894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499"/>
                                          </p:stCondLst>
                                        </p:cTn>
                                        <p:tgtEl>
                                          <p:spTgt spid="3891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499"/>
                                          </p:stCondLst>
                                        </p:cTn>
                                        <p:tgtEl>
                                          <p:spTgt spid="3892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499"/>
                                          </p:stCondLst>
                                        </p:cTn>
                                        <p:tgtEl>
                                          <p:spTgt spid="3893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499"/>
                                          </p:stCondLst>
                                        </p:cTn>
                                        <p:tgtEl>
                                          <p:spTgt spid="3892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499"/>
                                          </p:stCondLst>
                                        </p:cTn>
                                        <p:tgtEl>
                                          <p:spTgt spid="3892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499"/>
                                          </p:stCondLst>
                                        </p:cTn>
                                        <p:tgtEl>
                                          <p:spTgt spid="3892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499"/>
                                          </p:stCondLst>
                                        </p:cTn>
                                        <p:tgtEl>
                                          <p:spTgt spid="38932"/>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499"/>
                                          </p:stCondLst>
                                        </p:cTn>
                                        <p:tgtEl>
                                          <p:spTgt spid="38941"/>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499"/>
                                          </p:stCondLst>
                                        </p:cTn>
                                        <p:tgtEl>
                                          <p:spTgt spid="38935"/>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4" presetClass="entr" presetSubtype="32" fill="hold" grpId="0" nodeType="clickEffect">
                                  <p:stCondLst>
                                    <p:cond delay="0"/>
                                  </p:stCondLst>
                                  <p:childTnLst>
                                    <p:set>
                                      <p:cBhvr>
                                        <p:cTn id="52" dur="1" fill="hold">
                                          <p:stCondLst>
                                            <p:cond delay="0"/>
                                          </p:stCondLst>
                                        </p:cTn>
                                        <p:tgtEl>
                                          <p:spTgt spid="38945"/>
                                        </p:tgtEl>
                                        <p:attrNameLst>
                                          <p:attrName>style.visibility</p:attrName>
                                        </p:attrNameLst>
                                      </p:cBhvr>
                                      <p:to>
                                        <p:strVal val="visible"/>
                                      </p:to>
                                    </p:set>
                                    <p:animEffect transition="in" filter="box(out)">
                                      <p:cBhvr>
                                        <p:cTn id="53" dur="500"/>
                                        <p:tgtEl>
                                          <p:spTgt spid="38945"/>
                                        </p:tgtEl>
                                      </p:cBhvr>
                                    </p:animEffect>
                                  </p:childTnLst>
                                </p:cTn>
                              </p:par>
                            </p:childTnLst>
                          </p:cTn>
                        </p:par>
                      </p:childTnLst>
                    </p:cTn>
                  </p:par>
                  <p:par>
                    <p:cTn id="54" fill="hold">
                      <p:stCondLst>
                        <p:cond delay="indefinite"/>
                      </p:stCondLst>
                      <p:childTnLst>
                        <p:par>
                          <p:cTn id="55" fill="hold">
                            <p:stCondLst>
                              <p:cond delay="0"/>
                            </p:stCondLst>
                            <p:childTnLst>
                              <p:par>
                                <p:cTn id="56" presetID="4" presetClass="entr" presetSubtype="32" fill="hold" grpId="0" nodeType="clickEffect">
                                  <p:stCondLst>
                                    <p:cond delay="0"/>
                                  </p:stCondLst>
                                  <p:childTnLst>
                                    <p:set>
                                      <p:cBhvr>
                                        <p:cTn id="57" dur="1" fill="hold">
                                          <p:stCondLst>
                                            <p:cond delay="0"/>
                                          </p:stCondLst>
                                        </p:cTn>
                                        <p:tgtEl>
                                          <p:spTgt spid="38946"/>
                                        </p:tgtEl>
                                        <p:attrNameLst>
                                          <p:attrName>style.visibility</p:attrName>
                                        </p:attrNameLst>
                                      </p:cBhvr>
                                      <p:to>
                                        <p:strVal val="visible"/>
                                      </p:to>
                                    </p:set>
                                    <p:animEffect transition="in" filter="box(out)">
                                      <p:cBhvr>
                                        <p:cTn id="58" dur="500"/>
                                        <p:tgtEl>
                                          <p:spTgt spid="38946"/>
                                        </p:tgtEl>
                                      </p:cBhvr>
                                    </p:animEffect>
                                  </p:childTnLst>
                                </p:cTn>
                              </p:par>
                            </p:childTnLst>
                          </p:cTn>
                        </p:par>
                      </p:childTnLst>
                    </p:cTn>
                  </p:par>
                  <p:par>
                    <p:cTn id="59" fill="hold">
                      <p:stCondLst>
                        <p:cond delay="indefinite"/>
                      </p:stCondLst>
                      <p:childTnLst>
                        <p:par>
                          <p:cTn id="60" fill="hold">
                            <p:stCondLst>
                              <p:cond delay="0"/>
                            </p:stCondLst>
                            <p:childTnLst>
                              <p:par>
                                <p:cTn id="61" presetID="4" presetClass="entr" presetSubtype="32" fill="hold" grpId="0" nodeType="clickEffect">
                                  <p:stCondLst>
                                    <p:cond delay="0"/>
                                  </p:stCondLst>
                                  <p:childTnLst>
                                    <p:set>
                                      <p:cBhvr>
                                        <p:cTn id="62" dur="1" fill="hold">
                                          <p:stCondLst>
                                            <p:cond delay="0"/>
                                          </p:stCondLst>
                                        </p:cTn>
                                        <p:tgtEl>
                                          <p:spTgt spid="38947">
                                            <p:txEl>
                                              <p:pRg st="0" end="0"/>
                                            </p:txEl>
                                          </p:spTgt>
                                        </p:tgtEl>
                                        <p:attrNameLst>
                                          <p:attrName>style.visibility</p:attrName>
                                        </p:attrNameLst>
                                      </p:cBhvr>
                                      <p:to>
                                        <p:strVal val="visible"/>
                                      </p:to>
                                    </p:set>
                                    <p:animEffect transition="in" filter="box(out)">
                                      <p:cBhvr>
                                        <p:cTn id="63" dur="500"/>
                                        <p:tgtEl>
                                          <p:spTgt spid="38947">
                                            <p:txEl>
                                              <p:pRg st="0" end="0"/>
                                            </p:txEl>
                                          </p:spTgt>
                                        </p:tgtEl>
                                      </p:cBhvr>
                                    </p:animEffect>
                                  </p:childTnLst>
                                </p:cTn>
                              </p:par>
                            </p:childTnLst>
                          </p:cTn>
                        </p:par>
                      </p:childTnLst>
                    </p:cTn>
                  </p:par>
                  <p:par>
                    <p:cTn id="64" fill="hold">
                      <p:stCondLst>
                        <p:cond delay="indefinite"/>
                      </p:stCondLst>
                      <p:childTnLst>
                        <p:par>
                          <p:cTn id="65" fill="hold">
                            <p:stCondLst>
                              <p:cond delay="0"/>
                            </p:stCondLst>
                            <p:childTnLst>
                              <p:par>
                                <p:cTn id="66" presetID="4" presetClass="entr" presetSubtype="32" fill="hold" grpId="0" nodeType="clickEffect">
                                  <p:stCondLst>
                                    <p:cond delay="0"/>
                                  </p:stCondLst>
                                  <p:childTnLst>
                                    <p:set>
                                      <p:cBhvr>
                                        <p:cTn id="67" dur="1" fill="hold">
                                          <p:stCondLst>
                                            <p:cond delay="0"/>
                                          </p:stCondLst>
                                        </p:cTn>
                                        <p:tgtEl>
                                          <p:spTgt spid="38948">
                                            <p:txEl>
                                              <p:pRg st="0" end="0"/>
                                            </p:txEl>
                                          </p:spTgt>
                                        </p:tgtEl>
                                        <p:attrNameLst>
                                          <p:attrName>style.visibility</p:attrName>
                                        </p:attrNameLst>
                                      </p:cBhvr>
                                      <p:to>
                                        <p:strVal val="visible"/>
                                      </p:to>
                                    </p:set>
                                    <p:animEffect transition="in" filter="box(out)">
                                      <p:cBhvr>
                                        <p:cTn id="68" dur="500"/>
                                        <p:tgtEl>
                                          <p:spTgt spid="38948">
                                            <p:txEl>
                                              <p:pRg st="0" end="0"/>
                                            </p:txEl>
                                          </p:spTgt>
                                        </p:tgtEl>
                                      </p:cBhvr>
                                    </p:animEffec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499"/>
                                          </p:stCondLst>
                                        </p:cTn>
                                        <p:tgtEl>
                                          <p:spTgt spid="38974"/>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499"/>
                                          </p:stCondLst>
                                        </p:cTn>
                                        <p:tgtEl>
                                          <p:spTgt spid="38952"/>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499"/>
                                          </p:stCondLst>
                                        </p:cTn>
                                        <p:tgtEl>
                                          <p:spTgt spid="38955"/>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499"/>
                                          </p:stCondLst>
                                        </p:cTn>
                                        <p:tgtEl>
                                          <p:spTgt spid="38958"/>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nodeType="clickEffect">
                                  <p:stCondLst>
                                    <p:cond delay="0"/>
                                  </p:stCondLst>
                                  <p:childTnLst>
                                    <p:set>
                                      <p:cBhvr>
                                        <p:cTn id="88" dur="1" fill="hold">
                                          <p:stCondLst>
                                            <p:cond delay="499"/>
                                          </p:stCondLst>
                                        </p:cTn>
                                        <p:tgtEl>
                                          <p:spTgt spid="38964"/>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nodeType="clickEffect">
                                  <p:stCondLst>
                                    <p:cond delay="0"/>
                                  </p:stCondLst>
                                  <p:childTnLst>
                                    <p:set>
                                      <p:cBhvr>
                                        <p:cTn id="92" dur="1" fill="hold">
                                          <p:stCondLst>
                                            <p:cond delay="499"/>
                                          </p:stCondLst>
                                        </p:cTn>
                                        <p:tgtEl>
                                          <p:spTgt spid="38961"/>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nodeType="clickEffect">
                                  <p:stCondLst>
                                    <p:cond delay="0"/>
                                  </p:stCondLst>
                                  <p:childTnLst>
                                    <p:set>
                                      <p:cBhvr>
                                        <p:cTn id="96" dur="1" fill="hold">
                                          <p:stCondLst>
                                            <p:cond delay="499"/>
                                          </p:stCondLst>
                                        </p:cTn>
                                        <p:tgtEl>
                                          <p:spTgt spid="38949"/>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4" presetClass="entr" presetSubtype="32" fill="hold" grpId="0" nodeType="clickEffect">
                                  <p:stCondLst>
                                    <p:cond delay="0"/>
                                  </p:stCondLst>
                                  <p:childTnLst>
                                    <p:set>
                                      <p:cBhvr>
                                        <p:cTn id="100" dur="1" fill="hold">
                                          <p:stCondLst>
                                            <p:cond delay="0"/>
                                          </p:stCondLst>
                                        </p:cTn>
                                        <p:tgtEl>
                                          <p:spTgt spid="38981"/>
                                        </p:tgtEl>
                                        <p:attrNameLst>
                                          <p:attrName>style.visibility</p:attrName>
                                        </p:attrNameLst>
                                      </p:cBhvr>
                                      <p:to>
                                        <p:strVal val="visible"/>
                                      </p:to>
                                    </p:set>
                                    <p:animEffect transition="in" filter="box(out)">
                                      <p:cBhvr>
                                        <p:cTn id="101" dur="500"/>
                                        <p:tgtEl>
                                          <p:spTgt spid="38981"/>
                                        </p:tgtEl>
                                      </p:cBhvr>
                                    </p:animEffect>
                                  </p:childTnLst>
                                </p:cTn>
                              </p:par>
                            </p:childTnLst>
                          </p:cTn>
                        </p:par>
                      </p:childTnLst>
                    </p:cTn>
                  </p:par>
                  <p:par>
                    <p:cTn id="102" fill="hold">
                      <p:stCondLst>
                        <p:cond delay="indefinite"/>
                      </p:stCondLst>
                      <p:childTnLst>
                        <p:par>
                          <p:cTn id="103" fill="hold">
                            <p:stCondLst>
                              <p:cond delay="0"/>
                            </p:stCondLst>
                            <p:childTnLst>
                              <p:par>
                                <p:cTn id="104" presetID="4" presetClass="entr" presetSubtype="32" fill="hold" grpId="0" nodeType="clickEffect">
                                  <p:stCondLst>
                                    <p:cond delay="0"/>
                                  </p:stCondLst>
                                  <p:childTnLst>
                                    <p:set>
                                      <p:cBhvr>
                                        <p:cTn id="105" dur="1" fill="hold">
                                          <p:stCondLst>
                                            <p:cond delay="0"/>
                                          </p:stCondLst>
                                        </p:cTn>
                                        <p:tgtEl>
                                          <p:spTgt spid="38967"/>
                                        </p:tgtEl>
                                        <p:attrNameLst>
                                          <p:attrName>style.visibility</p:attrName>
                                        </p:attrNameLst>
                                      </p:cBhvr>
                                      <p:to>
                                        <p:strVal val="visible"/>
                                      </p:to>
                                    </p:set>
                                    <p:animEffect transition="in" filter="box(out)">
                                      <p:cBhvr>
                                        <p:cTn id="106" dur="500"/>
                                        <p:tgtEl>
                                          <p:spTgt spid="38967"/>
                                        </p:tgtEl>
                                      </p:cBhvr>
                                    </p:animEffect>
                                  </p:childTnLst>
                                </p:cTn>
                              </p:par>
                            </p:childTnLst>
                          </p:cTn>
                        </p:par>
                      </p:childTnLst>
                    </p:cTn>
                  </p:par>
                  <p:par>
                    <p:cTn id="107" fill="hold">
                      <p:stCondLst>
                        <p:cond delay="indefinite"/>
                      </p:stCondLst>
                      <p:childTnLst>
                        <p:par>
                          <p:cTn id="108" fill="hold">
                            <p:stCondLst>
                              <p:cond delay="0"/>
                            </p:stCondLst>
                            <p:childTnLst>
                              <p:par>
                                <p:cTn id="109" presetID="4" presetClass="entr" presetSubtype="16" fill="hold" grpId="0" nodeType="clickEffect">
                                  <p:stCondLst>
                                    <p:cond delay="0"/>
                                  </p:stCondLst>
                                  <p:childTnLst>
                                    <p:set>
                                      <p:cBhvr>
                                        <p:cTn id="110" dur="1" fill="hold">
                                          <p:stCondLst>
                                            <p:cond delay="0"/>
                                          </p:stCondLst>
                                        </p:cTn>
                                        <p:tgtEl>
                                          <p:spTgt spid="38968"/>
                                        </p:tgtEl>
                                        <p:attrNameLst>
                                          <p:attrName>style.visibility</p:attrName>
                                        </p:attrNameLst>
                                      </p:cBhvr>
                                      <p:to>
                                        <p:strVal val="visible"/>
                                      </p:to>
                                    </p:set>
                                    <p:animEffect transition="in" filter="box(in)">
                                      <p:cBhvr>
                                        <p:cTn id="111" dur="500"/>
                                        <p:tgtEl>
                                          <p:spTgt spid="38968"/>
                                        </p:tgtEl>
                                      </p:cBhvr>
                                    </p:animEffect>
                                  </p:childTnLst>
                                </p:cTn>
                              </p:par>
                            </p:childTnLst>
                          </p:cTn>
                        </p:par>
                      </p:childTnLst>
                    </p:cTn>
                  </p:par>
                  <p:par>
                    <p:cTn id="112" fill="hold">
                      <p:stCondLst>
                        <p:cond delay="indefinite"/>
                      </p:stCondLst>
                      <p:childTnLst>
                        <p:par>
                          <p:cTn id="113" fill="hold">
                            <p:stCondLst>
                              <p:cond delay="0"/>
                            </p:stCondLst>
                            <p:childTnLst>
                              <p:par>
                                <p:cTn id="114" presetID="17" presetClass="entr" presetSubtype="2" fill="hold" nodeType="clickEffect">
                                  <p:stCondLst>
                                    <p:cond delay="0"/>
                                  </p:stCondLst>
                                  <p:childTnLst>
                                    <p:set>
                                      <p:cBhvr>
                                        <p:cTn id="115" dur="1" fill="hold">
                                          <p:stCondLst>
                                            <p:cond delay="0"/>
                                          </p:stCondLst>
                                        </p:cTn>
                                        <p:tgtEl>
                                          <p:spTgt spid="38977"/>
                                        </p:tgtEl>
                                        <p:attrNameLst>
                                          <p:attrName>style.visibility</p:attrName>
                                        </p:attrNameLst>
                                      </p:cBhvr>
                                      <p:to>
                                        <p:strVal val="visible"/>
                                      </p:to>
                                    </p:set>
                                    <p:anim calcmode="lin" valueType="num">
                                      <p:cBhvr>
                                        <p:cTn id="116" dur="500" fill="hold"/>
                                        <p:tgtEl>
                                          <p:spTgt spid="38977"/>
                                        </p:tgtEl>
                                        <p:attrNameLst>
                                          <p:attrName>ppt_x</p:attrName>
                                        </p:attrNameLst>
                                      </p:cBhvr>
                                      <p:tavLst>
                                        <p:tav tm="0">
                                          <p:val>
                                            <p:strVal val="#ppt_x+#ppt_w/2"/>
                                          </p:val>
                                        </p:tav>
                                        <p:tav tm="100000">
                                          <p:val>
                                            <p:strVal val="#ppt_x"/>
                                          </p:val>
                                        </p:tav>
                                      </p:tavLst>
                                    </p:anim>
                                    <p:anim calcmode="lin" valueType="num">
                                      <p:cBhvr>
                                        <p:cTn id="117" dur="500" fill="hold"/>
                                        <p:tgtEl>
                                          <p:spTgt spid="38977"/>
                                        </p:tgtEl>
                                        <p:attrNameLst>
                                          <p:attrName>ppt_y</p:attrName>
                                        </p:attrNameLst>
                                      </p:cBhvr>
                                      <p:tavLst>
                                        <p:tav tm="0">
                                          <p:val>
                                            <p:strVal val="#ppt_y"/>
                                          </p:val>
                                        </p:tav>
                                        <p:tav tm="100000">
                                          <p:val>
                                            <p:strVal val="#ppt_y"/>
                                          </p:val>
                                        </p:tav>
                                      </p:tavLst>
                                    </p:anim>
                                    <p:anim calcmode="lin" valueType="num">
                                      <p:cBhvr>
                                        <p:cTn id="118" dur="500" fill="hold"/>
                                        <p:tgtEl>
                                          <p:spTgt spid="38977"/>
                                        </p:tgtEl>
                                        <p:attrNameLst>
                                          <p:attrName>ppt_w</p:attrName>
                                        </p:attrNameLst>
                                      </p:cBhvr>
                                      <p:tavLst>
                                        <p:tav tm="0">
                                          <p:val>
                                            <p:fltVal val="0"/>
                                          </p:val>
                                        </p:tav>
                                        <p:tav tm="100000">
                                          <p:val>
                                            <p:strVal val="#ppt_w"/>
                                          </p:val>
                                        </p:tav>
                                      </p:tavLst>
                                    </p:anim>
                                    <p:anim calcmode="lin" valueType="num">
                                      <p:cBhvr>
                                        <p:cTn id="119" dur="500" fill="hold"/>
                                        <p:tgtEl>
                                          <p:spTgt spid="38977"/>
                                        </p:tgtEl>
                                        <p:attrNameLst>
                                          <p:attrName>ppt_h</p:attrName>
                                        </p:attrNameLst>
                                      </p:cBhvr>
                                      <p:tavLst>
                                        <p:tav tm="0">
                                          <p:val>
                                            <p:strVal val="#ppt_h"/>
                                          </p:val>
                                        </p:tav>
                                        <p:tav tm="100000">
                                          <p:val>
                                            <p:strVal val="#ppt_h"/>
                                          </p:val>
                                        </p:tav>
                                      </p:tavLst>
                                    </p:anim>
                                  </p:childTnLst>
                                </p:cTn>
                              </p:par>
                            </p:childTnLst>
                          </p:cTn>
                        </p:par>
                      </p:childTnLst>
                    </p:cTn>
                  </p:par>
                  <p:par>
                    <p:cTn id="120" fill="hold">
                      <p:stCondLst>
                        <p:cond delay="indefinite"/>
                      </p:stCondLst>
                      <p:childTnLst>
                        <p:par>
                          <p:cTn id="121" fill="hold">
                            <p:stCondLst>
                              <p:cond delay="0"/>
                            </p:stCondLst>
                            <p:childTnLst>
                              <p:par>
                                <p:cTn id="122" presetID="4" presetClass="entr" presetSubtype="16" fill="hold" grpId="0" nodeType="clickEffect">
                                  <p:stCondLst>
                                    <p:cond delay="0"/>
                                  </p:stCondLst>
                                  <p:childTnLst>
                                    <p:set>
                                      <p:cBhvr>
                                        <p:cTn id="123" dur="1" fill="hold">
                                          <p:stCondLst>
                                            <p:cond delay="0"/>
                                          </p:stCondLst>
                                        </p:cTn>
                                        <p:tgtEl>
                                          <p:spTgt spid="38969"/>
                                        </p:tgtEl>
                                        <p:attrNameLst>
                                          <p:attrName>style.visibility</p:attrName>
                                        </p:attrNameLst>
                                      </p:cBhvr>
                                      <p:to>
                                        <p:strVal val="visible"/>
                                      </p:to>
                                    </p:set>
                                    <p:animEffect transition="in" filter="box(in)">
                                      <p:cBhvr>
                                        <p:cTn id="124" dur="500"/>
                                        <p:tgtEl>
                                          <p:spTgt spid="38969"/>
                                        </p:tgtEl>
                                      </p:cBhvr>
                                    </p:animEffect>
                                  </p:childTnLst>
                                </p:cTn>
                              </p:par>
                            </p:childTnLst>
                          </p:cTn>
                        </p:par>
                      </p:childTnLst>
                    </p:cTn>
                  </p:par>
                  <p:par>
                    <p:cTn id="125" fill="hold">
                      <p:stCondLst>
                        <p:cond delay="indefinite"/>
                      </p:stCondLst>
                      <p:childTnLst>
                        <p:par>
                          <p:cTn id="126" fill="hold">
                            <p:stCondLst>
                              <p:cond delay="0"/>
                            </p:stCondLst>
                            <p:childTnLst>
                              <p:par>
                                <p:cTn id="127" presetID="17" presetClass="entr" presetSubtype="2" fill="hold" nodeType="clickEffect">
                                  <p:stCondLst>
                                    <p:cond delay="0"/>
                                  </p:stCondLst>
                                  <p:childTnLst>
                                    <p:set>
                                      <p:cBhvr>
                                        <p:cTn id="128" dur="1" fill="hold">
                                          <p:stCondLst>
                                            <p:cond delay="0"/>
                                          </p:stCondLst>
                                        </p:cTn>
                                        <p:tgtEl>
                                          <p:spTgt spid="38978"/>
                                        </p:tgtEl>
                                        <p:attrNameLst>
                                          <p:attrName>style.visibility</p:attrName>
                                        </p:attrNameLst>
                                      </p:cBhvr>
                                      <p:to>
                                        <p:strVal val="visible"/>
                                      </p:to>
                                    </p:set>
                                    <p:anim calcmode="lin" valueType="num">
                                      <p:cBhvr>
                                        <p:cTn id="129" dur="500" fill="hold"/>
                                        <p:tgtEl>
                                          <p:spTgt spid="38978"/>
                                        </p:tgtEl>
                                        <p:attrNameLst>
                                          <p:attrName>ppt_x</p:attrName>
                                        </p:attrNameLst>
                                      </p:cBhvr>
                                      <p:tavLst>
                                        <p:tav tm="0">
                                          <p:val>
                                            <p:strVal val="#ppt_x+#ppt_w/2"/>
                                          </p:val>
                                        </p:tav>
                                        <p:tav tm="100000">
                                          <p:val>
                                            <p:strVal val="#ppt_x"/>
                                          </p:val>
                                        </p:tav>
                                      </p:tavLst>
                                    </p:anim>
                                    <p:anim calcmode="lin" valueType="num">
                                      <p:cBhvr>
                                        <p:cTn id="130" dur="500" fill="hold"/>
                                        <p:tgtEl>
                                          <p:spTgt spid="38978"/>
                                        </p:tgtEl>
                                        <p:attrNameLst>
                                          <p:attrName>ppt_y</p:attrName>
                                        </p:attrNameLst>
                                      </p:cBhvr>
                                      <p:tavLst>
                                        <p:tav tm="0">
                                          <p:val>
                                            <p:strVal val="#ppt_y"/>
                                          </p:val>
                                        </p:tav>
                                        <p:tav tm="100000">
                                          <p:val>
                                            <p:strVal val="#ppt_y"/>
                                          </p:val>
                                        </p:tav>
                                      </p:tavLst>
                                    </p:anim>
                                    <p:anim calcmode="lin" valueType="num">
                                      <p:cBhvr>
                                        <p:cTn id="131" dur="500" fill="hold"/>
                                        <p:tgtEl>
                                          <p:spTgt spid="38978"/>
                                        </p:tgtEl>
                                        <p:attrNameLst>
                                          <p:attrName>ppt_w</p:attrName>
                                        </p:attrNameLst>
                                      </p:cBhvr>
                                      <p:tavLst>
                                        <p:tav tm="0">
                                          <p:val>
                                            <p:fltVal val="0"/>
                                          </p:val>
                                        </p:tav>
                                        <p:tav tm="100000">
                                          <p:val>
                                            <p:strVal val="#ppt_w"/>
                                          </p:val>
                                        </p:tav>
                                      </p:tavLst>
                                    </p:anim>
                                    <p:anim calcmode="lin" valueType="num">
                                      <p:cBhvr>
                                        <p:cTn id="132" dur="500" fill="hold"/>
                                        <p:tgtEl>
                                          <p:spTgt spid="38978"/>
                                        </p:tgtEl>
                                        <p:attrNameLst>
                                          <p:attrName>ppt_h</p:attrName>
                                        </p:attrNameLst>
                                      </p:cBhvr>
                                      <p:tavLst>
                                        <p:tav tm="0">
                                          <p:val>
                                            <p:strVal val="#ppt_h"/>
                                          </p:val>
                                        </p:tav>
                                        <p:tav tm="100000">
                                          <p:val>
                                            <p:strVal val="#ppt_h"/>
                                          </p:val>
                                        </p:tav>
                                      </p:tavLst>
                                    </p:anim>
                                  </p:childTnLst>
                                </p:cTn>
                              </p:par>
                            </p:childTnLst>
                          </p:cTn>
                        </p:par>
                      </p:childTnLst>
                    </p:cTn>
                  </p:par>
                  <p:par>
                    <p:cTn id="133" fill="hold">
                      <p:stCondLst>
                        <p:cond delay="indefinite"/>
                      </p:stCondLst>
                      <p:childTnLst>
                        <p:par>
                          <p:cTn id="134" fill="hold">
                            <p:stCondLst>
                              <p:cond delay="0"/>
                            </p:stCondLst>
                            <p:childTnLst>
                              <p:par>
                                <p:cTn id="135" presetID="4" presetClass="entr" presetSubtype="16" fill="hold" grpId="0" nodeType="clickEffect">
                                  <p:stCondLst>
                                    <p:cond delay="0"/>
                                  </p:stCondLst>
                                  <p:childTnLst>
                                    <p:set>
                                      <p:cBhvr>
                                        <p:cTn id="136" dur="1" fill="hold">
                                          <p:stCondLst>
                                            <p:cond delay="0"/>
                                          </p:stCondLst>
                                        </p:cTn>
                                        <p:tgtEl>
                                          <p:spTgt spid="38970"/>
                                        </p:tgtEl>
                                        <p:attrNameLst>
                                          <p:attrName>style.visibility</p:attrName>
                                        </p:attrNameLst>
                                      </p:cBhvr>
                                      <p:to>
                                        <p:strVal val="visible"/>
                                      </p:to>
                                    </p:set>
                                    <p:animEffect transition="in" filter="box(in)">
                                      <p:cBhvr>
                                        <p:cTn id="137" dur="500"/>
                                        <p:tgtEl>
                                          <p:spTgt spid="38970"/>
                                        </p:tgtEl>
                                      </p:cBhvr>
                                    </p:animEffect>
                                  </p:childTnLst>
                                </p:cTn>
                              </p:par>
                            </p:childTnLst>
                          </p:cTn>
                        </p:par>
                      </p:childTnLst>
                    </p:cTn>
                  </p:par>
                  <p:par>
                    <p:cTn id="138" fill="hold">
                      <p:stCondLst>
                        <p:cond delay="indefinite"/>
                      </p:stCondLst>
                      <p:childTnLst>
                        <p:par>
                          <p:cTn id="139" fill="hold">
                            <p:stCondLst>
                              <p:cond delay="0"/>
                            </p:stCondLst>
                            <p:childTnLst>
                              <p:par>
                                <p:cTn id="140" presetID="17" presetClass="entr" presetSubtype="2" fill="hold" nodeType="clickEffect">
                                  <p:stCondLst>
                                    <p:cond delay="0"/>
                                  </p:stCondLst>
                                  <p:childTnLst>
                                    <p:set>
                                      <p:cBhvr>
                                        <p:cTn id="141" dur="1" fill="hold">
                                          <p:stCondLst>
                                            <p:cond delay="0"/>
                                          </p:stCondLst>
                                        </p:cTn>
                                        <p:tgtEl>
                                          <p:spTgt spid="38979"/>
                                        </p:tgtEl>
                                        <p:attrNameLst>
                                          <p:attrName>style.visibility</p:attrName>
                                        </p:attrNameLst>
                                      </p:cBhvr>
                                      <p:to>
                                        <p:strVal val="visible"/>
                                      </p:to>
                                    </p:set>
                                    <p:anim calcmode="lin" valueType="num">
                                      <p:cBhvr>
                                        <p:cTn id="142" dur="500" fill="hold"/>
                                        <p:tgtEl>
                                          <p:spTgt spid="38979"/>
                                        </p:tgtEl>
                                        <p:attrNameLst>
                                          <p:attrName>ppt_x</p:attrName>
                                        </p:attrNameLst>
                                      </p:cBhvr>
                                      <p:tavLst>
                                        <p:tav tm="0">
                                          <p:val>
                                            <p:strVal val="#ppt_x+#ppt_w/2"/>
                                          </p:val>
                                        </p:tav>
                                        <p:tav tm="100000">
                                          <p:val>
                                            <p:strVal val="#ppt_x"/>
                                          </p:val>
                                        </p:tav>
                                      </p:tavLst>
                                    </p:anim>
                                    <p:anim calcmode="lin" valueType="num">
                                      <p:cBhvr>
                                        <p:cTn id="143" dur="500" fill="hold"/>
                                        <p:tgtEl>
                                          <p:spTgt spid="38979"/>
                                        </p:tgtEl>
                                        <p:attrNameLst>
                                          <p:attrName>ppt_y</p:attrName>
                                        </p:attrNameLst>
                                      </p:cBhvr>
                                      <p:tavLst>
                                        <p:tav tm="0">
                                          <p:val>
                                            <p:strVal val="#ppt_y"/>
                                          </p:val>
                                        </p:tav>
                                        <p:tav tm="100000">
                                          <p:val>
                                            <p:strVal val="#ppt_y"/>
                                          </p:val>
                                        </p:tav>
                                      </p:tavLst>
                                    </p:anim>
                                    <p:anim calcmode="lin" valueType="num">
                                      <p:cBhvr>
                                        <p:cTn id="144" dur="500" fill="hold"/>
                                        <p:tgtEl>
                                          <p:spTgt spid="38979"/>
                                        </p:tgtEl>
                                        <p:attrNameLst>
                                          <p:attrName>ppt_w</p:attrName>
                                        </p:attrNameLst>
                                      </p:cBhvr>
                                      <p:tavLst>
                                        <p:tav tm="0">
                                          <p:val>
                                            <p:fltVal val="0"/>
                                          </p:val>
                                        </p:tav>
                                        <p:tav tm="100000">
                                          <p:val>
                                            <p:strVal val="#ppt_w"/>
                                          </p:val>
                                        </p:tav>
                                      </p:tavLst>
                                    </p:anim>
                                    <p:anim calcmode="lin" valueType="num">
                                      <p:cBhvr>
                                        <p:cTn id="145" dur="500" fill="hold"/>
                                        <p:tgtEl>
                                          <p:spTgt spid="38979"/>
                                        </p:tgtEl>
                                        <p:attrNameLst>
                                          <p:attrName>ppt_h</p:attrName>
                                        </p:attrNameLst>
                                      </p:cBhvr>
                                      <p:tavLst>
                                        <p:tav tm="0">
                                          <p:val>
                                            <p:strVal val="#ppt_h"/>
                                          </p:val>
                                        </p:tav>
                                        <p:tav tm="100000">
                                          <p:val>
                                            <p:strVal val="#ppt_h"/>
                                          </p:val>
                                        </p:tav>
                                      </p:tavLst>
                                    </p:anim>
                                  </p:childTnLst>
                                </p:cTn>
                              </p:par>
                            </p:childTnLst>
                          </p:cTn>
                        </p:par>
                      </p:childTnLst>
                    </p:cTn>
                  </p:par>
                  <p:par>
                    <p:cTn id="146" fill="hold">
                      <p:stCondLst>
                        <p:cond delay="indefinite"/>
                      </p:stCondLst>
                      <p:childTnLst>
                        <p:par>
                          <p:cTn id="147" fill="hold">
                            <p:stCondLst>
                              <p:cond delay="0"/>
                            </p:stCondLst>
                            <p:childTnLst>
                              <p:par>
                                <p:cTn id="148" presetID="4" presetClass="entr" presetSubtype="16" fill="hold" grpId="0" nodeType="clickEffect">
                                  <p:stCondLst>
                                    <p:cond delay="0"/>
                                  </p:stCondLst>
                                  <p:childTnLst>
                                    <p:set>
                                      <p:cBhvr>
                                        <p:cTn id="149" dur="1" fill="hold">
                                          <p:stCondLst>
                                            <p:cond delay="0"/>
                                          </p:stCondLst>
                                        </p:cTn>
                                        <p:tgtEl>
                                          <p:spTgt spid="38971"/>
                                        </p:tgtEl>
                                        <p:attrNameLst>
                                          <p:attrName>style.visibility</p:attrName>
                                        </p:attrNameLst>
                                      </p:cBhvr>
                                      <p:to>
                                        <p:strVal val="visible"/>
                                      </p:to>
                                    </p:set>
                                    <p:animEffect transition="in" filter="box(in)">
                                      <p:cBhvr>
                                        <p:cTn id="150" dur="500"/>
                                        <p:tgtEl>
                                          <p:spTgt spid="38971"/>
                                        </p:tgtEl>
                                      </p:cBhvr>
                                    </p:animEffect>
                                  </p:childTnLst>
                                </p:cTn>
                              </p:par>
                            </p:childTnLst>
                          </p:cTn>
                        </p:par>
                      </p:childTnLst>
                    </p:cTn>
                  </p:par>
                  <p:par>
                    <p:cTn id="151" fill="hold">
                      <p:stCondLst>
                        <p:cond delay="indefinite"/>
                      </p:stCondLst>
                      <p:childTnLst>
                        <p:par>
                          <p:cTn id="152" fill="hold">
                            <p:stCondLst>
                              <p:cond delay="0"/>
                            </p:stCondLst>
                            <p:childTnLst>
                              <p:par>
                                <p:cTn id="153" presetID="17" presetClass="entr" presetSubtype="2" fill="hold" nodeType="clickEffect">
                                  <p:stCondLst>
                                    <p:cond delay="0"/>
                                  </p:stCondLst>
                                  <p:childTnLst>
                                    <p:set>
                                      <p:cBhvr>
                                        <p:cTn id="154" dur="1" fill="hold">
                                          <p:stCondLst>
                                            <p:cond delay="0"/>
                                          </p:stCondLst>
                                        </p:cTn>
                                        <p:tgtEl>
                                          <p:spTgt spid="38980"/>
                                        </p:tgtEl>
                                        <p:attrNameLst>
                                          <p:attrName>style.visibility</p:attrName>
                                        </p:attrNameLst>
                                      </p:cBhvr>
                                      <p:to>
                                        <p:strVal val="visible"/>
                                      </p:to>
                                    </p:set>
                                    <p:anim calcmode="lin" valueType="num">
                                      <p:cBhvr>
                                        <p:cTn id="155" dur="500" fill="hold"/>
                                        <p:tgtEl>
                                          <p:spTgt spid="38980"/>
                                        </p:tgtEl>
                                        <p:attrNameLst>
                                          <p:attrName>ppt_x</p:attrName>
                                        </p:attrNameLst>
                                      </p:cBhvr>
                                      <p:tavLst>
                                        <p:tav tm="0">
                                          <p:val>
                                            <p:strVal val="#ppt_x+#ppt_w/2"/>
                                          </p:val>
                                        </p:tav>
                                        <p:tav tm="100000">
                                          <p:val>
                                            <p:strVal val="#ppt_x"/>
                                          </p:val>
                                        </p:tav>
                                      </p:tavLst>
                                    </p:anim>
                                    <p:anim calcmode="lin" valueType="num">
                                      <p:cBhvr>
                                        <p:cTn id="156" dur="500" fill="hold"/>
                                        <p:tgtEl>
                                          <p:spTgt spid="38980"/>
                                        </p:tgtEl>
                                        <p:attrNameLst>
                                          <p:attrName>ppt_y</p:attrName>
                                        </p:attrNameLst>
                                      </p:cBhvr>
                                      <p:tavLst>
                                        <p:tav tm="0">
                                          <p:val>
                                            <p:strVal val="#ppt_y"/>
                                          </p:val>
                                        </p:tav>
                                        <p:tav tm="100000">
                                          <p:val>
                                            <p:strVal val="#ppt_y"/>
                                          </p:val>
                                        </p:tav>
                                      </p:tavLst>
                                    </p:anim>
                                    <p:anim calcmode="lin" valueType="num">
                                      <p:cBhvr>
                                        <p:cTn id="157" dur="500" fill="hold"/>
                                        <p:tgtEl>
                                          <p:spTgt spid="38980"/>
                                        </p:tgtEl>
                                        <p:attrNameLst>
                                          <p:attrName>ppt_w</p:attrName>
                                        </p:attrNameLst>
                                      </p:cBhvr>
                                      <p:tavLst>
                                        <p:tav tm="0">
                                          <p:val>
                                            <p:fltVal val="0"/>
                                          </p:val>
                                        </p:tav>
                                        <p:tav tm="100000">
                                          <p:val>
                                            <p:strVal val="#ppt_w"/>
                                          </p:val>
                                        </p:tav>
                                      </p:tavLst>
                                    </p:anim>
                                    <p:anim calcmode="lin" valueType="num">
                                      <p:cBhvr>
                                        <p:cTn id="158" dur="500" fill="hold"/>
                                        <p:tgtEl>
                                          <p:spTgt spid="38980"/>
                                        </p:tgtEl>
                                        <p:attrNameLst>
                                          <p:attrName>ppt_h</p:attrName>
                                        </p:attrNameLst>
                                      </p:cBhvr>
                                      <p:tavLst>
                                        <p:tav tm="0">
                                          <p:val>
                                            <p:strVal val="#ppt_h"/>
                                          </p:val>
                                        </p:tav>
                                        <p:tav tm="100000">
                                          <p:val>
                                            <p:strVal val="#ppt_h"/>
                                          </p:val>
                                        </p:tav>
                                      </p:tavLst>
                                    </p:anim>
                                  </p:childTnLst>
                                </p:cTn>
                              </p:par>
                            </p:childTnLst>
                          </p:cTn>
                        </p:par>
                      </p:childTnLst>
                    </p:cTn>
                  </p:par>
                  <p:par>
                    <p:cTn id="159" fill="hold">
                      <p:stCondLst>
                        <p:cond delay="indefinite"/>
                      </p:stCondLst>
                      <p:childTnLst>
                        <p:par>
                          <p:cTn id="160" fill="hold">
                            <p:stCondLst>
                              <p:cond delay="0"/>
                            </p:stCondLst>
                            <p:childTnLst>
                              <p:par>
                                <p:cTn id="161" presetID="4" presetClass="entr" presetSubtype="32" fill="hold" grpId="0" nodeType="clickEffect">
                                  <p:stCondLst>
                                    <p:cond delay="0"/>
                                  </p:stCondLst>
                                  <p:childTnLst>
                                    <p:set>
                                      <p:cBhvr>
                                        <p:cTn id="162" dur="1" fill="hold">
                                          <p:stCondLst>
                                            <p:cond delay="0"/>
                                          </p:stCondLst>
                                        </p:cTn>
                                        <p:tgtEl>
                                          <p:spTgt spid="38972">
                                            <p:txEl>
                                              <p:pRg st="0" end="0"/>
                                            </p:txEl>
                                          </p:spTgt>
                                        </p:tgtEl>
                                        <p:attrNameLst>
                                          <p:attrName>style.visibility</p:attrName>
                                        </p:attrNameLst>
                                      </p:cBhvr>
                                      <p:to>
                                        <p:strVal val="visible"/>
                                      </p:to>
                                    </p:set>
                                    <p:animEffect transition="in" filter="box(out)">
                                      <p:cBhvr>
                                        <p:cTn id="163" dur="500"/>
                                        <p:tgtEl>
                                          <p:spTgt spid="38972">
                                            <p:txEl>
                                              <p:pRg st="0" end="0"/>
                                            </p:txEl>
                                          </p:spTgt>
                                        </p:tgtEl>
                                      </p:cBhvr>
                                    </p:animEffect>
                                  </p:childTnLst>
                                </p:cTn>
                              </p:par>
                            </p:childTnLst>
                          </p:cTn>
                        </p:par>
                      </p:childTnLst>
                    </p:cTn>
                  </p:par>
                  <p:par>
                    <p:cTn id="164" fill="hold">
                      <p:stCondLst>
                        <p:cond delay="indefinite"/>
                      </p:stCondLst>
                      <p:childTnLst>
                        <p:par>
                          <p:cTn id="165" fill="hold">
                            <p:stCondLst>
                              <p:cond delay="0"/>
                            </p:stCondLst>
                            <p:childTnLst>
                              <p:par>
                                <p:cTn id="166" presetID="4" presetClass="entr" presetSubtype="32" fill="hold" grpId="0" nodeType="clickEffect">
                                  <p:stCondLst>
                                    <p:cond delay="0"/>
                                  </p:stCondLst>
                                  <p:childTnLst>
                                    <p:set>
                                      <p:cBhvr>
                                        <p:cTn id="167" dur="1" fill="hold">
                                          <p:stCondLst>
                                            <p:cond delay="0"/>
                                          </p:stCondLst>
                                        </p:cTn>
                                        <p:tgtEl>
                                          <p:spTgt spid="38973">
                                            <p:txEl>
                                              <p:pRg st="0" end="0"/>
                                            </p:txEl>
                                          </p:spTgt>
                                        </p:tgtEl>
                                        <p:attrNameLst>
                                          <p:attrName>style.visibility</p:attrName>
                                        </p:attrNameLst>
                                      </p:cBhvr>
                                      <p:to>
                                        <p:strVal val="visible"/>
                                      </p:to>
                                    </p:set>
                                    <p:animEffect transition="in" filter="box(out)">
                                      <p:cBhvr>
                                        <p:cTn id="168" dur="500"/>
                                        <p:tgtEl>
                                          <p:spTgt spid="3897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6" grpId="0" build="p"/>
      <p:bldP spid="38944" grpId="0" build="p"/>
      <p:bldP spid="38945" grpId="0" animBg="1"/>
      <p:bldP spid="38946" grpId="0" animBg="1"/>
      <p:bldP spid="38947" grpId="0" build="p"/>
      <p:bldP spid="38948" grpId="0" build="p"/>
      <p:bldP spid="38967" grpId="0" animBg="1"/>
      <p:bldP spid="38968" grpId="0"/>
      <p:bldP spid="38969" grpId="0"/>
      <p:bldP spid="38970" grpId="0"/>
      <p:bldP spid="38971" grpId="0"/>
      <p:bldP spid="38972" grpId="0" build="p"/>
      <p:bldP spid="38973" grpId="0" build="p"/>
      <p:bldP spid="38981"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idx="4294967295"/>
          </p:nvPr>
        </p:nvSpPr>
        <p:spPr>
          <a:xfrm>
            <a:off x="744538" y="260350"/>
            <a:ext cx="7643813" cy="574675"/>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40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rPr>
              <a:t>8.1 </a:t>
            </a:r>
            <a:r>
              <a:rPr kumimoji="0" lang="zh-CN" altLang="en-US" sz="240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rPr>
              <a:t>基本概念和排序方法概述</a:t>
            </a:r>
            <a:endParaRPr kumimoji="0" lang="zh-CN" altLang="en-US" sz="200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endParaRPr>
          </a:p>
        </p:txBody>
      </p:sp>
      <p:sp>
        <p:nvSpPr>
          <p:cNvPr id="6147" name="Rectangle 3"/>
          <p:cNvSpPr>
            <a:spLocks noGrp="1"/>
          </p:cNvSpPr>
          <p:nvPr>
            <p:ph type="body" idx="4294967295"/>
          </p:nvPr>
        </p:nvSpPr>
        <p:spPr/>
        <p:txBody>
          <a:bodyPr vert="horz" wrap="square" lIns="91440" tIns="45720" rIns="91440" bIns="45720" anchor="t" anchorCtr="0"/>
          <a:lstStyle/>
          <a:p>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排序（</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Sorting</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）的基本概念</a:t>
            </a:r>
            <a:endParaRPr lang="en-US" altLang="zh-CN" dirty="0">
              <a:latin typeface="Times New Roman" panose="02020603050405020304" pitchFamily="18" charset="0"/>
              <a:ea typeface="微软雅黑" panose="020B0503020204020204" pitchFamily="34" charset="-122"/>
              <a:cs typeface="Times New Roman" panose="02020603050405020304" pitchFamily="18" charset="0"/>
            </a:endParaRPr>
          </a:p>
          <a:p>
            <a:pPr lvl="1"/>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把一组记录</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元素</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按照某个域的值</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关键字</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的递增或递减的次序重新排列的过程。</a:t>
            </a:r>
            <a:endParaRPr lang="zh-CN" altLang="en-US" dirty="0">
              <a:latin typeface="Times New Roman" panose="02020603050405020304" pitchFamily="18" charset="0"/>
              <a:ea typeface="微软雅黑" panose="020B0503020204020204" pitchFamily="34" charset="-122"/>
              <a:cs typeface="Times New Roman" panose="02020603050405020304" pitchFamily="18" charset="0"/>
            </a:endParaRPr>
          </a:p>
          <a:p>
            <a:pPr lvl="1" algn="just" eaLnBrk="1" hangingPunct="1">
              <a:buNone/>
            </a:pP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    一般情况下，假设含</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n</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个记录的序列为</a:t>
            </a:r>
            <a:endParaRPr lang="zh-CN" altLang="en-US" dirty="0">
              <a:latin typeface="Times New Roman" panose="02020603050405020304" pitchFamily="18" charset="0"/>
              <a:ea typeface="微软雅黑" panose="020B0503020204020204" pitchFamily="34" charset="-122"/>
              <a:cs typeface="Times New Roman" panose="02020603050405020304" pitchFamily="18" charset="0"/>
            </a:endParaRPr>
          </a:p>
          <a:p>
            <a:pPr lvl="1" algn="ctr" eaLnBrk="1" hangingPunct="1">
              <a:buNone/>
            </a:pP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R</a:t>
            </a:r>
            <a:r>
              <a:rPr lang="en-US" altLang="zh-CN" baseline="-25000" dirty="0">
                <a:latin typeface="Times New Roman" panose="02020603050405020304" pitchFamily="18" charset="0"/>
                <a:ea typeface="微软雅黑" panose="020B0503020204020204" pitchFamily="34" charset="-122"/>
                <a:cs typeface="Times New Roman" panose="02020603050405020304" pitchFamily="18" charset="0"/>
              </a:rPr>
              <a:t>1</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 R</a:t>
            </a:r>
            <a:r>
              <a:rPr lang="en-US" altLang="zh-CN" baseline="-25000" dirty="0">
                <a:latin typeface="Times New Roman" panose="02020603050405020304" pitchFamily="18" charset="0"/>
                <a:ea typeface="微软雅黑" panose="020B0503020204020204" pitchFamily="34" charset="-122"/>
                <a:cs typeface="Times New Roman" panose="02020603050405020304" pitchFamily="18" charset="0"/>
              </a:rPr>
              <a:t>2</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 …, R</a:t>
            </a:r>
            <a:r>
              <a:rPr lang="en-US" altLang="zh-CN" baseline="-25000" dirty="0">
                <a:latin typeface="Times New Roman" panose="02020603050405020304" pitchFamily="18" charset="0"/>
                <a:ea typeface="微软雅黑" panose="020B0503020204020204" pitchFamily="34" charset="-122"/>
                <a:cs typeface="Times New Roman" panose="02020603050405020304" pitchFamily="18" charset="0"/>
              </a:rPr>
              <a:t>n</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a:t>
            </a:r>
            <a:endParaRPr lang="zh-CN" altLang="en-US" dirty="0">
              <a:latin typeface="Times New Roman" panose="02020603050405020304" pitchFamily="18" charset="0"/>
              <a:ea typeface="微软雅黑" panose="020B0503020204020204" pitchFamily="34" charset="-122"/>
              <a:cs typeface="Times New Roman" panose="02020603050405020304" pitchFamily="18" charset="0"/>
            </a:endParaRPr>
          </a:p>
          <a:p>
            <a:pPr lvl="1" algn="just" eaLnBrk="1" hangingPunct="1">
              <a:buNone/>
            </a:pP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    其相应关键字序列为</a:t>
            </a:r>
            <a:endParaRPr lang="zh-CN" altLang="en-US" dirty="0">
              <a:latin typeface="Times New Roman" panose="02020603050405020304" pitchFamily="18" charset="0"/>
              <a:ea typeface="微软雅黑" panose="020B0503020204020204" pitchFamily="34" charset="-122"/>
              <a:cs typeface="Times New Roman" panose="02020603050405020304" pitchFamily="18" charset="0"/>
            </a:endParaRPr>
          </a:p>
          <a:p>
            <a:pPr lvl="1" algn="ctr" eaLnBrk="1" hangingPunct="1">
              <a:buNone/>
            </a:pP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K</a:t>
            </a:r>
            <a:r>
              <a:rPr lang="en-US" altLang="zh-CN" baseline="-25000" dirty="0">
                <a:latin typeface="Times New Roman" panose="02020603050405020304" pitchFamily="18" charset="0"/>
                <a:ea typeface="微软雅黑" panose="020B0503020204020204" pitchFamily="34" charset="-122"/>
                <a:cs typeface="Times New Roman" panose="02020603050405020304" pitchFamily="18" charset="0"/>
              </a:rPr>
              <a:t>1</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 K</a:t>
            </a:r>
            <a:r>
              <a:rPr lang="en-US" altLang="zh-CN" baseline="-25000" dirty="0">
                <a:latin typeface="Times New Roman" panose="02020603050405020304" pitchFamily="18" charset="0"/>
                <a:ea typeface="微软雅黑" panose="020B0503020204020204" pitchFamily="34" charset="-122"/>
                <a:cs typeface="Times New Roman" panose="02020603050405020304" pitchFamily="18" charset="0"/>
              </a:rPr>
              <a:t>2</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 …, K</a:t>
            </a:r>
            <a:r>
              <a:rPr lang="en-US" altLang="zh-CN" baseline="-25000" dirty="0">
                <a:latin typeface="Times New Roman" panose="02020603050405020304" pitchFamily="18" charset="0"/>
                <a:ea typeface="微软雅黑" panose="020B0503020204020204" pitchFamily="34" charset="-122"/>
                <a:cs typeface="Times New Roman" panose="02020603050405020304" pitchFamily="18" charset="0"/>
              </a:rPr>
              <a:t>n</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a:t>
            </a:r>
            <a:endParaRPr lang="zh-CN" altLang="en-US" dirty="0">
              <a:latin typeface="Times New Roman" panose="02020603050405020304" pitchFamily="18" charset="0"/>
              <a:ea typeface="微软雅黑" panose="020B0503020204020204" pitchFamily="34" charset="-122"/>
              <a:cs typeface="Times New Roman" panose="02020603050405020304" pitchFamily="18" charset="0"/>
            </a:endParaRPr>
          </a:p>
          <a:p>
            <a:pPr lvl="1" algn="just" eaLnBrk="1" hangingPunct="1">
              <a:buNone/>
            </a:pP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    需确定一种记录排列</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p</a:t>
            </a:r>
            <a:r>
              <a:rPr lang="en-US" altLang="zh-CN" baseline="-30000" dirty="0">
                <a:latin typeface="Times New Roman" panose="02020603050405020304" pitchFamily="18" charset="0"/>
                <a:ea typeface="微软雅黑" panose="020B0503020204020204" pitchFamily="34" charset="-122"/>
                <a:cs typeface="Times New Roman" panose="02020603050405020304" pitchFamily="18" charset="0"/>
              </a:rPr>
              <a:t>1</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,p</a:t>
            </a:r>
            <a:r>
              <a:rPr lang="en-US" altLang="zh-CN" baseline="-30000" dirty="0">
                <a:latin typeface="Times New Roman" panose="02020603050405020304" pitchFamily="18" charset="0"/>
                <a:ea typeface="微软雅黑" panose="020B0503020204020204" pitchFamily="34" charset="-122"/>
                <a:cs typeface="Times New Roman" panose="02020603050405020304" pitchFamily="18" charset="0"/>
              </a:rPr>
              <a:t>2</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,…,p</a:t>
            </a:r>
            <a:r>
              <a:rPr lang="en-US" altLang="zh-CN" baseline="-30000" dirty="0">
                <a:latin typeface="Times New Roman" panose="02020603050405020304" pitchFamily="18" charset="0"/>
                <a:ea typeface="微软雅黑" panose="020B0503020204020204" pitchFamily="34" charset="-122"/>
                <a:cs typeface="Times New Roman" panose="02020603050405020304" pitchFamily="18" charset="0"/>
              </a:rPr>
              <a:t>n</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，使关键字满足非递减关系</a:t>
            </a:r>
            <a:endParaRPr lang="zh-CN" altLang="en-US" dirty="0">
              <a:latin typeface="Times New Roman" panose="02020603050405020304" pitchFamily="18" charset="0"/>
              <a:ea typeface="微软雅黑" panose="020B0503020204020204" pitchFamily="34" charset="-122"/>
              <a:cs typeface="Times New Roman" panose="02020603050405020304" pitchFamily="18" charset="0"/>
            </a:endParaRPr>
          </a:p>
          <a:p>
            <a:pPr lvl="1" algn="ctr" eaLnBrk="1" hangingPunct="1">
              <a:buNone/>
            </a:pP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K</a:t>
            </a:r>
            <a:r>
              <a:rPr lang="en-US" altLang="zh-CN" baseline="-30000" dirty="0">
                <a:latin typeface="Times New Roman" panose="02020603050405020304" pitchFamily="18" charset="0"/>
                <a:ea typeface="微软雅黑" panose="020B0503020204020204" pitchFamily="34" charset="-122"/>
                <a:cs typeface="Times New Roman" panose="02020603050405020304" pitchFamily="18" charset="0"/>
              </a:rPr>
              <a:t>p1</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≤K</a:t>
            </a:r>
            <a:r>
              <a:rPr lang="en-US" altLang="zh-CN" baseline="-30000" dirty="0">
                <a:latin typeface="Times New Roman" panose="02020603050405020304" pitchFamily="18" charset="0"/>
                <a:ea typeface="微软雅黑" panose="020B0503020204020204" pitchFamily="34" charset="-122"/>
                <a:cs typeface="Times New Roman" panose="02020603050405020304" pitchFamily="18" charset="0"/>
              </a:rPr>
              <a:t>p2</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≤…≤K</a:t>
            </a:r>
            <a:r>
              <a:rPr lang="en-US" altLang="zh-CN" baseline="-30000" dirty="0">
                <a:latin typeface="Times New Roman" panose="02020603050405020304" pitchFamily="18" charset="0"/>
                <a:ea typeface="微软雅黑" panose="020B0503020204020204" pitchFamily="34" charset="-122"/>
                <a:cs typeface="Times New Roman" panose="02020603050405020304" pitchFamily="18" charset="0"/>
              </a:rPr>
              <a:t>pn</a:t>
            </a:r>
            <a:endParaRPr lang="zh-CN" altLang="en-US" dirty="0">
              <a:latin typeface="Times New Roman" panose="02020603050405020304" pitchFamily="18" charset="0"/>
              <a:ea typeface="微软雅黑" panose="020B0503020204020204" pitchFamily="34" charset="-122"/>
              <a:cs typeface="Times New Roman" panose="02020603050405020304" pitchFamily="18" charset="0"/>
            </a:endParaRPr>
          </a:p>
          <a:p>
            <a:pPr lvl="1" algn="just" eaLnBrk="1" hangingPunct="1">
              <a:buNone/>
            </a:pP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    则按此关系将记录序列重新排列为</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(R</a:t>
            </a:r>
            <a:r>
              <a:rPr lang="en-US" altLang="zh-CN" baseline="-30000" dirty="0">
                <a:latin typeface="Times New Roman" panose="02020603050405020304" pitchFamily="18" charset="0"/>
                <a:ea typeface="微软雅黑" panose="020B0503020204020204" pitchFamily="34" charset="-122"/>
                <a:cs typeface="Times New Roman" panose="02020603050405020304" pitchFamily="18" charset="0"/>
              </a:rPr>
              <a:t>p1</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,R</a:t>
            </a:r>
            <a:r>
              <a:rPr lang="en-US" altLang="zh-CN" baseline="-30000" dirty="0">
                <a:latin typeface="Times New Roman" panose="02020603050405020304" pitchFamily="18" charset="0"/>
                <a:ea typeface="微软雅黑" panose="020B0503020204020204" pitchFamily="34" charset="-122"/>
                <a:cs typeface="Times New Roman" panose="02020603050405020304" pitchFamily="18" charset="0"/>
              </a:rPr>
              <a:t>p2</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,…,R</a:t>
            </a:r>
            <a:r>
              <a:rPr lang="en-US" altLang="zh-CN" baseline="-30000" dirty="0">
                <a:latin typeface="Times New Roman" panose="02020603050405020304" pitchFamily="18" charset="0"/>
                <a:ea typeface="微软雅黑" panose="020B0503020204020204" pitchFamily="34" charset="-122"/>
                <a:cs typeface="Times New Roman" panose="02020603050405020304" pitchFamily="18" charset="0"/>
              </a:rPr>
              <a:t>pn</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的操作称之为排序。</a:t>
            </a:r>
            <a:endParaRPr lang="zh-CN" altLang="en-US"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transition>
    <p:random/>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3"/>
          <p:cNvSpPr>
            <a:spLocks noGrp="1"/>
          </p:cNvSpPr>
          <p:nvPr>
            <p:ph type="body" idx="4294967295"/>
          </p:nvPr>
        </p:nvSpPr>
        <p:spPr/>
        <p:txBody>
          <a:bodyPr vert="horz" wrap="square" lIns="91440" tIns="45720" rIns="91440" bIns="45720" anchor="t" anchorCtr="0"/>
          <a:lstStyle/>
          <a:p>
            <a:pPr>
              <a:lnSpc>
                <a:spcPct val="90000"/>
              </a:lnSpc>
              <a:spcBef>
                <a:spcPct val="0"/>
              </a:spcBef>
            </a:pP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简单选择排序算法</a:t>
            </a:r>
            <a:endParaRPr lang="zh-CN" altLang="en-US" dirty="0">
              <a:latin typeface="Times New Roman" panose="02020603050405020304" pitchFamily="18" charset="0"/>
              <a:ea typeface="微软雅黑" panose="020B0503020204020204" pitchFamily="34" charset="-122"/>
              <a:cs typeface="Times New Roman" panose="02020603050405020304" pitchFamily="18" charset="0"/>
            </a:endParaRPr>
          </a:p>
          <a:p>
            <a:pPr marL="400050" lvl="1" indent="0">
              <a:spcBef>
                <a:spcPct val="0"/>
              </a:spcBef>
              <a:buNone/>
            </a:pP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void SelectSort(SqList &amp;L){</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pPr marL="400050" lvl="1" indent="0">
              <a:spcBef>
                <a:spcPct val="0"/>
              </a:spcBef>
              <a:buNone/>
            </a:pP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对</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r[1..n]</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进行直接选择排序</a:t>
            </a:r>
            <a:endParaRPr lang="en-US" altLang="zh-CN" dirty="0">
              <a:latin typeface="Times New Roman" panose="02020603050405020304" pitchFamily="18" charset="0"/>
              <a:ea typeface="微软雅黑" panose="020B0503020204020204" pitchFamily="34" charset="-122"/>
              <a:cs typeface="Times New Roman" panose="02020603050405020304" pitchFamily="18" charset="0"/>
            </a:endParaRPr>
          </a:p>
          <a:p>
            <a:pPr marL="400050" lvl="1" indent="0">
              <a:spcBef>
                <a:spcPct val="0"/>
              </a:spcBef>
              <a:buNone/>
            </a:pP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for(i=1; i&lt;L.length; i++){	</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做</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n-1</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趟排序</a:t>
            </a:r>
            <a:endParaRPr lang="en-US" altLang="zh-CN" dirty="0">
              <a:latin typeface="Times New Roman" panose="02020603050405020304" pitchFamily="18" charset="0"/>
              <a:ea typeface="微软雅黑" panose="020B0503020204020204" pitchFamily="34" charset="-122"/>
              <a:cs typeface="Times New Roman" panose="02020603050405020304" pitchFamily="18" charset="0"/>
            </a:endParaRPr>
          </a:p>
          <a:p>
            <a:pPr marL="400050" lvl="1" indent="0">
              <a:spcBef>
                <a:spcPct val="0"/>
              </a:spcBef>
              <a:buNone/>
            </a:pP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      		min=i;			</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//min</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记录最小元素下标</a:t>
            </a:r>
            <a:endParaRPr lang="en-US" altLang="zh-CN" dirty="0">
              <a:latin typeface="Times New Roman" panose="02020603050405020304" pitchFamily="18" charset="0"/>
              <a:ea typeface="微软雅黑" panose="020B0503020204020204" pitchFamily="34" charset="-122"/>
              <a:cs typeface="Times New Roman" panose="02020603050405020304" pitchFamily="18" charset="0"/>
            </a:endParaRPr>
          </a:p>
          <a:p>
            <a:pPr marL="400050" lvl="1" indent="0">
              <a:spcBef>
                <a:spcPct val="0"/>
              </a:spcBef>
              <a:buNone/>
            </a:pP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在当前无序区</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r[j..n]</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中选关键字最小的记录</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r[min]</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pPr marL="400050" lvl="1" indent="0">
              <a:spcBef>
                <a:spcPct val="0"/>
              </a:spcBef>
              <a:buNone/>
            </a:pP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	for(j=i+1; j&lt;=L.length; j++) </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pPr marL="400050" lvl="1" indent="0">
              <a:spcBef>
                <a:spcPct val="0"/>
              </a:spcBef>
              <a:buNone/>
            </a:pP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		if(L.r[j].key&lt;L.r[min].key)   min=j;</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pPr marL="400050" lvl="1" indent="0">
              <a:spcBef>
                <a:spcPct val="0"/>
              </a:spcBef>
              <a:buNone/>
            </a:pP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	if(</a:t>
            </a:r>
            <a:r>
              <a:rPr lang="en-US" altLang="zh-CN"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min!=i</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交换</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r[i]</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和</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r[min]</a:t>
            </a:r>
            <a:endParaRPr lang="en-US" altLang="zh-CN" dirty="0">
              <a:latin typeface="Times New Roman" panose="02020603050405020304" pitchFamily="18" charset="0"/>
              <a:ea typeface="微软雅黑" panose="020B0503020204020204" pitchFamily="34" charset="-122"/>
              <a:cs typeface="Times New Roman" panose="02020603050405020304" pitchFamily="18" charset="0"/>
            </a:endParaRPr>
          </a:p>
          <a:p>
            <a:pPr marL="400050" lvl="1" indent="0">
              <a:spcBef>
                <a:spcPct val="0"/>
              </a:spcBef>
              <a:buNone/>
            </a:pP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		L.r[0]=L.r[i]; </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pPr marL="400050" lvl="1" indent="0">
              <a:spcBef>
                <a:spcPct val="0"/>
              </a:spcBef>
              <a:buNone/>
            </a:pP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		L.r[i]=L.r[min];</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pPr marL="400050" lvl="1" indent="0">
              <a:spcBef>
                <a:spcPct val="0"/>
              </a:spcBef>
              <a:buNone/>
            </a:pP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		L.r[min]=L.r[0];</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pPr marL="400050" lvl="1" indent="0">
              <a:spcBef>
                <a:spcPct val="0"/>
              </a:spcBef>
              <a:buNone/>
            </a:pP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	      }</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pPr marL="400050" lvl="1" indent="0">
              <a:spcBef>
                <a:spcPct val="0"/>
              </a:spcBef>
              <a:buNone/>
            </a:pP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       }</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pPr marL="400050" lvl="1" indent="0">
              <a:spcBef>
                <a:spcPct val="0"/>
              </a:spcBef>
              <a:buNone/>
            </a:pP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 </a:t>
            </a:r>
            <a:endParaRPr lang="zh-CN" altLang="en-US"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 name="Rectangle 2"/>
          <p:cNvSpPr txBox="1">
            <a:spLocks noChangeArrowheads="1"/>
          </p:cNvSpPr>
          <p:nvPr/>
        </p:nvSpPr>
        <p:spPr bwMode="auto">
          <a:xfrm>
            <a:off x="744538" y="260350"/>
            <a:ext cx="7643813" cy="574675"/>
          </a:xfrm>
          <a:prstGeom prst="rect">
            <a:avLst/>
          </a:prstGeom>
          <a:noFill/>
          <a:ln>
            <a:noFill/>
          </a:ln>
        </p:spPr>
        <p:txBody>
          <a:bodyPr anchor="ctr"/>
          <a:lstStyle>
            <a:lvl1pPr algn="l" rtl="0" eaLnBrk="0" fontAlgn="base" hangingPunct="0">
              <a:spcBef>
                <a:spcPct val="0"/>
              </a:spcBef>
              <a:spcAft>
                <a:spcPct val="0"/>
              </a:spcAft>
              <a:defRPr sz="2400">
                <a:solidFill>
                  <a:schemeClr val="tx1"/>
                </a:solidFill>
                <a:latin typeface="+mj-lt"/>
                <a:ea typeface="+mj-ea"/>
                <a:cs typeface="+mj-cs"/>
              </a:defRPr>
            </a:lvl1pPr>
            <a:lvl2pPr algn="l" rtl="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2pPr>
            <a:lvl3pPr algn="l" rtl="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3pPr>
            <a:lvl4pPr algn="l" rtl="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4pPr>
            <a:lvl5pPr algn="l" rtl="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5pPr>
            <a:lvl6pPr marL="457200" algn="l" rtl="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6pPr>
            <a:lvl7pPr marL="914400" algn="l" rtl="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7pPr>
            <a:lvl8pPr marL="1371600" algn="l" rtl="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8pPr>
            <a:lvl9pPr marL="1828800" algn="l" rtl="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9pPr>
          </a:lstStyle>
          <a:p>
            <a:pPr marL="0" marR="0" lvl="0" indent="0" algn="l" defTabSz="914400" rtl="0" eaLnBrk="0" fontAlgn="base" latinLnBrk="0" hangingPunct="0">
              <a:lnSpc>
                <a:spcPct val="100000"/>
              </a:lnSpc>
              <a:buClrTx/>
              <a:buSzTx/>
              <a:buFontTx/>
              <a:buNone/>
              <a:defRPr/>
            </a:pPr>
            <a:r>
              <a:rPr lang="en-US" altLang="zh-CN" kern="0" noProof="0" dirty="0">
                <a:ln>
                  <a:noFill/>
                </a:ln>
                <a:effectLst>
                  <a:outerShdw blurRad="38100" dist="38100" dir="2700000" algn="tl">
                    <a:srgbClr val="C0C0C0"/>
                  </a:outerShdw>
                </a:effectLst>
                <a:uLnTx/>
                <a:uFillTx/>
                <a:sym typeface="+mn-ea"/>
              </a:rPr>
              <a:t>8.4 </a:t>
            </a:r>
            <a:r>
              <a:rPr lang="zh-CN" altLang="en-US" kern="0" noProof="0" dirty="0">
                <a:ln>
                  <a:noFill/>
                </a:ln>
                <a:effectLst>
                  <a:outerShdw blurRad="38100" dist="38100" dir="2700000" algn="tl">
                    <a:srgbClr val="C0C0C0"/>
                  </a:outerShdw>
                </a:effectLst>
                <a:uLnTx/>
                <a:uFillTx/>
                <a:sym typeface="+mn-ea"/>
              </a:rPr>
              <a:t>选择排序</a:t>
            </a:r>
            <a:r>
              <a:rPr lang="en-US" altLang="zh-CN" kern="0" noProof="0" dirty="0">
                <a:ln>
                  <a:noFill/>
                </a:ln>
                <a:effectLst>
                  <a:outerShdw blurRad="38100" dist="38100" dir="2700000" algn="tl">
                    <a:srgbClr val="C0C0C0"/>
                  </a:outerShdw>
                </a:effectLst>
                <a:uLnTx/>
                <a:uFillTx/>
                <a:sym typeface="+mn-ea"/>
              </a:rPr>
              <a:t>--</a:t>
            </a:r>
            <a:r>
              <a:rPr lang="zh-CN" altLang="en-US" sz="2000" kern="0" noProof="0" dirty="0">
                <a:ln>
                  <a:noFill/>
                </a:ln>
                <a:effectLst>
                  <a:outerShdw blurRad="38100" dist="38100" dir="2700000" algn="tl">
                    <a:srgbClr val="C0C0C0"/>
                  </a:outerShdw>
                </a:effectLst>
                <a:uLnTx/>
                <a:uFillTx/>
                <a:sym typeface="+mn-ea"/>
              </a:rPr>
              <a:t>简单选择排序</a:t>
            </a:r>
            <a:endParaRPr kumimoji="0" lang="zh-CN" altLang="en-US" sz="20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mj-lt"/>
              <a:ea typeface="+mj-ea"/>
              <a:cs typeface="+mj-cs"/>
              <a:sym typeface="+mn-ea"/>
            </a:endParaRPr>
          </a:p>
        </p:txBody>
      </p:sp>
    </p:spTree>
  </p:cSld>
  <p:clrMapOvr>
    <a:masterClrMapping/>
  </p:clrMapOvr>
  <p:transition>
    <p:random/>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3"/>
          <p:cNvSpPr>
            <a:spLocks noGrp="1" noChangeArrowheads="1"/>
          </p:cNvSpPr>
          <p:nvPr>
            <p:ph type="body" idx="4294967295"/>
          </p:nvPr>
        </p:nvSpPr>
        <p:spPr>
          <a:xfrm>
            <a:off x="179388" y="1125538"/>
            <a:ext cx="8785225" cy="5472113"/>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10000"/>
              </a:spcBef>
              <a:spcAft>
                <a:spcPct val="0"/>
              </a:spcAft>
              <a:buClrTx/>
              <a:buSzTx/>
              <a:buFont typeface="Wingdings" panose="05000000000000000000" pitchFamily="2" charset="2"/>
              <a:buChar char="l"/>
              <a:defRPr/>
            </a:pPr>
            <a:r>
              <a:rPr kumimoji="0" lang="zh-CN" altLang="en-US" sz="2400" b="0" i="0"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算法分析</a:t>
            </a:r>
            <a:endParaRPr kumimoji="0" lang="en-US" altLang="zh-CN" sz="2400" b="0" i="0"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a:p>
            <a:pPr marL="742950" marR="0" lvl="1" indent="-285750" algn="l" defTabSz="914400" rtl="0" eaLnBrk="0" fontAlgn="base" latinLnBrk="0" hangingPunct="0">
              <a:lnSpc>
                <a:spcPct val="100000"/>
              </a:lnSpc>
              <a:spcBef>
                <a:spcPct val="10000"/>
              </a:spcBef>
              <a:spcAft>
                <a:spcPct val="0"/>
              </a:spcAft>
              <a:buClrTx/>
              <a:buSzTx/>
              <a:buFont typeface="Wingdings" panose="05000000000000000000" pitchFamily="2" charset="2"/>
              <a:buChar char="Ø"/>
              <a:defRPr/>
            </a:pPr>
            <a:r>
              <a:rPr kumimoji="0" lang="zh-CN" altLang="en-US" sz="2400" b="0" i="0"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时间复杂度</a:t>
            </a:r>
            <a:endParaRPr kumimoji="0" lang="en-US" altLang="zh-CN" sz="2400" b="0" i="0"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a:p>
            <a:pPr marL="1143000" marR="0" lvl="2" indent="-228600" algn="l" defTabSz="914400" rtl="0" eaLnBrk="0" fontAlgn="base" latinLnBrk="0" hangingPunct="0">
              <a:lnSpc>
                <a:spcPct val="100000"/>
              </a:lnSpc>
              <a:spcBef>
                <a:spcPct val="10000"/>
              </a:spcBef>
              <a:spcAft>
                <a:spcPct val="0"/>
              </a:spcAft>
              <a:buClrTx/>
              <a:buSzTx/>
              <a:buFont typeface="Wingdings" panose="05000000000000000000" pitchFamily="2" charset="2"/>
              <a:buChar char="ü"/>
              <a:defRPr/>
            </a:pPr>
            <a:r>
              <a:rPr kumimoji="0" lang="zh-CN" altLang="en-US" sz="2400" b="0" i="0"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移动次数：最好为</a:t>
            </a:r>
            <a:r>
              <a:rPr kumimoji="0" lang="en-US" altLang="zh-CN" sz="2400" b="0" i="0"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0</a:t>
            </a:r>
            <a:r>
              <a:rPr kumimoji="0" lang="zh-CN" altLang="en-US" sz="2400" b="0" i="0"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次，最坏为3(</a:t>
            </a:r>
            <a:r>
              <a:rPr kumimoji="0" lang="en-US" altLang="zh-CN" sz="2400" b="0" i="0"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n-1)</a:t>
            </a:r>
            <a:r>
              <a:rPr kumimoji="0" lang="zh-CN" altLang="en-US" sz="2400" b="0" i="0"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次</a:t>
            </a:r>
            <a:endParaRPr kumimoji="0" lang="en-US" altLang="zh-CN" sz="2400" b="0" i="0"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a:p>
            <a:pPr marL="1143000" marR="0" lvl="2" indent="-228600" algn="l" defTabSz="914400" rtl="0" eaLnBrk="0" fontAlgn="base" latinLnBrk="0" hangingPunct="0">
              <a:lnSpc>
                <a:spcPct val="100000"/>
              </a:lnSpc>
              <a:spcBef>
                <a:spcPct val="10000"/>
              </a:spcBef>
              <a:spcAft>
                <a:spcPct val="0"/>
              </a:spcAft>
              <a:buClrTx/>
              <a:buSzTx/>
              <a:buFont typeface="Wingdings" panose="05000000000000000000" pitchFamily="2" charset="2"/>
              <a:buChar char="ü"/>
              <a:defRPr/>
            </a:pPr>
            <a:r>
              <a:rPr kumimoji="0" lang="zh-CN" altLang="en-US" sz="2400" b="0" i="0"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比较次数：整个排序过程共需</a:t>
            </a:r>
            <a:r>
              <a:rPr kumimoji="0" lang="en-US" altLang="zh-CN" sz="2400" b="0" i="0"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n-1</a:t>
            </a:r>
            <a:r>
              <a:rPr kumimoji="0" lang="zh-CN" altLang="en-US" sz="2400" b="0" i="0"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趟比较，在第</a:t>
            </a:r>
            <a:r>
              <a:rPr kumimoji="0" lang="en-US" altLang="zh-CN" sz="2400" b="0" i="0" u="none" strike="noStrike" kern="0" cap="none" spc="0" normalizeH="0" baseline="0" noProof="0" dirty="0" err="1">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i</a:t>
            </a:r>
            <a:r>
              <a:rPr kumimoji="0" lang="zh-CN" altLang="en-US" sz="2400" b="0" i="0"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趟中需比较</a:t>
            </a:r>
            <a:r>
              <a:rPr kumimoji="0" lang="en-US" altLang="zh-CN" sz="2400" b="0" i="0"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n-</a:t>
            </a:r>
            <a:r>
              <a:rPr kumimoji="0" lang="en-US" altLang="zh-CN" sz="2400" b="0" i="0" u="none" strike="noStrike" kern="0" cap="none" spc="0" normalizeH="0" baseline="0" noProof="0" dirty="0" err="1">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i</a:t>
            </a:r>
            <a:r>
              <a:rPr kumimoji="0" lang="zh-CN" altLang="en-US" sz="2400" b="0" i="0"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次，故总比较次数为： </a:t>
            </a:r>
            <a:endParaRPr kumimoji="0" lang="en-US" altLang="zh-CN" sz="2400" b="0" i="0"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a:p>
            <a:pPr marL="1143000" marR="0" lvl="2" indent="-228600" algn="l" defTabSz="914400" rtl="0" eaLnBrk="0" fontAlgn="base" latinLnBrk="0" hangingPunct="0">
              <a:lnSpc>
                <a:spcPct val="100000"/>
              </a:lnSpc>
              <a:spcBef>
                <a:spcPct val="10000"/>
              </a:spcBef>
              <a:spcAft>
                <a:spcPct val="0"/>
              </a:spcAft>
              <a:buClrTx/>
              <a:buSzTx/>
              <a:buFont typeface="Wingdings" panose="05000000000000000000" pitchFamily="2" charset="2"/>
              <a:buChar char="ü"/>
              <a:defRPr/>
            </a:pPr>
            <a:endParaRPr kumimoji="0" lang="en-US" altLang="zh-CN" sz="2400" b="0" i="0"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a:p>
            <a:pPr marL="1143000" marR="0" lvl="2" indent="-228600" algn="l" defTabSz="914400" rtl="0" eaLnBrk="0" fontAlgn="base" latinLnBrk="0" hangingPunct="0">
              <a:lnSpc>
                <a:spcPct val="100000"/>
              </a:lnSpc>
              <a:spcBef>
                <a:spcPct val="10000"/>
              </a:spcBef>
              <a:spcAft>
                <a:spcPct val="0"/>
              </a:spcAft>
              <a:buClrTx/>
              <a:buSzTx/>
              <a:buFont typeface="Wingdings" panose="05000000000000000000" pitchFamily="2" charset="2"/>
              <a:buChar char="ü"/>
              <a:defRPr/>
            </a:pPr>
            <a:endParaRPr kumimoji="0" lang="en-US" altLang="zh-CN" sz="2400" b="0" i="0"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a:p>
            <a:pPr marL="1143000" marR="0" lvl="2" indent="-228600" algn="l" defTabSz="914400" rtl="0" eaLnBrk="0" fontAlgn="base" latinLnBrk="0" hangingPunct="0">
              <a:lnSpc>
                <a:spcPct val="100000"/>
              </a:lnSpc>
              <a:spcBef>
                <a:spcPct val="10000"/>
              </a:spcBef>
              <a:spcAft>
                <a:spcPct val="0"/>
              </a:spcAft>
              <a:buClrTx/>
              <a:buSzTx/>
              <a:buFont typeface="Wingdings" panose="05000000000000000000" pitchFamily="2" charset="2"/>
              <a:buChar char="ü"/>
              <a:defRPr/>
            </a:pPr>
            <a:r>
              <a:rPr kumimoji="0" lang="zh-CN" altLang="en-US" sz="2400" b="0" i="0"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直接选择排序的时间复杂度为</a:t>
            </a:r>
            <a:r>
              <a:rPr kumimoji="0" lang="en-US" altLang="zh-CN" sz="2400" b="1" i="0" u="none" strike="noStrike" kern="0" cap="none" spc="0" normalizeH="0" baseline="0" noProof="0" dirty="0">
                <a:ln>
                  <a:noFill/>
                </a:ln>
                <a:solidFill>
                  <a:srgbClr val="FF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O(n</a:t>
            </a:r>
            <a:r>
              <a:rPr kumimoji="0" lang="en-US" altLang="zh-CN" sz="2400" b="1" i="0" u="none" strike="noStrike" kern="0" cap="none" spc="0" normalizeH="0" baseline="30000" noProof="0" dirty="0">
                <a:ln>
                  <a:noFill/>
                </a:ln>
                <a:solidFill>
                  <a:srgbClr val="FF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2</a:t>
            </a:r>
            <a:r>
              <a:rPr kumimoji="0" lang="en-US" altLang="zh-CN" sz="2400" b="1" i="0" u="none" strike="noStrike" kern="0" cap="none" spc="0" normalizeH="0" baseline="0" noProof="0" dirty="0">
                <a:ln>
                  <a:noFill/>
                </a:ln>
                <a:solidFill>
                  <a:srgbClr val="FF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a:t>
            </a:r>
            <a:r>
              <a:rPr kumimoji="0" lang="zh-CN" altLang="en-US" sz="2400" b="0" i="0"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a:t>
            </a:r>
            <a:endParaRPr kumimoji="0" lang="en-US" altLang="zh-CN" sz="2400" b="0" i="0"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a:p>
            <a:pPr marL="742950" marR="0" lvl="1" indent="-285750" algn="l" defTabSz="914400" rtl="0" eaLnBrk="0" fontAlgn="base" latinLnBrk="0" hangingPunct="0">
              <a:lnSpc>
                <a:spcPct val="100000"/>
              </a:lnSpc>
              <a:spcBef>
                <a:spcPct val="10000"/>
              </a:spcBef>
              <a:spcAft>
                <a:spcPct val="0"/>
              </a:spcAft>
              <a:buClrTx/>
              <a:buSzTx/>
              <a:buFont typeface="Wingdings" panose="05000000000000000000" pitchFamily="2" charset="2"/>
              <a:buChar char="Ø"/>
              <a:defRPr/>
            </a:pPr>
            <a:r>
              <a:rPr kumimoji="0" lang="zh-CN" altLang="en-US" sz="2400" b="0" i="0"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空间复杂度：</a:t>
            </a:r>
            <a:r>
              <a:rPr kumimoji="0" lang="en-US" altLang="zh-CN" sz="2400" b="1" i="0" u="none" strike="noStrike" kern="0" cap="none" spc="0" normalizeH="0" baseline="0" noProof="0" dirty="0">
                <a:ln>
                  <a:noFill/>
                </a:ln>
                <a:solidFill>
                  <a:srgbClr val="FF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O(1)</a:t>
            </a:r>
            <a:endParaRPr kumimoji="0" lang="en-US" altLang="zh-CN" sz="2400" b="1" i="0" u="none" strike="noStrike" kern="0" cap="none" spc="0" normalizeH="0" baseline="0" noProof="0" dirty="0">
              <a:ln>
                <a:noFill/>
              </a:ln>
              <a:solidFill>
                <a:srgbClr val="FF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a:p>
            <a:pPr marL="742950" marR="0" lvl="1" indent="-285750" algn="l" defTabSz="914400" rtl="0" eaLnBrk="0" fontAlgn="base" latinLnBrk="0" hangingPunct="0">
              <a:lnSpc>
                <a:spcPct val="100000"/>
              </a:lnSpc>
              <a:spcBef>
                <a:spcPct val="10000"/>
              </a:spcBef>
              <a:spcAft>
                <a:spcPct val="0"/>
              </a:spcAft>
              <a:buClrTx/>
              <a:buSzTx/>
              <a:buFont typeface="Wingdings" panose="05000000000000000000" pitchFamily="2" charset="2"/>
              <a:buChar char="Ø"/>
              <a:defRPr/>
            </a:pPr>
            <a:r>
              <a:rPr kumimoji="0" lang="zh-CN" altLang="en-US" sz="2400" b="0" i="0"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稳定性：</a:t>
            </a:r>
            <a:r>
              <a:rPr kumimoji="0" lang="zh-CN" altLang="en-US" sz="2400" b="0" i="0" u="none" strike="noStrike" kern="0" cap="none" spc="0" normalizeH="0" baseline="0" noProof="0" dirty="0">
                <a:ln>
                  <a:noFill/>
                </a:ln>
                <a:solidFill>
                  <a:srgbClr val="FF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不稳定</a:t>
            </a:r>
            <a:endParaRPr kumimoji="0" lang="en-US" altLang="zh-CN" sz="2400" b="0" i="0" u="none" strike="noStrike" kern="0" cap="none" spc="0" normalizeH="0" baseline="0" noProof="0" dirty="0">
              <a:ln>
                <a:noFill/>
              </a:ln>
              <a:solidFill>
                <a:srgbClr val="FF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a:p>
            <a:pPr marL="742950" marR="0" lvl="1" indent="-285750" algn="l" defTabSz="914400" rtl="0" eaLnBrk="0" fontAlgn="base" latinLnBrk="0" hangingPunct="0">
              <a:lnSpc>
                <a:spcPct val="100000"/>
              </a:lnSpc>
              <a:spcBef>
                <a:spcPct val="10000"/>
              </a:spcBef>
              <a:spcAft>
                <a:spcPct val="0"/>
              </a:spcAft>
              <a:buClrTx/>
              <a:buSzTx/>
              <a:buFont typeface="Wingdings" panose="05000000000000000000" pitchFamily="2" charset="2"/>
              <a:buChar char="Ø"/>
              <a:defRPr/>
            </a:pPr>
            <a:r>
              <a:rPr kumimoji="0" lang="en-US" altLang="zh-CN" sz="2400" b="1" i="0"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7 2 5 </a:t>
            </a:r>
            <a:r>
              <a:rPr kumimoji="0" lang="en-US" altLang="zh-CN" sz="2400" b="1" i="0" u="sng"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7</a:t>
            </a:r>
            <a:r>
              <a:rPr kumimoji="0" lang="en-US" altLang="zh-CN" sz="2400" b="1" i="0"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1,</a:t>
            </a:r>
            <a:r>
              <a:rPr kumimoji="0" lang="zh-CN" altLang="en-US" sz="2400" b="0" i="0"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排序时</a:t>
            </a:r>
            <a:r>
              <a:rPr kumimoji="0" lang="en-US" altLang="zh-CN" sz="2400" b="0" i="0"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7</a:t>
            </a:r>
            <a:r>
              <a:rPr kumimoji="0" lang="zh-CN" altLang="en-US" sz="2400" b="0" i="0"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和</a:t>
            </a:r>
            <a:r>
              <a:rPr kumimoji="0" lang="en-US" altLang="zh-CN" sz="2400" b="0" i="0"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1</a:t>
            </a:r>
            <a:r>
              <a:rPr kumimoji="0" lang="zh-CN" altLang="en-US" sz="2400" b="0" i="0"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调换</a:t>
            </a:r>
            <a:r>
              <a:rPr kumimoji="0" lang="en-US" altLang="zh-CN" sz="2400" b="0" i="0"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,7</a:t>
            </a:r>
            <a:r>
              <a:rPr kumimoji="0" lang="zh-CN" altLang="en-US" sz="2400" b="0" i="0"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就在</a:t>
            </a:r>
            <a:r>
              <a:rPr kumimoji="0" lang="en-US" altLang="zh-CN" sz="2400" b="0" i="0" u="sng"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7</a:t>
            </a:r>
            <a:r>
              <a:rPr kumimoji="0" lang="zh-CN" altLang="en-US" sz="2400" b="0" i="0"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的后面</a:t>
            </a:r>
            <a:endParaRPr kumimoji="0" lang="zh-CN" altLang="en-US" sz="2400" b="0" i="0" u="none" strike="noStrike" kern="0" cap="none" spc="0" normalizeH="0" baseline="0" noProof="0" dirty="0">
              <a:ln>
                <a:noFill/>
              </a:ln>
              <a:solidFill>
                <a:srgbClr val="FF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graphicFrame>
        <p:nvGraphicFramePr>
          <p:cNvPr id="40964" name="Object 4"/>
          <p:cNvGraphicFramePr>
            <a:graphicFrameLocks noChangeAspect="1"/>
          </p:cNvGraphicFramePr>
          <p:nvPr/>
        </p:nvGraphicFramePr>
        <p:xfrm>
          <a:off x="2771775" y="3068638"/>
          <a:ext cx="3289300" cy="865187"/>
        </p:xfrm>
        <a:graphic>
          <a:graphicData uri="http://schemas.openxmlformats.org/presentationml/2006/ole">
            <mc:AlternateContent xmlns:mc="http://schemas.openxmlformats.org/markup-compatibility/2006">
              <mc:Choice xmlns:v="urn:schemas-microsoft-com:vml" Requires="v">
                <p:oleObj spid="_x0000_s2" name="" r:id="rId1" imgW="1638300" imgH="431800" progId="Equation.3">
                  <p:embed/>
                </p:oleObj>
              </mc:Choice>
              <mc:Fallback>
                <p:oleObj name="" r:id="rId1" imgW="1638300" imgH="431800" progId="Equation.3">
                  <p:embed/>
                  <p:pic>
                    <p:nvPicPr>
                      <p:cNvPr id="0" name="图片 3077"/>
                      <p:cNvPicPr/>
                      <p:nvPr/>
                    </p:nvPicPr>
                    <p:blipFill>
                      <a:blip r:embed="rId2"/>
                      <a:stretch>
                        <a:fillRect/>
                      </a:stretch>
                    </p:blipFill>
                    <p:spPr>
                      <a:xfrm>
                        <a:off x="2771775" y="3068638"/>
                        <a:ext cx="3289300" cy="865187"/>
                      </a:xfrm>
                      <a:prstGeom prst="rect">
                        <a:avLst/>
                      </a:prstGeom>
                      <a:noFill/>
                      <a:ln w="38100">
                        <a:noFill/>
                        <a:miter/>
                      </a:ln>
                    </p:spPr>
                  </p:pic>
                </p:oleObj>
              </mc:Fallback>
            </mc:AlternateContent>
          </a:graphicData>
        </a:graphic>
      </p:graphicFrame>
      <p:sp>
        <p:nvSpPr>
          <p:cNvPr id="5" name="Rectangle 2"/>
          <p:cNvSpPr txBox="1">
            <a:spLocks noChangeArrowheads="1"/>
          </p:cNvSpPr>
          <p:nvPr/>
        </p:nvSpPr>
        <p:spPr bwMode="auto">
          <a:xfrm>
            <a:off x="744538" y="260350"/>
            <a:ext cx="7643813" cy="574675"/>
          </a:xfrm>
          <a:prstGeom prst="rect">
            <a:avLst/>
          </a:prstGeom>
          <a:noFill/>
          <a:ln>
            <a:noFill/>
          </a:ln>
        </p:spPr>
        <p:txBody>
          <a:bodyPr anchor="ctr"/>
          <a:lstStyle>
            <a:lvl1pPr algn="l" rtl="0" eaLnBrk="0" fontAlgn="base" hangingPunct="0">
              <a:spcBef>
                <a:spcPct val="0"/>
              </a:spcBef>
              <a:spcAft>
                <a:spcPct val="0"/>
              </a:spcAft>
              <a:defRPr sz="2400">
                <a:solidFill>
                  <a:schemeClr val="tx1"/>
                </a:solidFill>
                <a:latin typeface="+mj-lt"/>
                <a:ea typeface="+mj-ea"/>
                <a:cs typeface="+mj-cs"/>
              </a:defRPr>
            </a:lvl1pPr>
            <a:lvl2pPr algn="l" rtl="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2pPr>
            <a:lvl3pPr algn="l" rtl="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3pPr>
            <a:lvl4pPr algn="l" rtl="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4pPr>
            <a:lvl5pPr algn="l" rtl="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5pPr>
            <a:lvl6pPr marL="457200" algn="l" rtl="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6pPr>
            <a:lvl7pPr marL="914400" algn="l" rtl="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7pPr>
            <a:lvl8pPr marL="1371600" algn="l" rtl="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8pPr>
            <a:lvl9pPr marL="1828800" algn="l" rtl="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9pPr>
          </a:lstStyle>
          <a:p>
            <a:pPr marL="0" marR="0" lvl="0" indent="0" algn="l" defTabSz="914400" rtl="0" eaLnBrk="0" fontAlgn="base" latinLnBrk="0" hangingPunct="0">
              <a:lnSpc>
                <a:spcPct val="100000"/>
              </a:lnSpc>
              <a:buClrTx/>
              <a:buSzTx/>
              <a:buFontTx/>
              <a:buNone/>
              <a:defRPr/>
            </a:pPr>
            <a:r>
              <a:rPr lang="en-US" altLang="zh-CN" kern="0" noProof="0" dirty="0">
                <a:ln>
                  <a:noFill/>
                </a:ln>
                <a:effectLst>
                  <a:outerShdw blurRad="38100" dist="38100" dir="2700000" algn="tl">
                    <a:srgbClr val="C0C0C0"/>
                  </a:outerShdw>
                </a:effectLst>
                <a:uLnTx/>
                <a:uFillTx/>
                <a:sym typeface="+mn-ea"/>
              </a:rPr>
              <a:t>8.4 </a:t>
            </a:r>
            <a:r>
              <a:rPr lang="zh-CN" altLang="en-US" kern="0" noProof="0" dirty="0">
                <a:ln>
                  <a:noFill/>
                </a:ln>
                <a:effectLst>
                  <a:outerShdw blurRad="38100" dist="38100" dir="2700000" algn="tl">
                    <a:srgbClr val="C0C0C0"/>
                  </a:outerShdw>
                </a:effectLst>
                <a:uLnTx/>
                <a:uFillTx/>
                <a:sym typeface="+mn-ea"/>
              </a:rPr>
              <a:t>选择排序</a:t>
            </a:r>
            <a:r>
              <a:rPr lang="en-US" altLang="zh-CN" kern="0" noProof="0" dirty="0">
                <a:ln>
                  <a:noFill/>
                </a:ln>
                <a:effectLst>
                  <a:outerShdw blurRad="38100" dist="38100" dir="2700000" algn="tl">
                    <a:srgbClr val="C0C0C0"/>
                  </a:outerShdw>
                </a:effectLst>
                <a:uLnTx/>
                <a:uFillTx/>
                <a:sym typeface="+mn-ea"/>
              </a:rPr>
              <a:t>--</a:t>
            </a:r>
            <a:r>
              <a:rPr lang="zh-CN" altLang="en-US" sz="2000" kern="0" noProof="0" dirty="0">
                <a:ln>
                  <a:noFill/>
                </a:ln>
                <a:effectLst>
                  <a:outerShdw blurRad="38100" dist="38100" dir="2700000" algn="tl">
                    <a:srgbClr val="C0C0C0"/>
                  </a:outerShdw>
                </a:effectLst>
                <a:uLnTx/>
                <a:uFillTx/>
                <a:sym typeface="+mn-ea"/>
              </a:rPr>
              <a:t>简单选择排序</a:t>
            </a:r>
            <a:endParaRPr kumimoji="0" lang="zh-CN" altLang="en-US" sz="20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mj-lt"/>
              <a:ea typeface="+mj-ea"/>
              <a:cs typeface="+mj-cs"/>
              <a:sym typeface="+mn-ea"/>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0963">
                                            <p:txEl>
                                              <p:pRg st="1" end="1"/>
                                            </p:txEl>
                                          </p:spTgt>
                                        </p:tgtEl>
                                        <p:attrNameLst>
                                          <p:attrName>style.visibility</p:attrName>
                                        </p:attrNameLst>
                                      </p:cBhvr>
                                      <p:to>
                                        <p:strVal val="visible"/>
                                      </p:to>
                                    </p:set>
                                    <p:animEffect transition="in" filter="fade">
                                      <p:cBhvr>
                                        <p:cTn id="7" dur="500"/>
                                        <p:tgtEl>
                                          <p:spTgt spid="40963">
                                            <p:txEl>
                                              <p:pRg st="1" end="1"/>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0963">
                                            <p:txEl>
                                              <p:pRg st="2" end="2"/>
                                            </p:txEl>
                                          </p:spTgt>
                                        </p:tgtEl>
                                        <p:attrNameLst>
                                          <p:attrName>style.visibility</p:attrName>
                                        </p:attrNameLst>
                                      </p:cBhvr>
                                      <p:to>
                                        <p:strVal val="visible"/>
                                      </p:to>
                                    </p:set>
                                    <p:animEffect transition="in" filter="fade">
                                      <p:cBhvr>
                                        <p:cTn id="11" dur="500"/>
                                        <p:tgtEl>
                                          <p:spTgt spid="40963">
                                            <p:txEl>
                                              <p:pRg st="2" end="2"/>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40963">
                                            <p:txEl>
                                              <p:pRg st="3" end="3"/>
                                            </p:txEl>
                                          </p:spTgt>
                                        </p:tgtEl>
                                        <p:attrNameLst>
                                          <p:attrName>style.visibility</p:attrName>
                                        </p:attrNameLst>
                                      </p:cBhvr>
                                      <p:to>
                                        <p:strVal val="visible"/>
                                      </p:to>
                                    </p:set>
                                    <p:animEffect transition="in" filter="fade">
                                      <p:cBhvr>
                                        <p:cTn id="15" dur="500"/>
                                        <p:tgtEl>
                                          <p:spTgt spid="40963">
                                            <p:txEl>
                                              <p:pRg st="3" end="3"/>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40964"/>
                                        </p:tgtEl>
                                        <p:attrNameLst>
                                          <p:attrName>style.visibility</p:attrName>
                                        </p:attrNameLst>
                                      </p:cBhvr>
                                      <p:to>
                                        <p:strVal val="visible"/>
                                      </p:to>
                                    </p:set>
                                    <p:animEffect transition="in" filter="fade">
                                      <p:cBhvr>
                                        <p:cTn id="19" dur="500"/>
                                        <p:tgtEl>
                                          <p:spTgt spid="40964"/>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40963">
                                            <p:txEl>
                                              <p:pRg st="6" end="6"/>
                                            </p:txEl>
                                          </p:spTgt>
                                        </p:tgtEl>
                                        <p:attrNameLst>
                                          <p:attrName>style.visibility</p:attrName>
                                        </p:attrNameLst>
                                      </p:cBhvr>
                                      <p:to>
                                        <p:strVal val="visible"/>
                                      </p:to>
                                    </p:set>
                                    <p:animEffect transition="in" filter="fade">
                                      <p:cBhvr>
                                        <p:cTn id="23" dur="500"/>
                                        <p:tgtEl>
                                          <p:spTgt spid="40963">
                                            <p:txEl>
                                              <p:pRg st="6" end="6"/>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40963">
                                            <p:txEl>
                                              <p:pRg st="7" end="7"/>
                                            </p:txEl>
                                          </p:spTgt>
                                        </p:tgtEl>
                                        <p:attrNameLst>
                                          <p:attrName>style.visibility</p:attrName>
                                        </p:attrNameLst>
                                      </p:cBhvr>
                                      <p:to>
                                        <p:strVal val="visible"/>
                                      </p:to>
                                    </p:set>
                                    <p:animEffect transition="in" filter="fade">
                                      <p:cBhvr>
                                        <p:cTn id="27" dur="500"/>
                                        <p:tgtEl>
                                          <p:spTgt spid="40963">
                                            <p:txEl>
                                              <p:pRg st="7" end="7"/>
                                            </p:txEl>
                                          </p:spTgt>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40963">
                                            <p:txEl>
                                              <p:pRg st="8" end="8"/>
                                            </p:txEl>
                                          </p:spTgt>
                                        </p:tgtEl>
                                        <p:attrNameLst>
                                          <p:attrName>style.visibility</p:attrName>
                                        </p:attrNameLst>
                                      </p:cBhvr>
                                      <p:to>
                                        <p:strVal val="visible"/>
                                      </p:to>
                                    </p:set>
                                    <p:animEffect transition="in" filter="fade">
                                      <p:cBhvr>
                                        <p:cTn id="31" dur="500"/>
                                        <p:tgtEl>
                                          <p:spTgt spid="40963">
                                            <p:txEl>
                                              <p:pRg st="8" end="8"/>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40963">
                                            <p:txEl>
                                              <p:pRg st="9" end="9"/>
                                            </p:txEl>
                                          </p:spTgt>
                                        </p:tgtEl>
                                        <p:attrNameLst>
                                          <p:attrName>style.visibility</p:attrName>
                                        </p:attrNameLst>
                                      </p:cBhvr>
                                      <p:to>
                                        <p:strVal val="visible"/>
                                      </p:to>
                                    </p:set>
                                    <p:animEffect transition="in" filter="fade">
                                      <p:cBhvr>
                                        <p:cTn id="36" dur="500"/>
                                        <p:tgtEl>
                                          <p:spTgt spid="4096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idx="4294967295"/>
          </p:nvPr>
        </p:nvSpPr>
        <p:spPr>
          <a:xfrm>
            <a:off x="744538" y="260350"/>
            <a:ext cx="7643813" cy="574675"/>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400" b="0" i="0" u="none" strike="noStrike" kern="0" cap="none" spc="0" normalizeH="0" baseline="0" noProof="0" dirty="0">
                <a:ln>
                  <a:noFill/>
                </a:ln>
                <a:solidFill>
                  <a:schemeClr val="tx1"/>
                </a:solidFill>
                <a:effectLst>
                  <a:outerShdw blurRad="38100" dist="38100" dir="2700000" algn="tl">
                    <a:srgbClr val="C0C0C0"/>
                  </a:outerShdw>
                </a:effectLst>
                <a:uLnTx/>
                <a:uFillTx/>
                <a:latin typeface="+mj-lt"/>
                <a:ea typeface="+mj-ea"/>
                <a:cs typeface="+mj-cs"/>
              </a:rPr>
              <a:t>8.4 </a:t>
            </a:r>
            <a:r>
              <a:rPr kumimoji="0" lang="zh-CN" altLang="en-US" sz="2400" b="0" i="0" u="none" strike="noStrike" kern="0" cap="none" spc="0" normalizeH="0" baseline="0" noProof="0" dirty="0">
                <a:ln>
                  <a:noFill/>
                </a:ln>
                <a:solidFill>
                  <a:schemeClr val="tx1"/>
                </a:solidFill>
                <a:effectLst>
                  <a:outerShdw blurRad="38100" dist="38100" dir="2700000" algn="tl">
                    <a:srgbClr val="C0C0C0"/>
                  </a:outerShdw>
                </a:effectLst>
                <a:uLnTx/>
                <a:uFillTx/>
                <a:latin typeface="+mj-lt"/>
                <a:ea typeface="+mj-ea"/>
                <a:cs typeface="+mj-cs"/>
              </a:rPr>
              <a:t>选择排序</a:t>
            </a:r>
            <a:r>
              <a:rPr kumimoji="0" lang="en-US" altLang="zh-CN" sz="2400" b="0" i="0" u="none" strike="noStrike" kern="0" cap="none" spc="0" normalizeH="0" baseline="0" noProof="0" dirty="0">
                <a:ln>
                  <a:noFill/>
                </a:ln>
                <a:solidFill>
                  <a:schemeClr val="tx1"/>
                </a:solidFill>
                <a:effectLst>
                  <a:outerShdw blurRad="38100" dist="38100" dir="2700000" algn="tl">
                    <a:srgbClr val="C0C0C0"/>
                  </a:outerShdw>
                </a:effectLst>
                <a:uLnTx/>
                <a:uFillTx/>
                <a:latin typeface="+mj-lt"/>
                <a:ea typeface="+mj-ea"/>
                <a:cs typeface="+mj-cs"/>
              </a:rPr>
              <a:t>--</a:t>
            </a:r>
            <a:r>
              <a:rPr kumimoji="0" lang="zh-CN" altLang="en-US" sz="2000" b="0" i="0" u="none" strike="noStrike" kern="0" cap="none" spc="0" normalizeH="0" baseline="0" noProof="0" dirty="0">
                <a:ln>
                  <a:noFill/>
                </a:ln>
                <a:solidFill>
                  <a:schemeClr val="tx1"/>
                </a:solidFill>
                <a:effectLst>
                  <a:outerShdw blurRad="38100" dist="38100" dir="2700000" algn="tl">
                    <a:srgbClr val="C0C0C0"/>
                  </a:outerShdw>
                </a:effectLst>
                <a:uLnTx/>
                <a:uFillTx/>
                <a:latin typeface="+mj-lt"/>
                <a:ea typeface="+mj-ea"/>
                <a:cs typeface="+mj-cs"/>
              </a:rPr>
              <a:t>树形选择排序（锦标赛排序）</a:t>
            </a:r>
            <a:endParaRPr kumimoji="0" lang="zh-CN" altLang="en-US" sz="2000" b="0" i="0" u="none" strike="noStrike" kern="0" cap="none" spc="0" normalizeH="0" baseline="0" noProof="0" dirty="0">
              <a:ln>
                <a:noFill/>
              </a:ln>
              <a:solidFill>
                <a:schemeClr val="tx1"/>
              </a:solidFill>
              <a:effectLst>
                <a:outerShdw blurRad="38100" dist="38100" dir="2700000" algn="tl">
                  <a:srgbClr val="C0C0C0"/>
                </a:outerShdw>
              </a:effectLst>
              <a:uLnTx/>
              <a:uFillTx/>
              <a:latin typeface="+mj-lt"/>
              <a:ea typeface="+mj-ea"/>
              <a:cs typeface="+mj-cs"/>
            </a:endParaRPr>
          </a:p>
        </p:txBody>
      </p:sp>
      <p:sp>
        <p:nvSpPr>
          <p:cNvPr id="47107" name="Rectangle 3"/>
          <p:cNvSpPr>
            <a:spLocks noGrp="1"/>
          </p:cNvSpPr>
          <p:nvPr>
            <p:ph type="body" idx="4294967295"/>
          </p:nvPr>
        </p:nvSpPr>
        <p:spPr/>
        <p:txBody>
          <a:bodyPr vert="horz" wrap="square" lIns="91440" tIns="45720" rIns="91440" bIns="45720" anchor="t" anchorCtr="0"/>
          <a:lstStyle/>
          <a:p>
            <a:pPr marL="0" indent="0" algn="ctr">
              <a:buNone/>
            </a:pPr>
            <a:r>
              <a:rPr lang="en-US" altLang="zh-CN" b="1" dirty="0">
                <a:latin typeface="Times New Roman" panose="02020603050405020304" pitchFamily="18" charset="0"/>
              </a:rPr>
              <a:t>49   38   65   97   76   13   27   </a:t>
            </a:r>
            <a:r>
              <a:rPr lang="en-US" altLang="zh-CN" b="1" u="sng" dirty="0">
                <a:latin typeface="Times New Roman" panose="02020603050405020304" pitchFamily="18" charset="0"/>
              </a:rPr>
              <a:t>49</a:t>
            </a:r>
            <a:endParaRPr lang="en-US" altLang="zh-CN" b="1" u="sng" dirty="0">
              <a:latin typeface="Times New Roman" panose="02020603050405020304" pitchFamily="18" charset="0"/>
            </a:endParaRPr>
          </a:p>
          <a:p>
            <a:pPr marL="0" indent="0" algn="ctr">
              <a:buNone/>
            </a:pPr>
            <a:endParaRPr lang="zh-CN" altLang="en-US" b="1" dirty="0">
              <a:latin typeface="Times New Roman" panose="02020603050405020304" pitchFamily="18" charset="0"/>
              <a:ea typeface="Times New Roman" panose="02020603050405020304" pitchFamily="18" charset="0"/>
            </a:endParaRPr>
          </a:p>
        </p:txBody>
      </p:sp>
      <p:grpSp>
        <p:nvGrpSpPr>
          <p:cNvPr id="41988" name="组合 4"/>
          <p:cNvGrpSpPr/>
          <p:nvPr/>
        </p:nvGrpSpPr>
        <p:grpSpPr>
          <a:xfrm>
            <a:off x="2449513" y="2565400"/>
            <a:ext cx="3421062" cy="360363"/>
            <a:chOff x="0" y="0"/>
            <a:chExt cx="3421062" cy="360363"/>
          </a:xfrm>
        </p:grpSpPr>
        <p:sp>
          <p:nvSpPr>
            <p:cNvPr id="47214" name="Line 10"/>
            <p:cNvSpPr/>
            <p:nvPr/>
          </p:nvSpPr>
          <p:spPr>
            <a:xfrm>
              <a:off x="719137" y="0"/>
              <a:ext cx="288925" cy="360363"/>
            </a:xfrm>
            <a:prstGeom prst="line">
              <a:avLst/>
            </a:prstGeom>
            <a:ln w="38100" cap="flat" cmpd="sng">
              <a:solidFill>
                <a:schemeClr val="tx1"/>
              </a:solidFill>
              <a:prstDash val="solid"/>
              <a:headEnd type="none" w="med" len="med"/>
              <a:tailEnd type="none" w="med" len="med"/>
            </a:ln>
          </p:spPr>
        </p:sp>
        <p:sp>
          <p:nvSpPr>
            <p:cNvPr id="47215" name="Line 11"/>
            <p:cNvSpPr/>
            <p:nvPr/>
          </p:nvSpPr>
          <p:spPr>
            <a:xfrm flipH="1">
              <a:off x="0" y="0"/>
              <a:ext cx="350837" cy="215900"/>
            </a:xfrm>
            <a:prstGeom prst="line">
              <a:avLst/>
            </a:prstGeom>
            <a:ln w="38100" cap="flat" cmpd="sng">
              <a:solidFill>
                <a:schemeClr val="tx1"/>
              </a:solidFill>
              <a:prstDash val="solid"/>
              <a:headEnd type="none" w="med" len="med"/>
              <a:tailEnd type="none" w="med" len="med"/>
            </a:ln>
          </p:spPr>
        </p:sp>
        <p:sp>
          <p:nvSpPr>
            <p:cNvPr id="47216" name="Line 39"/>
            <p:cNvSpPr/>
            <p:nvPr/>
          </p:nvSpPr>
          <p:spPr>
            <a:xfrm>
              <a:off x="3132137" y="0"/>
              <a:ext cx="288925" cy="360363"/>
            </a:xfrm>
            <a:prstGeom prst="line">
              <a:avLst/>
            </a:prstGeom>
            <a:ln w="38100" cap="flat" cmpd="sng">
              <a:solidFill>
                <a:schemeClr val="tx1"/>
              </a:solidFill>
              <a:prstDash val="solid"/>
              <a:headEnd type="none" w="med" len="med"/>
              <a:tailEnd type="none" w="med" len="med"/>
            </a:ln>
          </p:spPr>
        </p:sp>
        <p:sp>
          <p:nvSpPr>
            <p:cNvPr id="47217" name="Line 40"/>
            <p:cNvSpPr/>
            <p:nvPr/>
          </p:nvSpPr>
          <p:spPr>
            <a:xfrm flipH="1">
              <a:off x="2413000" y="0"/>
              <a:ext cx="350837" cy="215900"/>
            </a:xfrm>
            <a:prstGeom prst="line">
              <a:avLst/>
            </a:prstGeom>
            <a:ln w="38100" cap="flat" cmpd="sng">
              <a:solidFill>
                <a:schemeClr val="tx1"/>
              </a:solidFill>
              <a:prstDash val="solid"/>
              <a:headEnd type="none" w="med" len="med"/>
              <a:tailEnd type="none" w="med" len="med"/>
            </a:ln>
          </p:spPr>
        </p:sp>
      </p:grpSp>
      <p:grpSp>
        <p:nvGrpSpPr>
          <p:cNvPr id="41993" name="组合 15"/>
          <p:cNvGrpSpPr/>
          <p:nvPr/>
        </p:nvGrpSpPr>
        <p:grpSpPr>
          <a:xfrm>
            <a:off x="3162300" y="2047875"/>
            <a:ext cx="1943100" cy="287338"/>
            <a:chOff x="0" y="0"/>
            <a:chExt cx="1943100" cy="287337"/>
          </a:xfrm>
        </p:grpSpPr>
        <p:sp>
          <p:nvSpPr>
            <p:cNvPr id="47212" name="Line 5"/>
            <p:cNvSpPr/>
            <p:nvPr/>
          </p:nvSpPr>
          <p:spPr>
            <a:xfrm>
              <a:off x="1150938" y="0"/>
              <a:ext cx="792162" cy="287337"/>
            </a:xfrm>
            <a:prstGeom prst="line">
              <a:avLst/>
            </a:prstGeom>
            <a:ln w="38100" cap="flat" cmpd="sng">
              <a:solidFill>
                <a:schemeClr val="tx1"/>
              </a:solidFill>
              <a:prstDash val="solid"/>
              <a:headEnd type="none" w="med" len="med"/>
              <a:tailEnd type="none" w="med" len="med"/>
            </a:ln>
          </p:spPr>
        </p:sp>
        <p:sp>
          <p:nvSpPr>
            <p:cNvPr id="47213" name="Line 9"/>
            <p:cNvSpPr/>
            <p:nvPr/>
          </p:nvSpPr>
          <p:spPr>
            <a:xfrm flipV="1">
              <a:off x="0" y="0"/>
              <a:ext cx="719138" cy="215899"/>
            </a:xfrm>
            <a:prstGeom prst="line">
              <a:avLst/>
            </a:prstGeom>
            <a:ln w="38100" cap="flat" cmpd="sng">
              <a:solidFill>
                <a:schemeClr val="tx1"/>
              </a:solidFill>
              <a:prstDash val="solid"/>
              <a:headEnd type="none" w="med" len="med"/>
              <a:tailEnd type="none" w="med" len="med"/>
            </a:ln>
          </p:spPr>
        </p:sp>
      </p:grpSp>
      <p:grpSp>
        <p:nvGrpSpPr>
          <p:cNvPr id="41996" name="组合 14"/>
          <p:cNvGrpSpPr/>
          <p:nvPr/>
        </p:nvGrpSpPr>
        <p:grpSpPr>
          <a:xfrm>
            <a:off x="2555875" y="2120900"/>
            <a:ext cx="3232150" cy="515938"/>
            <a:chOff x="0" y="0"/>
            <a:chExt cx="3232150" cy="515938"/>
          </a:xfrm>
        </p:grpSpPr>
        <p:grpSp>
          <p:nvGrpSpPr>
            <p:cNvPr id="47206" name="组合 13"/>
            <p:cNvGrpSpPr/>
            <p:nvPr/>
          </p:nvGrpSpPr>
          <p:grpSpPr>
            <a:xfrm>
              <a:off x="0" y="0"/>
              <a:ext cx="784225" cy="515937"/>
              <a:chOff x="0" y="0"/>
              <a:chExt cx="784225" cy="515937"/>
            </a:xfrm>
          </p:grpSpPr>
          <p:sp>
            <p:nvSpPr>
              <p:cNvPr id="47210" name="Oval 22"/>
              <p:cNvSpPr/>
              <p:nvPr/>
            </p:nvSpPr>
            <p:spPr>
              <a:xfrm>
                <a:off x="103188" y="0"/>
                <a:ext cx="557212" cy="515938"/>
              </a:xfrm>
              <a:prstGeom prst="ellipse">
                <a:avLst/>
              </a:prstGeom>
              <a:solidFill>
                <a:srgbClr val="FFFFCC"/>
              </a:solidFill>
              <a:ln w="12700" cap="rnd"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zh-CN" b="1" dirty="0">
                  <a:latin typeface="Times New Roman" panose="02020603050405020304" pitchFamily="18" charset="0"/>
                  <a:ea typeface="宋体" panose="02010600030101010101" pitchFamily="2" charset="-122"/>
                </a:endParaRPr>
              </a:p>
            </p:txBody>
          </p:sp>
          <p:sp>
            <p:nvSpPr>
              <p:cNvPr id="47211" name="Text Box 23"/>
              <p:cNvSpPr txBox="1"/>
              <p:nvPr/>
            </p:nvSpPr>
            <p:spPr>
              <a:xfrm>
                <a:off x="0" y="41275"/>
                <a:ext cx="784225" cy="461963"/>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b="1" dirty="0">
                    <a:latin typeface="Times New Roman" panose="02020603050405020304" pitchFamily="18" charset="0"/>
                    <a:ea typeface="隶书" panose="02010509060101010101" pitchFamily="49" charset="-122"/>
                  </a:rPr>
                  <a:t> </a:t>
                </a:r>
                <a:r>
                  <a:rPr lang="en-US" altLang="zh-CN" b="1" dirty="0">
                    <a:latin typeface="Times New Roman" panose="02020603050405020304" pitchFamily="18" charset="0"/>
                  </a:rPr>
                  <a:t>38</a:t>
                </a:r>
                <a:endParaRPr lang="en-US" altLang="zh-CN" b="1" dirty="0">
                  <a:latin typeface="Times New Roman" panose="02020603050405020304" pitchFamily="18" charset="0"/>
                </a:endParaRPr>
              </a:p>
            </p:txBody>
          </p:sp>
        </p:grpSp>
        <p:grpSp>
          <p:nvGrpSpPr>
            <p:cNvPr id="47207" name="组合 12"/>
            <p:cNvGrpSpPr/>
            <p:nvPr/>
          </p:nvGrpSpPr>
          <p:grpSpPr>
            <a:xfrm>
              <a:off x="2447925" y="0"/>
              <a:ext cx="784225" cy="515938"/>
              <a:chOff x="0" y="0"/>
              <a:chExt cx="784225" cy="515938"/>
            </a:xfrm>
          </p:grpSpPr>
          <p:sp>
            <p:nvSpPr>
              <p:cNvPr id="47208" name="Oval 51"/>
              <p:cNvSpPr/>
              <p:nvPr/>
            </p:nvSpPr>
            <p:spPr>
              <a:xfrm>
                <a:off x="68263" y="0"/>
                <a:ext cx="557212" cy="515938"/>
              </a:xfrm>
              <a:prstGeom prst="ellipse">
                <a:avLst/>
              </a:prstGeom>
              <a:solidFill>
                <a:srgbClr val="FFFFCC"/>
              </a:solidFill>
              <a:ln w="12700" cap="rnd"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zh-CN" b="1" dirty="0">
                  <a:latin typeface="Times New Roman" panose="02020603050405020304" pitchFamily="18" charset="0"/>
                  <a:ea typeface="宋体" panose="02010600030101010101" pitchFamily="2" charset="-122"/>
                </a:endParaRPr>
              </a:p>
            </p:txBody>
          </p:sp>
          <p:sp>
            <p:nvSpPr>
              <p:cNvPr id="47209" name="Text Box 52"/>
              <p:cNvSpPr txBox="1"/>
              <p:nvPr/>
            </p:nvSpPr>
            <p:spPr>
              <a:xfrm>
                <a:off x="0" y="41275"/>
                <a:ext cx="784225" cy="461963"/>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b="1" dirty="0">
                    <a:latin typeface="Times New Roman" panose="02020603050405020304" pitchFamily="18" charset="0"/>
                  </a:rPr>
                  <a:t>13</a:t>
                </a:r>
                <a:endParaRPr lang="en-US" altLang="zh-CN" b="1" dirty="0">
                  <a:latin typeface="Times New Roman" panose="02020603050405020304" pitchFamily="18" charset="0"/>
                </a:endParaRPr>
              </a:p>
            </p:txBody>
          </p:sp>
        </p:grpSp>
      </p:grpSp>
      <p:grpSp>
        <p:nvGrpSpPr>
          <p:cNvPr id="42003" name="组合 2"/>
          <p:cNvGrpSpPr/>
          <p:nvPr/>
        </p:nvGrpSpPr>
        <p:grpSpPr>
          <a:xfrm>
            <a:off x="2022475" y="3213100"/>
            <a:ext cx="4162425" cy="304800"/>
            <a:chOff x="0" y="0"/>
            <a:chExt cx="4162425" cy="304801"/>
          </a:xfrm>
        </p:grpSpPr>
        <p:sp>
          <p:nvSpPr>
            <p:cNvPr id="47198" name="Line 13"/>
            <p:cNvSpPr/>
            <p:nvPr/>
          </p:nvSpPr>
          <p:spPr>
            <a:xfrm flipH="1">
              <a:off x="0" y="0"/>
              <a:ext cx="211138" cy="304801"/>
            </a:xfrm>
            <a:prstGeom prst="line">
              <a:avLst/>
            </a:prstGeom>
            <a:ln w="38100" cap="flat" cmpd="sng">
              <a:solidFill>
                <a:schemeClr val="tx1"/>
              </a:solidFill>
              <a:prstDash val="solid"/>
              <a:headEnd type="none" w="med" len="med"/>
              <a:tailEnd type="none" w="med" len="med"/>
            </a:ln>
          </p:spPr>
        </p:sp>
        <p:sp>
          <p:nvSpPr>
            <p:cNvPr id="47199" name="Line 14"/>
            <p:cNvSpPr/>
            <p:nvPr/>
          </p:nvSpPr>
          <p:spPr>
            <a:xfrm flipH="1" flipV="1">
              <a:off x="422275" y="0"/>
              <a:ext cx="139700" cy="228601"/>
            </a:xfrm>
            <a:prstGeom prst="line">
              <a:avLst/>
            </a:prstGeom>
            <a:ln w="38100" cap="flat" cmpd="sng">
              <a:solidFill>
                <a:schemeClr val="tx1"/>
              </a:solidFill>
              <a:prstDash val="solid"/>
              <a:headEnd type="none" w="med" len="med"/>
              <a:tailEnd type="none" w="med" len="med"/>
            </a:ln>
          </p:spPr>
        </p:sp>
        <p:sp>
          <p:nvSpPr>
            <p:cNvPr id="47200" name="Line 31"/>
            <p:cNvSpPr/>
            <p:nvPr/>
          </p:nvSpPr>
          <p:spPr>
            <a:xfrm flipH="1">
              <a:off x="1187450" y="0"/>
              <a:ext cx="211138" cy="304801"/>
            </a:xfrm>
            <a:prstGeom prst="line">
              <a:avLst/>
            </a:prstGeom>
            <a:ln w="38100" cap="flat" cmpd="sng">
              <a:solidFill>
                <a:schemeClr val="tx1"/>
              </a:solidFill>
              <a:prstDash val="solid"/>
              <a:headEnd type="none" w="med" len="med"/>
              <a:tailEnd type="none" w="med" len="med"/>
            </a:ln>
          </p:spPr>
        </p:sp>
        <p:sp>
          <p:nvSpPr>
            <p:cNvPr id="47201" name="Line 32"/>
            <p:cNvSpPr/>
            <p:nvPr/>
          </p:nvSpPr>
          <p:spPr>
            <a:xfrm flipH="1" flipV="1">
              <a:off x="1609725" y="0"/>
              <a:ext cx="139700" cy="228601"/>
            </a:xfrm>
            <a:prstGeom prst="line">
              <a:avLst/>
            </a:prstGeom>
            <a:ln w="38100" cap="flat" cmpd="sng">
              <a:solidFill>
                <a:schemeClr val="tx1"/>
              </a:solidFill>
              <a:prstDash val="solid"/>
              <a:headEnd type="none" w="med" len="med"/>
              <a:tailEnd type="none" w="med" len="med"/>
            </a:ln>
          </p:spPr>
        </p:sp>
        <p:sp>
          <p:nvSpPr>
            <p:cNvPr id="47202" name="Line 42"/>
            <p:cNvSpPr/>
            <p:nvPr/>
          </p:nvSpPr>
          <p:spPr>
            <a:xfrm flipH="1">
              <a:off x="2413000" y="0"/>
              <a:ext cx="211138" cy="304801"/>
            </a:xfrm>
            <a:prstGeom prst="line">
              <a:avLst/>
            </a:prstGeom>
            <a:ln w="38100" cap="flat" cmpd="sng">
              <a:solidFill>
                <a:schemeClr val="tx1"/>
              </a:solidFill>
              <a:prstDash val="solid"/>
              <a:headEnd type="none" w="med" len="med"/>
              <a:tailEnd type="none" w="med" len="med"/>
            </a:ln>
          </p:spPr>
        </p:sp>
        <p:sp>
          <p:nvSpPr>
            <p:cNvPr id="47203" name="Line 43"/>
            <p:cNvSpPr/>
            <p:nvPr/>
          </p:nvSpPr>
          <p:spPr>
            <a:xfrm flipH="1" flipV="1">
              <a:off x="2835275" y="0"/>
              <a:ext cx="139700" cy="228601"/>
            </a:xfrm>
            <a:prstGeom prst="line">
              <a:avLst/>
            </a:prstGeom>
            <a:ln w="38100" cap="flat" cmpd="sng">
              <a:solidFill>
                <a:schemeClr val="tx1"/>
              </a:solidFill>
              <a:prstDash val="solid"/>
              <a:headEnd type="none" w="med" len="med"/>
              <a:tailEnd type="none" w="med" len="med"/>
            </a:ln>
          </p:spPr>
        </p:sp>
        <p:sp>
          <p:nvSpPr>
            <p:cNvPr id="47204" name="Line 60"/>
            <p:cNvSpPr/>
            <p:nvPr/>
          </p:nvSpPr>
          <p:spPr>
            <a:xfrm flipH="1">
              <a:off x="3600450" y="0"/>
              <a:ext cx="211138" cy="304801"/>
            </a:xfrm>
            <a:prstGeom prst="line">
              <a:avLst/>
            </a:prstGeom>
            <a:ln w="38100" cap="flat" cmpd="sng">
              <a:solidFill>
                <a:schemeClr val="tx1"/>
              </a:solidFill>
              <a:prstDash val="solid"/>
              <a:headEnd type="none" w="med" len="med"/>
              <a:tailEnd type="none" w="med" len="med"/>
            </a:ln>
          </p:spPr>
        </p:sp>
        <p:sp>
          <p:nvSpPr>
            <p:cNvPr id="47205" name="Line 61"/>
            <p:cNvSpPr/>
            <p:nvPr/>
          </p:nvSpPr>
          <p:spPr>
            <a:xfrm flipH="1" flipV="1">
              <a:off x="4022725" y="0"/>
              <a:ext cx="139700" cy="228601"/>
            </a:xfrm>
            <a:prstGeom prst="line">
              <a:avLst/>
            </a:prstGeom>
            <a:ln w="38100" cap="flat" cmpd="sng">
              <a:solidFill>
                <a:schemeClr val="tx1"/>
              </a:solidFill>
              <a:prstDash val="solid"/>
              <a:headEnd type="none" w="med" len="med"/>
              <a:tailEnd type="none" w="med" len="med"/>
            </a:ln>
          </p:spPr>
        </p:sp>
      </p:grpSp>
      <p:grpSp>
        <p:nvGrpSpPr>
          <p:cNvPr id="42012" name="组合 1"/>
          <p:cNvGrpSpPr/>
          <p:nvPr/>
        </p:nvGrpSpPr>
        <p:grpSpPr>
          <a:xfrm>
            <a:off x="1619250" y="3429000"/>
            <a:ext cx="5037138" cy="522288"/>
            <a:chOff x="0" y="0"/>
            <a:chExt cx="5037138" cy="522288"/>
          </a:xfrm>
        </p:grpSpPr>
        <p:sp>
          <p:nvSpPr>
            <p:cNvPr id="47182" name="Oval 16"/>
            <p:cNvSpPr/>
            <p:nvPr/>
          </p:nvSpPr>
          <p:spPr>
            <a:xfrm>
              <a:off x="146050" y="0"/>
              <a:ext cx="557213" cy="514350"/>
            </a:xfrm>
            <a:prstGeom prst="ellipse">
              <a:avLst/>
            </a:prstGeom>
            <a:solidFill>
              <a:srgbClr val="FFFFCC"/>
            </a:solidFill>
            <a:ln w="12700" cap="rnd"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zh-CN" b="1" dirty="0">
                <a:latin typeface="Times New Roman" panose="02020603050405020304" pitchFamily="18" charset="0"/>
                <a:ea typeface="宋体" panose="02010600030101010101" pitchFamily="2" charset="-122"/>
              </a:endParaRPr>
            </a:p>
          </p:txBody>
        </p:sp>
        <p:sp>
          <p:nvSpPr>
            <p:cNvPr id="47183" name="Text Box 17"/>
            <p:cNvSpPr txBox="1"/>
            <p:nvPr/>
          </p:nvSpPr>
          <p:spPr>
            <a:xfrm>
              <a:off x="0" y="39688"/>
              <a:ext cx="784225" cy="461962"/>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b="1" dirty="0">
                  <a:latin typeface="Times New Roman" panose="02020603050405020304" pitchFamily="18" charset="0"/>
                </a:rPr>
                <a:t> 49</a:t>
              </a:r>
              <a:endParaRPr lang="en-US" altLang="zh-CN" b="1" dirty="0">
                <a:latin typeface="Times New Roman" panose="02020603050405020304" pitchFamily="18" charset="0"/>
              </a:endParaRPr>
            </a:p>
          </p:txBody>
        </p:sp>
        <p:sp>
          <p:nvSpPr>
            <p:cNvPr id="47184" name="Oval 19"/>
            <p:cNvSpPr/>
            <p:nvPr/>
          </p:nvSpPr>
          <p:spPr>
            <a:xfrm>
              <a:off x="744538" y="7938"/>
              <a:ext cx="555625" cy="514350"/>
            </a:xfrm>
            <a:prstGeom prst="ellipse">
              <a:avLst/>
            </a:prstGeom>
            <a:solidFill>
              <a:srgbClr val="FFFFCC"/>
            </a:solidFill>
            <a:ln w="12700" cap="rnd"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zh-CN" b="1" dirty="0">
                <a:latin typeface="Times New Roman" panose="02020603050405020304" pitchFamily="18" charset="0"/>
                <a:ea typeface="宋体" panose="02010600030101010101" pitchFamily="2" charset="-122"/>
              </a:endParaRPr>
            </a:p>
          </p:txBody>
        </p:sp>
        <p:sp>
          <p:nvSpPr>
            <p:cNvPr id="47185" name="Text Box 20"/>
            <p:cNvSpPr txBox="1"/>
            <p:nvPr/>
          </p:nvSpPr>
          <p:spPr>
            <a:xfrm>
              <a:off x="576263" y="39688"/>
              <a:ext cx="788987" cy="461962"/>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b="1" dirty="0">
                  <a:latin typeface="Times New Roman" panose="02020603050405020304" pitchFamily="18" charset="0"/>
                </a:rPr>
                <a:t> 38</a:t>
              </a:r>
              <a:endParaRPr lang="en-US" altLang="zh-CN" b="1" dirty="0">
                <a:latin typeface="Times New Roman" panose="02020603050405020304" pitchFamily="18" charset="0"/>
              </a:endParaRPr>
            </a:p>
          </p:txBody>
        </p:sp>
        <p:sp>
          <p:nvSpPr>
            <p:cNvPr id="47186" name="Oval 34"/>
            <p:cNvSpPr/>
            <p:nvPr/>
          </p:nvSpPr>
          <p:spPr>
            <a:xfrm>
              <a:off x="1333500" y="0"/>
              <a:ext cx="557213" cy="514350"/>
            </a:xfrm>
            <a:prstGeom prst="ellipse">
              <a:avLst/>
            </a:prstGeom>
            <a:solidFill>
              <a:srgbClr val="FFFFCC"/>
            </a:solidFill>
            <a:ln w="12700" cap="rnd"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zh-CN" b="1" dirty="0">
                <a:latin typeface="Times New Roman" panose="02020603050405020304" pitchFamily="18" charset="0"/>
                <a:ea typeface="宋体" panose="02010600030101010101" pitchFamily="2" charset="-122"/>
              </a:endParaRPr>
            </a:p>
          </p:txBody>
        </p:sp>
        <p:sp>
          <p:nvSpPr>
            <p:cNvPr id="47187" name="Text Box 35"/>
            <p:cNvSpPr txBox="1"/>
            <p:nvPr/>
          </p:nvSpPr>
          <p:spPr>
            <a:xfrm>
              <a:off x="1223963" y="39688"/>
              <a:ext cx="784225" cy="461962"/>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b="1" dirty="0">
                  <a:latin typeface="Times New Roman" panose="02020603050405020304" pitchFamily="18" charset="0"/>
                </a:rPr>
                <a:t> 65</a:t>
              </a:r>
              <a:endParaRPr lang="en-US" altLang="zh-CN" b="1" dirty="0">
                <a:latin typeface="Times New Roman" panose="02020603050405020304" pitchFamily="18" charset="0"/>
              </a:endParaRPr>
            </a:p>
          </p:txBody>
        </p:sp>
        <p:sp>
          <p:nvSpPr>
            <p:cNvPr id="47188" name="Oval 37"/>
            <p:cNvSpPr/>
            <p:nvPr/>
          </p:nvSpPr>
          <p:spPr>
            <a:xfrm>
              <a:off x="1931988" y="7938"/>
              <a:ext cx="555625" cy="514350"/>
            </a:xfrm>
            <a:prstGeom prst="ellipse">
              <a:avLst/>
            </a:prstGeom>
            <a:solidFill>
              <a:srgbClr val="FFFFCC"/>
            </a:solidFill>
            <a:ln w="12700" cap="rnd"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zh-CN" b="1" dirty="0">
                <a:latin typeface="Times New Roman" panose="02020603050405020304" pitchFamily="18" charset="0"/>
                <a:ea typeface="宋体" panose="02010600030101010101" pitchFamily="2" charset="-122"/>
              </a:endParaRPr>
            </a:p>
          </p:txBody>
        </p:sp>
        <p:sp>
          <p:nvSpPr>
            <p:cNvPr id="47189" name="Text Box 38"/>
            <p:cNvSpPr txBox="1"/>
            <p:nvPr/>
          </p:nvSpPr>
          <p:spPr>
            <a:xfrm>
              <a:off x="1800225" y="39688"/>
              <a:ext cx="788988" cy="461962"/>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b="1" dirty="0">
                  <a:latin typeface="Times New Roman" panose="02020603050405020304" pitchFamily="18" charset="0"/>
                </a:rPr>
                <a:t> 97</a:t>
              </a:r>
              <a:endParaRPr lang="en-US" altLang="zh-CN" b="1" dirty="0">
                <a:latin typeface="Times New Roman" panose="02020603050405020304" pitchFamily="18" charset="0"/>
              </a:endParaRPr>
            </a:p>
          </p:txBody>
        </p:sp>
        <p:sp>
          <p:nvSpPr>
            <p:cNvPr id="47190" name="Oval 45"/>
            <p:cNvSpPr/>
            <p:nvPr/>
          </p:nvSpPr>
          <p:spPr>
            <a:xfrm>
              <a:off x="2559050" y="0"/>
              <a:ext cx="557213" cy="514350"/>
            </a:xfrm>
            <a:prstGeom prst="ellipse">
              <a:avLst/>
            </a:prstGeom>
            <a:solidFill>
              <a:srgbClr val="FFFFCC"/>
            </a:solidFill>
            <a:ln w="12700" cap="rnd"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zh-CN" b="1" dirty="0">
                <a:latin typeface="Times New Roman" panose="02020603050405020304" pitchFamily="18" charset="0"/>
                <a:ea typeface="宋体" panose="02010600030101010101" pitchFamily="2" charset="-122"/>
              </a:endParaRPr>
            </a:p>
          </p:txBody>
        </p:sp>
        <p:sp>
          <p:nvSpPr>
            <p:cNvPr id="47191" name="Text Box 46"/>
            <p:cNvSpPr txBox="1"/>
            <p:nvPr/>
          </p:nvSpPr>
          <p:spPr>
            <a:xfrm>
              <a:off x="2486025" y="39688"/>
              <a:ext cx="784225" cy="461962"/>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b="1" dirty="0">
                  <a:latin typeface="Times New Roman" panose="02020603050405020304" pitchFamily="18" charset="0"/>
                </a:rPr>
                <a:t>76</a:t>
              </a:r>
              <a:endParaRPr lang="en-US" altLang="zh-CN" b="1" dirty="0">
                <a:latin typeface="Times New Roman" panose="02020603050405020304" pitchFamily="18" charset="0"/>
              </a:endParaRPr>
            </a:p>
          </p:txBody>
        </p:sp>
        <p:sp>
          <p:nvSpPr>
            <p:cNvPr id="47192" name="Oval 48"/>
            <p:cNvSpPr/>
            <p:nvPr/>
          </p:nvSpPr>
          <p:spPr>
            <a:xfrm>
              <a:off x="3157538" y="7938"/>
              <a:ext cx="555625" cy="514350"/>
            </a:xfrm>
            <a:prstGeom prst="ellipse">
              <a:avLst/>
            </a:prstGeom>
            <a:solidFill>
              <a:srgbClr val="FFFFCC"/>
            </a:solidFill>
            <a:ln w="12700" cap="rnd"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zh-CN" b="1" dirty="0">
                <a:latin typeface="Times New Roman" panose="02020603050405020304" pitchFamily="18" charset="0"/>
                <a:ea typeface="宋体" panose="02010600030101010101" pitchFamily="2" charset="-122"/>
              </a:endParaRPr>
            </a:p>
          </p:txBody>
        </p:sp>
        <p:sp>
          <p:nvSpPr>
            <p:cNvPr id="47193" name="Text Box 49"/>
            <p:cNvSpPr txBox="1"/>
            <p:nvPr/>
          </p:nvSpPr>
          <p:spPr>
            <a:xfrm>
              <a:off x="3024188" y="39688"/>
              <a:ext cx="788987" cy="461962"/>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b="1" dirty="0">
                  <a:latin typeface="Times New Roman" panose="02020603050405020304" pitchFamily="18" charset="0"/>
                </a:rPr>
                <a:t>13</a:t>
              </a:r>
              <a:endParaRPr lang="en-US" altLang="zh-CN" b="1" dirty="0">
                <a:latin typeface="Times New Roman" panose="02020603050405020304" pitchFamily="18" charset="0"/>
              </a:endParaRPr>
            </a:p>
          </p:txBody>
        </p:sp>
        <p:sp>
          <p:nvSpPr>
            <p:cNvPr id="47194" name="Oval 63"/>
            <p:cNvSpPr/>
            <p:nvPr/>
          </p:nvSpPr>
          <p:spPr>
            <a:xfrm>
              <a:off x="3746500" y="0"/>
              <a:ext cx="557213" cy="514350"/>
            </a:xfrm>
            <a:prstGeom prst="ellipse">
              <a:avLst/>
            </a:prstGeom>
            <a:solidFill>
              <a:srgbClr val="FFFFCC"/>
            </a:solidFill>
            <a:ln w="12700" cap="rnd"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zh-CN" b="1" dirty="0">
                <a:latin typeface="Times New Roman" panose="02020603050405020304" pitchFamily="18" charset="0"/>
                <a:ea typeface="宋体" panose="02010600030101010101" pitchFamily="2" charset="-122"/>
              </a:endParaRPr>
            </a:p>
          </p:txBody>
        </p:sp>
        <p:sp>
          <p:nvSpPr>
            <p:cNvPr id="47195" name="Text Box 64"/>
            <p:cNvSpPr txBox="1"/>
            <p:nvPr/>
          </p:nvSpPr>
          <p:spPr>
            <a:xfrm>
              <a:off x="3600450" y="39688"/>
              <a:ext cx="784225" cy="461962"/>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b="1" dirty="0">
                  <a:latin typeface="Times New Roman" panose="02020603050405020304" pitchFamily="18" charset="0"/>
                </a:rPr>
                <a:t> 27</a:t>
              </a:r>
              <a:endParaRPr lang="en-US" altLang="zh-CN" b="1" dirty="0">
                <a:latin typeface="Times New Roman" panose="02020603050405020304" pitchFamily="18" charset="0"/>
              </a:endParaRPr>
            </a:p>
          </p:txBody>
        </p:sp>
        <p:sp>
          <p:nvSpPr>
            <p:cNvPr id="47196" name="Oval 66"/>
            <p:cNvSpPr/>
            <p:nvPr/>
          </p:nvSpPr>
          <p:spPr>
            <a:xfrm>
              <a:off x="4344988" y="7938"/>
              <a:ext cx="555625" cy="514350"/>
            </a:xfrm>
            <a:prstGeom prst="ellipse">
              <a:avLst/>
            </a:prstGeom>
            <a:solidFill>
              <a:srgbClr val="FFFFCC"/>
            </a:solidFill>
            <a:ln w="12700" cap="rnd"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zh-CN" b="1" dirty="0">
                <a:latin typeface="Times New Roman" panose="02020603050405020304" pitchFamily="18" charset="0"/>
                <a:ea typeface="宋体" panose="02010600030101010101" pitchFamily="2" charset="-122"/>
              </a:endParaRPr>
            </a:p>
          </p:txBody>
        </p:sp>
        <p:sp>
          <p:nvSpPr>
            <p:cNvPr id="47197" name="Text Box 67"/>
            <p:cNvSpPr txBox="1"/>
            <p:nvPr/>
          </p:nvSpPr>
          <p:spPr>
            <a:xfrm>
              <a:off x="4248150" y="39688"/>
              <a:ext cx="788988" cy="461962"/>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b="1" u="sng" dirty="0">
                  <a:latin typeface="Times New Roman" panose="02020603050405020304" pitchFamily="18" charset="0"/>
                </a:rPr>
                <a:t>49</a:t>
              </a:r>
              <a:endParaRPr lang="en-US" altLang="zh-CN" b="1" u="sng" dirty="0">
                <a:latin typeface="Times New Roman" panose="02020603050405020304" pitchFamily="18" charset="0"/>
              </a:endParaRPr>
            </a:p>
          </p:txBody>
        </p:sp>
      </p:grpSp>
      <p:grpSp>
        <p:nvGrpSpPr>
          <p:cNvPr id="41083" name="Group 123"/>
          <p:cNvGrpSpPr/>
          <p:nvPr/>
        </p:nvGrpSpPr>
        <p:grpSpPr>
          <a:xfrm>
            <a:off x="1979613" y="4005263"/>
            <a:ext cx="4313237" cy="1744662"/>
            <a:chOff x="1247" y="2523"/>
            <a:chExt cx="2717" cy="1099"/>
          </a:xfrm>
        </p:grpSpPr>
        <p:sp>
          <p:nvSpPr>
            <p:cNvPr id="47151" name="Line 70"/>
            <p:cNvSpPr/>
            <p:nvPr/>
          </p:nvSpPr>
          <p:spPr>
            <a:xfrm>
              <a:off x="2767" y="2750"/>
              <a:ext cx="499" cy="181"/>
            </a:xfrm>
            <a:prstGeom prst="line">
              <a:avLst/>
            </a:prstGeom>
            <a:ln w="38100" cap="flat" cmpd="sng">
              <a:solidFill>
                <a:schemeClr val="tx1"/>
              </a:solidFill>
              <a:prstDash val="solid"/>
              <a:headEnd type="none" w="med" len="med"/>
              <a:tailEnd type="none" w="med" len="med"/>
            </a:ln>
          </p:spPr>
        </p:sp>
        <p:sp>
          <p:nvSpPr>
            <p:cNvPr id="47152" name="Oval 71"/>
            <p:cNvSpPr/>
            <p:nvPr/>
          </p:nvSpPr>
          <p:spPr>
            <a:xfrm>
              <a:off x="2471" y="2523"/>
              <a:ext cx="350" cy="324"/>
            </a:xfrm>
            <a:prstGeom prst="ellipse">
              <a:avLst/>
            </a:prstGeom>
            <a:solidFill>
              <a:srgbClr val="FFFFCC"/>
            </a:solidFill>
            <a:ln w="12700" cap="rnd"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zh-CN" b="1" dirty="0">
                <a:latin typeface="Times New Roman" panose="02020603050405020304" pitchFamily="18" charset="0"/>
                <a:ea typeface="宋体" panose="02010600030101010101" pitchFamily="2" charset="-122"/>
              </a:endParaRPr>
            </a:p>
          </p:txBody>
        </p:sp>
        <p:sp>
          <p:nvSpPr>
            <p:cNvPr id="47153" name="Text Box 72"/>
            <p:cNvSpPr txBox="1"/>
            <p:nvPr/>
          </p:nvSpPr>
          <p:spPr>
            <a:xfrm>
              <a:off x="2381" y="2549"/>
              <a:ext cx="494" cy="288"/>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b="1" dirty="0">
                  <a:latin typeface="Times New Roman" panose="02020603050405020304" pitchFamily="18" charset="0"/>
                </a:rPr>
                <a:t> 27</a:t>
              </a:r>
              <a:endParaRPr lang="en-US" altLang="zh-CN" b="1" dirty="0">
                <a:latin typeface="Times New Roman" panose="02020603050405020304" pitchFamily="18" charset="0"/>
              </a:endParaRPr>
            </a:p>
          </p:txBody>
        </p:sp>
        <p:sp>
          <p:nvSpPr>
            <p:cNvPr id="47154" name="Line 74"/>
            <p:cNvSpPr/>
            <p:nvPr/>
          </p:nvSpPr>
          <p:spPr>
            <a:xfrm flipV="1">
              <a:off x="2042" y="2750"/>
              <a:ext cx="453" cy="136"/>
            </a:xfrm>
            <a:prstGeom prst="line">
              <a:avLst/>
            </a:prstGeom>
            <a:ln w="38100" cap="flat" cmpd="sng">
              <a:solidFill>
                <a:schemeClr val="tx1"/>
              </a:solidFill>
              <a:prstDash val="solid"/>
              <a:headEnd type="none" w="med" len="med"/>
              <a:tailEnd type="none" w="med" len="med"/>
            </a:ln>
          </p:spPr>
        </p:sp>
        <p:sp>
          <p:nvSpPr>
            <p:cNvPr id="47155" name="Line 75"/>
            <p:cNvSpPr/>
            <p:nvPr/>
          </p:nvSpPr>
          <p:spPr>
            <a:xfrm>
              <a:off x="1996" y="3067"/>
              <a:ext cx="182" cy="227"/>
            </a:xfrm>
            <a:prstGeom prst="line">
              <a:avLst/>
            </a:prstGeom>
            <a:ln w="38100" cap="flat" cmpd="sng">
              <a:solidFill>
                <a:schemeClr val="tx1"/>
              </a:solidFill>
              <a:prstDash val="solid"/>
              <a:headEnd type="none" w="med" len="med"/>
              <a:tailEnd type="none" w="med" len="med"/>
            </a:ln>
          </p:spPr>
        </p:sp>
        <p:sp>
          <p:nvSpPr>
            <p:cNvPr id="47156" name="Line 76"/>
            <p:cNvSpPr/>
            <p:nvPr/>
          </p:nvSpPr>
          <p:spPr>
            <a:xfrm flipH="1">
              <a:off x="1543" y="3067"/>
              <a:ext cx="221" cy="136"/>
            </a:xfrm>
            <a:prstGeom prst="line">
              <a:avLst/>
            </a:prstGeom>
            <a:ln w="38100" cap="flat" cmpd="sng">
              <a:solidFill>
                <a:schemeClr val="tx1"/>
              </a:solidFill>
              <a:prstDash val="solid"/>
              <a:headEnd type="none" w="med" len="med"/>
              <a:tailEnd type="none" w="med" len="med"/>
            </a:ln>
          </p:spPr>
        </p:sp>
        <p:sp>
          <p:nvSpPr>
            <p:cNvPr id="47157" name="Line 78"/>
            <p:cNvSpPr/>
            <p:nvPr/>
          </p:nvSpPr>
          <p:spPr>
            <a:xfrm flipH="1">
              <a:off x="1274" y="3430"/>
              <a:ext cx="133" cy="192"/>
            </a:xfrm>
            <a:prstGeom prst="line">
              <a:avLst/>
            </a:prstGeom>
            <a:ln w="38100" cap="flat" cmpd="sng">
              <a:solidFill>
                <a:schemeClr val="tx1"/>
              </a:solidFill>
              <a:prstDash val="solid"/>
              <a:headEnd type="none" w="med" len="med"/>
              <a:tailEnd type="none" w="med" len="med"/>
            </a:ln>
          </p:spPr>
        </p:sp>
        <p:sp>
          <p:nvSpPr>
            <p:cNvPr id="47158" name="Line 79"/>
            <p:cNvSpPr/>
            <p:nvPr/>
          </p:nvSpPr>
          <p:spPr>
            <a:xfrm flipH="1" flipV="1">
              <a:off x="1540" y="3430"/>
              <a:ext cx="88" cy="144"/>
            </a:xfrm>
            <a:prstGeom prst="line">
              <a:avLst/>
            </a:prstGeom>
            <a:ln w="38100" cap="flat" cmpd="sng">
              <a:solidFill>
                <a:schemeClr val="tx1"/>
              </a:solidFill>
              <a:prstDash val="solid"/>
              <a:headEnd type="none" w="med" len="med"/>
              <a:tailEnd type="none" w="med" len="med"/>
            </a:ln>
          </p:spPr>
        </p:sp>
        <p:grpSp>
          <p:nvGrpSpPr>
            <p:cNvPr id="47159" name="Group 86"/>
            <p:cNvGrpSpPr/>
            <p:nvPr/>
          </p:nvGrpSpPr>
          <p:grpSpPr>
            <a:xfrm>
              <a:off x="1655" y="2796"/>
              <a:ext cx="494" cy="325"/>
              <a:chOff x="0" y="0"/>
              <a:chExt cx="494" cy="325"/>
            </a:xfrm>
          </p:grpSpPr>
          <p:sp>
            <p:nvSpPr>
              <p:cNvPr id="47180" name="Oval 87"/>
              <p:cNvSpPr/>
              <p:nvPr/>
            </p:nvSpPr>
            <p:spPr>
              <a:xfrm>
                <a:off x="70" y="0"/>
                <a:ext cx="351" cy="325"/>
              </a:xfrm>
              <a:prstGeom prst="ellipse">
                <a:avLst/>
              </a:prstGeom>
              <a:solidFill>
                <a:srgbClr val="FFFFCC"/>
              </a:solidFill>
              <a:ln w="12700" cap="rnd"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zh-CN" b="1" dirty="0">
                  <a:latin typeface="Times New Roman" panose="02020603050405020304" pitchFamily="18" charset="0"/>
                  <a:ea typeface="宋体" panose="02010600030101010101" pitchFamily="2" charset="-122"/>
                </a:endParaRPr>
              </a:p>
            </p:txBody>
          </p:sp>
          <p:sp>
            <p:nvSpPr>
              <p:cNvPr id="47181" name="Text Box 88"/>
              <p:cNvSpPr txBox="1"/>
              <p:nvPr/>
            </p:nvSpPr>
            <p:spPr>
              <a:xfrm>
                <a:off x="0" y="26"/>
                <a:ext cx="494" cy="288"/>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b="1" dirty="0">
                    <a:latin typeface="Times New Roman" panose="02020603050405020304" pitchFamily="18" charset="0"/>
                    <a:ea typeface="隶书" panose="02010509060101010101" pitchFamily="49" charset="-122"/>
                  </a:rPr>
                  <a:t> </a:t>
                </a:r>
                <a:r>
                  <a:rPr lang="en-US" altLang="zh-CN" b="1" dirty="0">
                    <a:latin typeface="Times New Roman" panose="02020603050405020304" pitchFamily="18" charset="0"/>
                  </a:rPr>
                  <a:t>38</a:t>
                </a:r>
                <a:endParaRPr lang="en-US" altLang="zh-CN" b="1" dirty="0">
                  <a:latin typeface="Times New Roman" panose="02020603050405020304" pitchFamily="18" charset="0"/>
                </a:endParaRPr>
              </a:p>
            </p:txBody>
          </p:sp>
        </p:grpSp>
        <p:grpSp>
          <p:nvGrpSpPr>
            <p:cNvPr id="47160" name="Group 89"/>
            <p:cNvGrpSpPr/>
            <p:nvPr/>
          </p:nvGrpSpPr>
          <p:grpSpPr>
            <a:xfrm>
              <a:off x="1247" y="3113"/>
              <a:ext cx="494" cy="325"/>
              <a:chOff x="0" y="0"/>
              <a:chExt cx="494" cy="325"/>
            </a:xfrm>
          </p:grpSpPr>
          <p:sp>
            <p:nvSpPr>
              <p:cNvPr id="47178" name="Oval 90"/>
              <p:cNvSpPr/>
              <p:nvPr/>
            </p:nvSpPr>
            <p:spPr>
              <a:xfrm>
                <a:off x="69" y="0"/>
                <a:ext cx="351" cy="325"/>
              </a:xfrm>
              <a:prstGeom prst="ellipse">
                <a:avLst/>
              </a:prstGeom>
              <a:solidFill>
                <a:srgbClr val="FFFFCC"/>
              </a:solidFill>
              <a:ln w="12700" cap="rnd"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zh-CN" b="1" dirty="0">
                  <a:latin typeface="Times New Roman" panose="02020603050405020304" pitchFamily="18" charset="0"/>
                  <a:ea typeface="宋体" panose="02010600030101010101" pitchFamily="2" charset="-122"/>
                </a:endParaRPr>
              </a:p>
            </p:txBody>
          </p:sp>
          <p:sp>
            <p:nvSpPr>
              <p:cNvPr id="47179" name="Text Box 91"/>
              <p:cNvSpPr txBox="1"/>
              <p:nvPr/>
            </p:nvSpPr>
            <p:spPr>
              <a:xfrm>
                <a:off x="0" y="26"/>
                <a:ext cx="494" cy="288"/>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b="1" dirty="0">
                    <a:latin typeface="Times New Roman" panose="02020603050405020304" pitchFamily="18" charset="0"/>
                    <a:ea typeface="隶书" panose="02010509060101010101" pitchFamily="49" charset="-122"/>
                  </a:rPr>
                  <a:t> </a:t>
                </a:r>
                <a:r>
                  <a:rPr lang="en-US" altLang="zh-CN" b="1" dirty="0">
                    <a:latin typeface="Times New Roman" panose="02020603050405020304" pitchFamily="18" charset="0"/>
                  </a:rPr>
                  <a:t>38</a:t>
                </a:r>
                <a:endParaRPr lang="en-US" altLang="zh-CN" b="1" dirty="0">
                  <a:latin typeface="Times New Roman" panose="02020603050405020304" pitchFamily="18" charset="0"/>
                </a:endParaRPr>
              </a:p>
            </p:txBody>
          </p:sp>
        </p:grpSp>
        <p:grpSp>
          <p:nvGrpSpPr>
            <p:cNvPr id="47161" name="Group 92"/>
            <p:cNvGrpSpPr/>
            <p:nvPr/>
          </p:nvGrpSpPr>
          <p:grpSpPr>
            <a:xfrm>
              <a:off x="1973" y="3136"/>
              <a:ext cx="494" cy="325"/>
              <a:chOff x="0" y="0"/>
              <a:chExt cx="494" cy="325"/>
            </a:xfrm>
          </p:grpSpPr>
          <p:sp>
            <p:nvSpPr>
              <p:cNvPr id="47176" name="Oval 93"/>
              <p:cNvSpPr/>
              <p:nvPr/>
            </p:nvSpPr>
            <p:spPr>
              <a:xfrm>
                <a:off x="69" y="0"/>
                <a:ext cx="351" cy="325"/>
              </a:xfrm>
              <a:prstGeom prst="ellipse">
                <a:avLst/>
              </a:prstGeom>
              <a:solidFill>
                <a:srgbClr val="FFFFCC"/>
              </a:solidFill>
              <a:ln w="12700" cap="rnd"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zh-CN" b="1" dirty="0">
                  <a:latin typeface="Times New Roman" panose="02020603050405020304" pitchFamily="18" charset="0"/>
                  <a:ea typeface="宋体" panose="02010600030101010101" pitchFamily="2" charset="-122"/>
                </a:endParaRPr>
              </a:p>
            </p:txBody>
          </p:sp>
          <p:sp>
            <p:nvSpPr>
              <p:cNvPr id="47177" name="Text Box 94"/>
              <p:cNvSpPr txBox="1"/>
              <p:nvPr/>
            </p:nvSpPr>
            <p:spPr>
              <a:xfrm>
                <a:off x="0" y="3"/>
                <a:ext cx="494" cy="288"/>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b="1" dirty="0">
                    <a:latin typeface="Times New Roman" panose="02020603050405020304" pitchFamily="18" charset="0"/>
                    <a:ea typeface="隶书" panose="02010509060101010101" pitchFamily="49" charset="-122"/>
                  </a:rPr>
                  <a:t> </a:t>
                </a:r>
                <a:r>
                  <a:rPr lang="en-US" altLang="zh-CN" b="1" dirty="0">
                    <a:latin typeface="Times New Roman" panose="02020603050405020304" pitchFamily="18" charset="0"/>
                  </a:rPr>
                  <a:t>65</a:t>
                </a:r>
                <a:endParaRPr lang="en-US" altLang="zh-CN" b="1" dirty="0">
                  <a:latin typeface="Times New Roman" panose="02020603050405020304" pitchFamily="18" charset="0"/>
                </a:endParaRPr>
              </a:p>
            </p:txBody>
          </p:sp>
        </p:grpSp>
        <p:sp>
          <p:nvSpPr>
            <p:cNvPr id="47162" name="Line 96"/>
            <p:cNvSpPr/>
            <p:nvPr/>
          </p:nvSpPr>
          <p:spPr>
            <a:xfrm flipH="1">
              <a:off x="2022" y="3430"/>
              <a:ext cx="133" cy="192"/>
            </a:xfrm>
            <a:prstGeom prst="line">
              <a:avLst/>
            </a:prstGeom>
            <a:ln w="38100" cap="flat" cmpd="sng">
              <a:solidFill>
                <a:schemeClr val="tx1"/>
              </a:solidFill>
              <a:prstDash val="solid"/>
              <a:headEnd type="none" w="med" len="med"/>
              <a:tailEnd type="none" w="med" len="med"/>
            </a:ln>
          </p:spPr>
        </p:sp>
        <p:sp>
          <p:nvSpPr>
            <p:cNvPr id="47163" name="Line 97"/>
            <p:cNvSpPr/>
            <p:nvPr/>
          </p:nvSpPr>
          <p:spPr>
            <a:xfrm flipH="1" flipV="1">
              <a:off x="2288" y="3430"/>
              <a:ext cx="88" cy="144"/>
            </a:xfrm>
            <a:prstGeom prst="line">
              <a:avLst/>
            </a:prstGeom>
            <a:ln w="38100" cap="flat" cmpd="sng">
              <a:solidFill>
                <a:schemeClr val="tx1"/>
              </a:solidFill>
              <a:prstDash val="solid"/>
              <a:headEnd type="none" w="med" len="med"/>
              <a:tailEnd type="none" w="med" len="med"/>
            </a:ln>
          </p:spPr>
        </p:sp>
        <p:sp>
          <p:nvSpPr>
            <p:cNvPr id="47164" name="Line 104"/>
            <p:cNvSpPr/>
            <p:nvPr/>
          </p:nvSpPr>
          <p:spPr>
            <a:xfrm>
              <a:off x="3516" y="3067"/>
              <a:ext cx="182" cy="227"/>
            </a:xfrm>
            <a:prstGeom prst="line">
              <a:avLst/>
            </a:prstGeom>
            <a:ln w="38100" cap="flat" cmpd="sng">
              <a:solidFill>
                <a:schemeClr val="tx1"/>
              </a:solidFill>
              <a:prstDash val="solid"/>
              <a:headEnd type="none" w="med" len="med"/>
              <a:tailEnd type="none" w="med" len="med"/>
            </a:ln>
          </p:spPr>
        </p:sp>
        <p:sp>
          <p:nvSpPr>
            <p:cNvPr id="47165" name="Line 105"/>
            <p:cNvSpPr/>
            <p:nvPr/>
          </p:nvSpPr>
          <p:spPr>
            <a:xfrm flipH="1">
              <a:off x="3063" y="3067"/>
              <a:ext cx="221" cy="136"/>
            </a:xfrm>
            <a:prstGeom prst="line">
              <a:avLst/>
            </a:prstGeom>
            <a:ln w="38100" cap="flat" cmpd="sng">
              <a:solidFill>
                <a:schemeClr val="tx1"/>
              </a:solidFill>
              <a:prstDash val="solid"/>
              <a:headEnd type="none" w="med" len="med"/>
              <a:tailEnd type="none" w="med" len="med"/>
            </a:ln>
          </p:spPr>
        </p:sp>
        <p:sp>
          <p:nvSpPr>
            <p:cNvPr id="47166" name="Line 107"/>
            <p:cNvSpPr/>
            <p:nvPr/>
          </p:nvSpPr>
          <p:spPr>
            <a:xfrm flipH="1">
              <a:off x="2794" y="3430"/>
              <a:ext cx="133" cy="192"/>
            </a:xfrm>
            <a:prstGeom prst="line">
              <a:avLst/>
            </a:prstGeom>
            <a:ln w="38100" cap="flat" cmpd="sng">
              <a:solidFill>
                <a:schemeClr val="tx1"/>
              </a:solidFill>
              <a:prstDash val="solid"/>
              <a:headEnd type="none" w="med" len="med"/>
              <a:tailEnd type="none" w="med" len="med"/>
            </a:ln>
          </p:spPr>
        </p:sp>
        <p:sp>
          <p:nvSpPr>
            <p:cNvPr id="47167" name="Line 108"/>
            <p:cNvSpPr/>
            <p:nvPr/>
          </p:nvSpPr>
          <p:spPr>
            <a:xfrm flipH="1" flipV="1">
              <a:off x="3060" y="3430"/>
              <a:ext cx="88" cy="144"/>
            </a:xfrm>
            <a:prstGeom prst="line">
              <a:avLst/>
            </a:prstGeom>
            <a:ln w="38100" cap="flat" cmpd="sng">
              <a:solidFill>
                <a:schemeClr val="tx1"/>
              </a:solidFill>
              <a:prstDash val="solid"/>
              <a:headEnd type="none" w="med" len="med"/>
              <a:tailEnd type="none" w="med" len="med"/>
            </a:ln>
          </p:spPr>
        </p:sp>
        <p:sp>
          <p:nvSpPr>
            <p:cNvPr id="47168" name="Oval 116"/>
            <p:cNvSpPr/>
            <p:nvPr/>
          </p:nvSpPr>
          <p:spPr>
            <a:xfrm>
              <a:off x="3245" y="2796"/>
              <a:ext cx="351" cy="325"/>
            </a:xfrm>
            <a:prstGeom prst="ellipse">
              <a:avLst/>
            </a:prstGeom>
            <a:solidFill>
              <a:srgbClr val="FFFFCC"/>
            </a:solidFill>
            <a:ln w="12700" cap="rnd"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zh-CN" b="1" dirty="0">
                <a:latin typeface="Times New Roman" panose="02020603050405020304" pitchFamily="18" charset="0"/>
                <a:ea typeface="宋体" panose="02010600030101010101" pitchFamily="2" charset="-122"/>
              </a:endParaRPr>
            </a:p>
          </p:txBody>
        </p:sp>
        <p:sp>
          <p:nvSpPr>
            <p:cNvPr id="47169" name="Text Box 117"/>
            <p:cNvSpPr txBox="1"/>
            <p:nvPr/>
          </p:nvSpPr>
          <p:spPr>
            <a:xfrm>
              <a:off x="3152" y="2822"/>
              <a:ext cx="494" cy="288"/>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b="1" dirty="0">
                  <a:latin typeface="Times New Roman" panose="02020603050405020304" pitchFamily="18" charset="0"/>
                </a:rPr>
                <a:t> 27</a:t>
              </a:r>
              <a:endParaRPr lang="en-US" altLang="zh-CN" b="1" dirty="0">
                <a:latin typeface="Times New Roman" panose="02020603050405020304" pitchFamily="18" charset="0"/>
              </a:endParaRPr>
            </a:p>
          </p:txBody>
        </p:sp>
        <p:sp>
          <p:nvSpPr>
            <p:cNvPr id="47170" name="Oval 119"/>
            <p:cNvSpPr/>
            <p:nvPr/>
          </p:nvSpPr>
          <p:spPr>
            <a:xfrm>
              <a:off x="2836" y="3113"/>
              <a:ext cx="351" cy="325"/>
            </a:xfrm>
            <a:prstGeom prst="ellipse">
              <a:avLst/>
            </a:prstGeom>
            <a:solidFill>
              <a:srgbClr val="FFFFCC"/>
            </a:solidFill>
            <a:ln w="12700" cap="rnd"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zh-CN" b="1" dirty="0">
                <a:latin typeface="Times New Roman" panose="02020603050405020304" pitchFamily="18" charset="0"/>
                <a:ea typeface="宋体" panose="02010600030101010101" pitchFamily="2" charset="-122"/>
              </a:endParaRPr>
            </a:p>
          </p:txBody>
        </p:sp>
        <p:sp>
          <p:nvSpPr>
            <p:cNvPr id="47171" name="Text Box 120"/>
            <p:cNvSpPr txBox="1"/>
            <p:nvPr/>
          </p:nvSpPr>
          <p:spPr>
            <a:xfrm>
              <a:off x="2744" y="3139"/>
              <a:ext cx="494" cy="288"/>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b="1" dirty="0">
                  <a:latin typeface="Times New Roman" panose="02020603050405020304" pitchFamily="18" charset="0"/>
                </a:rPr>
                <a:t> 76</a:t>
              </a:r>
              <a:endParaRPr lang="en-US" altLang="zh-CN" b="1" dirty="0">
                <a:latin typeface="Times New Roman" panose="02020603050405020304" pitchFamily="18" charset="0"/>
              </a:endParaRPr>
            </a:p>
          </p:txBody>
        </p:sp>
        <p:sp>
          <p:nvSpPr>
            <p:cNvPr id="47172" name="Oval 122"/>
            <p:cNvSpPr/>
            <p:nvPr/>
          </p:nvSpPr>
          <p:spPr>
            <a:xfrm>
              <a:off x="3562" y="3136"/>
              <a:ext cx="351" cy="325"/>
            </a:xfrm>
            <a:prstGeom prst="ellipse">
              <a:avLst/>
            </a:prstGeom>
            <a:solidFill>
              <a:srgbClr val="FFFFCC"/>
            </a:solidFill>
            <a:ln w="12700" cap="rnd"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zh-CN" b="1" dirty="0">
                <a:latin typeface="Times New Roman" panose="02020603050405020304" pitchFamily="18" charset="0"/>
                <a:ea typeface="宋体" panose="02010600030101010101" pitchFamily="2" charset="-122"/>
              </a:endParaRPr>
            </a:p>
          </p:txBody>
        </p:sp>
        <p:sp>
          <p:nvSpPr>
            <p:cNvPr id="47173" name="Text Box 123"/>
            <p:cNvSpPr txBox="1"/>
            <p:nvPr/>
          </p:nvSpPr>
          <p:spPr>
            <a:xfrm>
              <a:off x="3470" y="3139"/>
              <a:ext cx="494" cy="288"/>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b="1" dirty="0">
                  <a:latin typeface="Times New Roman" panose="02020603050405020304" pitchFamily="18" charset="0"/>
                  <a:ea typeface="隶书" panose="02010509060101010101" pitchFamily="49" charset="-122"/>
                </a:rPr>
                <a:t> </a:t>
              </a:r>
              <a:r>
                <a:rPr lang="en-US" altLang="zh-CN" b="1" dirty="0">
                  <a:latin typeface="Times New Roman" panose="02020603050405020304" pitchFamily="18" charset="0"/>
                </a:rPr>
                <a:t>27</a:t>
              </a:r>
              <a:endParaRPr lang="en-US" altLang="zh-CN" b="1" dirty="0">
                <a:latin typeface="Times New Roman" panose="02020603050405020304" pitchFamily="18" charset="0"/>
              </a:endParaRPr>
            </a:p>
          </p:txBody>
        </p:sp>
        <p:sp>
          <p:nvSpPr>
            <p:cNvPr id="47174" name="Line 125"/>
            <p:cNvSpPr/>
            <p:nvPr/>
          </p:nvSpPr>
          <p:spPr>
            <a:xfrm flipH="1">
              <a:off x="3542" y="3430"/>
              <a:ext cx="133" cy="192"/>
            </a:xfrm>
            <a:prstGeom prst="line">
              <a:avLst/>
            </a:prstGeom>
            <a:ln w="38100" cap="flat" cmpd="sng">
              <a:solidFill>
                <a:schemeClr val="tx1"/>
              </a:solidFill>
              <a:prstDash val="solid"/>
              <a:headEnd type="none" w="med" len="med"/>
              <a:tailEnd type="none" w="med" len="med"/>
            </a:ln>
          </p:spPr>
        </p:sp>
        <p:sp>
          <p:nvSpPr>
            <p:cNvPr id="47175" name="Line 126"/>
            <p:cNvSpPr/>
            <p:nvPr/>
          </p:nvSpPr>
          <p:spPr>
            <a:xfrm flipH="1" flipV="1">
              <a:off x="3808" y="3430"/>
              <a:ext cx="88" cy="144"/>
            </a:xfrm>
            <a:prstGeom prst="line">
              <a:avLst/>
            </a:prstGeom>
            <a:ln w="38100" cap="flat" cmpd="sng">
              <a:solidFill>
                <a:schemeClr val="tx1"/>
              </a:solidFill>
              <a:prstDash val="solid"/>
              <a:headEnd type="none" w="med" len="med"/>
              <a:tailEnd type="none" w="med" len="med"/>
            </a:ln>
          </p:spPr>
        </p:sp>
      </p:grpSp>
      <p:grpSp>
        <p:nvGrpSpPr>
          <p:cNvPr id="41082" name="Group 122"/>
          <p:cNvGrpSpPr/>
          <p:nvPr/>
        </p:nvGrpSpPr>
        <p:grpSpPr>
          <a:xfrm>
            <a:off x="1619250" y="5591175"/>
            <a:ext cx="5037138" cy="569913"/>
            <a:chOff x="1020" y="3522"/>
            <a:chExt cx="3173" cy="359"/>
          </a:xfrm>
        </p:grpSpPr>
        <p:grpSp>
          <p:nvGrpSpPr>
            <p:cNvPr id="47127" name="Group 80"/>
            <p:cNvGrpSpPr/>
            <p:nvPr/>
          </p:nvGrpSpPr>
          <p:grpSpPr>
            <a:xfrm>
              <a:off x="1020" y="3522"/>
              <a:ext cx="494" cy="324"/>
              <a:chOff x="0" y="0"/>
              <a:chExt cx="494" cy="324"/>
            </a:xfrm>
          </p:grpSpPr>
          <p:sp>
            <p:nvSpPr>
              <p:cNvPr id="47149" name="Oval 81"/>
              <p:cNvSpPr/>
              <p:nvPr/>
            </p:nvSpPr>
            <p:spPr>
              <a:xfrm>
                <a:off x="92" y="0"/>
                <a:ext cx="351" cy="324"/>
              </a:xfrm>
              <a:prstGeom prst="ellipse">
                <a:avLst/>
              </a:prstGeom>
              <a:solidFill>
                <a:srgbClr val="FFFFCC"/>
              </a:solidFill>
              <a:ln w="12700" cap="rnd"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zh-CN" b="1" dirty="0">
                  <a:latin typeface="Times New Roman" panose="02020603050405020304" pitchFamily="18" charset="0"/>
                  <a:ea typeface="宋体" panose="02010600030101010101" pitchFamily="2" charset="-122"/>
                </a:endParaRPr>
              </a:p>
            </p:txBody>
          </p:sp>
          <p:sp>
            <p:nvSpPr>
              <p:cNvPr id="47150" name="Text Box 82"/>
              <p:cNvSpPr txBox="1"/>
              <p:nvPr/>
            </p:nvSpPr>
            <p:spPr>
              <a:xfrm>
                <a:off x="0" y="25"/>
                <a:ext cx="494" cy="288"/>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b="1" dirty="0">
                    <a:latin typeface="Times New Roman" panose="02020603050405020304" pitchFamily="18" charset="0"/>
                  </a:rPr>
                  <a:t> 49</a:t>
                </a:r>
                <a:endParaRPr lang="en-US" altLang="zh-CN" b="1" dirty="0">
                  <a:latin typeface="Times New Roman" panose="02020603050405020304" pitchFamily="18" charset="0"/>
                </a:endParaRPr>
              </a:p>
            </p:txBody>
          </p:sp>
        </p:grpSp>
        <p:grpSp>
          <p:nvGrpSpPr>
            <p:cNvPr id="47128" name="Group 83"/>
            <p:cNvGrpSpPr/>
            <p:nvPr/>
          </p:nvGrpSpPr>
          <p:grpSpPr>
            <a:xfrm>
              <a:off x="1383" y="3527"/>
              <a:ext cx="497" cy="324"/>
              <a:chOff x="0" y="0"/>
              <a:chExt cx="497" cy="324"/>
            </a:xfrm>
          </p:grpSpPr>
          <p:sp>
            <p:nvSpPr>
              <p:cNvPr id="47147" name="Oval 84"/>
              <p:cNvSpPr/>
              <p:nvPr/>
            </p:nvSpPr>
            <p:spPr>
              <a:xfrm>
                <a:off x="106" y="0"/>
                <a:ext cx="350" cy="324"/>
              </a:xfrm>
              <a:prstGeom prst="ellipse">
                <a:avLst/>
              </a:prstGeom>
              <a:solidFill>
                <a:srgbClr val="FFFFCC"/>
              </a:solidFill>
              <a:ln w="12700" cap="rnd"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zh-CN" b="1" dirty="0">
                  <a:latin typeface="Times New Roman" panose="02020603050405020304" pitchFamily="18" charset="0"/>
                  <a:ea typeface="宋体" panose="02010600030101010101" pitchFamily="2" charset="-122"/>
                </a:endParaRPr>
              </a:p>
            </p:txBody>
          </p:sp>
          <p:sp>
            <p:nvSpPr>
              <p:cNvPr id="47148" name="Text Box 85"/>
              <p:cNvSpPr txBox="1"/>
              <p:nvPr/>
            </p:nvSpPr>
            <p:spPr>
              <a:xfrm>
                <a:off x="0" y="20"/>
                <a:ext cx="497" cy="288"/>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b="1" dirty="0">
                    <a:latin typeface="Times New Roman" panose="02020603050405020304" pitchFamily="18" charset="0"/>
                  </a:rPr>
                  <a:t> 38</a:t>
                </a:r>
                <a:endParaRPr lang="en-US" altLang="zh-CN" b="1" dirty="0">
                  <a:latin typeface="Times New Roman" panose="02020603050405020304" pitchFamily="18" charset="0"/>
                </a:endParaRPr>
              </a:p>
            </p:txBody>
          </p:sp>
        </p:grpSp>
        <p:grpSp>
          <p:nvGrpSpPr>
            <p:cNvPr id="47129" name="Group 98"/>
            <p:cNvGrpSpPr/>
            <p:nvPr/>
          </p:nvGrpSpPr>
          <p:grpSpPr>
            <a:xfrm>
              <a:off x="1791" y="3522"/>
              <a:ext cx="494" cy="324"/>
              <a:chOff x="0" y="0"/>
              <a:chExt cx="494" cy="324"/>
            </a:xfrm>
          </p:grpSpPr>
          <p:sp>
            <p:nvSpPr>
              <p:cNvPr id="47145" name="Oval 99"/>
              <p:cNvSpPr/>
              <p:nvPr/>
            </p:nvSpPr>
            <p:spPr>
              <a:xfrm>
                <a:off x="69" y="0"/>
                <a:ext cx="351" cy="324"/>
              </a:xfrm>
              <a:prstGeom prst="ellipse">
                <a:avLst/>
              </a:prstGeom>
              <a:solidFill>
                <a:srgbClr val="FFFFCC"/>
              </a:solidFill>
              <a:ln w="12700" cap="rnd"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zh-CN" b="1" dirty="0">
                  <a:latin typeface="Times New Roman" panose="02020603050405020304" pitchFamily="18" charset="0"/>
                  <a:ea typeface="宋体" panose="02010600030101010101" pitchFamily="2" charset="-122"/>
                </a:endParaRPr>
              </a:p>
            </p:txBody>
          </p:sp>
          <p:sp>
            <p:nvSpPr>
              <p:cNvPr id="47146" name="Text Box 100"/>
              <p:cNvSpPr txBox="1"/>
              <p:nvPr/>
            </p:nvSpPr>
            <p:spPr>
              <a:xfrm>
                <a:off x="0" y="25"/>
                <a:ext cx="494" cy="288"/>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b="1" dirty="0">
                    <a:latin typeface="Times New Roman" panose="02020603050405020304" pitchFamily="18" charset="0"/>
                  </a:rPr>
                  <a:t> 65</a:t>
                </a:r>
                <a:endParaRPr lang="en-US" altLang="zh-CN" b="1" dirty="0">
                  <a:latin typeface="Times New Roman" panose="02020603050405020304" pitchFamily="18" charset="0"/>
                </a:endParaRPr>
              </a:p>
            </p:txBody>
          </p:sp>
        </p:grpSp>
        <p:grpSp>
          <p:nvGrpSpPr>
            <p:cNvPr id="47130" name="Group 101"/>
            <p:cNvGrpSpPr/>
            <p:nvPr/>
          </p:nvGrpSpPr>
          <p:grpSpPr>
            <a:xfrm>
              <a:off x="2154" y="3527"/>
              <a:ext cx="497" cy="324"/>
              <a:chOff x="0" y="0"/>
              <a:chExt cx="497" cy="324"/>
            </a:xfrm>
          </p:grpSpPr>
          <p:sp>
            <p:nvSpPr>
              <p:cNvPr id="47143" name="Oval 102"/>
              <p:cNvSpPr/>
              <p:nvPr/>
            </p:nvSpPr>
            <p:spPr>
              <a:xfrm>
                <a:off x="83" y="0"/>
                <a:ext cx="350" cy="324"/>
              </a:xfrm>
              <a:prstGeom prst="ellipse">
                <a:avLst/>
              </a:prstGeom>
              <a:solidFill>
                <a:srgbClr val="FFFFCC"/>
              </a:solidFill>
              <a:ln w="12700" cap="rnd"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zh-CN" b="1" dirty="0">
                  <a:latin typeface="Times New Roman" panose="02020603050405020304" pitchFamily="18" charset="0"/>
                  <a:ea typeface="宋体" panose="02010600030101010101" pitchFamily="2" charset="-122"/>
                </a:endParaRPr>
              </a:p>
            </p:txBody>
          </p:sp>
          <p:sp>
            <p:nvSpPr>
              <p:cNvPr id="47144" name="Text Box 103"/>
              <p:cNvSpPr txBox="1"/>
              <p:nvPr/>
            </p:nvSpPr>
            <p:spPr>
              <a:xfrm>
                <a:off x="0" y="20"/>
                <a:ext cx="497" cy="288"/>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b="1" dirty="0">
                    <a:latin typeface="Times New Roman" panose="02020603050405020304" pitchFamily="18" charset="0"/>
                  </a:rPr>
                  <a:t> 97</a:t>
                </a:r>
                <a:endParaRPr lang="en-US" altLang="zh-CN" b="1" dirty="0">
                  <a:latin typeface="Times New Roman" panose="02020603050405020304" pitchFamily="18" charset="0"/>
                </a:endParaRPr>
              </a:p>
            </p:txBody>
          </p:sp>
        </p:grpSp>
        <p:grpSp>
          <p:nvGrpSpPr>
            <p:cNvPr id="47131" name="Group 109"/>
            <p:cNvGrpSpPr/>
            <p:nvPr/>
          </p:nvGrpSpPr>
          <p:grpSpPr>
            <a:xfrm>
              <a:off x="2562" y="3522"/>
              <a:ext cx="494" cy="324"/>
              <a:chOff x="0" y="0"/>
              <a:chExt cx="494" cy="324"/>
            </a:xfrm>
          </p:grpSpPr>
          <p:sp>
            <p:nvSpPr>
              <p:cNvPr id="47141" name="Oval 110"/>
              <p:cNvSpPr/>
              <p:nvPr/>
            </p:nvSpPr>
            <p:spPr>
              <a:xfrm>
                <a:off x="70" y="0"/>
                <a:ext cx="351" cy="324"/>
              </a:xfrm>
              <a:prstGeom prst="ellipse">
                <a:avLst/>
              </a:prstGeom>
              <a:solidFill>
                <a:srgbClr val="FFFFCC"/>
              </a:solidFill>
              <a:ln w="12700" cap="rnd"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zh-CN" b="1" dirty="0">
                  <a:latin typeface="Times New Roman" panose="02020603050405020304" pitchFamily="18" charset="0"/>
                  <a:ea typeface="宋体" panose="02010600030101010101" pitchFamily="2" charset="-122"/>
                </a:endParaRPr>
              </a:p>
            </p:txBody>
          </p:sp>
          <p:sp>
            <p:nvSpPr>
              <p:cNvPr id="47142" name="Text Box 111"/>
              <p:cNvSpPr txBox="1"/>
              <p:nvPr/>
            </p:nvSpPr>
            <p:spPr>
              <a:xfrm>
                <a:off x="0" y="25"/>
                <a:ext cx="494" cy="288"/>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b="1" dirty="0">
                    <a:latin typeface="Times New Roman" panose="02020603050405020304" pitchFamily="18" charset="0"/>
                  </a:rPr>
                  <a:t>76</a:t>
                </a:r>
                <a:endParaRPr lang="en-US" altLang="zh-CN" b="1" dirty="0">
                  <a:latin typeface="Times New Roman" panose="02020603050405020304" pitchFamily="18" charset="0"/>
                </a:endParaRPr>
              </a:p>
            </p:txBody>
          </p:sp>
        </p:grpSp>
        <p:grpSp>
          <p:nvGrpSpPr>
            <p:cNvPr id="47132" name="Group 112"/>
            <p:cNvGrpSpPr/>
            <p:nvPr/>
          </p:nvGrpSpPr>
          <p:grpSpPr>
            <a:xfrm>
              <a:off x="2925" y="3527"/>
              <a:ext cx="497" cy="354"/>
              <a:chOff x="0" y="0"/>
              <a:chExt cx="497" cy="354"/>
            </a:xfrm>
          </p:grpSpPr>
          <p:sp>
            <p:nvSpPr>
              <p:cNvPr id="47139" name="Oval 113"/>
              <p:cNvSpPr/>
              <p:nvPr/>
            </p:nvSpPr>
            <p:spPr>
              <a:xfrm>
                <a:off x="84" y="0"/>
                <a:ext cx="350" cy="324"/>
              </a:xfrm>
              <a:prstGeom prst="ellipse">
                <a:avLst/>
              </a:prstGeom>
              <a:solidFill>
                <a:srgbClr val="FFFFCC"/>
              </a:solidFill>
              <a:ln w="12700" cap="rnd"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zh-CN" b="1" dirty="0">
                  <a:latin typeface="Times New Roman" panose="02020603050405020304" pitchFamily="18" charset="0"/>
                  <a:ea typeface="宋体" panose="02010600030101010101" pitchFamily="2" charset="-122"/>
                </a:endParaRPr>
              </a:p>
            </p:txBody>
          </p:sp>
          <p:sp>
            <p:nvSpPr>
              <p:cNvPr id="47140" name="Text Box 114"/>
              <p:cNvSpPr txBox="1"/>
              <p:nvPr/>
            </p:nvSpPr>
            <p:spPr>
              <a:xfrm>
                <a:off x="0" y="66"/>
                <a:ext cx="497" cy="288"/>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b="1" dirty="0">
                    <a:latin typeface="Times New Roman" panose="02020603050405020304" pitchFamily="18" charset="0"/>
                  </a:rPr>
                  <a:t> </a:t>
                </a:r>
                <a:r>
                  <a:rPr lang="en-US" altLang="zh-CN" b="1" dirty="0">
                    <a:solidFill>
                      <a:srgbClr val="FF0909"/>
                    </a:solidFill>
                    <a:latin typeface="Times New Roman" panose="02020603050405020304" pitchFamily="18" charset="0"/>
                  </a:rPr>
                  <a:t>*</a:t>
                </a:r>
                <a:endParaRPr lang="en-US" altLang="zh-CN" b="1" dirty="0">
                  <a:solidFill>
                    <a:srgbClr val="FF0909"/>
                  </a:solidFill>
                  <a:latin typeface="Times New Roman" panose="02020603050405020304" pitchFamily="18" charset="0"/>
                </a:endParaRPr>
              </a:p>
            </p:txBody>
          </p:sp>
        </p:grpSp>
        <p:grpSp>
          <p:nvGrpSpPr>
            <p:cNvPr id="47133" name="Group 127"/>
            <p:cNvGrpSpPr/>
            <p:nvPr/>
          </p:nvGrpSpPr>
          <p:grpSpPr>
            <a:xfrm>
              <a:off x="3288" y="3522"/>
              <a:ext cx="494" cy="324"/>
              <a:chOff x="0" y="0"/>
              <a:chExt cx="494" cy="324"/>
            </a:xfrm>
          </p:grpSpPr>
          <p:sp>
            <p:nvSpPr>
              <p:cNvPr id="47137" name="Oval 128"/>
              <p:cNvSpPr/>
              <p:nvPr/>
            </p:nvSpPr>
            <p:spPr>
              <a:xfrm>
                <a:off x="92" y="0"/>
                <a:ext cx="351" cy="324"/>
              </a:xfrm>
              <a:prstGeom prst="ellipse">
                <a:avLst/>
              </a:prstGeom>
              <a:solidFill>
                <a:srgbClr val="FFFFCC"/>
              </a:solidFill>
              <a:ln w="12700" cap="rnd"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zh-CN" b="1" dirty="0">
                  <a:latin typeface="Times New Roman" panose="02020603050405020304" pitchFamily="18" charset="0"/>
                  <a:ea typeface="宋体" panose="02010600030101010101" pitchFamily="2" charset="-122"/>
                </a:endParaRPr>
              </a:p>
            </p:txBody>
          </p:sp>
          <p:sp>
            <p:nvSpPr>
              <p:cNvPr id="47138" name="Text Box 129"/>
              <p:cNvSpPr txBox="1"/>
              <p:nvPr/>
            </p:nvSpPr>
            <p:spPr>
              <a:xfrm>
                <a:off x="0" y="25"/>
                <a:ext cx="494" cy="288"/>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b="1" dirty="0">
                    <a:latin typeface="Times New Roman" panose="02020603050405020304" pitchFamily="18" charset="0"/>
                  </a:rPr>
                  <a:t> 27</a:t>
                </a:r>
                <a:endParaRPr lang="en-US" altLang="zh-CN" b="1" dirty="0">
                  <a:latin typeface="Times New Roman" panose="02020603050405020304" pitchFamily="18" charset="0"/>
                </a:endParaRPr>
              </a:p>
            </p:txBody>
          </p:sp>
        </p:grpSp>
        <p:grpSp>
          <p:nvGrpSpPr>
            <p:cNvPr id="47134" name="Group 130"/>
            <p:cNvGrpSpPr/>
            <p:nvPr/>
          </p:nvGrpSpPr>
          <p:grpSpPr>
            <a:xfrm>
              <a:off x="3696" y="3527"/>
              <a:ext cx="497" cy="324"/>
              <a:chOff x="0" y="0"/>
              <a:chExt cx="497" cy="324"/>
            </a:xfrm>
          </p:grpSpPr>
          <p:sp>
            <p:nvSpPr>
              <p:cNvPr id="47135" name="Oval 131"/>
              <p:cNvSpPr/>
              <p:nvPr/>
            </p:nvSpPr>
            <p:spPr>
              <a:xfrm>
                <a:off x="61" y="0"/>
                <a:ext cx="350" cy="324"/>
              </a:xfrm>
              <a:prstGeom prst="ellipse">
                <a:avLst/>
              </a:prstGeom>
              <a:solidFill>
                <a:srgbClr val="FFFFCC"/>
              </a:solidFill>
              <a:ln w="12700" cap="rnd"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zh-CN" b="1" dirty="0">
                  <a:latin typeface="Times New Roman" panose="02020603050405020304" pitchFamily="18" charset="0"/>
                  <a:ea typeface="宋体" panose="02010600030101010101" pitchFamily="2" charset="-122"/>
                </a:endParaRPr>
              </a:p>
            </p:txBody>
          </p:sp>
          <p:sp>
            <p:nvSpPr>
              <p:cNvPr id="47136" name="Text Box 132"/>
              <p:cNvSpPr txBox="1"/>
              <p:nvPr/>
            </p:nvSpPr>
            <p:spPr>
              <a:xfrm>
                <a:off x="0" y="20"/>
                <a:ext cx="497" cy="288"/>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b="1" u="sng" dirty="0">
                    <a:latin typeface="Times New Roman" panose="02020603050405020304" pitchFamily="18" charset="0"/>
                  </a:rPr>
                  <a:t>49</a:t>
                </a:r>
                <a:endParaRPr lang="en-US" altLang="zh-CN" b="1" u="sng" dirty="0">
                  <a:latin typeface="Times New Roman" panose="02020603050405020304" pitchFamily="18" charset="0"/>
                </a:endParaRPr>
              </a:p>
            </p:txBody>
          </p:sp>
        </p:grpSp>
      </p:grpSp>
      <p:grpSp>
        <p:nvGrpSpPr>
          <p:cNvPr id="42093" name="组合 3"/>
          <p:cNvGrpSpPr/>
          <p:nvPr/>
        </p:nvGrpSpPr>
        <p:grpSpPr>
          <a:xfrm>
            <a:off x="1979613" y="2781300"/>
            <a:ext cx="4313237" cy="552450"/>
            <a:chOff x="0" y="0"/>
            <a:chExt cx="4313237" cy="552451"/>
          </a:xfrm>
        </p:grpSpPr>
        <p:sp>
          <p:nvSpPr>
            <p:cNvPr id="47119" name="Oval 25"/>
            <p:cNvSpPr/>
            <p:nvPr/>
          </p:nvSpPr>
          <p:spPr>
            <a:xfrm>
              <a:off x="109537" y="0"/>
              <a:ext cx="557213" cy="515939"/>
            </a:xfrm>
            <a:prstGeom prst="ellipse">
              <a:avLst/>
            </a:prstGeom>
            <a:solidFill>
              <a:srgbClr val="FFFFCC"/>
            </a:solidFill>
            <a:ln w="12700" cap="rnd"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zh-CN" b="1" dirty="0">
                <a:latin typeface="Times New Roman" panose="02020603050405020304" pitchFamily="18" charset="0"/>
                <a:ea typeface="宋体" panose="02010600030101010101" pitchFamily="2" charset="-122"/>
              </a:endParaRPr>
            </a:p>
          </p:txBody>
        </p:sp>
        <p:sp>
          <p:nvSpPr>
            <p:cNvPr id="47120" name="Text Box 26"/>
            <p:cNvSpPr txBox="1"/>
            <p:nvPr/>
          </p:nvSpPr>
          <p:spPr>
            <a:xfrm>
              <a:off x="0" y="41275"/>
              <a:ext cx="784225" cy="461964"/>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b="1" dirty="0">
                  <a:latin typeface="Times New Roman" panose="02020603050405020304" pitchFamily="18" charset="0"/>
                  <a:ea typeface="隶书" panose="02010509060101010101" pitchFamily="49" charset="-122"/>
                </a:rPr>
                <a:t> </a:t>
              </a:r>
              <a:r>
                <a:rPr lang="en-US" altLang="zh-CN" b="1" dirty="0">
                  <a:latin typeface="Times New Roman" panose="02020603050405020304" pitchFamily="18" charset="0"/>
                </a:rPr>
                <a:t>38</a:t>
              </a:r>
              <a:endParaRPr lang="en-US" altLang="zh-CN" b="1" dirty="0">
                <a:latin typeface="Times New Roman" panose="02020603050405020304" pitchFamily="18" charset="0"/>
              </a:endParaRPr>
            </a:p>
          </p:txBody>
        </p:sp>
        <p:sp>
          <p:nvSpPr>
            <p:cNvPr id="47121" name="Oval 28"/>
            <p:cNvSpPr/>
            <p:nvPr/>
          </p:nvSpPr>
          <p:spPr>
            <a:xfrm>
              <a:off x="1262062" y="36513"/>
              <a:ext cx="557213" cy="515938"/>
            </a:xfrm>
            <a:prstGeom prst="ellipse">
              <a:avLst/>
            </a:prstGeom>
            <a:solidFill>
              <a:srgbClr val="FFFFCC"/>
            </a:solidFill>
            <a:ln w="12700" cap="rnd"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zh-CN" b="1" dirty="0">
                <a:latin typeface="Times New Roman" panose="02020603050405020304" pitchFamily="18" charset="0"/>
                <a:ea typeface="宋体" panose="02010600030101010101" pitchFamily="2" charset="-122"/>
              </a:endParaRPr>
            </a:p>
          </p:txBody>
        </p:sp>
        <p:sp>
          <p:nvSpPr>
            <p:cNvPr id="47122" name="Text Box 29"/>
            <p:cNvSpPr txBox="1"/>
            <p:nvPr/>
          </p:nvSpPr>
          <p:spPr>
            <a:xfrm>
              <a:off x="1152525" y="41275"/>
              <a:ext cx="784225" cy="461964"/>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b="1" dirty="0">
                  <a:latin typeface="Times New Roman" panose="02020603050405020304" pitchFamily="18" charset="0"/>
                  <a:ea typeface="隶书" panose="02010509060101010101" pitchFamily="49" charset="-122"/>
                </a:rPr>
                <a:t> </a:t>
              </a:r>
              <a:r>
                <a:rPr lang="en-US" altLang="zh-CN" b="1" dirty="0">
                  <a:latin typeface="Times New Roman" panose="02020603050405020304" pitchFamily="18" charset="0"/>
                </a:rPr>
                <a:t>65</a:t>
              </a:r>
              <a:endParaRPr lang="en-US" altLang="zh-CN" b="1" dirty="0">
                <a:latin typeface="Times New Roman" panose="02020603050405020304" pitchFamily="18" charset="0"/>
              </a:endParaRPr>
            </a:p>
          </p:txBody>
        </p:sp>
        <p:sp>
          <p:nvSpPr>
            <p:cNvPr id="47123" name="Oval 54"/>
            <p:cNvSpPr/>
            <p:nvPr/>
          </p:nvSpPr>
          <p:spPr>
            <a:xfrm>
              <a:off x="2522537" y="0"/>
              <a:ext cx="557213" cy="515939"/>
            </a:xfrm>
            <a:prstGeom prst="ellipse">
              <a:avLst/>
            </a:prstGeom>
            <a:solidFill>
              <a:srgbClr val="FFFFCC"/>
            </a:solidFill>
            <a:ln w="12700" cap="rnd"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zh-CN" b="1" dirty="0">
                <a:latin typeface="Times New Roman" panose="02020603050405020304" pitchFamily="18" charset="0"/>
                <a:ea typeface="宋体" panose="02010600030101010101" pitchFamily="2" charset="-122"/>
              </a:endParaRPr>
            </a:p>
          </p:txBody>
        </p:sp>
        <p:sp>
          <p:nvSpPr>
            <p:cNvPr id="47124" name="Text Box 55"/>
            <p:cNvSpPr txBox="1"/>
            <p:nvPr/>
          </p:nvSpPr>
          <p:spPr>
            <a:xfrm>
              <a:off x="2455862" y="0"/>
              <a:ext cx="784225" cy="461964"/>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b="1" dirty="0">
                  <a:latin typeface="Times New Roman" panose="02020603050405020304" pitchFamily="18" charset="0"/>
                </a:rPr>
                <a:t>13</a:t>
              </a:r>
              <a:endParaRPr lang="en-US" altLang="zh-CN" b="1" dirty="0">
                <a:latin typeface="Times New Roman" panose="02020603050405020304" pitchFamily="18" charset="0"/>
              </a:endParaRPr>
            </a:p>
          </p:txBody>
        </p:sp>
        <p:sp>
          <p:nvSpPr>
            <p:cNvPr id="47125" name="Oval 57"/>
            <p:cNvSpPr/>
            <p:nvPr/>
          </p:nvSpPr>
          <p:spPr>
            <a:xfrm>
              <a:off x="3675062" y="36513"/>
              <a:ext cx="557213" cy="515938"/>
            </a:xfrm>
            <a:prstGeom prst="ellipse">
              <a:avLst/>
            </a:prstGeom>
            <a:solidFill>
              <a:srgbClr val="FFFFCC"/>
            </a:solidFill>
            <a:ln w="12700" cap="rnd"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zh-CN" b="1" dirty="0">
                <a:latin typeface="Times New Roman" panose="02020603050405020304" pitchFamily="18" charset="0"/>
                <a:ea typeface="宋体" panose="02010600030101010101" pitchFamily="2" charset="-122"/>
              </a:endParaRPr>
            </a:p>
          </p:txBody>
        </p:sp>
        <p:sp>
          <p:nvSpPr>
            <p:cNvPr id="47126" name="Text Box 58"/>
            <p:cNvSpPr txBox="1"/>
            <p:nvPr/>
          </p:nvSpPr>
          <p:spPr>
            <a:xfrm>
              <a:off x="3529012" y="41275"/>
              <a:ext cx="784225" cy="461964"/>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b="1" dirty="0">
                  <a:latin typeface="Times New Roman" panose="02020603050405020304" pitchFamily="18" charset="0"/>
                  <a:ea typeface="隶书" panose="02010509060101010101" pitchFamily="49" charset="-122"/>
                </a:rPr>
                <a:t> </a:t>
              </a:r>
              <a:r>
                <a:rPr lang="en-US" altLang="zh-CN" b="1" dirty="0">
                  <a:latin typeface="Times New Roman" panose="02020603050405020304" pitchFamily="18" charset="0"/>
                </a:rPr>
                <a:t>27</a:t>
              </a:r>
              <a:endParaRPr lang="en-US" altLang="zh-CN" b="1" dirty="0">
                <a:latin typeface="Times New Roman" panose="02020603050405020304" pitchFamily="18" charset="0"/>
              </a:endParaRPr>
            </a:p>
          </p:txBody>
        </p:sp>
      </p:grpSp>
      <p:grpSp>
        <p:nvGrpSpPr>
          <p:cNvPr id="42102" name="组合 18"/>
          <p:cNvGrpSpPr/>
          <p:nvPr/>
        </p:nvGrpSpPr>
        <p:grpSpPr>
          <a:xfrm>
            <a:off x="3716338" y="1690688"/>
            <a:ext cx="784225" cy="514350"/>
            <a:chOff x="0" y="0"/>
            <a:chExt cx="784225" cy="514350"/>
          </a:xfrm>
        </p:grpSpPr>
        <p:sp>
          <p:nvSpPr>
            <p:cNvPr id="47117" name="Oval 6"/>
            <p:cNvSpPr/>
            <p:nvPr/>
          </p:nvSpPr>
          <p:spPr>
            <a:xfrm>
              <a:off x="142875" y="0"/>
              <a:ext cx="555625" cy="514350"/>
            </a:xfrm>
            <a:prstGeom prst="ellipse">
              <a:avLst/>
            </a:prstGeom>
            <a:solidFill>
              <a:srgbClr val="FFFFCC"/>
            </a:solidFill>
            <a:ln w="12700" cap="rnd"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zh-CN" b="1" dirty="0">
                <a:latin typeface="Times New Roman" panose="02020603050405020304" pitchFamily="18" charset="0"/>
                <a:ea typeface="宋体" panose="02010600030101010101" pitchFamily="2" charset="-122"/>
              </a:endParaRPr>
            </a:p>
          </p:txBody>
        </p:sp>
        <p:sp>
          <p:nvSpPr>
            <p:cNvPr id="47118" name="Text Box 7"/>
            <p:cNvSpPr txBox="1"/>
            <p:nvPr/>
          </p:nvSpPr>
          <p:spPr>
            <a:xfrm>
              <a:off x="0" y="0"/>
              <a:ext cx="784225" cy="461962"/>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b="1" dirty="0">
                  <a:latin typeface="Times New Roman" panose="02020603050405020304" pitchFamily="18" charset="0"/>
                </a:rPr>
                <a:t>13</a:t>
              </a:r>
              <a:endParaRPr lang="en-US" altLang="zh-CN" b="1" dirty="0">
                <a:latin typeface="Times New Roman" panose="02020603050405020304" pitchFamily="18" charset="0"/>
              </a:endParaRPr>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2012"/>
                                        </p:tgtEl>
                                        <p:attrNameLst>
                                          <p:attrName>style.visibility</p:attrName>
                                        </p:attrNameLst>
                                      </p:cBhvr>
                                      <p:to>
                                        <p:strVal val="visible"/>
                                      </p:to>
                                    </p:set>
                                    <p:animEffect transition="in" filter="fade">
                                      <p:cBhvr>
                                        <p:cTn id="7" dur="500"/>
                                        <p:tgtEl>
                                          <p:spTgt spid="420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2003"/>
                                        </p:tgtEl>
                                        <p:attrNameLst>
                                          <p:attrName>style.visibility</p:attrName>
                                        </p:attrNameLst>
                                      </p:cBhvr>
                                      <p:to>
                                        <p:strVal val="visible"/>
                                      </p:to>
                                    </p:set>
                                    <p:animEffect transition="in" filter="fade">
                                      <p:cBhvr>
                                        <p:cTn id="12" dur="500"/>
                                        <p:tgtEl>
                                          <p:spTgt spid="42003"/>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42093"/>
                                        </p:tgtEl>
                                        <p:attrNameLst>
                                          <p:attrName>style.visibility</p:attrName>
                                        </p:attrNameLst>
                                      </p:cBhvr>
                                      <p:to>
                                        <p:strVal val="visible"/>
                                      </p:to>
                                    </p:set>
                                    <p:animEffect transition="in" filter="fade">
                                      <p:cBhvr>
                                        <p:cTn id="16" dur="500"/>
                                        <p:tgtEl>
                                          <p:spTgt spid="42093"/>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41988"/>
                                        </p:tgtEl>
                                        <p:attrNameLst>
                                          <p:attrName>style.visibility</p:attrName>
                                        </p:attrNameLst>
                                      </p:cBhvr>
                                      <p:to>
                                        <p:strVal val="visible"/>
                                      </p:to>
                                    </p:set>
                                    <p:animEffect transition="in" filter="fade">
                                      <p:cBhvr>
                                        <p:cTn id="21" dur="500"/>
                                        <p:tgtEl>
                                          <p:spTgt spid="41988"/>
                                        </p:tgtEl>
                                      </p:cBhvr>
                                    </p:animEffect>
                                  </p:childTnLst>
                                </p:cTn>
                              </p:par>
                            </p:childTnLst>
                          </p:cTn>
                        </p:par>
                        <p:par>
                          <p:cTn id="22" fill="hold">
                            <p:stCondLst>
                              <p:cond delay="500"/>
                            </p:stCondLst>
                            <p:childTnLst>
                              <p:par>
                                <p:cTn id="23" presetID="10" presetClass="entr" presetSubtype="0" fill="hold" nodeType="afterEffect">
                                  <p:stCondLst>
                                    <p:cond delay="0"/>
                                  </p:stCondLst>
                                  <p:childTnLst>
                                    <p:set>
                                      <p:cBhvr>
                                        <p:cTn id="24" dur="1" fill="hold">
                                          <p:stCondLst>
                                            <p:cond delay="0"/>
                                          </p:stCondLst>
                                        </p:cTn>
                                        <p:tgtEl>
                                          <p:spTgt spid="41996"/>
                                        </p:tgtEl>
                                        <p:attrNameLst>
                                          <p:attrName>style.visibility</p:attrName>
                                        </p:attrNameLst>
                                      </p:cBhvr>
                                      <p:to>
                                        <p:strVal val="visible"/>
                                      </p:to>
                                    </p:set>
                                    <p:animEffect transition="in" filter="fade">
                                      <p:cBhvr>
                                        <p:cTn id="25" dur="500"/>
                                        <p:tgtEl>
                                          <p:spTgt spid="41996"/>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41993"/>
                                        </p:tgtEl>
                                        <p:attrNameLst>
                                          <p:attrName>style.visibility</p:attrName>
                                        </p:attrNameLst>
                                      </p:cBhvr>
                                      <p:to>
                                        <p:strVal val="visible"/>
                                      </p:to>
                                    </p:set>
                                    <p:animEffect transition="in" filter="fade">
                                      <p:cBhvr>
                                        <p:cTn id="30" dur="500"/>
                                        <p:tgtEl>
                                          <p:spTgt spid="41993"/>
                                        </p:tgtEl>
                                      </p:cBhvr>
                                    </p:animEffect>
                                  </p:childTnLst>
                                </p:cTn>
                              </p:par>
                            </p:childTnLst>
                          </p:cTn>
                        </p:par>
                        <p:par>
                          <p:cTn id="31" fill="hold">
                            <p:stCondLst>
                              <p:cond delay="500"/>
                            </p:stCondLst>
                            <p:childTnLst>
                              <p:par>
                                <p:cTn id="32" presetID="10" presetClass="entr" presetSubtype="0" fill="hold" nodeType="afterEffect">
                                  <p:stCondLst>
                                    <p:cond delay="0"/>
                                  </p:stCondLst>
                                  <p:childTnLst>
                                    <p:set>
                                      <p:cBhvr>
                                        <p:cTn id="33" dur="1" fill="hold">
                                          <p:stCondLst>
                                            <p:cond delay="0"/>
                                          </p:stCondLst>
                                        </p:cTn>
                                        <p:tgtEl>
                                          <p:spTgt spid="42102"/>
                                        </p:tgtEl>
                                        <p:attrNameLst>
                                          <p:attrName>style.visibility</p:attrName>
                                        </p:attrNameLst>
                                      </p:cBhvr>
                                      <p:to>
                                        <p:strVal val="visible"/>
                                      </p:to>
                                    </p:set>
                                    <p:animEffect transition="in" filter="fade">
                                      <p:cBhvr>
                                        <p:cTn id="34" dur="500"/>
                                        <p:tgtEl>
                                          <p:spTgt spid="42102"/>
                                        </p:tgtEl>
                                      </p:cBhvr>
                                    </p:animEffect>
                                  </p:childTnLst>
                                </p:cTn>
                              </p:par>
                            </p:childTnLst>
                          </p:cTn>
                        </p:par>
                      </p:childTnLst>
                    </p:cTn>
                  </p:par>
                  <p:par>
                    <p:cTn id="35" fill="hold">
                      <p:stCondLst>
                        <p:cond delay="indefinite"/>
                      </p:stCondLst>
                      <p:childTnLst>
                        <p:par>
                          <p:cTn id="36" fill="hold">
                            <p:stCondLst>
                              <p:cond delay="0"/>
                            </p:stCondLst>
                            <p:childTnLst>
                              <p:par>
                                <p:cTn id="37" presetID="12" presetClass="entr" presetSubtype="4" fill="hold" nodeType="clickEffect">
                                  <p:stCondLst>
                                    <p:cond delay="0"/>
                                  </p:stCondLst>
                                  <p:childTnLst>
                                    <p:set>
                                      <p:cBhvr>
                                        <p:cTn id="38" dur="1" fill="hold">
                                          <p:stCondLst>
                                            <p:cond delay="0"/>
                                          </p:stCondLst>
                                        </p:cTn>
                                        <p:tgtEl>
                                          <p:spTgt spid="41082"/>
                                        </p:tgtEl>
                                        <p:attrNameLst>
                                          <p:attrName>style.visibility</p:attrName>
                                        </p:attrNameLst>
                                      </p:cBhvr>
                                      <p:to>
                                        <p:strVal val="visible"/>
                                      </p:to>
                                    </p:set>
                                    <p:animEffect transition="in" filter="slide(fromBottom)">
                                      <p:cBhvr>
                                        <p:cTn id="39" dur="500"/>
                                        <p:tgtEl>
                                          <p:spTgt spid="41082"/>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4" fill="hold" nodeType="clickEffect">
                                  <p:stCondLst>
                                    <p:cond delay="0"/>
                                  </p:stCondLst>
                                  <p:childTnLst>
                                    <p:set>
                                      <p:cBhvr>
                                        <p:cTn id="43" dur="1" fill="hold">
                                          <p:stCondLst>
                                            <p:cond delay="0"/>
                                          </p:stCondLst>
                                        </p:cTn>
                                        <p:tgtEl>
                                          <p:spTgt spid="41083"/>
                                        </p:tgtEl>
                                        <p:attrNameLst>
                                          <p:attrName>style.visibility</p:attrName>
                                        </p:attrNameLst>
                                      </p:cBhvr>
                                      <p:to>
                                        <p:strVal val="visible"/>
                                      </p:to>
                                    </p:set>
                                    <p:animEffect transition="in" filter="wipe(down)">
                                      <p:cBhvr>
                                        <p:cTn id="44" dur="500"/>
                                        <p:tgtEl>
                                          <p:spTgt spid="410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idx="4294967295"/>
          </p:nvPr>
        </p:nvSpPr>
        <p:spPr>
          <a:xfrm>
            <a:off x="744538" y="260350"/>
            <a:ext cx="7643813" cy="574675"/>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400" b="0" i="0" u="none" strike="noStrike" kern="0" cap="none" spc="0" normalizeH="0" baseline="0" noProof="0" dirty="0">
                <a:ln>
                  <a:noFill/>
                </a:ln>
                <a:solidFill>
                  <a:schemeClr val="tx1"/>
                </a:solidFill>
                <a:effectLst>
                  <a:outerShdw blurRad="38100" dist="38100" dir="2700000" algn="tl">
                    <a:srgbClr val="C0C0C0"/>
                  </a:outerShdw>
                </a:effectLst>
                <a:uLnTx/>
                <a:uFillTx/>
                <a:latin typeface="+mj-lt"/>
                <a:ea typeface="+mj-ea"/>
                <a:cs typeface="+mj-cs"/>
              </a:rPr>
              <a:t>8.4 </a:t>
            </a:r>
            <a:r>
              <a:rPr kumimoji="0" lang="zh-CN" altLang="en-US" sz="2400" b="0" i="0" u="none" strike="noStrike" kern="0" cap="none" spc="0" normalizeH="0" baseline="0" noProof="0" dirty="0">
                <a:ln>
                  <a:noFill/>
                </a:ln>
                <a:solidFill>
                  <a:schemeClr val="tx1"/>
                </a:solidFill>
                <a:effectLst>
                  <a:outerShdw blurRad="38100" dist="38100" dir="2700000" algn="tl">
                    <a:srgbClr val="C0C0C0"/>
                  </a:outerShdw>
                </a:effectLst>
                <a:uLnTx/>
                <a:uFillTx/>
                <a:latin typeface="+mj-lt"/>
                <a:ea typeface="+mj-ea"/>
                <a:cs typeface="+mj-cs"/>
              </a:rPr>
              <a:t>选择排序</a:t>
            </a:r>
            <a:r>
              <a:rPr kumimoji="0" lang="en-US" altLang="zh-CN" sz="2400" b="0" i="0" u="none" strike="noStrike" kern="0" cap="none" spc="0" normalizeH="0" baseline="0" noProof="0" dirty="0">
                <a:ln>
                  <a:noFill/>
                </a:ln>
                <a:solidFill>
                  <a:schemeClr val="tx1"/>
                </a:solidFill>
                <a:effectLst>
                  <a:outerShdw blurRad="38100" dist="38100" dir="2700000" algn="tl">
                    <a:srgbClr val="C0C0C0"/>
                  </a:outerShdw>
                </a:effectLst>
                <a:uLnTx/>
                <a:uFillTx/>
                <a:latin typeface="+mj-lt"/>
                <a:ea typeface="+mj-ea"/>
                <a:cs typeface="+mj-cs"/>
              </a:rPr>
              <a:t>--</a:t>
            </a:r>
            <a:r>
              <a:rPr kumimoji="0" lang="zh-CN" altLang="en-US" sz="2000" b="0" i="0" u="none" strike="noStrike" kern="0" cap="none" spc="0" normalizeH="0" baseline="0" noProof="0" dirty="0">
                <a:ln>
                  <a:noFill/>
                </a:ln>
                <a:solidFill>
                  <a:schemeClr val="tx1"/>
                </a:solidFill>
                <a:effectLst>
                  <a:outerShdw blurRad="38100" dist="38100" dir="2700000" algn="tl">
                    <a:srgbClr val="C0C0C0"/>
                  </a:outerShdw>
                </a:effectLst>
                <a:uLnTx/>
                <a:uFillTx/>
                <a:latin typeface="+mj-lt"/>
                <a:ea typeface="+mj-ea"/>
                <a:cs typeface="+mj-cs"/>
              </a:rPr>
              <a:t>堆排序</a:t>
            </a:r>
            <a:endParaRPr kumimoji="0" lang="zh-CN" altLang="en-US" sz="2000" b="0" i="0" u="none" strike="noStrike" kern="0" cap="none" spc="0" normalizeH="0" baseline="0" noProof="0" dirty="0">
              <a:ln>
                <a:noFill/>
              </a:ln>
              <a:solidFill>
                <a:schemeClr val="tx1"/>
              </a:solidFill>
              <a:effectLst>
                <a:outerShdw blurRad="38100" dist="38100" dir="2700000" algn="tl">
                  <a:srgbClr val="C0C0C0"/>
                </a:outerShdw>
              </a:effectLst>
              <a:uLnTx/>
              <a:uFillTx/>
              <a:latin typeface="+mj-lt"/>
              <a:ea typeface="+mj-ea"/>
              <a:cs typeface="+mj-cs"/>
            </a:endParaRPr>
          </a:p>
        </p:txBody>
      </p:sp>
      <p:sp>
        <p:nvSpPr>
          <p:cNvPr id="43011" name="Rectangle 3"/>
          <p:cNvSpPr>
            <a:spLocks noGrp="1"/>
          </p:cNvSpPr>
          <p:nvPr>
            <p:ph type="body" idx="4294967295"/>
          </p:nvPr>
        </p:nvSpPr>
        <p:spPr/>
        <p:txBody>
          <a:bodyPr vert="horz" wrap="square" lIns="91440" tIns="45720" rIns="91440" bIns="45720" anchor="t" anchorCtr="0"/>
          <a:lstStyle/>
          <a:p>
            <a:pPr algn="just"/>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基本思想</a:t>
            </a:r>
            <a:endParaRPr lang="en-US" altLang="zh-CN" dirty="0">
              <a:latin typeface="Times New Roman" panose="02020603050405020304" pitchFamily="18" charset="0"/>
              <a:ea typeface="微软雅黑" panose="020B0503020204020204" pitchFamily="34" charset="-122"/>
              <a:cs typeface="Times New Roman" panose="02020603050405020304" pitchFamily="18" charset="0"/>
            </a:endParaRPr>
          </a:p>
          <a:p>
            <a:pPr lvl="1" algn="just"/>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堆排序</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(HeapSort)</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是对选择排序的一种改进方法，属于树形排序法。在排序过程中，将</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R[1..n]</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看成是一棵</a:t>
            </a:r>
            <a:r>
              <a:rPr lang="zh-CN" altLang="en-US"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完全二叉树的顺序存储结构</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，利用双亲结点和孩子结点间的内在关系来选择关键字最小的记录。 </a:t>
            </a:r>
            <a:endParaRPr lang="en-US" altLang="zh-CN" dirty="0">
              <a:latin typeface="Times New Roman" panose="02020603050405020304" pitchFamily="18" charset="0"/>
              <a:ea typeface="微软雅黑" panose="020B0503020204020204" pitchFamily="34" charset="-122"/>
              <a:cs typeface="Times New Roman" panose="02020603050405020304" pitchFamily="18" charset="0"/>
            </a:endParaRPr>
          </a:p>
          <a:p>
            <a:pPr algn="just"/>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堆的概念</a:t>
            </a:r>
            <a:endParaRPr lang="en-US" altLang="zh-CN" dirty="0">
              <a:latin typeface="Times New Roman" panose="02020603050405020304" pitchFamily="18" charset="0"/>
              <a:ea typeface="微软雅黑" panose="020B0503020204020204" pitchFamily="34" charset="-122"/>
              <a:cs typeface="Times New Roman" panose="02020603050405020304" pitchFamily="18" charset="0"/>
            </a:endParaRPr>
          </a:p>
          <a:p>
            <a:pPr lvl="1" algn="just"/>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设有</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n</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个元素的序列 </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k</a:t>
            </a:r>
            <a:r>
              <a:rPr lang="en-US" altLang="zh-CN" baseline="-30000" dirty="0">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k</a:t>
            </a:r>
            <a:r>
              <a:rPr lang="en-US" altLang="zh-CN" baseline="-30000" dirty="0">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k</a:t>
            </a:r>
            <a:r>
              <a:rPr lang="en-US" altLang="zh-CN" baseline="-30000" dirty="0">
                <a:latin typeface="Times New Roman" panose="02020603050405020304" pitchFamily="18" charset="0"/>
                <a:ea typeface="微软雅黑" panose="020B0503020204020204" pitchFamily="34" charset="-122"/>
                <a:cs typeface="Times New Roman" panose="02020603050405020304" pitchFamily="18" charset="0"/>
              </a:rPr>
              <a:t>n</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，当且仅当满足下述关系之一时，称之为堆。	</a:t>
            </a:r>
            <a:endParaRPr lang="en-US" altLang="zh-CN" dirty="0">
              <a:latin typeface="Times New Roman" panose="02020603050405020304" pitchFamily="18" charset="0"/>
              <a:ea typeface="微软雅黑" panose="020B0503020204020204" pitchFamily="34" charset="-122"/>
              <a:cs typeface="Times New Roman" panose="02020603050405020304" pitchFamily="18" charset="0"/>
            </a:endParaRPr>
          </a:p>
          <a:p>
            <a:pPr lvl="1" algn="just">
              <a:buNone/>
            </a:pP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K</a:t>
            </a:r>
            <a:r>
              <a:rPr lang="en-US" altLang="zh-CN" b="1" baseline="-30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i</a:t>
            </a:r>
            <a:r>
              <a:rPr lang="en-US" altLang="zh-CN"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≤K</a:t>
            </a:r>
            <a:r>
              <a:rPr lang="en-US" altLang="zh-CN" b="1" baseline="-30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2i</a:t>
            </a:r>
            <a:r>
              <a:rPr lang="zh-CN" altLang="en-US"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和</a:t>
            </a:r>
            <a:r>
              <a:rPr lang="en-US" altLang="zh-CN"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K</a:t>
            </a:r>
            <a:r>
              <a:rPr lang="en-US" altLang="zh-CN" b="1" baseline="-30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i</a:t>
            </a:r>
            <a:r>
              <a:rPr lang="en-US" altLang="zh-CN"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≤K</a:t>
            </a:r>
            <a:r>
              <a:rPr lang="en-US" altLang="zh-CN" b="1" baseline="-30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2i+1</a:t>
            </a:r>
            <a:r>
              <a:rPr lang="zh-CN" altLang="en-US"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或</a:t>
            </a:r>
            <a:r>
              <a:rPr lang="en-US" altLang="zh-CN"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K</a:t>
            </a:r>
            <a:r>
              <a:rPr lang="en-US" altLang="zh-CN" b="1" baseline="-30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i</a:t>
            </a:r>
            <a:r>
              <a:rPr lang="en-US" altLang="zh-CN"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≥K</a:t>
            </a:r>
            <a:r>
              <a:rPr lang="en-US" altLang="zh-CN" b="1" baseline="-30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2i</a:t>
            </a:r>
            <a:r>
              <a:rPr lang="zh-CN" altLang="en-US"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和</a:t>
            </a:r>
            <a:r>
              <a:rPr lang="en-US" altLang="zh-CN"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K</a:t>
            </a:r>
            <a:r>
              <a:rPr lang="en-US" altLang="zh-CN" b="1" baseline="-30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i</a:t>
            </a:r>
            <a:r>
              <a:rPr lang="en-US" altLang="zh-CN"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≥K</a:t>
            </a:r>
            <a:r>
              <a:rPr lang="en-US" altLang="zh-CN" b="1" baseline="-30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2i+1</a:t>
            </a:r>
            <a:endParaRPr lang="en-US" altLang="zh-CN" b="1" baseline="-30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a:p>
            <a:pPr lvl="1" algn="just">
              <a:buNone/>
            </a:pP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其中，</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K</a:t>
            </a:r>
            <a:r>
              <a:rPr lang="en-US" altLang="zh-CN" baseline="-30000" dirty="0">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必是数列中的最大值或最小值，可分别成为大根堆和小根堆。 </a:t>
            </a:r>
            <a:endParaRPr lang="zh-CN" altLang="en-US" dirty="0">
              <a:latin typeface="Times New Roman" panose="02020603050405020304" pitchFamily="18" charset="0"/>
              <a:ea typeface="微软雅黑" panose="020B0503020204020204" pitchFamily="34" charset="-122"/>
              <a:cs typeface="Times New Roman" panose="02020603050405020304" pitchFamily="18" charset="0"/>
            </a:endParaRPr>
          </a:p>
          <a:p>
            <a:pPr algn="just"/>
            <a:endParaRPr lang="zh-CN" altLang="en-US"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3011">
                                            <p:txEl>
                                              <p:pRg st="1" end="1"/>
                                            </p:txEl>
                                          </p:spTgt>
                                        </p:tgtEl>
                                        <p:attrNameLst>
                                          <p:attrName>style.visibility</p:attrName>
                                        </p:attrNameLst>
                                      </p:cBhvr>
                                      <p:to>
                                        <p:strVal val="visible"/>
                                      </p:to>
                                    </p:set>
                                    <p:animEffect transition="in" filter="fade">
                                      <p:cBhvr>
                                        <p:cTn id="7" dur="500"/>
                                        <p:tgtEl>
                                          <p:spTgt spid="4301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43011">
                                            <p:txEl>
                                              <p:pRg st="2" end="2"/>
                                            </p:txEl>
                                          </p:spTgt>
                                        </p:tgtEl>
                                        <p:attrNameLst>
                                          <p:attrName>style.visibility</p:attrName>
                                        </p:attrNameLst>
                                      </p:cBhvr>
                                      <p:to>
                                        <p:strVal val="visible"/>
                                      </p:to>
                                    </p:set>
                                    <p:animEffect transition="in" filter="wipe(up)">
                                      <p:cBhvr>
                                        <p:cTn id="12" dur="500"/>
                                        <p:tgtEl>
                                          <p:spTgt spid="43011">
                                            <p:txEl>
                                              <p:pRg st="2" end="2"/>
                                            </p:txEl>
                                          </p:spTgt>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43011">
                                            <p:txEl>
                                              <p:pRg st="3" end="3"/>
                                            </p:txEl>
                                          </p:spTgt>
                                        </p:tgtEl>
                                        <p:attrNameLst>
                                          <p:attrName>style.visibility</p:attrName>
                                        </p:attrNameLst>
                                      </p:cBhvr>
                                      <p:to>
                                        <p:strVal val="visible"/>
                                      </p:to>
                                    </p:set>
                                    <p:animEffect transition="in" filter="fade">
                                      <p:cBhvr>
                                        <p:cTn id="16" dur="500"/>
                                        <p:tgtEl>
                                          <p:spTgt spid="43011">
                                            <p:txEl>
                                              <p:pRg st="3" end="3"/>
                                            </p:txEl>
                                          </p:spTgt>
                                        </p:tgtEl>
                                      </p:cBhvr>
                                    </p:animEffect>
                                  </p:childTnLst>
                                </p:cTn>
                              </p:par>
                            </p:childTnLst>
                          </p:cTn>
                        </p:par>
                        <p:par>
                          <p:cTn id="17" fill="hold">
                            <p:stCondLst>
                              <p:cond delay="1000"/>
                            </p:stCondLst>
                            <p:childTnLst>
                              <p:par>
                                <p:cTn id="18" presetID="10" presetClass="entr" presetSubtype="0" fill="hold" nodeType="afterEffect">
                                  <p:stCondLst>
                                    <p:cond delay="0"/>
                                  </p:stCondLst>
                                  <p:childTnLst>
                                    <p:set>
                                      <p:cBhvr>
                                        <p:cTn id="19" dur="1" fill="hold">
                                          <p:stCondLst>
                                            <p:cond delay="0"/>
                                          </p:stCondLst>
                                        </p:cTn>
                                        <p:tgtEl>
                                          <p:spTgt spid="43011">
                                            <p:txEl>
                                              <p:pRg st="4" end="4"/>
                                            </p:txEl>
                                          </p:spTgt>
                                        </p:tgtEl>
                                        <p:attrNameLst>
                                          <p:attrName>style.visibility</p:attrName>
                                        </p:attrNameLst>
                                      </p:cBhvr>
                                      <p:to>
                                        <p:strVal val="visible"/>
                                      </p:to>
                                    </p:set>
                                    <p:animEffect transition="in" filter="fade">
                                      <p:cBhvr>
                                        <p:cTn id="20" dur="500"/>
                                        <p:tgtEl>
                                          <p:spTgt spid="43011">
                                            <p:txEl>
                                              <p:pRg st="4" end="4"/>
                                            </p:txEl>
                                          </p:spTgt>
                                        </p:tgtEl>
                                      </p:cBhvr>
                                    </p:animEffect>
                                  </p:childTnLst>
                                </p:cTn>
                              </p:par>
                            </p:childTnLst>
                          </p:cTn>
                        </p:par>
                        <p:par>
                          <p:cTn id="21" fill="hold">
                            <p:stCondLst>
                              <p:cond delay="1500"/>
                            </p:stCondLst>
                            <p:childTnLst>
                              <p:par>
                                <p:cTn id="22" presetID="10" presetClass="entr" presetSubtype="0" fill="hold" nodeType="afterEffect">
                                  <p:stCondLst>
                                    <p:cond delay="0"/>
                                  </p:stCondLst>
                                  <p:childTnLst>
                                    <p:set>
                                      <p:cBhvr>
                                        <p:cTn id="23" dur="1" fill="hold">
                                          <p:stCondLst>
                                            <p:cond delay="0"/>
                                          </p:stCondLst>
                                        </p:cTn>
                                        <p:tgtEl>
                                          <p:spTgt spid="43011">
                                            <p:txEl>
                                              <p:pRg st="5" end="5"/>
                                            </p:txEl>
                                          </p:spTgt>
                                        </p:tgtEl>
                                        <p:attrNameLst>
                                          <p:attrName>style.visibility</p:attrName>
                                        </p:attrNameLst>
                                      </p:cBhvr>
                                      <p:to>
                                        <p:strVal val="visible"/>
                                      </p:to>
                                    </p:set>
                                    <p:animEffect transition="in" filter="fade">
                                      <p:cBhvr>
                                        <p:cTn id="24" dur="500"/>
                                        <p:tgtEl>
                                          <p:spTgt spid="4301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idx="4294967295"/>
          </p:nvPr>
        </p:nvSpPr>
        <p:spPr>
          <a:xfrm>
            <a:off x="744538" y="260350"/>
            <a:ext cx="7643813" cy="574675"/>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lang="en-US" altLang="zh-CN" noProof="0" dirty="0">
                <a:ln>
                  <a:noFill/>
                </a:ln>
                <a:effectLst>
                  <a:outerShdw blurRad="38100" dist="38100" dir="2700000" algn="tl">
                    <a:srgbClr val="C0C0C0"/>
                  </a:outerShdw>
                </a:effectLst>
                <a:uLnTx/>
                <a:uFillTx/>
                <a:sym typeface="+mn-ea"/>
              </a:rPr>
              <a:t>8.4 </a:t>
            </a:r>
            <a:r>
              <a:rPr lang="zh-CN" altLang="en-US" noProof="0" dirty="0">
                <a:ln>
                  <a:noFill/>
                </a:ln>
                <a:effectLst>
                  <a:outerShdw blurRad="38100" dist="38100" dir="2700000" algn="tl">
                    <a:srgbClr val="C0C0C0"/>
                  </a:outerShdw>
                </a:effectLst>
                <a:uLnTx/>
                <a:uFillTx/>
                <a:sym typeface="+mn-ea"/>
              </a:rPr>
              <a:t>选择排序</a:t>
            </a:r>
            <a:r>
              <a:rPr lang="en-US" altLang="zh-CN" noProof="0" dirty="0">
                <a:ln>
                  <a:noFill/>
                </a:ln>
                <a:effectLst>
                  <a:outerShdw blurRad="38100" dist="38100" dir="2700000" algn="tl">
                    <a:srgbClr val="C0C0C0"/>
                  </a:outerShdw>
                </a:effectLst>
                <a:uLnTx/>
                <a:uFillTx/>
                <a:sym typeface="+mn-ea"/>
              </a:rPr>
              <a:t>--</a:t>
            </a:r>
            <a:r>
              <a:rPr lang="zh-CN" altLang="en-US" sz="2000" noProof="0" dirty="0">
                <a:ln>
                  <a:noFill/>
                </a:ln>
                <a:effectLst>
                  <a:outerShdw blurRad="38100" dist="38100" dir="2700000" algn="tl">
                    <a:srgbClr val="C0C0C0"/>
                  </a:outerShdw>
                </a:effectLst>
                <a:uLnTx/>
                <a:uFillTx/>
                <a:sym typeface="+mn-ea"/>
              </a:rPr>
              <a:t>堆排序</a:t>
            </a:r>
            <a:endParaRPr kumimoji="0" lang="zh-CN" altLang="en-US" sz="2000" b="0" i="0" u="none" strike="noStrike" kern="0" cap="none" spc="0" normalizeH="0" baseline="0" noProof="0" dirty="0">
              <a:ln>
                <a:noFill/>
              </a:ln>
              <a:solidFill>
                <a:schemeClr val="tx1"/>
              </a:solidFill>
              <a:effectLst>
                <a:outerShdw blurRad="38100" dist="38100" dir="2700000" algn="tl">
                  <a:srgbClr val="C0C0C0"/>
                </a:outerShdw>
              </a:effectLst>
              <a:uLnTx/>
              <a:uFillTx/>
              <a:latin typeface="+mj-lt"/>
              <a:ea typeface="+mj-ea"/>
              <a:cs typeface="+mj-cs"/>
            </a:endParaRPr>
          </a:p>
        </p:txBody>
      </p:sp>
      <p:sp>
        <p:nvSpPr>
          <p:cNvPr id="49155" name="Rectangle 3"/>
          <p:cNvSpPr>
            <a:spLocks noGrp="1"/>
          </p:cNvSpPr>
          <p:nvPr>
            <p:ph type="body" idx="4294967295"/>
          </p:nvPr>
        </p:nvSpPr>
        <p:spPr/>
        <p:txBody>
          <a:bodyPr vert="horz" wrap="square" lIns="91440" tIns="45720" rIns="91440" bIns="45720" anchor="t" anchorCtr="0"/>
          <a:lstStyle/>
          <a:p>
            <a:endParaRPr lang="zh-CN" altLang="zh-CN" dirty="0"/>
          </a:p>
        </p:txBody>
      </p:sp>
      <p:sp>
        <p:nvSpPr>
          <p:cNvPr id="49156" name="Line 5"/>
          <p:cNvSpPr/>
          <p:nvPr/>
        </p:nvSpPr>
        <p:spPr>
          <a:xfrm flipH="1">
            <a:off x="6096000" y="1846263"/>
            <a:ext cx="381000" cy="425450"/>
          </a:xfrm>
          <a:prstGeom prst="line">
            <a:avLst/>
          </a:prstGeom>
          <a:ln w="9525" cap="flat" cmpd="sng">
            <a:solidFill>
              <a:schemeClr val="tx1"/>
            </a:solidFill>
            <a:prstDash val="solid"/>
            <a:headEnd type="none" w="med" len="med"/>
            <a:tailEnd type="none" w="med" len="med"/>
          </a:ln>
        </p:spPr>
      </p:sp>
      <p:sp>
        <p:nvSpPr>
          <p:cNvPr id="49157" name="Line 6"/>
          <p:cNvSpPr/>
          <p:nvPr/>
        </p:nvSpPr>
        <p:spPr>
          <a:xfrm flipH="1">
            <a:off x="5562600" y="2576513"/>
            <a:ext cx="228600" cy="228600"/>
          </a:xfrm>
          <a:prstGeom prst="line">
            <a:avLst/>
          </a:prstGeom>
          <a:ln w="9525" cap="flat" cmpd="sng">
            <a:solidFill>
              <a:schemeClr val="tx1"/>
            </a:solidFill>
            <a:prstDash val="solid"/>
            <a:headEnd type="none" w="med" len="med"/>
            <a:tailEnd type="none" w="med" len="med"/>
          </a:ln>
        </p:spPr>
      </p:sp>
      <p:sp>
        <p:nvSpPr>
          <p:cNvPr id="49158" name="Line 7"/>
          <p:cNvSpPr/>
          <p:nvPr/>
        </p:nvSpPr>
        <p:spPr>
          <a:xfrm>
            <a:off x="6096000" y="2532063"/>
            <a:ext cx="228600" cy="304800"/>
          </a:xfrm>
          <a:prstGeom prst="line">
            <a:avLst/>
          </a:prstGeom>
          <a:ln w="9525" cap="flat" cmpd="sng">
            <a:solidFill>
              <a:schemeClr val="tx1"/>
            </a:solidFill>
            <a:prstDash val="solid"/>
            <a:headEnd type="none" w="med" len="med"/>
            <a:tailEnd type="none" w="med" len="med"/>
          </a:ln>
        </p:spPr>
      </p:sp>
      <p:sp>
        <p:nvSpPr>
          <p:cNvPr id="49159" name="Line 8"/>
          <p:cNvSpPr/>
          <p:nvPr/>
        </p:nvSpPr>
        <p:spPr>
          <a:xfrm>
            <a:off x="6781800" y="1846263"/>
            <a:ext cx="381000" cy="457200"/>
          </a:xfrm>
          <a:prstGeom prst="line">
            <a:avLst/>
          </a:prstGeom>
          <a:ln w="9525" cap="flat" cmpd="sng">
            <a:solidFill>
              <a:schemeClr val="tx1"/>
            </a:solidFill>
            <a:prstDash val="solid"/>
            <a:headEnd type="none" w="med" len="med"/>
            <a:tailEnd type="none" w="med" len="med"/>
          </a:ln>
        </p:spPr>
      </p:sp>
      <p:sp>
        <p:nvSpPr>
          <p:cNvPr id="49160" name="Line 9"/>
          <p:cNvSpPr/>
          <p:nvPr/>
        </p:nvSpPr>
        <p:spPr>
          <a:xfrm flipH="1">
            <a:off x="7086600" y="2608263"/>
            <a:ext cx="152400" cy="228600"/>
          </a:xfrm>
          <a:prstGeom prst="line">
            <a:avLst/>
          </a:prstGeom>
          <a:ln w="9525" cap="flat" cmpd="sng">
            <a:solidFill>
              <a:schemeClr val="tx1"/>
            </a:solidFill>
            <a:prstDash val="solid"/>
            <a:headEnd type="none" w="med" len="med"/>
            <a:tailEnd type="none" w="med" len="med"/>
          </a:ln>
        </p:spPr>
      </p:sp>
      <p:sp>
        <p:nvSpPr>
          <p:cNvPr id="49161" name="Line 10"/>
          <p:cNvSpPr/>
          <p:nvPr/>
        </p:nvSpPr>
        <p:spPr>
          <a:xfrm>
            <a:off x="7467600" y="2608263"/>
            <a:ext cx="228600" cy="304800"/>
          </a:xfrm>
          <a:prstGeom prst="line">
            <a:avLst/>
          </a:prstGeom>
          <a:ln w="9525" cap="flat" cmpd="sng">
            <a:solidFill>
              <a:schemeClr val="tx1"/>
            </a:solidFill>
            <a:prstDash val="solid"/>
            <a:headEnd type="none" w="med" len="med"/>
            <a:tailEnd type="none" w="med" len="med"/>
          </a:ln>
        </p:spPr>
      </p:sp>
      <p:sp>
        <p:nvSpPr>
          <p:cNvPr id="49162" name="Line 11"/>
          <p:cNvSpPr/>
          <p:nvPr/>
        </p:nvSpPr>
        <p:spPr>
          <a:xfrm flipH="1">
            <a:off x="5029200" y="3165475"/>
            <a:ext cx="228600" cy="228600"/>
          </a:xfrm>
          <a:prstGeom prst="line">
            <a:avLst/>
          </a:prstGeom>
          <a:ln w="9525" cap="flat" cmpd="sng">
            <a:solidFill>
              <a:schemeClr val="tx1"/>
            </a:solidFill>
            <a:prstDash val="solid"/>
            <a:headEnd type="none" w="med" len="med"/>
            <a:tailEnd type="none" w="med" len="med"/>
          </a:ln>
        </p:spPr>
      </p:sp>
      <p:sp>
        <p:nvSpPr>
          <p:cNvPr id="49163" name="Oval 12"/>
          <p:cNvSpPr/>
          <p:nvPr/>
        </p:nvSpPr>
        <p:spPr>
          <a:xfrm>
            <a:off x="7072313" y="2193925"/>
            <a:ext cx="457200" cy="457200"/>
          </a:xfrm>
          <a:prstGeom prst="ellipse">
            <a:avLst/>
          </a:prstGeom>
          <a:solidFill>
            <a:srgbClr val="DCE6F2"/>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50000"/>
              </a:spcBef>
              <a:buFont typeface="Arial" panose="020B0604020202020204" pitchFamily="34" charset="0"/>
              <a:buNone/>
            </a:pPr>
            <a:r>
              <a:rPr lang="en-US" altLang="zh-CN" sz="2000" b="1" dirty="0">
                <a:solidFill>
                  <a:schemeClr val="hlink"/>
                </a:solidFill>
                <a:latin typeface="Times New Roman" panose="02020603050405020304" pitchFamily="18" charset="0"/>
                <a:ea typeface="华文行楷" panose="02010800040101010101" pitchFamily="2" charset="-122"/>
              </a:rPr>
              <a:t>24</a:t>
            </a:r>
            <a:endParaRPr lang="en-US" altLang="zh-CN" sz="2000" b="1" dirty="0">
              <a:solidFill>
                <a:schemeClr val="hlink"/>
              </a:solidFill>
              <a:latin typeface="Times New Roman" panose="02020603050405020304" pitchFamily="18" charset="0"/>
              <a:ea typeface="华文行楷" panose="02010800040101010101" pitchFamily="2" charset="-122"/>
            </a:endParaRPr>
          </a:p>
        </p:txBody>
      </p:sp>
      <p:sp>
        <p:nvSpPr>
          <p:cNvPr id="49164" name="Oval 13"/>
          <p:cNvSpPr/>
          <p:nvPr/>
        </p:nvSpPr>
        <p:spPr>
          <a:xfrm>
            <a:off x="6386513" y="1412875"/>
            <a:ext cx="457200" cy="457200"/>
          </a:xfrm>
          <a:prstGeom prst="ellipse">
            <a:avLst/>
          </a:prstGeom>
          <a:solidFill>
            <a:srgbClr val="DCE6F2"/>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50000"/>
              </a:spcBef>
              <a:buFont typeface="Arial" panose="020B0604020202020204" pitchFamily="34" charset="0"/>
              <a:buNone/>
            </a:pPr>
            <a:r>
              <a:rPr lang="en-US" altLang="zh-CN" sz="2000" b="1" dirty="0">
                <a:solidFill>
                  <a:schemeClr val="hlink"/>
                </a:solidFill>
                <a:latin typeface="Times New Roman" panose="02020603050405020304" pitchFamily="18" charset="0"/>
                <a:ea typeface="华文行楷" panose="02010800040101010101" pitchFamily="2" charset="-122"/>
              </a:rPr>
              <a:t>12</a:t>
            </a:r>
            <a:endParaRPr lang="en-US" altLang="zh-CN" sz="2000" b="1" dirty="0">
              <a:solidFill>
                <a:schemeClr val="hlink"/>
              </a:solidFill>
              <a:latin typeface="Times New Roman" panose="02020603050405020304" pitchFamily="18" charset="0"/>
              <a:ea typeface="华文行楷" panose="02010800040101010101" pitchFamily="2" charset="-122"/>
            </a:endParaRPr>
          </a:p>
        </p:txBody>
      </p:sp>
      <p:sp>
        <p:nvSpPr>
          <p:cNvPr id="49165" name="Oval 14"/>
          <p:cNvSpPr/>
          <p:nvPr/>
        </p:nvSpPr>
        <p:spPr>
          <a:xfrm>
            <a:off x="6096000" y="2817813"/>
            <a:ext cx="457200" cy="457200"/>
          </a:xfrm>
          <a:prstGeom prst="ellipse">
            <a:avLst/>
          </a:prstGeom>
          <a:solidFill>
            <a:srgbClr val="DCE6F2"/>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50000"/>
              </a:spcBef>
              <a:buFont typeface="Arial" panose="020B0604020202020204" pitchFamily="34" charset="0"/>
              <a:buNone/>
            </a:pPr>
            <a:r>
              <a:rPr lang="en-US" altLang="zh-CN" sz="2000" b="1" dirty="0">
                <a:solidFill>
                  <a:schemeClr val="hlink"/>
                </a:solidFill>
                <a:latin typeface="Times New Roman" panose="02020603050405020304" pitchFamily="18" charset="0"/>
                <a:ea typeface="华文行楷" panose="02010800040101010101" pitchFamily="2" charset="-122"/>
              </a:rPr>
              <a:t>47</a:t>
            </a:r>
            <a:endParaRPr lang="en-US" altLang="zh-CN" sz="2000" b="1" dirty="0">
              <a:solidFill>
                <a:schemeClr val="hlink"/>
              </a:solidFill>
              <a:latin typeface="Times New Roman" panose="02020603050405020304" pitchFamily="18" charset="0"/>
              <a:ea typeface="华文行楷" panose="02010800040101010101" pitchFamily="2" charset="-122"/>
            </a:endParaRPr>
          </a:p>
        </p:txBody>
      </p:sp>
      <p:sp>
        <p:nvSpPr>
          <p:cNvPr id="49166" name="Oval 15"/>
          <p:cNvSpPr/>
          <p:nvPr/>
        </p:nvSpPr>
        <p:spPr>
          <a:xfrm>
            <a:off x="5705475" y="2151063"/>
            <a:ext cx="457200" cy="457200"/>
          </a:xfrm>
          <a:prstGeom prst="ellipse">
            <a:avLst/>
          </a:prstGeom>
          <a:solidFill>
            <a:srgbClr val="DCE6F2"/>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50000"/>
              </a:spcBef>
              <a:buFont typeface="Arial" panose="020B0604020202020204" pitchFamily="34" charset="0"/>
              <a:buNone/>
            </a:pPr>
            <a:r>
              <a:rPr lang="en-US" altLang="zh-CN" sz="2000" b="1" dirty="0">
                <a:solidFill>
                  <a:schemeClr val="hlink"/>
                </a:solidFill>
                <a:latin typeface="Times New Roman" panose="02020603050405020304" pitchFamily="18" charset="0"/>
                <a:ea typeface="华文行楷" panose="02010800040101010101" pitchFamily="2" charset="-122"/>
              </a:rPr>
              <a:t>38</a:t>
            </a:r>
            <a:endParaRPr lang="en-US" altLang="zh-CN" sz="2000" b="1" dirty="0">
              <a:solidFill>
                <a:schemeClr val="hlink"/>
              </a:solidFill>
              <a:latin typeface="Times New Roman" panose="02020603050405020304" pitchFamily="18" charset="0"/>
              <a:ea typeface="华文行楷" panose="02010800040101010101" pitchFamily="2" charset="-122"/>
            </a:endParaRPr>
          </a:p>
        </p:txBody>
      </p:sp>
      <p:sp>
        <p:nvSpPr>
          <p:cNvPr id="49167" name="Oval 16"/>
          <p:cNvSpPr/>
          <p:nvPr/>
        </p:nvSpPr>
        <p:spPr>
          <a:xfrm>
            <a:off x="5157788" y="2728913"/>
            <a:ext cx="457200" cy="457200"/>
          </a:xfrm>
          <a:prstGeom prst="ellipse">
            <a:avLst/>
          </a:prstGeom>
          <a:solidFill>
            <a:srgbClr val="DCE6F2"/>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50000"/>
              </a:spcBef>
              <a:buFont typeface="Arial" panose="020B0604020202020204" pitchFamily="34" charset="0"/>
              <a:buNone/>
            </a:pPr>
            <a:r>
              <a:rPr lang="en-US" altLang="zh-CN" sz="2000" b="1" dirty="0">
                <a:solidFill>
                  <a:schemeClr val="hlink"/>
                </a:solidFill>
                <a:latin typeface="Times New Roman" panose="02020603050405020304" pitchFamily="18" charset="0"/>
                <a:ea typeface="华文行楷" panose="02010800040101010101" pitchFamily="2" charset="-122"/>
              </a:rPr>
              <a:t>85</a:t>
            </a:r>
            <a:endParaRPr lang="en-US" altLang="zh-CN" sz="2000" b="1" dirty="0">
              <a:solidFill>
                <a:schemeClr val="hlink"/>
              </a:solidFill>
              <a:latin typeface="Times New Roman" panose="02020603050405020304" pitchFamily="18" charset="0"/>
              <a:ea typeface="华文行楷" panose="02010800040101010101" pitchFamily="2" charset="-122"/>
            </a:endParaRPr>
          </a:p>
        </p:txBody>
      </p:sp>
      <p:sp>
        <p:nvSpPr>
          <p:cNvPr id="49168" name="Oval 17"/>
          <p:cNvSpPr/>
          <p:nvPr/>
        </p:nvSpPr>
        <p:spPr>
          <a:xfrm>
            <a:off x="4724400" y="3317875"/>
            <a:ext cx="457200" cy="457200"/>
          </a:xfrm>
          <a:prstGeom prst="ellipse">
            <a:avLst/>
          </a:prstGeom>
          <a:solidFill>
            <a:srgbClr val="DCE6F2"/>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sz="2000" b="1" dirty="0">
                <a:solidFill>
                  <a:schemeClr val="hlink"/>
                </a:solidFill>
                <a:latin typeface="Times New Roman" panose="02020603050405020304" pitchFamily="18" charset="0"/>
                <a:ea typeface="宋体" panose="02010600030101010101" pitchFamily="2" charset="-122"/>
              </a:rPr>
              <a:t>91</a:t>
            </a:r>
            <a:endParaRPr lang="en-US" altLang="zh-CN" sz="2000" b="1" dirty="0">
              <a:solidFill>
                <a:schemeClr val="hlink"/>
              </a:solidFill>
              <a:latin typeface="Times New Roman" panose="02020603050405020304" pitchFamily="18" charset="0"/>
              <a:ea typeface="宋体" panose="02010600030101010101" pitchFamily="2" charset="-122"/>
            </a:endParaRPr>
          </a:p>
        </p:txBody>
      </p:sp>
      <p:sp>
        <p:nvSpPr>
          <p:cNvPr id="49169" name="Oval 18"/>
          <p:cNvSpPr/>
          <p:nvPr/>
        </p:nvSpPr>
        <p:spPr>
          <a:xfrm>
            <a:off x="6781800" y="2860675"/>
            <a:ext cx="457200" cy="457200"/>
          </a:xfrm>
          <a:prstGeom prst="ellipse">
            <a:avLst/>
          </a:prstGeom>
          <a:solidFill>
            <a:srgbClr val="DCE6F2"/>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sz="2000" b="1" dirty="0">
                <a:solidFill>
                  <a:schemeClr val="hlink"/>
                </a:solidFill>
                <a:latin typeface="Times New Roman" panose="02020603050405020304" pitchFamily="18" charset="0"/>
                <a:ea typeface="宋体" panose="02010600030101010101" pitchFamily="2" charset="-122"/>
              </a:rPr>
              <a:t>30</a:t>
            </a:r>
            <a:endParaRPr lang="en-US" altLang="zh-CN" sz="2000" b="1" dirty="0">
              <a:solidFill>
                <a:schemeClr val="hlink"/>
              </a:solidFill>
              <a:latin typeface="Times New Roman" panose="02020603050405020304" pitchFamily="18" charset="0"/>
              <a:ea typeface="宋体" panose="02010600030101010101" pitchFamily="2" charset="-122"/>
            </a:endParaRPr>
          </a:p>
        </p:txBody>
      </p:sp>
      <p:sp>
        <p:nvSpPr>
          <p:cNvPr id="49170" name="Oval 19"/>
          <p:cNvSpPr/>
          <p:nvPr/>
        </p:nvSpPr>
        <p:spPr>
          <a:xfrm>
            <a:off x="7543800" y="2836863"/>
            <a:ext cx="457200" cy="457200"/>
          </a:xfrm>
          <a:prstGeom prst="ellipse">
            <a:avLst/>
          </a:prstGeom>
          <a:solidFill>
            <a:srgbClr val="DCE6F2"/>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50000"/>
              </a:spcBef>
              <a:buFont typeface="Arial" panose="020B0604020202020204" pitchFamily="34" charset="0"/>
              <a:buNone/>
            </a:pPr>
            <a:r>
              <a:rPr lang="en-US" altLang="zh-CN" sz="2000" b="1" dirty="0">
                <a:solidFill>
                  <a:schemeClr val="hlink"/>
                </a:solidFill>
                <a:latin typeface="Times New Roman" panose="02020603050405020304" pitchFamily="18" charset="0"/>
                <a:ea typeface="华文行楷" panose="02010800040101010101" pitchFamily="2" charset="-122"/>
              </a:rPr>
              <a:t>53</a:t>
            </a:r>
            <a:endParaRPr lang="en-US" altLang="zh-CN" sz="2000" b="1" dirty="0">
              <a:solidFill>
                <a:schemeClr val="hlink"/>
              </a:solidFill>
              <a:latin typeface="Times New Roman" panose="02020603050405020304" pitchFamily="18" charset="0"/>
              <a:ea typeface="华文行楷" panose="02010800040101010101" pitchFamily="2" charset="-122"/>
            </a:endParaRPr>
          </a:p>
        </p:txBody>
      </p:sp>
      <p:sp>
        <p:nvSpPr>
          <p:cNvPr id="49171" name="Text Box 52"/>
          <p:cNvSpPr txBox="1"/>
          <p:nvPr/>
        </p:nvSpPr>
        <p:spPr>
          <a:xfrm>
            <a:off x="2325688" y="3644900"/>
            <a:ext cx="4983162" cy="457200"/>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50000"/>
              </a:spcBef>
              <a:buFont typeface="Arial" panose="020B0604020202020204" pitchFamily="34" charset="0"/>
              <a:buNone/>
            </a:pPr>
            <a:r>
              <a:rPr lang="zh-CN" altLang="en-US" dirty="0">
                <a:latin typeface="黑体" panose="02010609060101010101" pitchFamily="49" charset="-122"/>
              </a:rPr>
              <a:t>大根堆			小根堆</a:t>
            </a:r>
            <a:endParaRPr lang="zh-CN" altLang="en-US" dirty="0">
              <a:latin typeface="黑体" panose="02010609060101010101" pitchFamily="49" charset="-122"/>
            </a:endParaRPr>
          </a:p>
        </p:txBody>
      </p:sp>
      <p:sp>
        <p:nvSpPr>
          <p:cNvPr id="44052" name="Rectangle 53"/>
          <p:cNvSpPr/>
          <p:nvPr/>
        </p:nvSpPr>
        <p:spPr>
          <a:xfrm>
            <a:off x="609600" y="4348163"/>
            <a:ext cx="7875588" cy="2176462"/>
          </a:xfrm>
          <a:prstGeom prst="rect">
            <a:avLst/>
          </a:prstGeom>
          <a:noFill/>
          <a:ln w="9525">
            <a:noFill/>
          </a:ln>
        </p:spPr>
        <p:txBody>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381000" lvl="0" indent="-381000" eaLnBrk="1" hangingPunct="1">
              <a:spcBef>
                <a:spcPct val="15000"/>
              </a:spcBef>
            </a:pP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排序过程</a:t>
            </a:r>
            <a:endParaRPr lang="en-US" altLang="zh-CN" dirty="0">
              <a:latin typeface="Times New Roman" panose="02020603050405020304" pitchFamily="18" charset="0"/>
              <a:ea typeface="微软雅黑" panose="020B0503020204020204" pitchFamily="34" charset="-122"/>
              <a:cs typeface="Times New Roman" panose="02020603050405020304" pitchFamily="18" charset="0"/>
            </a:endParaRPr>
          </a:p>
          <a:p>
            <a:pPr marL="914400" lvl="1" indent="-457200" eaLnBrk="1" hangingPunct="1">
              <a:spcBef>
                <a:spcPct val="15000"/>
              </a:spcBef>
              <a:buFont typeface="黑体" panose="02010609060101010101" pitchFamily="49" charset="-122"/>
              <a:buAutoNum type="circleNumDbPlain"/>
            </a:pP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以初始关键字序列，</a:t>
            </a:r>
            <a:r>
              <a:rPr lang="zh-CN" altLang="en-US"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建立堆</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dirty="0">
              <a:latin typeface="Times New Roman" panose="02020603050405020304" pitchFamily="18" charset="0"/>
              <a:ea typeface="微软雅黑" panose="020B0503020204020204" pitchFamily="34" charset="-122"/>
              <a:cs typeface="Times New Roman" panose="02020603050405020304" pitchFamily="18" charset="0"/>
            </a:endParaRPr>
          </a:p>
          <a:p>
            <a:pPr marL="914400" lvl="1" indent="-457200" eaLnBrk="1" hangingPunct="1">
              <a:spcBef>
                <a:spcPct val="15000"/>
              </a:spcBef>
              <a:buFont typeface="黑体" panose="02010609060101010101" pitchFamily="49" charset="-122"/>
              <a:buAutoNum type="circleNumDbPlain"/>
            </a:pP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输出堆顶元素；</a:t>
            </a:r>
            <a:endParaRPr lang="en-US" altLang="zh-CN" dirty="0">
              <a:latin typeface="Times New Roman" panose="02020603050405020304" pitchFamily="18" charset="0"/>
              <a:ea typeface="微软雅黑" panose="020B0503020204020204" pitchFamily="34" charset="-122"/>
              <a:cs typeface="Times New Roman" panose="02020603050405020304" pitchFamily="18" charset="0"/>
            </a:endParaRPr>
          </a:p>
          <a:p>
            <a:pPr marL="914400" lvl="1" indent="-457200" eaLnBrk="1" hangingPunct="1">
              <a:spcBef>
                <a:spcPct val="15000"/>
              </a:spcBef>
              <a:buFont typeface="黑体" panose="02010609060101010101" pitchFamily="49" charset="-122"/>
              <a:buAutoNum type="circleNumDbPlain"/>
            </a:pPr>
            <a:r>
              <a:rPr lang="zh-CN" altLang="en-US"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调整</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余下的元素，使其成为一个</a:t>
            </a:r>
            <a:r>
              <a:rPr lang="zh-CN" altLang="en-US"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新堆</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dirty="0">
              <a:latin typeface="Times New Roman" panose="02020603050405020304" pitchFamily="18" charset="0"/>
              <a:ea typeface="微软雅黑" panose="020B0503020204020204" pitchFamily="34" charset="-122"/>
              <a:cs typeface="Times New Roman" panose="02020603050405020304" pitchFamily="18" charset="0"/>
            </a:endParaRPr>
          </a:p>
          <a:p>
            <a:pPr marL="914400" lvl="1" indent="-457200" eaLnBrk="1" hangingPunct="1">
              <a:spcBef>
                <a:spcPct val="15000"/>
              </a:spcBef>
              <a:buFont typeface="黑体" panose="02010609060101010101" pitchFamily="49" charset="-122"/>
              <a:buAutoNum type="circleNumDbPlain"/>
            </a:pP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重复第</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2,3</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步</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n</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次，得到一个有序序列。</a:t>
            </a:r>
            <a:endParaRPr lang="zh-CN" altLang="en-US"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9173" name="Line 57"/>
          <p:cNvSpPr/>
          <p:nvPr/>
        </p:nvSpPr>
        <p:spPr>
          <a:xfrm flipH="1">
            <a:off x="2414588" y="1773238"/>
            <a:ext cx="381000" cy="425450"/>
          </a:xfrm>
          <a:prstGeom prst="line">
            <a:avLst/>
          </a:prstGeom>
          <a:ln w="9525" cap="flat" cmpd="sng">
            <a:solidFill>
              <a:schemeClr val="tx1"/>
            </a:solidFill>
            <a:prstDash val="solid"/>
            <a:headEnd type="none" w="med" len="med"/>
            <a:tailEnd type="none" w="med" len="med"/>
          </a:ln>
        </p:spPr>
      </p:sp>
      <p:sp>
        <p:nvSpPr>
          <p:cNvPr id="49174" name="Line 58"/>
          <p:cNvSpPr/>
          <p:nvPr/>
        </p:nvSpPr>
        <p:spPr>
          <a:xfrm flipH="1">
            <a:off x="1881188" y="2503488"/>
            <a:ext cx="228600" cy="228600"/>
          </a:xfrm>
          <a:prstGeom prst="line">
            <a:avLst/>
          </a:prstGeom>
          <a:ln w="9525" cap="flat" cmpd="sng">
            <a:solidFill>
              <a:schemeClr val="tx1"/>
            </a:solidFill>
            <a:prstDash val="solid"/>
            <a:headEnd type="none" w="med" len="med"/>
            <a:tailEnd type="none" w="med" len="med"/>
          </a:ln>
        </p:spPr>
      </p:sp>
      <p:sp>
        <p:nvSpPr>
          <p:cNvPr id="49175" name="Line 59"/>
          <p:cNvSpPr/>
          <p:nvPr/>
        </p:nvSpPr>
        <p:spPr>
          <a:xfrm>
            <a:off x="2414588" y="2459038"/>
            <a:ext cx="228600" cy="304800"/>
          </a:xfrm>
          <a:prstGeom prst="line">
            <a:avLst/>
          </a:prstGeom>
          <a:ln w="9525" cap="flat" cmpd="sng">
            <a:solidFill>
              <a:schemeClr val="tx1"/>
            </a:solidFill>
            <a:prstDash val="solid"/>
            <a:headEnd type="none" w="med" len="med"/>
            <a:tailEnd type="none" w="med" len="med"/>
          </a:ln>
        </p:spPr>
      </p:sp>
      <p:sp>
        <p:nvSpPr>
          <p:cNvPr id="49176" name="Line 60"/>
          <p:cNvSpPr/>
          <p:nvPr/>
        </p:nvSpPr>
        <p:spPr>
          <a:xfrm>
            <a:off x="3100388" y="1773238"/>
            <a:ext cx="381000" cy="457200"/>
          </a:xfrm>
          <a:prstGeom prst="line">
            <a:avLst/>
          </a:prstGeom>
          <a:ln w="9525" cap="flat" cmpd="sng">
            <a:solidFill>
              <a:schemeClr val="tx1"/>
            </a:solidFill>
            <a:prstDash val="solid"/>
            <a:headEnd type="none" w="med" len="med"/>
            <a:tailEnd type="none" w="med" len="med"/>
          </a:ln>
        </p:spPr>
      </p:sp>
      <p:sp>
        <p:nvSpPr>
          <p:cNvPr id="49177" name="Line 61"/>
          <p:cNvSpPr/>
          <p:nvPr/>
        </p:nvSpPr>
        <p:spPr>
          <a:xfrm flipH="1">
            <a:off x="3405188" y="2535238"/>
            <a:ext cx="152400" cy="228600"/>
          </a:xfrm>
          <a:prstGeom prst="line">
            <a:avLst/>
          </a:prstGeom>
          <a:ln w="9525" cap="flat" cmpd="sng">
            <a:solidFill>
              <a:schemeClr val="tx1"/>
            </a:solidFill>
            <a:prstDash val="solid"/>
            <a:headEnd type="none" w="med" len="med"/>
            <a:tailEnd type="none" w="med" len="med"/>
          </a:ln>
        </p:spPr>
      </p:sp>
      <p:sp>
        <p:nvSpPr>
          <p:cNvPr id="49178" name="Line 62"/>
          <p:cNvSpPr/>
          <p:nvPr/>
        </p:nvSpPr>
        <p:spPr>
          <a:xfrm>
            <a:off x="3786188" y="2535238"/>
            <a:ext cx="228600" cy="304800"/>
          </a:xfrm>
          <a:prstGeom prst="line">
            <a:avLst/>
          </a:prstGeom>
          <a:ln w="9525" cap="flat" cmpd="sng">
            <a:solidFill>
              <a:schemeClr val="tx1"/>
            </a:solidFill>
            <a:prstDash val="solid"/>
            <a:headEnd type="none" w="med" len="med"/>
            <a:tailEnd type="none" w="med" len="med"/>
          </a:ln>
        </p:spPr>
      </p:sp>
      <p:sp>
        <p:nvSpPr>
          <p:cNvPr id="49179" name="Line 63"/>
          <p:cNvSpPr/>
          <p:nvPr/>
        </p:nvSpPr>
        <p:spPr>
          <a:xfrm flipH="1">
            <a:off x="1347788" y="3092450"/>
            <a:ext cx="228600" cy="228600"/>
          </a:xfrm>
          <a:prstGeom prst="line">
            <a:avLst/>
          </a:prstGeom>
          <a:ln w="9525" cap="flat" cmpd="sng">
            <a:solidFill>
              <a:schemeClr val="tx1"/>
            </a:solidFill>
            <a:prstDash val="solid"/>
            <a:headEnd type="none" w="med" len="med"/>
            <a:tailEnd type="none" w="med" len="med"/>
          </a:ln>
        </p:spPr>
      </p:sp>
      <p:sp>
        <p:nvSpPr>
          <p:cNvPr id="49180" name="Oval 64"/>
          <p:cNvSpPr/>
          <p:nvPr/>
        </p:nvSpPr>
        <p:spPr>
          <a:xfrm>
            <a:off x="3390900" y="2120900"/>
            <a:ext cx="457200" cy="457200"/>
          </a:xfrm>
          <a:prstGeom prst="ellipse">
            <a:avLst/>
          </a:prstGeom>
          <a:solidFill>
            <a:srgbClr val="DCE6F2"/>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50000"/>
              </a:spcBef>
              <a:buFont typeface="Arial" panose="020B0604020202020204" pitchFamily="34" charset="0"/>
              <a:buNone/>
            </a:pPr>
            <a:r>
              <a:rPr lang="en-US" altLang="zh-CN" sz="2000" b="1" dirty="0">
                <a:solidFill>
                  <a:schemeClr val="hlink"/>
                </a:solidFill>
                <a:latin typeface="Times New Roman" panose="02020603050405020304" pitchFamily="18" charset="0"/>
                <a:ea typeface="华文行楷" panose="02010800040101010101" pitchFamily="2" charset="-122"/>
              </a:rPr>
              <a:t>85</a:t>
            </a:r>
            <a:endParaRPr lang="en-US" altLang="zh-CN" sz="2000" b="1" dirty="0">
              <a:solidFill>
                <a:schemeClr val="hlink"/>
              </a:solidFill>
              <a:latin typeface="Times New Roman" panose="02020603050405020304" pitchFamily="18" charset="0"/>
              <a:ea typeface="华文行楷" panose="02010800040101010101" pitchFamily="2" charset="-122"/>
            </a:endParaRPr>
          </a:p>
        </p:txBody>
      </p:sp>
      <p:sp>
        <p:nvSpPr>
          <p:cNvPr id="49181" name="Oval 65"/>
          <p:cNvSpPr/>
          <p:nvPr/>
        </p:nvSpPr>
        <p:spPr>
          <a:xfrm>
            <a:off x="2705100" y="1339850"/>
            <a:ext cx="457200" cy="457200"/>
          </a:xfrm>
          <a:prstGeom prst="ellipse">
            <a:avLst/>
          </a:prstGeom>
          <a:solidFill>
            <a:srgbClr val="DCE6F2"/>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50000"/>
              </a:spcBef>
              <a:buFont typeface="Arial" panose="020B0604020202020204" pitchFamily="34" charset="0"/>
              <a:buNone/>
            </a:pPr>
            <a:r>
              <a:rPr lang="en-US" altLang="zh-CN" sz="2000" b="1" dirty="0">
                <a:solidFill>
                  <a:schemeClr val="hlink"/>
                </a:solidFill>
                <a:latin typeface="Times New Roman" panose="02020603050405020304" pitchFamily="18" charset="0"/>
                <a:ea typeface="华文行楷" panose="02010800040101010101" pitchFamily="2" charset="-122"/>
              </a:rPr>
              <a:t>91</a:t>
            </a:r>
            <a:endParaRPr lang="en-US" altLang="zh-CN" sz="2000" b="1" dirty="0">
              <a:solidFill>
                <a:schemeClr val="hlink"/>
              </a:solidFill>
              <a:latin typeface="Times New Roman" panose="02020603050405020304" pitchFamily="18" charset="0"/>
              <a:ea typeface="华文行楷" panose="02010800040101010101" pitchFamily="2" charset="-122"/>
            </a:endParaRPr>
          </a:p>
        </p:txBody>
      </p:sp>
      <p:sp>
        <p:nvSpPr>
          <p:cNvPr id="49182" name="Oval 66"/>
          <p:cNvSpPr/>
          <p:nvPr/>
        </p:nvSpPr>
        <p:spPr>
          <a:xfrm>
            <a:off x="2414588" y="2744788"/>
            <a:ext cx="457200" cy="457200"/>
          </a:xfrm>
          <a:prstGeom prst="ellipse">
            <a:avLst/>
          </a:prstGeom>
          <a:solidFill>
            <a:srgbClr val="DCE6F2"/>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50000"/>
              </a:spcBef>
              <a:buFont typeface="Arial" panose="020B0604020202020204" pitchFamily="34" charset="0"/>
              <a:buNone/>
            </a:pPr>
            <a:r>
              <a:rPr lang="en-US" altLang="zh-CN" sz="2000" b="1" dirty="0">
                <a:solidFill>
                  <a:schemeClr val="hlink"/>
                </a:solidFill>
                <a:latin typeface="Times New Roman" panose="02020603050405020304" pitchFamily="18" charset="0"/>
                <a:ea typeface="华文行楷" panose="02010800040101010101" pitchFamily="2" charset="-122"/>
              </a:rPr>
              <a:t>36</a:t>
            </a:r>
            <a:endParaRPr lang="en-US" altLang="zh-CN" sz="2000" b="1" dirty="0">
              <a:solidFill>
                <a:schemeClr val="hlink"/>
              </a:solidFill>
              <a:latin typeface="Times New Roman" panose="02020603050405020304" pitchFamily="18" charset="0"/>
              <a:ea typeface="华文行楷" panose="02010800040101010101" pitchFamily="2" charset="-122"/>
            </a:endParaRPr>
          </a:p>
        </p:txBody>
      </p:sp>
      <p:sp>
        <p:nvSpPr>
          <p:cNvPr id="49183" name="Oval 67"/>
          <p:cNvSpPr/>
          <p:nvPr/>
        </p:nvSpPr>
        <p:spPr>
          <a:xfrm>
            <a:off x="2024063" y="2078038"/>
            <a:ext cx="457200" cy="457200"/>
          </a:xfrm>
          <a:prstGeom prst="ellipse">
            <a:avLst/>
          </a:prstGeom>
          <a:solidFill>
            <a:srgbClr val="DCE6F2"/>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50000"/>
              </a:spcBef>
              <a:buFont typeface="Arial" panose="020B0604020202020204" pitchFamily="34" charset="0"/>
              <a:buNone/>
            </a:pPr>
            <a:r>
              <a:rPr lang="en-US" altLang="zh-CN" sz="2000" b="1" dirty="0">
                <a:solidFill>
                  <a:schemeClr val="hlink"/>
                </a:solidFill>
                <a:latin typeface="Times New Roman" panose="02020603050405020304" pitchFamily="18" charset="0"/>
                <a:ea typeface="华文行楷" panose="02010800040101010101" pitchFamily="2" charset="-122"/>
              </a:rPr>
              <a:t>47</a:t>
            </a:r>
            <a:endParaRPr lang="en-US" altLang="zh-CN" sz="2000" b="1" dirty="0">
              <a:solidFill>
                <a:schemeClr val="hlink"/>
              </a:solidFill>
              <a:latin typeface="Times New Roman" panose="02020603050405020304" pitchFamily="18" charset="0"/>
              <a:ea typeface="华文行楷" panose="02010800040101010101" pitchFamily="2" charset="-122"/>
            </a:endParaRPr>
          </a:p>
        </p:txBody>
      </p:sp>
      <p:sp>
        <p:nvSpPr>
          <p:cNvPr id="49184" name="Oval 68"/>
          <p:cNvSpPr/>
          <p:nvPr/>
        </p:nvSpPr>
        <p:spPr>
          <a:xfrm>
            <a:off x="1476375" y="2655888"/>
            <a:ext cx="457200" cy="457200"/>
          </a:xfrm>
          <a:prstGeom prst="ellipse">
            <a:avLst/>
          </a:prstGeom>
          <a:solidFill>
            <a:srgbClr val="DCE6F2"/>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50000"/>
              </a:spcBef>
              <a:buFont typeface="Arial" panose="020B0604020202020204" pitchFamily="34" charset="0"/>
              <a:buNone/>
            </a:pPr>
            <a:r>
              <a:rPr lang="en-US" altLang="zh-CN" sz="2000" b="1" dirty="0">
                <a:solidFill>
                  <a:schemeClr val="hlink"/>
                </a:solidFill>
                <a:latin typeface="Times New Roman" panose="02020603050405020304" pitchFamily="18" charset="0"/>
                <a:ea typeface="华文行楷" panose="02010800040101010101" pitchFamily="2" charset="-122"/>
              </a:rPr>
              <a:t>24</a:t>
            </a:r>
            <a:endParaRPr lang="en-US" altLang="zh-CN" sz="2000" b="1" dirty="0">
              <a:solidFill>
                <a:schemeClr val="hlink"/>
              </a:solidFill>
              <a:latin typeface="Times New Roman" panose="02020603050405020304" pitchFamily="18" charset="0"/>
              <a:ea typeface="华文行楷" panose="02010800040101010101" pitchFamily="2" charset="-122"/>
            </a:endParaRPr>
          </a:p>
        </p:txBody>
      </p:sp>
      <p:sp>
        <p:nvSpPr>
          <p:cNvPr id="49185" name="Oval 69"/>
          <p:cNvSpPr/>
          <p:nvPr/>
        </p:nvSpPr>
        <p:spPr>
          <a:xfrm>
            <a:off x="1042988" y="3244850"/>
            <a:ext cx="457200" cy="457200"/>
          </a:xfrm>
          <a:prstGeom prst="ellipse">
            <a:avLst/>
          </a:prstGeom>
          <a:solidFill>
            <a:srgbClr val="DCE6F2"/>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sz="2000" b="1" dirty="0">
                <a:solidFill>
                  <a:schemeClr val="hlink"/>
                </a:solidFill>
                <a:latin typeface="Times New Roman" panose="02020603050405020304" pitchFamily="18" charset="0"/>
                <a:ea typeface="宋体" panose="02010600030101010101" pitchFamily="2" charset="-122"/>
              </a:rPr>
              <a:t>16</a:t>
            </a:r>
            <a:endParaRPr lang="en-US" altLang="zh-CN" sz="2000" b="1" dirty="0">
              <a:solidFill>
                <a:schemeClr val="hlink"/>
              </a:solidFill>
              <a:latin typeface="Times New Roman" panose="02020603050405020304" pitchFamily="18" charset="0"/>
              <a:ea typeface="宋体" panose="02010600030101010101" pitchFamily="2" charset="-122"/>
            </a:endParaRPr>
          </a:p>
        </p:txBody>
      </p:sp>
      <p:sp>
        <p:nvSpPr>
          <p:cNvPr id="49186" name="Oval 70"/>
          <p:cNvSpPr/>
          <p:nvPr/>
        </p:nvSpPr>
        <p:spPr>
          <a:xfrm>
            <a:off x="3100388" y="2787650"/>
            <a:ext cx="457200" cy="457200"/>
          </a:xfrm>
          <a:prstGeom prst="ellipse">
            <a:avLst/>
          </a:prstGeom>
          <a:solidFill>
            <a:srgbClr val="DCE6F2"/>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sz="2000" b="1" dirty="0">
                <a:solidFill>
                  <a:schemeClr val="hlink"/>
                </a:solidFill>
                <a:latin typeface="Times New Roman" panose="02020603050405020304" pitchFamily="18" charset="0"/>
                <a:ea typeface="宋体" panose="02010600030101010101" pitchFamily="2" charset="-122"/>
              </a:rPr>
              <a:t>53</a:t>
            </a:r>
            <a:endParaRPr lang="en-US" altLang="zh-CN" sz="2000" b="1" dirty="0">
              <a:solidFill>
                <a:schemeClr val="hlink"/>
              </a:solidFill>
              <a:latin typeface="Times New Roman" panose="02020603050405020304" pitchFamily="18" charset="0"/>
              <a:ea typeface="宋体" panose="02010600030101010101" pitchFamily="2" charset="-122"/>
            </a:endParaRPr>
          </a:p>
        </p:txBody>
      </p:sp>
      <p:sp>
        <p:nvSpPr>
          <p:cNvPr id="49187" name="Oval 71"/>
          <p:cNvSpPr/>
          <p:nvPr/>
        </p:nvSpPr>
        <p:spPr>
          <a:xfrm>
            <a:off x="3862388" y="2763838"/>
            <a:ext cx="457200" cy="457200"/>
          </a:xfrm>
          <a:prstGeom prst="ellipse">
            <a:avLst/>
          </a:prstGeom>
          <a:solidFill>
            <a:srgbClr val="DCE6F2"/>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50000"/>
              </a:spcBef>
              <a:buFont typeface="Arial" panose="020B0604020202020204" pitchFamily="34" charset="0"/>
              <a:buNone/>
            </a:pPr>
            <a:r>
              <a:rPr lang="en-US" altLang="zh-CN" sz="2000" b="1" dirty="0">
                <a:solidFill>
                  <a:schemeClr val="hlink"/>
                </a:solidFill>
                <a:latin typeface="Times New Roman" panose="02020603050405020304" pitchFamily="18" charset="0"/>
                <a:ea typeface="华文行楷" panose="02010800040101010101" pitchFamily="2" charset="-122"/>
              </a:rPr>
              <a:t>30</a:t>
            </a:r>
            <a:endParaRPr lang="en-US" altLang="zh-CN" sz="2000" b="1" dirty="0">
              <a:solidFill>
                <a:schemeClr val="hlink"/>
              </a:solidFill>
              <a:latin typeface="Times New Roman" panose="02020603050405020304" pitchFamily="18" charset="0"/>
              <a:ea typeface="华文行楷" panose="02010800040101010101" pitchFamily="2"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4052">
                                            <p:txEl>
                                              <p:pRg st="0" end="0"/>
                                            </p:txEl>
                                          </p:spTgt>
                                        </p:tgtEl>
                                        <p:attrNameLst>
                                          <p:attrName>style.visibility</p:attrName>
                                        </p:attrNameLst>
                                      </p:cBhvr>
                                      <p:to>
                                        <p:strVal val="visible"/>
                                      </p:to>
                                    </p:set>
                                    <p:animEffect transition="in" filter="fade">
                                      <p:cBhvr>
                                        <p:cTn id="7" dur="500"/>
                                        <p:tgtEl>
                                          <p:spTgt spid="44052">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4052">
                                            <p:txEl>
                                              <p:pRg st="1" end="1"/>
                                            </p:txEl>
                                          </p:spTgt>
                                        </p:tgtEl>
                                        <p:attrNameLst>
                                          <p:attrName>style.visibility</p:attrName>
                                        </p:attrNameLst>
                                      </p:cBhvr>
                                      <p:to>
                                        <p:strVal val="visible"/>
                                      </p:to>
                                    </p:set>
                                    <p:animEffect transition="in" filter="fade">
                                      <p:cBhvr>
                                        <p:cTn id="11" dur="500"/>
                                        <p:tgtEl>
                                          <p:spTgt spid="44052">
                                            <p:txEl>
                                              <p:pRg st="1" end="1"/>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44052">
                                            <p:txEl>
                                              <p:charRg st="19" end="29"/>
                                            </p:txEl>
                                          </p:spTgt>
                                        </p:tgtEl>
                                        <p:attrNameLst>
                                          <p:attrName>style.visibility</p:attrName>
                                        </p:attrNameLst>
                                      </p:cBhvr>
                                      <p:to>
                                        <p:strVal val="visible"/>
                                      </p:to>
                                    </p:set>
                                    <p:animEffect transition="in" filter="fade">
                                      <p:cBhvr>
                                        <p:cTn id="15" dur="500"/>
                                        <p:tgtEl>
                                          <p:spTgt spid="44052">
                                            <p:txEl>
                                              <p:charRg st="19" end="29"/>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44052">
                                            <p:txEl>
                                              <p:charRg st="29" end="47"/>
                                            </p:txEl>
                                          </p:spTgt>
                                        </p:tgtEl>
                                        <p:attrNameLst>
                                          <p:attrName>style.visibility</p:attrName>
                                        </p:attrNameLst>
                                      </p:cBhvr>
                                      <p:to>
                                        <p:strVal val="visible"/>
                                      </p:to>
                                    </p:set>
                                    <p:animEffect transition="in" filter="fade">
                                      <p:cBhvr>
                                        <p:cTn id="19" dur="500"/>
                                        <p:tgtEl>
                                          <p:spTgt spid="44052">
                                            <p:txEl>
                                              <p:charRg st="29" end="47"/>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44052">
                                            <p:txEl>
                                              <p:charRg st="47" end="65"/>
                                            </p:txEl>
                                          </p:spTgt>
                                        </p:tgtEl>
                                        <p:attrNameLst>
                                          <p:attrName>style.visibility</p:attrName>
                                        </p:attrNameLst>
                                      </p:cBhvr>
                                      <p:to>
                                        <p:strVal val="visible"/>
                                      </p:to>
                                    </p:set>
                                    <p:animEffect transition="in" filter="fade">
                                      <p:cBhvr>
                                        <p:cTn id="23" dur="500"/>
                                        <p:tgtEl>
                                          <p:spTgt spid="44052">
                                            <p:txEl>
                                              <p:charRg st="47" end="6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idx="4294967295"/>
          </p:nvPr>
        </p:nvSpPr>
        <p:spPr>
          <a:xfrm>
            <a:off x="744538" y="260350"/>
            <a:ext cx="7643813" cy="574675"/>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lang="en-US" altLang="zh-CN" noProof="0" dirty="0">
                <a:ln>
                  <a:noFill/>
                </a:ln>
                <a:effectLst>
                  <a:outerShdw blurRad="38100" dist="38100" dir="2700000" algn="tl">
                    <a:srgbClr val="C0C0C0"/>
                  </a:outerShdw>
                </a:effectLst>
                <a:uLnTx/>
                <a:uFillTx/>
                <a:sym typeface="+mn-ea"/>
              </a:rPr>
              <a:t>8.4 </a:t>
            </a:r>
            <a:r>
              <a:rPr lang="zh-CN" altLang="en-US" noProof="0" dirty="0">
                <a:ln>
                  <a:noFill/>
                </a:ln>
                <a:effectLst>
                  <a:outerShdw blurRad="38100" dist="38100" dir="2700000" algn="tl">
                    <a:srgbClr val="C0C0C0"/>
                  </a:outerShdw>
                </a:effectLst>
                <a:uLnTx/>
                <a:uFillTx/>
                <a:sym typeface="+mn-ea"/>
              </a:rPr>
              <a:t>选择排序</a:t>
            </a:r>
            <a:r>
              <a:rPr lang="en-US" altLang="zh-CN" noProof="0" dirty="0">
                <a:ln>
                  <a:noFill/>
                </a:ln>
                <a:effectLst>
                  <a:outerShdw blurRad="38100" dist="38100" dir="2700000" algn="tl">
                    <a:srgbClr val="C0C0C0"/>
                  </a:outerShdw>
                </a:effectLst>
                <a:uLnTx/>
                <a:uFillTx/>
                <a:sym typeface="+mn-ea"/>
              </a:rPr>
              <a:t>--</a:t>
            </a:r>
            <a:r>
              <a:rPr lang="zh-CN" altLang="en-US" sz="2000" noProof="0" dirty="0">
                <a:ln>
                  <a:noFill/>
                </a:ln>
                <a:effectLst>
                  <a:outerShdw blurRad="38100" dist="38100" dir="2700000" algn="tl">
                    <a:srgbClr val="C0C0C0"/>
                  </a:outerShdw>
                </a:effectLst>
                <a:uLnTx/>
                <a:uFillTx/>
                <a:sym typeface="+mn-ea"/>
              </a:rPr>
              <a:t>堆排序</a:t>
            </a:r>
            <a:endParaRPr kumimoji="0" lang="zh-CN" altLang="en-US" sz="2000" b="0" i="0" u="none" strike="noStrike" kern="0" cap="none" spc="0" normalizeH="0" baseline="0" noProof="0" dirty="0">
              <a:ln>
                <a:noFill/>
              </a:ln>
              <a:solidFill>
                <a:schemeClr val="tx1"/>
              </a:solidFill>
              <a:effectLst>
                <a:outerShdw blurRad="38100" dist="38100" dir="2700000" algn="tl">
                  <a:srgbClr val="C0C0C0"/>
                </a:outerShdw>
              </a:effectLst>
              <a:uLnTx/>
              <a:uFillTx/>
              <a:latin typeface="+mj-lt"/>
              <a:ea typeface="+mj-ea"/>
              <a:cs typeface="+mj-cs"/>
            </a:endParaRPr>
          </a:p>
        </p:txBody>
      </p:sp>
      <p:sp>
        <p:nvSpPr>
          <p:cNvPr id="45059" name="Rectangle 3"/>
          <p:cNvSpPr>
            <a:spLocks noGrp="1"/>
          </p:cNvSpPr>
          <p:nvPr>
            <p:ph type="body" idx="4294967295"/>
          </p:nvPr>
        </p:nvSpPr>
        <p:spPr/>
        <p:txBody>
          <a:bodyPr vert="horz" wrap="square" lIns="91440" tIns="45720" rIns="91440" bIns="45720" anchor="t" anchorCtr="0"/>
          <a:lstStyle/>
          <a:p>
            <a:pPr algn="just">
              <a:spcBef>
                <a:spcPct val="15000"/>
              </a:spcBef>
            </a:pP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堆排序关键解决①和③</a:t>
            </a:r>
            <a:endParaRPr lang="en-US" altLang="zh-CN" dirty="0">
              <a:latin typeface="Times New Roman" panose="02020603050405020304" pitchFamily="18" charset="0"/>
              <a:ea typeface="微软雅黑" panose="020B0503020204020204" pitchFamily="34" charset="-122"/>
              <a:cs typeface="Times New Roman" panose="02020603050405020304" pitchFamily="18" charset="0"/>
            </a:endParaRPr>
          </a:p>
          <a:p>
            <a:pPr lvl="1" algn="just">
              <a:spcBef>
                <a:spcPct val="15000"/>
              </a:spcBef>
            </a:pP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如何由一个无序序列建成一个堆</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 </a:t>
            </a:r>
            <a:endParaRPr lang="en-US" altLang="zh-CN" dirty="0">
              <a:latin typeface="Times New Roman" panose="02020603050405020304" pitchFamily="18" charset="0"/>
              <a:ea typeface="微软雅黑" panose="020B0503020204020204" pitchFamily="34" charset="-122"/>
              <a:cs typeface="Times New Roman" panose="02020603050405020304" pitchFamily="18" charset="0"/>
            </a:endParaRPr>
          </a:p>
          <a:p>
            <a:pPr lvl="1" algn="just">
              <a:spcBef>
                <a:spcPct val="15000"/>
              </a:spcBef>
            </a:pP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输出堆顶元素后，如何调整余下的元素成为一个新堆</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dirty="0">
              <a:latin typeface="Times New Roman" panose="02020603050405020304" pitchFamily="18" charset="0"/>
              <a:ea typeface="微软雅黑" panose="020B0503020204020204" pitchFamily="34" charset="-122"/>
              <a:cs typeface="Times New Roman" panose="02020603050405020304" pitchFamily="18" charset="0"/>
            </a:endParaRPr>
          </a:p>
          <a:p>
            <a:pPr algn="just">
              <a:spcBef>
                <a:spcPct val="15000"/>
              </a:spcBef>
            </a:pP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输出堆顶元素后，堆的重建</a:t>
            </a:r>
            <a:endParaRPr lang="en-US" altLang="zh-CN" dirty="0">
              <a:latin typeface="Times New Roman" panose="02020603050405020304" pitchFamily="18" charset="0"/>
              <a:ea typeface="微软雅黑" panose="020B0503020204020204" pitchFamily="34" charset="-122"/>
              <a:cs typeface="Times New Roman" panose="02020603050405020304" pitchFamily="18" charset="0"/>
            </a:endParaRPr>
          </a:p>
          <a:p>
            <a:pPr lvl="1" algn="just">
              <a:spcBef>
                <a:spcPct val="15000"/>
              </a:spcBef>
            </a:pP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解决这一问题可采用“筛选法”</a:t>
            </a:r>
            <a:endParaRPr lang="en-US" altLang="zh-CN" dirty="0">
              <a:latin typeface="Times New Roman" panose="02020603050405020304" pitchFamily="18" charset="0"/>
              <a:ea typeface="微软雅黑" panose="020B0503020204020204" pitchFamily="34" charset="-122"/>
              <a:cs typeface="Times New Roman" panose="02020603050405020304" pitchFamily="18" charset="0"/>
            </a:endParaRPr>
          </a:p>
          <a:p>
            <a:pPr lvl="1" algn="just">
              <a:spcBef>
                <a:spcPct val="15000"/>
              </a:spcBef>
            </a:pP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基本思想：</a:t>
            </a:r>
            <a:r>
              <a:rPr lang="zh-CN" altLang="en-US"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将堆底推向堆顶</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将</a:t>
            </a:r>
            <a:r>
              <a:rPr lang="zh-CN" altLang="en-US"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新结点</a:t>
            </a:r>
            <a:r>
              <a:rPr lang="en-US" altLang="zh-CN"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R[i]</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的</a:t>
            </a:r>
            <a:r>
              <a:rPr lang="zh-CN" altLang="en-US"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和其左右孩子</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进行</a:t>
            </a:r>
            <a:r>
              <a:rPr lang="zh-CN" altLang="en-US"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比较</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。若</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R[i]</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最小，则无须调整。否则，假设</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R[2i]</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 最小，则将</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R[i]</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和</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R[2i]</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交换位置。这样有可能导致为</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R[2i]</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根的子树不再是堆，但由于</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R[2i]</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的左右子树仍是堆，</a:t>
            </a:r>
            <a:r>
              <a:rPr lang="zh-CN" altLang="en-US"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重复</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上述过程，将以</a:t>
            </a:r>
            <a:r>
              <a:rPr lang="en-US" altLang="zh-CN"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R[2i]</a:t>
            </a:r>
            <a:r>
              <a:rPr lang="zh-CN" altLang="en-US"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为根的子树调整</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为堆。一直调整到树叶，称这个</a:t>
            </a:r>
            <a:r>
              <a:rPr lang="zh-CN" altLang="en-US"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自根到叶子的调整过程为筛选</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 </a:t>
            </a:r>
            <a:endParaRPr lang="zh-CN" altLang="en-US"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5059">
                                            <p:txEl>
                                              <p:pRg st="1" end="1"/>
                                            </p:txEl>
                                          </p:spTgt>
                                        </p:tgtEl>
                                        <p:attrNameLst>
                                          <p:attrName>style.visibility</p:attrName>
                                        </p:attrNameLst>
                                      </p:cBhvr>
                                      <p:to>
                                        <p:strVal val="visible"/>
                                      </p:to>
                                    </p:set>
                                    <p:animEffect transition="in" filter="fade">
                                      <p:cBhvr>
                                        <p:cTn id="7" dur="500"/>
                                        <p:tgtEl>
                                          <p:spTgt spid="45059">
                                            <p:txEl>
                                              <p:pRg st="1" end="1"/>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5059">
                                            <p:txEl>
                                              <p:pRg st="2" end="2"/>
                                            </p:txEl>
                                          </p:spTgt>
                                        </p:tgtEl>
                                        <p:attrNameLst>
                                          <p:attrName>style.visibility</p:attrName>
                                        </p:attrNameLst>
                                      </p:cBhvr>
                                      <p:to>
                                        <p:strVal val="visible"/>
                                      </p:to>
                                    </p:set>
                                    <p:animEffect transition="in" filter="fade">
                                      <p:cBhvr>
                                        <p:cTn id="11" dur="500"/>
                                        <p:tgtEl>
                                          <p:spTgt spid="45059">
                                            <p:txEl>
                                              <p:pRg st="2" end="2"/>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45059">
                                            <p:txEl>
                                              <p:pRg st="4" end="4"/>
                                            </p:txEl>
                                          </p:spTgt>
                                        </p:tgtEl>
                                        <p:attrNameLst>
                                          <p:attrName>style.visibility</p:attrName>
                                        </p:attrNameLst>
                                      </p:cBhvr>
                                      <p:to>
                                        <p:strVal val="visible"/>
                                      </p:to>
                                    </p:set>
                                    <p:animEffect transition="in" filter="fade">
                                      <p:cBhvr>
                                        <p:cTn id="16" dur="500"/>
                                        <p:tgtEl>
                                          <p:spTgt spid="45059">
                                            <p:txEl>
                                              <p:pRg st="4" end="4"/>
                                            </p:txEl>
                                          </p:spTgt>
                                        </p:tgtEl>
                                      </p:cBhvr>
                                    </p:animEffect>
                                  </p:childTnLst>
                                </p:cTn>
                              </p:par>
                            </p:childTnLst>
                          </p:cTn>
                        </p:par>
                        <p:par>
                          <p:cTn id="17" fill="hold">
                            <p:stCondLst>
                              <p:cond delay="500"/>
                            </p:stCondLst>
                            <p:childTnLst>
                              <p:par>
                                <p:cTn id="18" presetID="10" presetClass="entr" presetSubtype="0" fill="hold" nodeType="afterEffect">
                                  <p:stCondLst>
                                    <p:cond delay="0"/>
                                  </p:stCondLst>
                                  <p:childTnLst>
                                    <p:set>
                                      <p:cBhvr>
                                        <p:cTn id="19" dur="1" fill="hold">
                                          <p:stCondLst>
                                            <p:cond delay="0"/>
                                          </p:stCondLst>
                                        </p:cTn>
                                        <p:tgtEl>
                                          <p:spTgt spid="45059">
                                            <p:txEl>
                                              <p:pRg st="5" end="5"/>
                                            </p:txEl>
                                          </p:spTgt>
                                        </p:tgtEl>
                                        <p:attrNameLst>
                                          <p:attrName>style.visibility</p:attrName>
                                        </p:attrNameLst>
                                      </p:cBhvr>
                                      <p:to>
                                        <p:strVal val="visible"/>
                                      </p:to>
                                    </p:set>
                                    <p:animEffect transition="in" filter="fade">
                                      <p:cBhvr>
                                        <p:cTn id="20" dur="500"/>
                                        <p:tgtEl>
                                          <p:spTgt spid="4505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idx="4294967295"/>
          </p:nvPr>
        </p:nvSpPr>
        <p:spPr>
          <a:xfrm>
            <a:off x="744538" y="260350"/>
            <a:ext cx="7643813" cy="574675"/>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lang="en-US" altLang="zh-CN" noProof="0" dirty="0">
                <a:ln>
                  <a:noFill/>
                </a:ln>
                <a:effectLst>
                  <a:outerShdw blurRad="38100" dist="38100" dir="2700000" algn="tl">
                    <a:srgbClr val="C0C0C0"/>
                  </a:outerShdw>
                </a:effectLst>
                <a:uLnTx/>
                <a:uFillTx/>
                <a:sym typeface="+mn-ea"/>
              </a:rPr>
              <a:t>8.4 </a:t>
            </a:r>
            <a:r>
              <a:rPr lang="zh-CN" altLang="en-US" noProof="0" dirty="0">
                <a:ln>
                  <a:noFill/>
                </a:ln>
                <a:effectLst>
                  <a:outerShdw blurRad="38100" dist="38100" dir="2700000" algn="tl">
                    <a:srgbClr val="C0C0C0"/>
                  </a:outerShdw>
                </a:effectLst>
                <a:uLnTx/>
                <a:uFillTx/>
                <a:sym typeface="+mn-ea"/>
              </a:rPr>
              <a:t>选择排序</a:t>
            </a:r>
            <a:r>
              <a:rPr lang="en-US" altLang="zh-CN" noProof="0" dirty="0">
                <a:ln>
                  <a:noFill/>
                </a:ln>
                <a:effectLst>
                  <a:outerShdw blurRad="38100" dist="38100" dir="2700000" algn="tl">
                    <a:srgbClr val="C0C0C0"/>
                  </a:outerShdw>
                </a:effectLst>
                <a:uLnTx/>
                <a:uFillTx/>
                <a:sym typeface="+mn-ea"/>
              </a:rPr>
              <a:t>--</a:t>
            </a:r>
            <a:r>
              <a:rPr lang="zh-CN" altLang="en-US" sz="2000" noProof="0" dirty="0">
                <a:ln>
                  <a:noFill/>
                </a:ln>
                <a:effectLst>
                  <a:outerShdw blurRad="38100" dist="38100" dir="2700000" algn="tl">
                    <a:srgbClr val="C0C0C0"/>
                  </a:outerShdw>
                </a:effectLst>
                <a:uLnTx/>
                <a:uFillTx/>
                <a:sym typeface="+mn-ea"/>
              </a:rPr>
              <a:t>堆排序</a:t>
            </a:r>
            <a:endParaRPr kumimoji="0" lang="zh-CN" altLang="en-US" sz="2000" b="0" i="0" u="none" strike="noStrike" kern="0" cap="none" spc="0" normalizeH="0" baseline="0" noProof="0" dirty="0">
              <a:ln>
                <a:noFill/>
              </a:ln>
              <a:solidFill>
                <a:schemeClr val="tx1"/>
              </a:solidFill>
              <a:effectLst>
                <a:outerShdw blurRad="38100" dist="38100" dir="2700000" algn="tl">
                  <a:srgbClr val="C0C0C0"/>
                </a:outerShdw>
              </a:effectLst>
              <a:uLnTx/>
              <a:uFillTx/>
              <a:latin typeface="+mj-lt"/>
              <a:ea typeface="+mj-ea"/>
              <a:cs typeface="+mj-cs"/>
            </a:endParaRPr>
          </a:p>
        </p:txBody>
      </p:sp>
      <p:sp>
        <p:nvSpPr>
          <p:cNvPr id="51203" name="Rectangle 3"/>
          <p:cNvSpPr>
            <a:spLocks noGrp="1"/>
          </p:cNvSpPr>
          <p:nvPr>
            <p:ph type="body" idx="4294967295"/>
          </p:nvPr>
        </p:nvSpPr>
        <p:spPr/>
        <p:txBody>
          <a:bodyPr vert="horz" wrap="square" lIns="91440" tIns="45720" rIns="91440" bIns="45720" anchor="t" anchorCtr="0"/>
          <a:lstStyle/>
          <a:p>
            <a:endParaRPr lang="zh-CN" altLang="zh-CN" sz="2000" b="1" dirty="0"/>
          </a:p>
        </p:txBody>
      </p:sp>
      <p:grpSp>
        <p:nvGrpSpPr>
          <p:cNvPr id="46084" name="组合 2"/>
          <p:cNvGrpSpPr/>
          <p:nvPr/>
        </p:nvGrpSpPr>
        <p:grpSpPr>
          <a:xfrm>
            <a:off x="395288" y="1268413"/>
            <a:ext cx="4038600" cy="2760662"/>
            <a:chOff x="0" y="0"/>
            <a:chExt cx="4038600" cy="2760989"/>
          </a:xfrm>
        </p:grpSpPr>
        <p:sp>
          <p:nvSpPr>
            <p:cNvPr id="51250" name="Line 4"/>
            <p:cNvSpPr/>
            <p:nvPr/>
          </p:nvSpPr>
          <p:spPr>
            <a:xfrm flipH="1">
              <a:off x="1662112" y="433396"/>
              <a:ext cx="381000" cy="425459"/>
            </a:xfrm>
            <a:prstGeom prst="line">
              <a:avLst/>
            </a:prstGeom>
            <a:ln w="9525" cap="flat" cmpd="sng">
              <a:solidFill>
                <a:schemeClr val="tx1"/>
              </a:solidFill>
              <a:prstDash val="solid"/>
              <a:headEnd type="none" w="med" len="med"/>
              <a:tailEnd type="none" w="med" len="med"/>
            </a:ln>
          </p:spPr>
        </p:sp>
        <p:sp>
          <p:nvSpPr>
            <p:cNvPr id="51251" name="Line 5"/>
            <p:cNvSpPr/>
            <p:nvPr/>
          </p:nvSpPr>
          <p:spPr>
            <a:xfrm flipH="1">
              <a:off x="1128712" y="1163662"/>
              <a:ext cx="228600" cy="228605"/>
            </a:xfrm>
            <a:prstGeom prst="line">
              <a:avLst/>
            </a:prstGeom>
            <a:ln w="9525" cap="flat" cmpd="sng">
              <a:solidFill>
                <a:schemeClr val="tx1"/>
              </a:solidFill>
              <a:prstDash val="solid"/>
              <a:headEnd type="none" w="med" len="med"/>
              <a:tailEnd type="none" w="med" len="med"/>
            </a:ln>
          </p:spPr>
        </p:sp>
        <p:sp>
          <p:nvSpPr>
            <p:cNvPr id="51252" name="Line 6"/>
            <p:cNvSpPr/>
            <p:nvPr/>
          </p:nvSpPr>
          <p:spPr>
            <a:xfrm>
              <a:off x="1662112" y="1119211"/>
              <a:ext cx="228600" cy="304807"/>
            </a:xfrm>
            <a:prstGeom prst="line">
              <a:avLst/>
            </a:prstGeom>
            <a:ln w="9525" cap="flat" cmpd="sng">
              <a:solidFill>
                <a:schemeClr val="tx1"/>
              </a:solidFill>
              <a:prstDash val="solid"/>
              <a:headEnd type="none" w="med" len="med"/>
              <a:tailEnd type="none" w="med" len="med"/>
            </a:ln>
          </p:spPr>
        </p:sp>
        <p:sp>
          <p:nvSpPr>
            <p:cNvPr id="51253" name="Line 7"/>
            <p:cNvSpPr/>
            <p:nvPr/>
          </p:nvSpPr>
          <p:spPr>
            <a:xfrm>
              <a:off x="2347912" y="433396"/>
              <a:ext cx="381000" cy="457210"/>
            </a:xfrm>
            <a:prstGeom prst="line">
              <a:avLst/>
            </a:prstGeom>
            <a:ln w="9525" cap="flat" cmpd="sng">
              <a:solidFill>
                <a:schemeClr val="tx1"/>
              </a:solidFill>
              <a:prstDash val="solid"/>
              <a:headEnd type="none" w="med" len="med"/>
              <a:tailEnd type="none" w="med" len="med"/>
            </a:ln>
          </p:spPr>
        </p:sp>
        <p:sp>
          <p:nvSpPr>
            <p:cNvPr id="51254" name="Line 8"/>
            <p:cNvSpPr/>
            <p:nvPr/>
          </p:nvSpPr>
          <p:spPr>
            <a:xfrm flipH="1">
              <a:off x="2652712" y="1195413"/>
              <a:ext cx="152400" cy="228605"/>
            </a:xfrm>
            <a:prstGeom prst="line">
              <a:avLst/>
            </a:prstGeom>
            <a:ln w="9525" cap="flat" cmpd="sng">
              <a:solidFill>
                <a:schemeClr val="tx1"/>
              </a:solidFill>
              <a:prstDash val="solid"/>
              <a:headEnd type="none" w="med" len="med"/>
              <a:tailEnd type="none" w="med" len="med"/>
            </a:ln>
          </p:spPr>
        </p:sp>
        <p:sp>
          <p:nvSpPr>
            <p:cNvPr id="51255" name="Line 9"/>
            <p:cNvSpPr/>
            <p:nvPr/>
          </p:nvSpPr>
          <p:spPr>
            <a:xfrm>
              <a:off x="3033712" y="1195413"/>
              <a:ext cx="228600" cy="304807"/>
            </a:xfrm>
            <a:prstGeom prst="line">
              <a:avLst/>
            </a:prstGeom>
            <a:ln w="9525" cap="flat" cmpd="sng">
              <a:solidFill>
                <a:schemeClr val="tx1"/>
              </a:solidFill>
              <a:prstDash val="solid"/>
              <a:headEnd type="none" w="med" len="med"/>
              <a:tailEnd type="none" w="med" len="med"/>
            </a:ln>
          </p:spPr>
        </p:sp>
        <p:sp>
          <p:nvSpPr>
            <p:cNvPr id="51256" name="Line 10"/>
            <p:cNvSpPr/>
            <p:nvPr/>
          </p:nvSpPr>
          <p:spPr>
            <a:xfrm flipH="1">
              <a:off x="595312" y="1752638"/>
              <a:ext cx="228600" cy="228605"/>
            </a:xfrm>
            <a:prstGeom prst="line">
              <a:avLst/>
            </a:prstGeom>
            <a:ln w="9525" cap="flat" cmpd="sng">
              <a:solidFill>
                <a:schemeClr val="tx1"/>
              </a:solidFill>
              <a:prstDash val="solid"/>
              <a:headEnd type="none" w="med" len="med"/>
              <a:tailEnd type="none" w="med" len="med"/>
            </a:ln>
          </p:spPr>
        </p:sp>
        <p:sp>
          <p:nvSpPr>
            <p:cNvPr id="51257" name="Oval 11"/>
            <p:cNvSpPr/>
            <p:nvPr/>
          </p:nvSpPr>
          <p:spPr>
            <a:xfrm>
              <a:off x="2638425" y="781067"/>
              <a:ext cx="457200" cy="457210"/>
            </a:xfrm>
            <a:prstGeom prst="ellipse">
              <a:avLst/>
            </a:prstGeom>
            <a:solidFill>
              <a:srgbClr val="DCE6F2"/>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50000"/>
                </a:spcBef>
                <a:buFont typeface="Arial" panose="020B0604020202020204" pitchFamily="34" charset="0"/>
                <a:buNone/>
              </a:pPr>
              <a:r>
                <a:rPr lang="en-US" altLang="zh-CN" sz="2000" b="1" dirty="0">
                  <a:solidFill>
                    <a:schemeClr val="hlink"/>
                  </a:solidFill>
                  <a:latin typeface="Times New Roman" panose="02020603050405020304" pitchFamily="18" charset="0"/>
                  <a:ea typeface="宋体" panose="02010600030101010101" pitchFamily="2" charset="-122"/>
                </a:rPr>
                <a:t>24</a:t>
              </a:r>
              <a:endParaRPr lang="en-US" altLang="zh-CN" sz="2000" b="1" dirty="0">
                <a:solidFill>
                  <a:schemeClr val="hlink"/>
                </a:solidFill>
                <a:latin typeface="Times New Roman" panose="02020603050405020304" pitchFamily="18" charset="0"/>
                <a:ea typeface="宋体" panose="02010600030101010101" pitchFamily="2" charset="-122"/>
              </a:endParaRPr>
            </a:p>
          </p:txBody>
        </p:sp>
        <p:sp>
          <p:nvSpPr>
            <p:cNvPr id="51258" name="Oval 12"/>
            <p:cNvSpPr/>
            <p:nvPr/>
          </p:nvSpPr>
          <p:spPr>
            <a:xfrm>
              <a:off x="1952625" y="0"/>
              <a:ext cx="457200" cy="457210"/>
            </a:xfrm>
            <a:prstGeom prst="ellipse">
              <a:avLst/>
            </a:prstGeom>
            <a:solidFill>
              <a:srgbClr val="DCE6F2"/>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50000"/>
                </a:spcBef>
                <a:buFont typeface="Arial" panose="020B0604020202020204" pitchFamily="34" charset="0"/>
                <a:buNone/>
              </a:pPr>
              <a:r>
                <a:rPr lang="en-US" altLang="zh-CN" sz="2000" b="1" dirty="0">
                  <a:solidFill>
                    <a:schemeClr val="hlink"/>
                  </a:solidFill>
                  <a:latin typeface="Times New Roman" panose="02020603050405020304" pitchFamily="18" charset="0"/>
                  <a:ea typeface="宋体" panose="02010600030101010101" pitchFamily="2" charset="-122"/>
                </a:rPr>
                <a:t>12</a:t>
              </a:r>
              <a:endParaRPr lang="en-US" altLang="zh-CN" sz="2000" b="1" dirty="0">
                <a:solidFill>
                  <a:schemeClr val="hlink"/>
                </a:solidFill>
                <a:latin typeface="Times New Roman" panose="02020603050405020304" pitchFamily="18" charset="0"/>
                <a:ea typeface="宋体" panose="02010600030101010101" pitchFamily="2" charset="-122"/>
              </a:endParaRPr>
            </a:p>
          </p:txBody>
        </p:sp>
        <p:sp>
          <p:nvSpPr>
            <p:cNvPr id="51259" name="Oval 13"/>
            <p:cNvSpPr/>
            <p:nvPr/>
          </p:nvSpPr>
          <p:spPr>
            <a:xfrm>
              <a:off x="1662112" y="1404968"/>
              <a:ext cx="457200" cy="457210"/>
            </a:xfrm>
            <a:prstGeom prst="ellipse">
              <a:avLst/>
            </a:prstGeom>
            <a:solidFill>
              <a:srgbClr val="DCE6F2"/>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50000"/>
                </a:spcBef>
                <a:buFont typeface="Arial" panose="020B0604020202020204" pitchFamily="34" charset="0"/>
                <a:buNone/>
              </a:pPr>
              <a:r>
                <a:rPr lang="en-US" altLang="zh-CN" sz="2000" b="1" dirty="0">
                  <a:solidFill>
                    <a:schemeClr val="hlink"/>
                  </a:solidFill>
                  <a:latin typeface="Times New Roman" panose="02020603050405020304" pitchFamily="18" charset="0"/>
                  <a:ea typeface="宋体" panose="02010600030101010101" pitchFamily="2" charset="-122"/>
                </a:rPr>
                <a:t>47</a:t>
              </a:r>
              <a:endParaRPr lang="en-US" altLang="zh-CN" sz="2000" b="1" dirty="0">
                <a:solidFill>
                  <a:schemeClr val="hlink"/>
                </a:solidFill>
                <a:latin typeface="Times New Roman" panose="02020603050405020304" pitchFamily="18" charset="0"/>
                <a:ea typeface="宋体" panose="02010600030101010101" pitchFamily="2" charset="-122"/>
              </a:endParaRPr>
            </a:p>
          </p:txBody>
        </p:sp>
        <p:sp>
          <p:nvSpPr>
            <p:cNvPr id="51260" name="Oval 14"/>
            <p:cNvSpPr/>
            <p:nvPr/>
          </p:nvSpPr>
          <p:spPr>
            <a:xfrm>
              <a:off x="1271587" y="738203"/>
              <a:ext cx="457200" cy="457210"/>
            </a:xfrm>
            <a:prstGeom prst="ellipse">
              <a:avLst/>
            </a:prstGeom>
            <a:solidFill>
              <a:srgbClr val="DCE6F2"/>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50000"/>
                </a:spcBef>
                <a:buFont typeface="Arial" panose="020B0604020202020204" pitchFamily="34" charset="0"/>
                <a:buNone/>
              </a:pPr>
              <a:r>
                <a:rPr lang="en-US" altLang="zh-CN" sz="2000" b="1" dirty="0">
                  <a:solidFill>
                    <a:schemeClr val="hlink"/>
                  </a:solidFill>
                  <a:latin typeface="Times New Roman" panose="02020603050405020304" pitchFamily="18" charset="0"/>
                  <a:ea typeface="宋体" panose="02010600030101010101" pitchFamily="2" charset="-122"/>
                </a:rPr>
                <a:t>38</a:t>
              </a:r>
              <a:endParaRPr lang="en-US" altLang="zh-CN" sz="2000" b="1" dirty="0">
                <a:solidFill>
                  <a:schemeClr val="hlink"/>
                </a:solidFill>
                <a:latin typeface="Times New Roman" panose="02020603050405020304" pitchFamily="18" charset="0"/>
                <a:ea typeface="宋体" panose="02010600030101010101" pitchFamily="2" charset="-122"/>
              </a:endParaRPr>
            </a:p>
          </p:txBody>
        </p:sp>
        <p:sp>
          <p:nvSpPr>
            <p:cNvPr id="51261" name="Oval 15"/>
            <p:cNvSpPr/>
            <p:nvPr/>
          </p:nvSpPr>
          <p:spPr>
            <a:xfrm>
              <a:off x="723900" y="1316066"/>
              <a:ext cx="457200" cy="457210"/>
            </a:xfrm>
            <a:prstGeom prst="ellipse">
              <a:avLst/>
            </a:prstGeom>
            <a:solidFill>
              <a:srgbClr val="DCE6F2"/>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50000"/>
                </a:spcBef>
                <a:buFont typeface="Arial" panose="020B0604020202020204" pitchFamily="34" charset="0"/>
                <a:buNone/>
              </a:pPr>
              <a:r>
                <a:rPr lang="en-US" altLang="zh-CN" sz="2000" b="1" dirty="0">
                  <a:solidFill>
                    <a:schemeClr val="hlink"/>
                  </a:solidFill>
                  <a:latin typeface="Times New Roman" panose="02020603050405020304" pitchFamily="18" charset="0"/>
                  <a:ea typeface="宋体" panose="02010600030101010101" pitchFamily="2" charset="-122"/>
                </a:rPr>
                <a:t>85</a:t>
              </a:r>
              <a:endParaRPr lang="en-US" altLang="zh-CN" sz="2000" b="1" dirty="0">
                <a:solidFill>
                  <a:schemeClr val="hlink"/>
                </a:solidFill>
                <a:latin typeface="Times New Roman" panose="02020603050405020304" pitchFamily="18" charset="0"/>
                <a:ea typeface="宋体" panose="02010600030101010101" pitchFamily="2" charset="-122"/>
              </a:endParaRPr>
            </a:p>
          </p:txBody>
        </p:sp>
        <p:sp>
          <p:nvSpPr>
            <p:cNvPr id="51262" name="Oval 16"/>
            <p:cNvSpPr/>
            <p:nvPr/>
          </p:nvSpPr>
          <p:spPr>
            <a:xfrm>
              <a:off x="290512" y="1905041"/>
              <a:ext cx="457200" cy="457210"/>
            </a:xfrm>
            <a:prstGeom prst="ellipse">
              <a:avLst/>
            </a:prstGeom>
            <a:solidFill>
              <a:srgbClr val="DCE6F2"/>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sz="2000" b="1" dirty="0">
                  <a:solidFill>
                    <a:schemeClr val="hlink"/>
                  </a:solidFill>
                  <a:latin typeface="Times New Roman" panose="02020603050405020304" pitchFamily="18" charset="0"/>
                  <a:ea typeface="宋体" panose="02010600030101010101" pitchFamily="2" charset="-122"/>
                </a:rPr>
                <a:t>91</a:t>
              </a:r>
              <a:endParaRPr lang="en-US" altLang="zh-CN" sz="2000" b="1" dirty="0">
                <a:solidFill>
                  <a:schemeClr val="hlink"/>
                </a:solidFill>
                <a:latin typeface="Times New Roman" panose="02020603050405020304" pitchFamily="18" charset="0"/>
                <a:ea typeface="宋体" panose="02010600030101010101" pitchFamily="2" charset="-122"/>
              </a:endParaRPr>
            </a:p>
          </p:txBody>
        </p:sp>
        <p:sp>
          <p:nvSpPr>
            <p:cNvPr id="51263" name="Oval 17"/>
            <p:cNvSpPr/>
            <p:nvPr/>
          </p:nvSpPr>
          <p:spPr>
            <a:xfrm>
              <a:off x="2347912" y="1447831"/>
              <a:ext cx="457200" cy="457210"/>
            </a:xfrm>
            <a:prstGeom prst="ellipse">
              <a:avLst/>
            </a:prstGeom>
            <a:solidFill>
              <a:srgbClr val="DCE6F2"/>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sz="2000" b="1" dirty="0">
                  <a:solidFill>
                    <a:schemeClr val="hlink"/>
                  </a:solidFill>
                  <a:latin typeface="Times New Roman" panose="02020603050405020304" pitchFamily="18" charset="0"/>
                  <a:ea typeface="宋体" panose="02010600030101010101" pitchFamily="2" charset="-122"/>
                </a:rPr>
                <a:t>30</a:t>
              </a:r>
              <a:endParaRPr lang="en-US" altLang="zh-CN" sz="2000" b="1" dirty="0">
                <a:solidFill>
                  <a:schemeClr val="hlink"/>
                </a:solidFill>
                <a:latin typeface="Times New Roman" panose="02020603050405020304" pitchFamily="18" charset="0"/>
                <a:ea typeface="宋体" panose="02010600030101010101" pitchFamily="2" charset="-122"/>
              </a:endParaRPr>
            </a:p>
          </p:txBody>
        </p:sp>
        <p:sp>
          <p:nvSpPr>
            <p:cNvPr id="51264" name="Oval 18"/>
            <p:cNvSpPr/>
            <p:nvPr/>
          </p:nvSpPr>
          <p:spPr>
            <a:xfrm>
              <a:off x="3109912" y="1424018"/>
              <a:ext cx="457200" cy="457210"/>
            </a:xfrm>
            <a:prstGeom prst="ellipse">
              <a:avLst/>
            </a:prstGeom>
            <a:solidFill>
              <a:srgbClr val="DCE6F2"/>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50000"/>
                </a:spcBef>
                <a:buFont typeface="Arial" panose="020B0604020202020204" pitchFamily="34" charset="0"/>
                <a:buNone/>
              </a:pPr>
              <a:r>
                <a:rPr lang="en-US" altLang="zh-CN" sz="2000" b="1" dirty="0">
                  <a:solidFill>
                    <a:schemeClr val="hlink"/>
                  </a:solidFill>
                  <a:latin typeface="Times New Roman" panose="02020603050405020304" pitchFamily="18" charset="0"/>
                  <a:ea typeface="宋体" panose="02010600030101010101" pitchFamily="2" charset="-122"/>
                </a:rPr>
                <a:t>53</a:t>
              </a:r>
              <a:endParaRPr lang="en-US" altLang="zh-CN" sz="2000" b="1" dirty="0">
                <a:solidFill>
                  <a:schemeClr val="hlink"/>
                </a:solidFill>
                <a:latin typeface="Times New Roman" panose="02020603050405020304" pitchFamily="18" charset="0"/>
                <a:ea typeface="宋体" panose="02010600030101010101" pitchFamily="2" charset="-122"/>
              </a:endParaRPr>
            </a:p>
          </p:txBody>
        </p:sp>
        <p:sp>
          <p:nvSpPr>
            <p:cNvPr id="51265" name="Text Box 61"/>
            <p:cNvSpPr txBox="1"/>
            <p:nvPr/>
          </p:nvSpPr>
          <p:spPr>
            <a:xfrm>
              <a:off x="0" y="2362200"/>
              <a:ext cx="4038600" cy="398789"/>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50000"/>
                </a:spcBef>
                <a:buFont typeface="Arial" panose="020B0604020202020204" pitchFamily="34" charset="0"/>
                <a:buNone/>
              </a:pPr>
              <a:r>
                <a:rPr lang="en-US" altLang="zh-CN" sz="2000" b="1" dirty="0">
                  <a:latin typeface="Arial" panose="020B0604020202020204" pitchFamily="34" charset="0"/>
                  <a:ea typeface="宋体" panose="02010600030101010101" pitchFamily="2" charset="-122"/>
                </a:rPr>
                <a:t>a.</a:t>
              </a:r>
              <a:r>
                <a:rPr lang="zh-CN" altLang="en-US" sz="2000" b="1" dirty="0">
                  <a:latin typeface="Arial" panose="020B0604020202020204" pitchFamily="34" charset="0"/>
                  <a:ea typeface="宋体" panose="02010600030101010101" pitchFamily="2" charset="-122"/>
                </a:rPr>
                <a:t>输出堆顶</a:t>
              </a:r>
              <a:r>
                <a:rPr lang="en-US" altLang="zh-CN" sz="2000" b="1" dirty="0">
                  <a:latin typeface="Arial" panose="020B0604020202020204" pitchFamily="34" charset="0"/>
                  <a:ea typeface="宋体" panose="02010600030101010101" pitchFamily="2" charset="-122"/>
                </a:rPr>
                <a:t>12</a:t>
              </a:r>
              <a:r>
                <a:rPr lang="zh-CN" altLang="en-US" sz="2000" b="1" dirty="0">
                  <a:latin typeface="Arial" panose="020B0604020202020204" pitchFamily="34" charset="0"/>
                  <a:ea typeface="宋体" panose="02010600030101010101" pitchFamily="2" charset="-122"/>
                </a:rPr>
                <a:t>，将堆底</a:t>
              </a:r>
              <a:r>
                <a:rPr lang="en-US" altLang="zh-CN" sz="2000" b="1" dirty="0">
                  <a:latin typeface="Arial" panose="020B0604020202020204" pitchFamily="34" charset="0"/>
                  <a:ea typeface="宋体" panose="02010600030101010101" pitchFamily="2" charset="-122"/>
                </a:rPr>
                <a:t>91</a:t>
              </a:r>
              <a:r>
                <a:rPr lang="zh-CN" altLang="en-US" sz="2000" b="1" dirty="0">
                  <a:latin typeface="Arial" panose="020B0604020202020204" pitchFamily="34" charset="0"/>
                  <a:ea typeface="宋体" panose="02010600030101010101" pitchFamily="2" charset="-122"/>
                </a:rPr>
                <a:t>送入堆顶</a:t>
              </a:r>
              <a:endParaRPr lang="zh-CN" altLang="en-US" sz="2000" b="1" dirty="0">
                <a:latin typeface="Arial" panose="020B0604020202020204" pitchFamily="34" charset="0"/>
                <a:ea typeface="宋体" panose="02010600030101010101" pitchFamily="2" charset="-122"/>
              </a:endParaRPr>
            </a:p>
          </p:txBody>
        </p:sp>
      </p:grpSp>
      <p:grpSp>
        <p:nvGrpSpPr>
          <p:cNvPr id="46101" name="组合 18431"/>
          <p:cNvGrpSpPr/>
          <p:nvPr/>
        </p:nvGrpSpPr>
        <p:grpSpPr>
          <a:xfrm>
            <a:off x="4741863" y="1268413"/>
            <a:ext cx="3989387" cy="2767012"/>
            <a:chOff x="0" y="0"/>
            <a:chExt cx="3988592" cy="2767429"/>
          </a:xfrm>
        </p:grpSpPr>
        <p:sp>
          <p:nvSpPr>
            <p:cNvPr id="51236" name="Line 20"/>
            <p:cNvSpPr/>
            <p:nvPr/>
          </p:nvSpPr>
          <p:spPr>
            <a:xfrm flipH="1">
              <a:off x="1430052" y="433452"/>
              <a:ext cx="380924" cy="425514"/>
            </a:xfrm>
            <a:prstGeom prst="line">
              <a:avLst/>
            </a:prstGeom>
            <a:ln w="9525" cap="flat" cmpd="sng">
              <a:solidFill>
                <a:schemeClr val="tx1"/>
              </a:solidFill>
              <a:prstDash val="solid"/>
              <a:headEnd type="none" w="med" len="med"/>
              <a:tailEnd type="none" w="med" len="med"/>
            </a:ln>
          </p:spPr>
        </p:sp>
        <p:sp>
          <p:nvSpPr>
            <p:cNvPr id="51237" name="Line 21"/>
            <p:cNvSpPr/>
            <p:nvPr/>
          </p:nvSpPr>
          <p:spPr>
            <a:xfrm flipH="1">
              <a:off x="896758" y="1163812"/>
              <a:ext cx="228554" cy="228634"/>
            </a:xfrm>
            <a:prstGeom prst="line">
              <a:avLst/>
            </a:prstGeom>
            <a:ln w="9525" cap="flat" cmpd="sng">
              <a:solidFill>
                <a:schemeClr val="tx1"/>
              </a:solidFill>
              <a:prstDash val="solid"/>
              <a:headEnd type="none" w="med" len="med"/>
              <a:tailEnd type="none" w="med" len="med"/>
            </a:ln>
          </p:spPr>
        </p:sp>
        <p:sp>
          <p:nvSpPr>
            <p:cNvPr id="51238" name="Line 22"/>
            <p:cNvSpPr/>
            <p:nvPr/>
          </p:nvSpPr>
          <p:spPr>
            <a:xfrm>
              <a:off x="1430052" y="1119356"/>
              <a:ext cx="228554" cy="304846"/>
            </a:xfrm>
            <a:prstGeom prst="line">
              <a:avLst/>
            </a:prstGeom>
            <a:ln w="9525" cap="flat" cmpd="sng">
              <a:solidFill>
                <a:schemeClr val="tx1"/>
              </a:solidFill>
              <a:prstDash val="solid"/>
              <a:headEnd type="none" w="med" len="med"/>
              <a:tailEnd type="none" w="med" len="med"/>
            </a:ln>
          </p:spPr>
        </p:sp>
        <p:sp>
          <p:nvSpPr>
            <p:cNvPr id="51239" name="Line 23"/>
            <p:cNvSpPr/>
            <p:nvPr/>
          </p:nvSpPr>
          <p:spPr>
            <a:xfrm>
              <a:off x="2115715" y="433452"/>
              <a:ext cx="380924" cy="457269"/>
            </a:xfrm>
            <a:prstGeom prst="line">
              <a:avLst/>
            </a:prstGeom>
            <a:ln w="9525" cap="flat" cmpd="sng">
              <a:solidFill>
                <a:schemeClr val="tx1"/>
              </a:solidFill>
              <a:prstDash val="solid"/>
              <a:headEnd type="none" w="med" len="med"/>
              <a:tailEnd type="none" w="med" len="med"/>
            </a:ln>
          </p:spPr>
        </p:sp>
        <p:sp>
          <p:nvSpPr>
            <p:cNvPr id="51240" name="Line 24"/>
            <p:cNvSpPr/>
            <p:nvPr/>
          </p:nvSpPr>
          <p:spPr>
            <a:xfrm flipH="1">
              <a:off x="2420455" y="1195567"/>
              <a:ext cx="152370" cy="228634"/>
            </a:xfrm>
            <a:prstGeom prst="line">
              <a:avLst/>
            </a:prstGeom>
            <a:ln w="9525" cap="flat" cmpd="sng">
              <a:solidFill>
                <a:schemeClr val="tx1"/>
              </a:solidFill>
              <a:prstDash val="solid"/>
              <a:headEnd type="none" w="med" len="med"/>
              <a:tailEnd type="none" w="med" len="med"/>
            </a:ln>
          </p:spPr>
        </p:sp>
        <p:sp>
          <p:nvSpPr>
            <p:cNvPr id="51241" name="Line 25"/>
            <p:cNvSpPr/>
            <p:nvPr/>
          </p:nvSpPr>
          <p:spPr>
            <a:xfrm>
              <a:off x="2801379" y="1195567"/>
              <a:ext cx="228554" cy="304846"/>
            </a:xfrm>
            <a:prstGeom prst="line">
              <a:avLst/>
            </a:prstGeom>
            <a:ln w="9525" cap="flat" cmpd="sng">
              <a:solidFill>
                <a:schemeClr val="tx1"/>
              </a:solidFill>
              <a:prstDash val="solid"/>
              <a:headEnd type="none" w="med" len="med"/>
              <a:tailEnd type="none" w="med" len="med"/>
            </a:ln>
          </p:spPr>
        </p:sp>
        <p:sp>
          <p:nvSpPr>
            <p:cNvPr id="51242" name="Oval 26"/>
            <p:cNvSpPr/>
            <p:nvPr/>
          </p:nvSpPr>
          <p:spPr>
            <a:xfrm>
              <a:off x="2406170" y="781168"/>
              <a:ext cx="457109" cy="457269"/>
            </a:xfrm>
            <a:prstGeom prst="ellipse">
              <a:avLst/>
            </a:prstGeom>
            <a:solidFill>
              <a:srgbClr val="DCE6F2"/>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50000"/>
                </a:spcBef>
                <a:buFont typeface="Arial" panose="020B0604020202020204" pitchFamily="34" charset="0"/>
                <a:buNone/>
              </a:pPr>
              <a:r>
                <a:rPr lang="en-US" altLang="zh-CN" sz="2000" b="1" dirty="0">
                  <a:solidFill>
                    <a:schemeClr val="hlink"/>
                  </a:solidFill>
                  <a:latin typeface="Times New Roman" panose="02020603050405020304" pitchFamily="18" charset="0"/>
                  <a:ea typeface="宋体" panose="02010600030101010101" pitchFamily="2" charset="-122"/>
                </a:rPr>
                <a:t>24</a:t>
              </a:r>
              <a:endParaRPr lang="en-US" altLang="zh-CN" sz="2000" b="1" dirty="0">
                <a:solidFill>
                  <a:schemeClr val="hlink"/>
                </a:solidFill>
                <a:latin typeface="Times New Roman" panose="02020603050405020304" pitchFamily="18" charset="0"/>
                <a:ea typeface="宋体" panose="02010600030101010101" pitchFamily="2" charset="-122"/>
              </a:endParaRPr>
            </a:p>
          </p:txBody>
        </p:sp>
        <p:sp>
          <p:nvSpPr>
            <p:cNvPr id="51243" name="Oval 27"/>
            <p:cNvSpPr/>
            <p:nvPr/>
          </p:nvSpPr>
          <p:spPr>
            <a:xfrm>
              <a:off x="1720507" y="0"/>
              <a:ext cx="457109" cy="457269"/>
            </a:xfrm>
            <a:prstGeom prst="ellipse">
              <a:avLst/>
            </a:prstGeom>
            <a:solidFill>
              <a:srgbClr val="DCE6F2"/>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50000"/>
                </a:spcBef>
                <a:buFont typeface="Arial" panose="020B0604020202020204" pitchFamily="34" charset="0"/>
                <a:buNone/>
              </a:pPr>
              <a:r>
                <a:rPr lang="en-US" altLang="zh-CN" sz="2000" b="1" dirty="0">
                  <a:solidFill>
                    <a:srgbClr val="FF0000"/>
                  </a:solidFill>
                  <a:latin typeface="Times New Roman" panose="02020603050405020304" pitchFamily="18" charset="0"/>
                  <a:ea typeface="宋体" panose="02010600030101010101" pitchFamily="2" charset="-122"/>
                </a:rPr>
                <a:t>91</a:t>
              </a:r>
              <a:endParaRPr lang="en-US" altLang="zh-CN" sz="2000" b="1" dirty="0">
                <a:solidFill>
                  <a:srgbClr val="FF0000"/>
                </a:solidFill>
                <a:latin typeface="Times New Roman" panose="02020603050405020304" pitchFamily="18" charset="0"/>
                <a:ea typeface="宋体" panose="02010600030101010101" pitchFamily="2" charset="-122"/>
              </a:endParaRPr>
            </a:p>
          </p:txBody>
        </p:sp>
        <p:sp>
          <p:nvSpPr>
            <p:cNvPr id="51244" name="Oval 28"/>
            <p:cNvSpPr/>
            <p:nvPr/>
          </p:nvSpPr>
          <p:spPr>
            <a:xfrm>
              <a:off x="1430052" y="1405149"/>
              <a:ext cx="457109" cy="457269"/>
            </a:xfrm>
            <a:prstGeom prst="ellipse">
              <a:avLst/>
            </a:prstGeom>
            <a:solidFill>
              <a:srgbClr val="DCE6F2"/>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50000"/>
                </a:spcBef>
                <a:buFont typeface="Arial" panose="020B0604020202020204" pitchFamily="34" charset="0"/>
                <a:buNone/>
              </a:pPr>
              <a:r>
                <a:rPr lang="en-US" altLang="zh-CN" sz="2000" b="1" dirty="0">
                  <a:solidFill>
                    <a:schemeClr val="hlink"/>
                  </a:solidFill>
                  <a:latin typeface="Times New Roman" panose="02020603050405020304" pitchFamily="18" charset="0"/>
                  <a:ea typeface="宋体" panose="02010600030101010101" pitchFamily="2" charset="-122"/>
                </a:rPr>
                <a:t>47</a:t>
              </a:r>
              <a:endParaRPr lang="en-US" altLang="zh-CN" sz="2000" b="1" dirty="0">
                <a:solidFill>
                  <a:schemeClr val="hlink"/>
                </a:solidFill>
                <a:latin typeface="Times New Roman" panose="02020603050405020304" pitchFamily="18" charset="0"/>
                <a:ea typeface="宋体" panose="02010600030101010101" pitchFamily="2" charset="-122"/>
              </a:endParaRPr>
            </a:p>
          </p:txBody>
        </p:sp>
        <p:sp>
          <p:nvSpPr>
            <p:cNvPr id="51245" name="Oval 29"/>
            <p:cNvSpPr/>
            <p:nvPr/>
          </p:nvSpPr>
          <p:spPr>
            <a:xfrm>
              <a:off x="1039605" y="738298"/>
              <a:ext cx="457109" cy="457269"/>
            </a:xfrm>
            <a:prstGeom prst="ellipse">
              <a:avLst/>
            </a:prstGeom>
            <a:solidFill>
              <a:srgbClr val="DCE6F2"/>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50000"/>
                </a:spcBef>
                <a:buFont typeface="Arial" panose="020B0604020202020204" pitchFamily="34" charset="0"/>
                <a:buNone/>
              </a:pPr>
              <a:r>
                <a:rPr lang="en-US" altLang="zh-CN" sz="2000" b="1" dirty="0">
                  <a:solidFill>
                    <a:schemeClr val="hlink"/>
                  </a:solidFill>
                  <a:latin typeface="Times New Roman" panose="02020603050405020304" pitchFamily="18" charset="0"/>
                  <a:ea typeface="宋体" panose="02010600030101010101" pitchFamily="2" charset="-122"/>
                </a:rPr>
                <a:t>38</a:t>
              </a:r>
              <a:endParaRPr lang="en-US" altLang="zh-CN" sz="2000" b="1" dirty="0">
                <a:solidFill>
                  <a:schemeClr val="hlink"/>
                </a:solidFill>
                <a:latin typeface="Times New Roman" panose="02020603050405020304" pitchFamily="18" charset="0"/>
                <a:ea typeface="宋体" panose="02010600030101010101" pitchFamily="2" charset="-122"/>
              </a:endParaRPr>
            </a:p>
          </p:txBody>
        </p:sp>
        <p:sp>
          <p:nvSpPr>
            <p:cNvPr id="51246" name="Oval 30"/>
            <p:cNvSpPr/>
            <p:nvPr/>
          </p:nvSpPr>
          <p:spPr>
            <a:xfrm>
              <a:off x="492027" y="1316235"/>
              <a:ext cx="457109" cy="457269"/>
            </a:xfrm>
            <a:prstGeom prst="ellipse">
              <a:avLst/>
            </a:prstGeom>
            <a:solidFill>
              <a:srgbClr val="DCE6F2"/>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50000"/>
                </a:spcBef>
                <a:buFont typeface="Arial" panose="020B0604020202020204" pitchFamily="34" charset="0"/>
                <a:buNone/>
              </a:pPr>
              <a:r>
                <a:rPr lang="en-US" altLang="zh-CN" sz="2000" b="1" dirty="0">
                  <a:solidFill>
                    <a:schemeClr val="hlink"/>
                  </a:solidFill>
                  <a:latin typeface="Times New Roman" panose="02020603050405020304" pitchFamily="18" charset="0"/>
                  <a:ea typeface="宋体" panose="02010600030101010101" pitchFamily="2" charset="-122"/>
                </a:rPr>
                <a:t>85</a:t>
              </a:r>
              <a:endParaRPr lang="en-US" altLang="zh-CN" sz="2000" b="1" dirty="0">
                <a:solidFill>
                  <a:schemeClr val="hlink"/>
                </a:solidFill>
                <a:latin typeface="Times New Roman" panose="02020603050405020304" pitchFamily="18" charset="0"/>
                <a:ea typeface="宋体" panose="02010600030101010101" pitchFamily="2" charset="-122"/>
              </a:endParaRPr>
            </a:p>
          </p:txBody>
        </p:sp>
        <p:sp>
          <p:nvSpPr>
            <p:cNvPr id="51247" name="Oval 31"/>
            <p:cNvSpPr/>
            <p:nvPr/>
          </p:nvSpPr>
          <p:spPr>
            <a:xfrm>
              <a:off x="2115715" y="1448018"/>
              <a:ext cx="457109" cy="457269"/>
            </a:xfrm>
            <a:prstGeom prst="ellipse">
              <a:avLst/>
            </a:prstGeom>
            <a:solidFill>
              <a:srgbClr val="DCE6F2"/>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sz="2000" b="1" dirty="0">
                  <a:solidFill>
                    <a:schemeClr val="hlink"/>
                  </a:solidFill>
                  <a:latin typeface="Times New Roman" panose="02020603050405020304" pitchFamily="18" charset="0"/>
                  <a:ea typeface="宋体" panose="02010600030101010101" pitchFamily="2" charset="-122"/>
                </a:rPr>
                <a:t>30</a:t>
              </a:r>
              <a:endParaRPr lang="en-US" altLang="zh-CN" sz="2000" b="1" dirty="0">
                <a:solidFill>
                  <a:schemeClr val="hlink"/>
                </a:solidFill>
                <a:latin typeface="Times New Roman" panose="02020603050405020304" pitchFamily="18" charset="0"/>
                <a:ea typeface="宋体" panose="02010600030101010101" pitchFamily="2" charset="-122"/>
              </a:endParaRPr>
            </a:p>
          </p:txBody>
        </p:sp>
        <p:sp>
          <p:nvSpPr>
            <p:cNvPr id="51248" name="Oval 32"/>
            <p:cNvSpPr/>
            <p:nvPr/>
          </p:nvSpPr>
          <p:spPr>
            <a:xfrm>
              <a:off x="2877563" y="1424202"/>
              <a:ext cx="457109" cy="457269"/>
            </a:xfrm>
            <a:prstGeom prst="ellipse">
              <a:avLst/>
            </a:prstGeom>
            <a:solidFill>
              <a:srgbClr val="DCE6F2"/>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50000"/>
                </a:spcBef>
                <a:buFont typeface="Arial" panose="020B0604020202020204" pitchFamily="34" charset="0"/>
                <a:buNone/>
              </a:pPr>
              <a:r>
                <a:rPr lang="en-US" altLang="zh-CN" sz="2000" b="1" dirty="0">
                  <a:solidFill>
                    <a:schemeClr val="hlink"/>
                  </a:solidFill>
                  <a:latin typeface="Times New Roman" panose="02020603050405020304" pitchFamily="18" charset="0"/>
                  <a:ea typeface="宋体" panose="02010600030101010101" pitchFamily="2" charset="-122"/>
                </a:rPr>
                <a:t>53</a:t>
              </a:r>
              <a:endParaRPr lang="en-US" altLang="zh-CN" sz="2000" b="1" dirty="0">
                <a:solidFill>
                  <a:schemeClr val="hlink"/>
                </a:solidFill>
                <a:latin typeface="Times New Roman" panose="02020603050405020304" pitchFamily="18" charset="0"/>
                <a:ea typeface="宋体" panose="02010600030101010101" pitchFamily="2" charset="-122"/>
              </a:endParaRPr>
            </a:p>
          </p:txBody>
        </p:sp>
        <p:sp>
          <p:nvSpPr>
            <p:cNvPr id="51249" name="Text Box 62"/>
            <p:cNvSpPr txBox="1"/>
            <p:nvPr/>
          </p:nvSpPr>
          <p:spPr>
            <a:xfrm>
              <a:off x="0" y="2367319"/>
              <a:ext cx="3988592" cy="400110"/>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50000"/>
                </a:spcBef>
                <a:buFont typeface="Arial" panose="020B0604020202020204" pitchFamily="34" charset="0"/>
                <a:buNone/>
              </a:pPr>
              <a:r>
                <a:rPr lang="en-US" altLang="zh-CN" sz="2000" b="1" dirty="0">
                  <a:latin typeface="Arial" panose="020B0604020202020204" pitchFamily="34" charset="0"/>
                  <a:ea typeface="宋体" panose="02010600030101010101" pitchFamily="2" charset="-122"/>
                </a:rPr>
                <a:t>b.</a:t>
              </a:r>
              <a:r>
                <a:rPr lang="zh-CN" altLang="en-US" sz="2000" b="1" dirty="0">
                  <a:latin typeface="Arial" panose="020B0604020202020204" pitchFamily="34" charset="0"/>
                  <a:ea typeface="宋体" panose="02010600030101010101" pitchFamily="2" charset="-122"/>
                </a:rPr>
                <a:t>堆被破坏，根结点与右子女交换</a:t>
              </a:r>
              <a:endParaRPr lang="zh-CN" altLang="en-US" sz="2000" b="1" dirty="0">
                <a:latin typeface="Arial" panose="020B0604020202020204" pitchFamily="34" charset="0"/>
                <a:ea typeface="宋体" panose="02010600030101010101" pitchFamily="2" charset="-122"/>
              </a:endParaRPr>
            </a:p>
          </p:txBody>
        </p:sp>
      </p:grpSp>
      <p:grpSp>
        <p:nvGrpSpPr>
          <p:cNvPr id="46116" name="组合 18432"/>
          <p:cNvGrpSpPr/>
          <p:nvPr/>
        </p:nvGrpSpPr>
        <p:grpSpPr>
          <a:xfrm>
            <a:off x="468313" y="4149725"/>
            <a:ext cx="4487862" cy="2387600"/>
            <a:chOff x="0" y="0"/>
            <a:chExt cx="4487126" cy="2387917"/>
          </a:xfrm>
        </p:grpSpPr>
        <p:sp>
          <p:nvSpPr>
            <p:cNvPr id="51222" name="Line 34"/>
            <p:cNvSpPr/>
            <p:nvPr/>
          </p:nvSpPr>
          <p:spPr>
            <a:xfrm flipH="1">
              <a:off x="1688823" y="433446"/>
              <a:ext cx="380938" cy="425506"/>
            </a:xfrm>
            <a:prstGeom prst="line">
              <a:avLst/>
            </a:prstGeom>
            <a:ln w="9525" cap="flat" cmpd="sng">
              <a:solidFill>
                <a:schemeClr val="tx1"/>
              </a:solidFill>
              <a:prstDash val="solid"/>
              <a:headEnd type="none" w="med" len="med"/>
              <a:tailEnd type="none" w="med" len="med"/>
            </a:ln>
          </p:spPr>
        </p:sp>
        <p:sp>
          <p:nvSpPr>
            <p:cNvPr id="51223" name="Line 35"/>
            <p:cNvSpPr/>
            <p:nvPr/>
          </p:nvSpPr>
          <p:spPr>
            <a:xfrm flipH="1">
              <a:off x="1155510" y="1163792"/>
              <a:ext cx="228563" cy="228630"/>
            </a:xfrm>
            <a:prstGeom prst="line">
              <a:avLst/>
            </a:prstGeom>
            <a:ln w="9525" cap="flat" cmpd="sng">
              <a:solidFill>
                <a:schemeClr val="tx1"/>
              </a:solidFill>
              <a:prstDash val="solid"/>
              <a:headEnd type="none" w="med" len="med"/>
              <a:tailEnd type="none" w="med" len="med"/>
            </a:ln>
          </p:spPr>
        </p:sp>
        <p:sp>
          <p:nvSpPr>
            <p:cNvPr id="51224" name="Line 36"/>
            <p:cNvSpPr/>
            <p:nvPr/>
          </p:nvSpPr>
          <p:spPr>
            <a:xfrm>
              <a:off x="1688823" y="1119337"/>
              <a:ext cx="228563" cy="304840"/>
            </a:xfrm>
            <a:prstGeom prst="line">
              <a:avLst/>
            </a:prstGeom>
            <a:ln w="9525" cap="flat" cmpd="sng">
              <a:solidFill>
                <a:schemeClr val="tx1"/>
              </a:solidFill>
              <a:prstDash val="solid"/>
              <a:headEnd type="none" w="med" len="med"/>
              <a:tailEnd type="none" w="med" len="med"/>
            </a:ln>
          </p:spPr>
        </p:sp>
        <p:sp>
          <p:nvSpPr>
            <p:cNvPr id="51225" name="Line 37"/>
            <p:cNvSpPr/>
            <p:nvPr/>
          </p:nvSpPr>
          <p:spPr>
            <a:xfrm>
              <a:off x="2374511" y="433446"/>
              <a:ext cx="380938" cy="457261"/>
            </a:xfrm>
            <a:prstGeom prst="line">
              <a:avLst/>
            </a:prstGeom>
            <a:ln w="9525" cap="flat" cmpd="sng">
              <a:solidFill>
                <a:schemeClr val="tx1"/>
              </a:solidFill>
              <a:prstDash val="solid"/>
              <a:headEnd type="none" w="med" len="med"/>
              <a:tailEnd type="none" w="med" len="med"/>
            </a:ln>
          </p:spPr>
        </p:sp>
        <p:sp>
          <p:nvSpPr>
            <p:cNvPr id="51226" name="Line 38"/>
            <p:cNvSpPr/>
            <p:nvPr/>
          </p:nvSpPr>
          <p:spPr>
            <a:xfrm flipH="1">
              <a:off x="2679261" y="1195547"/>
              <a:ext cx="152375" cy="228630"/>
            </a:xfrm>
            <a:prstGeom prst="line">
              <a:avLst/>
            </a:prstGeom>
            <a:ln w="9525" cap="flat" cmpd="sng">
              <a:solidFill>
                <a:schemeClr val="tx1"/>
              </a:solidFill>
              <a:prstDash val="solid"/>
              <a:headEnd type="none" w="med" len="med"/>
              <a:tailEnd type="none" w="med" len="med"/>
            </a:ln>
          </p:spPr>
        </p:sp>
        <p:sp>
          <p:nvSpPr>
            <p:cNvPr id="51227" name="Line 39"/>
            <p:cNvSpPr/>
            <p:nvPr/>
          </p:nvSpPr>
          <p:spPr>
            <a:xfrm>
              <a:off x="3060198" y="1195547"/>
              <a:ext cx="228563" cy="304840"/>
            </a:xfrm>
            <a:prstGeom prst="line">
              <a:avLst/>
            </a:prstGeom>
            <a:ln w="9525" cap="flat" cmpd="sng">
              <a:solidFill>
                <a:schemeClr val="tx1"/>
              </a:solidFill>
              <a:prstDash val="solid"/>
              <a:headEnd type="none" w="med" len="med"/>
              <a:tailEnd type="none" w="med" len="med"/>
            </a:ln>
          </p:spPr>
        </p:sp>
        <p:sp>
          <p:nvSpPr>
            <p:cNvPr id="51228" name="Oval 40"/>
            <p:cNvSpPr/>
            <p:nvPr/>
          </p:nvSpPr>
          <p:spPr>
            <a:xfrm>
              <a:off x="2664975" y="781154"/>
              <a:ext cx="457125" cy="457261"/>
            </a:xfrm>
            <a:prstGeom prst="ellipse">
              <a:avLst/>
            </a:prstGeom>
            <a:solidFill>
              <a:srgbClr val="DCE6F2"/>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50000"/>
                </a:spcBef>
                <a:buFont typeface="Arial" panose="020B0604020202020204" pitchFamily="34" charset="0"/>
                <a:buNone/>
              </a:pPr>
              <a:r>
                <a:rPr lang="en-US" altLang="zh-CN" sz="2000" b="1" dirty="0">
                  <a:solidFill>
                    <a:srgbClr val="FF0000"/>
                  </a:solidFill>
                  <a:latin typeface="Times New Roman" panose="02020603050405020304" pitchFamily="18" charset="0"/>
                  <a:ea typeface="宋体" panose="02010600030101010101" pitchFamily="2" charset="-122"/>
                </a:rPr>
                <a:t>91</a:t>
              </a:r>
              <a:endParaRPr lang="en-US" altLang="zh-CN" sz="2000" b="1" dirty="0">
                <a:solidFill>
                  <a:srgbClr val="FF0000"/>
                </a:solidFill>
                <a:latin typeface="Times New Roman" panose="02020603050405020304" pitchFamily="18" charset="0"/>
                <a:ea typeface="宋体" panose="02010600030101010101" pitchFamily="2" charset="-122"/>
              </a:endParaRPr>
            </a:p>
          </p:txBody>
        </p:sp>
        <p:sp>
          <p:nvSpPr>
            <p:cNvPr id="51229" name="Oval 41"/>
            <p:cNvSpPr/>
            <p:nvPr/>
          </p:nvSpPr>
          <p:spPr>
            <a:xfrm>
              <a:off x="1979287" y="0"/>
              <a:ext cx="457125" cy="457261"/>
            </a:xfrm>
            <a:prstGeom prst="ellipse">
              <a:avLst/>
            </a:prstGeom>
            <a:solidFill>
              <a:srgbClr val="DCE6F2"/>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50000"/>
                </a:spcBef>
                <a:buFont typeface="Arial" panose="020B0604020202020204" pitchFamily="34" charset="0"/>
                <a:buNone/>
              </a:pPr>
              <a:r>
                <a:rPr lang="en-US" altLang="zh-CN" sz="2000" b="1" dirty="0">
                  <a:solidFill>
                    <a:schemeClr val="hlink"/>
                  </a:solidFill>
                  <a:latin typeface="Times New Roman" panose="02020603050405020304" pitchFamily="18" charset="0"/>
                  <a:ea typeface="宋体" panose="02010600030101010101" pitchFamily="2" charset="-122"/>
                </a:rPr>
                <a:t>24</a:t>
              </a:r>
              <a:endParaRPr lang="en-US" altLang="zh-CN" sz="2000" b="1" dirty="0">
                <a:solidFill>
                  <a:schemeClr val="hlink"/>
                </a:solidFill>
                <a:latin typeface="Times New Roman" panose="02020603050405020304" pitchFamily="18" charset="0"/>
                <a:ea typeface="宋体" panose="02010600030101010101" pitchFamily="2" charset="-122"/>
              </a:endParaRPr>
            </a:p>
          </p:txBody>
        </p:sp>
        <p:sp>
          <p:nvSpPr>
            <p:cNvPr id="51230" name="Oval 42"/>
            <p:cNvSpPr/>
            <p:nvPr/>
          </p:nvSpPr>
          <p:spPr>
            <a:xfrm>
              <a:off x="1688823" y="1405125"/>
              <a:ext cx="457125" cy="457261"/>
            </a:xfrm>
            <a:prstGeom prst="ellipse">
              <a:avLst/>
            </a:prstGeom>
            <a:solidFill>
              <a:srgbClr val="DCE6F2"/>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50000"/>
                </a:spcBef>
                <a:buFont typeface="Arial" panose="020B0604020202020204" pitchFamily="34" charset="0"/>
                <a:buNone/>
              </a:pPr>
              <a:r>
                <a:rPr lang="en-US" altLang="zh-CN" sz="2000" b="1" dirty="0">
                  <a:solidFill>
                    <a:schemeClr val="hlink"/>
                  </a:solidFill>
                  <a:latin typeface="Times New Roman" panose="02020603050405020304" pitchFamily="18" charset="0"/>
                  <a:ea typeface="宋体" panose="02010600030101010101" pitchFamily="2" charset="-122"/>
                </a:rPr>
                <a:t>47</a:t>
              </a:r>
              <a:endParaRPr lang="en-US" altLang="zh-CN" sz="2000" b="1" dirty="0">
                <a:solidFill>
                  <a:schemeClr val="hlink"/>
                </a:solidFill>
                <a:latin typeface="Times New Roman" panose="02020603050405020304" pitchFamily="18" charset="0"/>
                <a:ea typeface="宋体" panose="02010600030101010101" pitchFamily="2" charset="-122"/>
              </a:endParaRPr>
            </a:p>
          </p:txBody>
        </p:sp>
        <p:sp>
          <p:nvSpPr>
            <p:cNvPr id="51231" name="Oval 43"/>
            <p:cNvSpPr/>
            <p:nvPr/>
          </p:nvSpPr>
          <p:spPr>
            <a:xfrm>
              <a:off x="1298362" y="738286"/>
              <a:ext cx="457125" cy="457261"/>
            </a:xfrm>
            <a:prstGeom prst="ellipse">
              <a:avLst/>
            </a:prstGeom>
            <a:solidFill>
              <a:srgbClr val="DCE6F2"/>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50000"/>
                </a:spcBef>
                <a:buFont typeface="Arial" panose="020B0604020202020204" pitchFamily="34" charset="0"/>
                <a:buNone/>
              </a:pPr>
              <a:r>
                <a:rPr lang="en-US" altLang="zh-CN" sz="2000" b="1" dirty="0">
                  <a:solidFill>
                    <a:schemeClr val="hlink"/>
                  </a:solidFill>
                  <a:latin typeface="Times New Roman" panose="02020603050405020304" pitchFamily="18" charset="0"/>
                  <a:ea typeface="宋体" panose="02010600030101010101" pitchFamily="2" charset="-122"/>
                </a:rPr>
                <a:t>38</a:t>
              </a:r>
              <a:endParaRPr lang="en-US" altLang="zh-CN" sz="2000" b="1" dirty="0">
                <a:solidFill>
                  <a:schemeClr val="hlink"/>
                </a:solidFill>
                <a:latin typeface="Times New Roman" panose="02020603050405020304" pitchFamily="18" charset="0"/>
                <a:ea typeface="宋体" panose="02010600030101010101" pitchFamily="2" charset="-122"/>
              </a:endParaRPr>
            </a:p>
          </p:txBody>
        </p:sp>
        <p:sp>
          <p:nvSpPr>
            <p:cNvPr id="51232" name="Oval 44"/>
            <p:cNvSpPr/>
            <p:nvPr/>
          </p:nvSpPr>
          <p:spPr>
            <a:xfrm>
              <a:off x="750764" y="1316213"/>
              <a:ext cx="457125" cy="457261"/>
            </a:xfrm>
            <a:prstGeom prst="ellipse">
              <a:avLst/>
            </a:prstGeom>
            <a:solidFill>
              <a:srgbClr val="DCE6F2"/>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50000"/>
                </a:spcBef>
                <a:buFont typeface="Arial" panose="020B0604020202020204" pitchFamily="34" charset="0"/>
                <a:buNone/>
              </a:pPr>
              <a:r>
                <a:rPr lang="en-US" altLang="zh-CN" sz="2000" b="1" dirty="0">
                  <a:solidFill>
                    <a:schemeClr val="hlink"/>
                  </a:solidFill>
                  <a:latin typeface="Times New Roman" panose="02020603050405020304" pitchFamily="18" charset="0"/>
                  <a:ea typeface="宋体" panose="02010600030101010101" pitchFamily="2" charset="-122"/>
                </a:rPr>
                <a:t>85</a:t>
              </a:r>
              <a:endParaRPr lang="en-US" altLang="zh-CN" sz="2000" b="1" dirty="0">
                <a:solidFill>
                  <a:schemeClr val="hlink"/>
                </a:solidFill>
                <a:latin typeface="Times New Roman" panose="02020603050405020304" pitchFamily="18" charset="0"/>
                <a:ea typeface="宋体" panose="02010600030101010101" pitchFamily="2" charset="-122"/>
              </a:endParaRPr>
            </a:p>
          </p:txBody>
        </p:sp>
        <p:sp>
          <p:nvSpPr>
            <p:cNvPr id="51233" name="Oval 45"/>
            <p:cNvSpPr/>
            <p:nvPr/>
          </p:nvSpPr>
          <p:spPr>
            <a:xfrm>
              <a:off x="2374511" y="1447992"/>
              <a:ext cx="457125" cy="457261"/>
            </a:xfrm>
            <a:prstGeom prst="ellipse">
              <a:avLst/>
            </a:prstGeom>
            <a:solidFill>
              <a:srgbClr val="DCE6F2"/>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sz="2000" b="1" dirty="0">
                  <a:solidFill>
                    <a:schemeClr val="hlink"/>
                  </a:solidFill>
                  <a:latin typeface="Times New Roman" panose="02020603050405020304" pitchFamily="18" charset="0"/>
                  <a:ea typeface="宋体" panose="02010600030101010101" pitchFamily="2" charset="-122"/>
                </a:rPr>
                <a:t>30</a:t>
              </a:r>
              <a:endParaRPr lang="en-US" altLang="zh-CN" sz="2000" b="1" dirty="0">
                <a:solidFill>
                  <a:schemeClr val="hlink"/>
                </a:solidFill>
                <a:latin typeface="Times New Roman" panose="02020603050405020304" pitchFamily="18" charset="0"/>
                <a:ea typeface="宋体" panose="02010600030101010101" pitchFamily="2" charset="-122"/>
              </a:endParaRPr>
            </a:p>
          </p:txBody>
        </p:sp>
        <p:sp>
          <p:nvSpPr>
            <p:cNvPr id="51234" name="Oval 46"/>
            <p:cNvSpPr/>
            <p:nvPr/>
          </p:nvSpPr>
          <p:spPr>
            <a:xfrm>
              <a:off x="3136386" y="1424177"/>
              <a:ext cx="457125" cy="457261"/>
            </a:xfrm>
            <a:prstGeom prst="ellipse">
              <a:avLst/>
            </a:prstGeom>
            <a:solidFill>
              <a:srgbClr val="DCE6F2"/>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50000"/>
                </a:spcBef>
                <a:buFont typeface="Arial" panose="020B0604020202020204" pitchFamily="34" charset="0"/>
                <a:buNone/>
              </a:pPr>
              <a:r>
                <a:rPr lang="en-US" altLang="zh-CN" sz="2000" b="1" dirty="0">
                  <a:solidFill>
                    <a:schemeClr val="hlink"/>
                  </a:solidFill>
                  <a:latin typeface="Times New Roman" panose="02020603050405020304" pitchFamily="18" charset="0"/>
                  <a:ea typeface="宋体" panose="02010600030101010101" pitchFamily="2" charset="-122"/>
                </a:rPr>
                <a:t>53</a:t>
              </a:r>
              <a:endParaRPr lang="en-US" altLang="zh-CN" sz="2000" b="1" dirty="0">
                <a:solidFill>
                  <a:schemeClr val="hlink"/>
                </a:solidFill>
                <a:latin typeface="Times New Roman" panose="02020603050405020304" pitchFamily="18" charset="0"/>
                <a:ea typeface="宋体" panose="02010600030101010101" pitchFamily="2" charset="-122"/>
              </a:endParaRPr>
            </a:p>
          </p:txBody>
        </p:sp>
        <p:sp>
          <p:nvSpPr>
            <p:cNvPr id="51235" name="Text Box 63"/>
            <p:cNvSpPr txBox="1"/>
            <p:nvPr/>
          </p:nvSpPr>
          <p:spPr>
            <a:xfrm>
              <a:off x="0" y="1987807"/>
              <a:ext cx="4487126" cy="400110"/>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50000"/>
                </a:spcBef>
                <a:buFont typeface="Arial" panose="020B0604020202020204" pitchFamily="34" charset="0"/>
                <a:buNone/>
              </a:pPr>
              <a:r>
                <a:rPr lang="en-US" altLang="zh-CN" sz="2000" b="1" dirty="0">
                  <a:latin typeface="Arial" panose="020B0604020202020204" pitchFamily="34" charset="0"/>
                  <a:ea typeface="宋体" panose="02010600030101010101" pitchFamily="2" charset="-122"/>
                </a:rPr>
                <a:t>c.</a:t>
              </a:r>
              <a:r>
                <a:rPr lang="zh-CN" altLang="en-US" sz="2000" b="1" dirty="0">
                  <a:latin typeface="Arial" panose="020B0604020202020204" pitchFamily="34" charset="0"/>
                  <a:ea typeface="宋体" panose="02010600030101010101" pitchFamily="2" charset="-122"/>
                </a:rPr>
                <a:t>右子树不满足堆，其根与左子女交换</a:t>
              </a:r>
              <a:endParaRPr lang="zh-CN" altLang="en-US" sz="2000" b="1" dirty="0">
                <a:latin typeface="Arial" panose="020B0604020202020204" pitchFamily="34" charset="0"/>
                <a:ea typeface="宋体" panose="02010600030101010101" pitchFamily="2" charset="-122"/>
              </a:endParaRPr>
            </a:p>
          </p:txBody>
        </p:sp>
      </p:grpSp>
      <p:grpSp>
        <p:nvGrpSpPr>
          <p:cNvPr id="46131" name="组合 1"/>
          <p:cNvGrpSpPr/>
          <p:nvPr/>
        </p:nvGrpSpPr>
        <p:grpSpPr>
          <a:xfrm>
            <a:off x="5267325" y="4116388"/>
            <a:ext cx="2757488" cy="2439987"/>
            <a:chOff x="0" y="0"/>
            <a:chExt cx="2757885" cy="2439809"/>
          </a:xfrm>
        </p:grpSpPr>
        <p:sp>
          <p:nvSpPr>
            <p:cNvPr id="51208" name="Line 48"/>
            <p:cNvSpPr/>
            <p:nvPr/>
          </p:nvSpPr>
          <p:spPr>
            <a:xfrm flipH="1">
              <a:off x="852611" y="433355"/>
              <a:ext cx="381055" cy="425419"/>
            </a:xfrm>
            <a:prstGeom prst="line">
              <a:avLst/>
            </a:prstGeom>
            <a:ln w="9525" cap="flat" cmpd="sng">
              <a:solidFill>
                <a:schemeClr val="tx1"/>
              </a:solidFill>
              <a:prstDash val="solid"/>
              <a:headEnd type="none" w="med" len="med"/>
              <a:tailEnd type="none" w="med" len="med"/>
            </a:ln>
          </p:spPr>
        </p:sp>
        <p:sp>
          <p:nvSpPr>
            <p:cNvPr id="51209" name="Line 49"/>
            <p:cNvSpPr/>
            <p:nvPr/>
          </p:nvSpPr>
          <p:spPr>
            <a:xfrm flipH="1">
              <a:off x="319134" y="1163552"/>
              <a:ext cx="228633" cy="228583"/>
            </a:xfrm>
            <a:prstGeom prst="line">
              <a:avLst/>
            </a:prstGeom>
            <a:ln w="9525" cap="flat" cmpd="sng">
              <a:solidFill>
                <a:schemeClr val="tx1"/>
              </a:solidFill>
              <a:prstDash val="solid"/>
              <a:headEnd type="none" w="med" len="med"/>
              <a:tailEnd type="none" w="med" len="med"/>
            </a:ln>
          </p:spPr>
        </p:sp>
        <p:sp>
          <p:nvSpPr>
            <p:cNvPr id="51210" name="Line 50"/>
            <p:cNvSpPr/>
            <p:nvPr/>
          </p:nvSpPr>
          <p:spPr>
            <a:xfrm>
              <a:off x="852611" y="1119105"/>
              <a:ext cx="228633" cy="304778"/>
            </a:xfrm>
            <a:prstGeom prst="line">
              <a:avLst/>
            </a:prstGeom>
            <a:ln w="9525" cap="flat" cmpd="sng">
              <a:solidFill>
                <a:schemeClr val="tx1"/>
              </a:solidFill>
              <a:prstDash val="solid"/>
              <a:headEnd type="none" w="med" len="med"/>
              <a:tailEnd type="none" w="med" len="med"/>
            </a:ln>
          </p:spPr>
        </p:sp>
        <p:sp>
          <p:nvSpPr>
            <p:cNvPr id="51211" name="Line 51"/>
            <p:cNvSpPr/>
            <p:nvPr/>
          </p:nvSpPr>
          <p:spPr>
            <a:xfrm>
              <a:off x="1538509" y="433355"/>
              <a:ext cx="381055" cy="457167"/>
            </a:xfrm>
            <a:prstGeom prst="line">
              <a:avLst/>
            </a:prstGeom>
            <a:ln w="9525" cap="flat" cmpd="sng">
              <a:solidFill>
                <a:schemeClr val="tx1"/>
              </a:solidFill>
              <a:prstDash val="solid"/>
              <a:headEnd type="none" w="med" len="med"/>
              <a:tailEnd type="none" w="med" len="med"/>
            </a:ln>
          </p:spPr>
        </p:sp>
        <p:sp>
          <p:nvSpPr>
            <p:cNvPr id="51212" name="Line 52"/>
            <p:cNvSpPr/>
            <p:nvPr/>
          </p:nvSpPr>
          <p:spPr>
            <a:xfrm flipH="1">
              <a:off x="1843353" y="1195300"/>
              <a:ext cx="152422" cy="228583"/>
            </a:xfrm>
            <a:prstGeom prst="line">
              <a:avLst/>
            </a:prstGeom>
            <a:ln w="9525" cap="flat" cmpd="sng">
              <a:solidFill>
                <a:schemeClr val="tx1"/>
              </a:solidFill>
              <a:prstDash val="solid"/>
              <a:headEnd type="none" w="med" len="med"/>
              <a:tailEnd type="none" w="med" len="med"/>
            </a:ln>
          </p:spPr>
        </p:sp>
        <p:sp>
          <p:nvSpPr>
            <p:cNvPr id="51213" name="Line 53"/>
            <p:cNvSpPr/>
            <p:nvPr/>
          </p:nvSpPr>
          <p:spPr>
            <a:xfrm>
              <a:off x="2224408" y="1195300"/>
              <a:ext cx="228633" cy="304778"/>
            </a:xfrm>
            <a:prstGeom prst="line">
              <a:avLst/>
            </a:prstGeom>
            <a:ln w="9525" cap="flat" cmpd="sng">
              <a:solidFill>
                <a:schemeClr val="tx1"/>
              </a:solidFill>
              <a:prstDash val="solid"/>
              <a:headEnd type="none" w="med" len="med"/>
              <a:tailEnd type="none" w="med" len="med"/>
            </a:ln>
          </p:spPr>
        </p:sp>
        <p:sp>
          <p:nvSpPr>
            <p:cNvPr id="51214" name="Oval 54"/>
            <p:cNvSpPr/>
            <p:nvPr/>
          </p:nvSpPr>
          <p:spPr>
            <a:xfrm>
              <a:off x="1829063" y="780993"/>
              <a:ext cx="457266" cy="457167"/>
            </a:xfrm>
            <a:prstGeom prst="ellipse">
              <a:avLst/>
            </a:prstGeom>
            <a:solidFill>
              <a:srgbClr val="DCE6F2"/>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sz="2000" b="1" dirty="0">
                  <a:solidFill>
                    <a:schemeClr val="hlink"/>
                  </a:solidFill>
                  <a:latin typeface="Times New Roman" panose="02020603050405020304" pitchFamily="18" charset="0"/>
                  <a:ea typeface="宋体" panose="02010600030101010101" pitchFamily="2" charset="-122"/>
                </a:rPr>
                <a:t>30</a:t>
              </a:r>
              <a:endParaRPr lang="en-US" altLang="zh-CN" sz="2000" b="1" dirty="0">
                <a:solidFill>
                  <a:schemeClr val="folHlink"/>
                </a:solidFill>
                <a:latin typeface="Times New Roman" panose="02020603050405020304" pitchFamily="18" charset="0"/>
                <a:ea typeface="宋体" panose="02010600030101010101" pitchFamily="2" charset="-122"/>
              </a:endParaRPr>
            </a:p>
          </p:txBody>
        </p:sp>
        <p:sp>
          <p:nvSpPr>
            <p:cNvPr id="51215" name="Oval 55"/>
            <p:cNvSpPr/>
            <p:nvPr/>
          </p:nvSpPr>
          <p:spPr>
            <a:xfrm>
              <a:off x="1143165" y="0"/>
              <a:ext cx="457266" cy="457167"/>
            </a:xfrm>
            <a:prstGeom prst="ellipse">
              <a:avLst/>
            </a:prstGeom>
            <a:solidFill>
              <a:srgbClr val="DCE6F2"/>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50000"/>
                </a:spcBef>
                <a:buFont typeface="Arial" panose="020B0604020202020204" pitchFamily="34" charset="0"/>
                <a:buNone/>
              </a:pPr>
              <a:r>
                <a:rPr lang="en-US" altLang="zh-CN" sz="2000" b="1" dirty="0">
                  <a:solidFill>
                    <a:schemeClr val="hlink"/>
                  </a:solidFill>
                  <a:latin typeface="Times New Roman" panose="02020603050405020304" pitchFamily="18" charset="0"/>
                  <a:ea typeface="宋体" panose="02010600030101010101" pitchFamily="2" charset="-122"/>
                </a:rPr>
                <a:t>24</a:t>
              </a:r>
              <a:endParaRPr lang="en-US" altLang="zh-CN" sz="2000" b="1" dirty="0">
                <a:solidFill>
                  <a:schemeClr val="hlink"/>
                </a:solidFill>
                <a:latin typeface="Times New Roman" panose="02020603050405020304" pitchFamily="18" charset="0"/>
                <a:ea typeface="宋体" panose="02010600030101010101" pitchFamily="2" charset="-122"/>
              </a:endParaRPr>
            </a:p>
          </p:txBody>
        </p:sp>
        <p:sp>
          <p:nvSpPr>
            <p:cNvPr id="51216" name="Oval 56"/>
            <p:cNvSpPr/>
            <p:nvPr/>
          </p:nvSpPr>
          <p:spPr>
            <a:xfrm>
              <a:off x="852611" y="1404835"/>
              <a:ext cx="457266" cy="457167"/>
            </a:xfrm>
            <a:prstGeom prst="ellipse">
              <a:avLst/>
            </a:prstGeom>
            <a:solidFill>
              <a:srgbClr val="DCE6F2"/>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50000"/>
                </a:spcBef>
                <a:buFont typeface="Arial" panose="020B0604020202020204" pitchFamily="34" charset="0"/>
                <a:buNone/>
              </a:pPr>
              <a:r>
                <a:rPr lang="en-US" altLang="zh-CN" sz="2000" b="1" dirty="0">
                  <a:solidFill>
                    <a:schemeClr val="hlink"/>
                  </a:solidFill>
                  <a:latin typeface="Times New Roman" panose="02020603050405020304" pitchFamily="18" charset="0"/>
                  <a:ea typeface="宋体" panose="02010600030101010101" pitchFamily="2" charset="-122"/>
                </a:rPr>
                <a:t>47</a:t>
              </a:r>
              <a:endParaRPr lang="en-US" altLang="zh-CN" sz="2000" b="1" dirty="0">
                <a:solidFill>
                  <a:schemeClr val="hlink"/>
                </a:solidFill>
                <a:latin typeface="Times New Roman" panose="02020603050405020304" pitchFamily="18" charset="0"/>
                <a:ea typeface="宋体" panose="02010600030101010101" pitchFamily="2" charset="-122"/>
              </a:endParaRPr>
            </a:p>
          </p:txBody>
        </p:sp>
        <p:sp>
          <p:nvSpPr>
            <p:cNvPr id="51217" name="Oval 57"/>
            <p:cNvSpPr/>
            <p:nvPr/>
          </p:nvSpPr>
          <p:spPr>
            <a:xfrm>
              <a:off x="462030" y="738133"/>
              <a:ext cx="457266" cy="457167"/>
            </a:xfrm>
            <a:prstGeom prst="ellipse">
              <a:avLst/>
            </a:prstGeom>
            <a:solidFill>
              <a:srgbClr val="DCE6F2"/>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50000"/>
                </a:spcBef>
                <a:buFont typeface="Arial" panose="020B0604020202020204" pitchFamily="34" charset="0"/>
                <a:buNone/>
              </a:pPr>
              <a:r>
                <a:rPr lang="en-US" altLang="zh-CN" sz="2000" b="1" dirty="0">
                  <a:solidFill>
                    <a:schemeClr val="hlink"/>
                  </a:solidFill>
                  <a:latin typeface="Times New Roman" panose="02020603050405020304" pitchFamily="18" charset="0"/>
                  <a:ea typeface="宋体" panose="02010600030101010101" pitchFamily="2" charset="-122"/>
                </a:rPr>
                <a:t>38</a:t>
              </a:r>
              <a:endParaRPr lang="en-US" altLang="zh-CN" sz="2000" b="1" dirty="0">
                <a:solidFill>
                  <a:schemeClr val="hlink"/>
                </a:solidFill>
                <a:latin typeface="Times New Roman" panose="02020603050405020304" pitchFamily="18" charset="0"/>
                <a:ea typeface="宋体" panose="02010600030101010101" pitchFamily="2" charset="-122"/>
              </a:endParaRPr>
            </a:p>
          </p:txBody>
        </p:sp>
        <p:sp>
          <p:nvSpPr>
            <p:cNvPr id="51218" name="Oval 58"/>
            <p:cNvSpPr/>
            <p:nvPr/>
          </p:nvSpPr>
          <p:spPr>
            <a:xfrm>
              <a:off x="0" y="1376262"/>
              <a:ext cx="457266" cy="457167"/>
            </a:xfrm>
            <a:prstGeom prst="ellipse">
              <a:avLst/>
            </a:prstGeom>
            <a:solidFill>
              <a:srgbClr val="DCE6F2"/>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50000"/>
                </a:spcBef>
                <a:buFont typeface="Arial" panose="020B0604020202020204" pitchFamily="34" charset="0"/>
                <a:buNone/>
              </a:pPr>
              <a:r>
                <a:rPr lang="en-US" altLang="zh-CN" sz="2000" b="1" dirty="0">
                  <a:solidFill>
                    <a:schemeClr val="hlink"/>
                  </a:solidFill>
                  <a:latin typeface="Times New Roman" panose="02020603050405020304" pitchFamily="18" charset="0"/>
                  <a:ea typeface="宋体" panose="02010600030101010101" pitchFamily="2" charset="-122"/>
                </a:rPr>
                <a:t>85</a:t>
              </a:r>
              <a:endParaRPr lang="en-US" altLang="zh-CN" sz="2000" b="1" dirty="0">
                <a:solidFill>
                  <a:schemeClr val="hlink"/>
                </a:solidFill>
                <a:latin typeface="Times New Roman" panose="02020603050405020304" pitchFamily="18" charset="0"/>
                <a:ea typeface="宋体" panose="02010600030101010101" pitchFamily="2" charset="-122"/>
              </a:endParaRPr>
            </a:p>
          </p:txBody>
        </p:sp>
        <p:sp>
          <p:nvSpPr>
            <p:cNvPr id="51219" name="Oval 59"/>
            <p:cNvSpPr/>
            <p:nvPr/>
          </p:nvSpPr>
          <p:spPr>
            <a:xfrm>
              <a:off x="1538509" y="1447694"/>
              <a:ext cx="457266" cy="457167"/>
            </a:xfrm>
            <a:prstGeom prst="ellipse">
              <a:avLst/>
            </a:prstGeom>
            <a:solidFill>
              <a:srgbClr val="DCE6F2"/>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sz="2000" b="1" dirty="0">
                  <a:solidFill>
                    <a:srgbClr val="FF0000"/>
                  </a:solidFill>
                  <a:latin typeface="Times New Roman" panose="02020603050405020304" pitchFamily="18" charset="0"/>
                  <a:ea typeface="宋体" panose="02010600030101010101" pitchFamily="2" charset="-122"/>
                </a:rPr>
                <a:t>91</a:t>
              </a:r>
              <a:endParaRPr lang="en-US" altLang="zh-CN" sz="2000" b="1" dirty="0">
                <a:solidFill>
                  <a:srgbClr val="FF0000"/>
                </a:solidFill>
                <a:latin typeface="Times New Roman" panose="02020603050405020304" pitchFamily="18" charset="0"/>
                <a:ea typeface="宋体" panose="02010600030101010101" pitchFamily="2" charset="-122"/>
              </a:endParaRPr>
            </a:p>
          </p:txBody>
        </p:sp>
        <p:sp>
          <p:nvSpPr>
            <p:cNvPr id="51220" name="Oval 60"/>
            <p:cNvSpPr/>
            <p:nvPr/>
          </p:nvSpPr>
          <p:spPr>
            <a:xfrm>
              <a:off x="2300619" y="1423883"/>
              <a:ext cx="457266" cy="457167"/>
            </a:xfrm>
            <a:prstGeom prst="ellipse">
              <a:avLst/>
            </a:prstGeom>
            <a:solidFill>
              <a:srgbClr val="DCE6F2"/>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50000"/>
                </a:spcBef>
                <a:buFont typeface="Arial" panose="020B0604020202020204" pitchFamily="34" charset="0"/>
                <a:buNone/>
              </a:pPr>
              <a:r>
                <a:rPr lang="en-US" altLang="zh-CN" sz="2000" b="1" dirty="0">
                  <a:solidFill>
                    <a:schemeClr val="hlink"/>
                  </a:solidFill>
                  <a:latin typeface="Times New Roman" panose="02020603050405020304" pitchFamily="18" charset="0"/>
                  <a:ea typeface="宋体" panose="02010600030101010101" pitchFamily="2" charset="-122"/>
                </a:rPr>
                <a:t>53</a:t>
              </a:r>
              <a:endParaRPr lang="en-US" altLang="zh-CN" sz="2000" b="1" dirty="0">
                <a:solidFill>
                  <a:schemeClr val="hlink"/>
                </a:solidFill>
                <a:latin typeface="Times New Roman" panose="02020603050405020304" pitchFamily="18" charset="0"/>
                <a:ea typeface="宋体" panose="02010600030101010101" pitchFamily="2" charset="-122"/>
              </a:endParaRPr>
            </a:p>
          </p:txBody>
        </p:sp>
        <p:sp>
          <p:nvSpPr>
            <p:cNvPr id="51221" name="Text Box 64"/>
            <p:cNvSpPr txBox="1"/>
            <p:nvPr/>
          </p:nvSpPr>
          <p:spPr>
            <a:xfrm>
              <a:off x="672993" y="2039724"/>
              <a:ext cx="1444834" cy="400085"/>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50000"/>
                </a:spcBef>
                <a:buFont typeface="Arial" panose="020B0604020202020204" pitchFamily="34" charset="0"/>
                <a:buNone/>
              </a:pPr>
              <a:r>
                <a:rPr lang="en-US" altLang="zh-CN" sz="2000" b="1" dirty="0">
                  <a:latin typeface="Arial" panose="020B0604020202020204" pitchFamily="34" charset="0"/>
                  <a:ea typeface="宋体" panose="02010600030101010101" pitchFamily="2" charset="-122"/>
                </a:rPr>
                <a:t>d.</a:t>
              </a:r>
              <a:r>
                <a:rPr lang="zh-CN" altLang="en-US" sz="2000" b="1" dirty="0">
                  <a:latin typeface="Arial" panose="020B0604020202020204" pitchFamily="34" charset="0"/>
                  <a:ea typeface="宋体" panose="02010600030101010101" pitchFamily="2" charset="-122"/>
                </a:rPr>
                <a:t>新堆建成</a:t>
              </a:r>
              <a:endParaRPr lang="zh-CN" altLang="en-US" sz="2000" b="1" dirty="0">
                <a:latin typeface="Arial" panose="020B0604020202020204" pitchFamily="34" charset="0"/>
                <a:ea typeface="宋体" panose="02010600030101010101" pitchFamily="2" charset="-122"/>
              </a:endParaRPr>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6084"/>
                                        </p:tgtEl>
                                        <p:attrNameLst>
                                          <p:attrName>style.visibility</p:attrName>
                                        </p:attrNameLst>
                                      </p:cBhvr>
                                      <p:to>
                                        <p:strVal val="visible"/>
                                      </p:to>
                                    </p:set>
                                    <p:animEffect transition="in" filter="fade">
                                      <p:cBhvr>
                                        <p:cTn id="7" dur="500"/>
                                        <p:tgtEl>
                                          <p:spTgt spid="4608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6101"/>
                                        </p:tgtEl>
                                        <p:attrNameLst>
                                          <p:attrName>style.visibility</p:attrName>
                                        </p:attrNameLst>
                                      </p:cBhvr>
                                      <p:to>
                                        <p:strVal val="visible"/>
                                      </p:to>
                                    </p:set>
                                    <p:animEffect transition="in" filter="fade">
                                      <p:cBhvr>
                                        <p:cTn id="12" dur="500"/>
                                        <p:tgtEl>
                                          <p:spTgt spid="4610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6116"/>
                                        </p:tgtEl>
                                        <p:attrNameLst>
                                          <p:attrName>style.visibility</p:attrName>
                                        </p:attrNameLst>
                                      </p:cBhvr>
                                      <p:to>
                                        <p:strVal val="visible"/>
                                      </p:to>
                                    </p:set>
                                    <p:animEffect transition="in" filter="fade">
                                      <p:cBhvr>
                                        <p:cTn id="17" dur="500"/>
                                        <p:tgtEl>
                                          <p:spTgt spid="4611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6131"/>
                                        </p:tgtEl>
                                        <p:attrNameLst>
                                          <p:attrName>style.visibility</p:attrName>
                                        </p:attrNameLst>
                                      </p:cBhvr>
                                      <p:to>
                                        <p:strVal val="visible"/>
                                      </p:to>
                                    </p:set>
                                    <p:animEffect transition="in" filter="fade">
                                      <p:cBhvr>
                                        <p:cTn id="22" dur="500"/>
                                        <p:tgtEl>
                                          <p:spTgt spid="461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idx="4294967295"/>
          </p:nvPr>
        </p:nvSpPr>
        <p:spPr>
          <a:xfrm>
            <a:off x="744538" y="260350"/>
            <a:ext cx="7643813" cy="574675"/>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lang="en-US" altLang="zh-CN" noProof="0" dirty="0">
                <a:ln>
                  <a:noFill/>
                </a:ln>
                <a:effectLst>
                  <a:outerShdw blurRad="38100" dist="38100" dir="2700000" algn="tl">
                    <a:srgbClr val="C0C0C0"/>
                  </a:outerShdw>
                </a:effectLst>
                <a:uLnTx/>
                <a:uFillTx/>
                <a:sym typeface="+mn-ea"/>
              </a:rPr>
              <a:t>8.4 </a:t>
            </a:r>
            <a:r>
              <a:rPr lang="zh-CN" altLang="en-US" noProof="0" dirty="0">
                <a:ln>
                  <a:noFill/>
                </a:ln>
                <a:effectLst>
                  <a:outerShdw blurRad="38100" dist="38100" dir="2700000" algn="tl">
                    <a:srgbClr val="C0C0C0"/>
                  </a:outerShdw>
                </a:effectLst>
                <a:uLnTx/>
                <a:uFillTx/>
                <a:sym typeface="+mn-ea"/>
              </a:rPr>
              <a:t>选择排序</a:t>
            </a:r>
            <a:r>
              <a:rPr lang="en-US" altLang="zh-CN" noProof="0" dirty="0">
                <a:ln>
                  <a:noFill/>
                </a:ln>
                <a:effectLst>
                  <a:outerShdw blurRad="38100" dist="38100" dir="2700000" algn="tl">
                    <a:srgbClr val="C0C0C0"/>
                  </a:outerShdw>
                </a:effectLst>
                <a:uLnTx/>
                <a:uFillTx/>
                <a:sym typeface="+mn-ea"/>
              </a:rPr>
              <a:t>--</a:t>
            </a:r>
            <a:r>
              <a:rPr lang="zh-CN" altLang="en-US" sz="2000" noProof="0" dirty="0">
                <a:ln>
                  <a:noFill/>
                </a:ln>
                <a:effectLst>
                  <a:outerShdw blurRad="38100" dist="38100" dir="2700000" algn="tl">
                    <a:srgbClr val="C0C0C0"/>
                  </a:outerShdw>
                </a:effectLst>
                <a:uLnTx/>
                <a:uFillTx/>
                <a:sym typeface="+mn-ea"/>
              </a:rPr>
              <a:t>堆排序</a:t>
            </a:r>
            <a:endParaRPr kumimoji="0" lang="zh-CN" altLang="en-US" sz="2000" b="0" i="0" u="none" strike="noStrike" kern="0" cap="none" spc="0" normalizeH="0" baseline="0" noProof="0" dirty="0">
              <a:ln>
                <a:noFill/>
              </a:ln>
              <a:solidFill>
                <a:schemeClr val="tx1"/>
              </a:solidFill>
              <a:effectLst>
                <a:outerShdw blurRad="38100" dist="38100" dir="2700000" algn="tl">
                  <a:srgbClr val="C0C0C0"/>
                </a:outerShdw>
              </a:effectLst>
              <a:uLnTx/>
              <a:uFillTx/>
              <a:latin typeface="+mj-lt"/>
              <a:ea typeface="+mj-ea"/>
              <a:cs typeface="+mj-cs"/>
            </a:endParaRPr>
          </a:p>
        </p:txBody>
      </p:sp>
      <p:sp>
        <p:nvSpPr>
          <p:cNvPr id="47107" name="Rectangle 3"/>
          <p:cNvSpPr>
            <a:spLocks noGrp="1"/>
          </p:cNvSpPr>
          <p:nvPr>
            <p:ph type="body" idx="4294967295"/>
          </p:nvPr>
        </p:nvSpPr>
        <p:spPr/>
        <p:txBody>
          <a:bodyPr vert="horz" wrap="square" lIns="91440" tIns="45720" rIns="91440" bIns="45720" anchor="t" anchorCtr="0"/>
          <a:lstStyle/>
          <a:p>
            <a:pPr algn="just"/>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n</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个记录初始建堆的过程</a:t>
            </a:r>
            <a:endParaRPr lang="en-US" altLang="zh-CN" dirty="0">
              <a:latin typeface="Times New Roman" panose="02020603050405020304" pitchFamily="18" charset="0"/>
              <a:ea typeface="微软雅黑" panose="020B0503020204020204" pitchFamily="34" charset="-122"/>
              <a:cs typeface="Times New Roman" panose="02020603050405020304" pitchFamily="18" charset="0"/>
            </a:endParaRPr>
          </a:p>
          <a:p>
            <a:pPr lvl="1" algn="just"/>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对初始序列建堆的过程，就是一个</a:t>
            </a:r>
            <a:r>
              <a:rPr lang="zh-CN" altLang="en-US"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反复</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进行“</a:t>
            </a:r>
            <a:r>
              <a:rPr lang="zh-CN" altLang="en-US"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筛选</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”的过程。在完全二叉树中，所有</a:t>
            </a:r>
            <a:r>
              <a:rPr lang="zh-CN" altLang="en-US"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序号大于</a:t>
            </a:r>
            <a:r>
              <a:rPr lang="zh-CN" altLang="en-US" baseline="-30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n/2</a:t>
            </a:r>
            <a:r>
              <a:rPr lang="en-US" altLang="zh-CN" baseline="-30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的结点都是叶结点</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，这些结点为根的子树均已是堆。只需对序号为</a:t>
            </a:r>
            <a:r>
              <a:rPr lang="zh-CN" altLang="en-US" baseline="-30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n/2</a:t>
            </a:r>
            <a:r>
              <a:rPr lang="en-US" altLang="zh-CN" baseline="-30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baseline="-30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n/2</a:t>
            </a:r>
            <a:r>
              <a:rPr lang="en-US" altLang="zh-CN" baseline="-30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的结点进行筛选即可。</a:t>
            </a:r>
            <a:endParaRPr lang="zh-CN" altLang="en-US" dirty="0">
              <a:latin typeface="Times New Roman" panose="02020603050405020304" pitchFamily="18" charset="0"/>
              <a:ea typeface="微软雅黑" panose="020B0503020204020204" pitchFamily="34" charset="-122"/>
              <a:cs typeface="Times New Roman" panose="02020603050405020304" pitchFamily="18" charset="0"/>
            </a:endParaRPr>
          </a:p>
          <a:p>
            <a:pPr algn="just"/>
            <a:endParaRPr lang="zh-CN" altLang="en-US" dirty="0">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47108" name="组合 1"/>
          <p:cNvGrpSpPr/>
          <p:nvPr/>
        </p:nvGrpSpPr>
        <p:grpSpPr>
          <a:xfrm>
            <a:off x="990600" y="3478213"/>
            <a:ext cx="2928938" cy="2762250"/>
            <a:chOff x="0" y="0"/>
            <a:chExt cx="2928938" cy="2762250"/>
          </a:xfrm>
        </p:grpSpPr>
        <p:sp>
          <p:nvSpPr>
            <p:cNvPr id="52245" name="Line 5"/>
            <p:cNvSpPr/>
            <p:nvPr/>
          </p:nvSpPr>
          <p:spPr>
            <a:xfrm>
              <a:off x="1219200" y="914400"/>
              <a:ext cx="228600" cy="304800"/>
            </a:xfrm>
            <a:prstGeom prst="line">
              <a:avLst/>
            </a:prstGeom>
            <a:ln w="9525" cap="flat" cmpd="sng">
              <a:solidFill>
                <a:schemeClr val="tx1"/>
              </a:solidFill>
              <a:prstDash val="solid"/>
              <a:headEnd type="none" w="med" len="med"/>
              <a:tailEnd type="none" w="med" len="med"/>
            </a:ln>
          </p:spPr>
        </p:sp>
        <p:sp>
          <p:nvSpPr>
            <p:cNvPr id="52246" name="Line 6"/>
            <p:cNvSpPr/>
            <p:nvPr/>
          </p:nvSpPr>
          <p:spPr>
            <a:xfrm>
              <a:off x="1905000" y="381000"/>
              <a:ext cx="762000" cy="990600"/>
            </a:xfrm>
            <a:prstGeom prst="line">
              <a:avLst/>
            </a:prstGeom>
            <a:ln w="9525" cap="flat" cmpd="sng">
              <a:solidFill>
                <a:schemeClr val="tx1"/>
              </a:solidFill>
              <a:prstDash val="solid"/>
              <a:headEnd type="none" w="med" len="med"/>
              <a:tailEnd type="none" w="med" len="med"/>
            </a:ln>
          </p:spPr>
        </p:sp>
        <p:sp>
          <p:nvSpPr>
            <p:cNvPr id="52247" name="Line 7"/>
            <p:cNvSpPr/>
            <p:nvPr/>
          </p:nvSpPr>
          <p:spPr>
            <a:xfrm flipH="1">
              <a:off x="2057400" y="990600"/>
              <a:ext cx="152400" cy="228600"/>
            </a:xfrm>
            <a:prstGeom prst="line">
              <a:avLst/>
            </a:prstGeom>
            <a:ln w="9525" cap="flat" cmpd="sng">
              <a:solidFill>
                <a:schemeClr val="tx1"/>
              </a:solidFill>
              <a:prstDash val="solid"/>
              <a:headEnd type="none" w="med" len="med"/>
              <a:tailEnd type="none" w="med" len="med"/>
            </a:ln>
          </p:spPr>
        </p:sp>
        <p:sp>
          <p:nvSpPr>
            <p:cNvPr id="52248" name="Line 8"/>
            <p:cNvSpPr/>
            <p:nvPr/>
          </p:nvSpPr>
          <p:spPr>
            <a:xfrm flipH="1">
              <a:off x="304800" y="304800"/>
              <a:ext cx="1371600" cy="1524000"/>
            </a:xfrm>
            <a:prstGeom prst="line">
              <a:avLst/>
            </a:prstGeom>
            <a:ln w="9525" cap="flat" cmpd="sng">
              <a:solidFill>
                <a:schemeClr val="tx1"/>
              </a:solidFill>
              <a:prstDash val="solid"/>
              <a:headEnd type="none" w="med" len="med"/>
              <a:tailEnd type="none" w="med" len="med"/>
            </a:ln>
          </p:spPr>
        </p:sp>
        <p:sp>
          <p:nvSpPr>
            <p:cNvPr id="52249" name="Oval 9"/>
            <p:cNvSpPr/>
            <p:nvPr/>
          </p:nvSpPr>
          <p:spPr>
            <a:xfrm>
              <a:off x="2057400" y="585787"/>
              <a:ext cx="457200" cy="457200"/>
            </a:xfrm>
            <a:prstGeom prst="ellipse">
              <a:avLst/>
            </a:prstGeom>
            <a:solidFill>
              <a:srgbClr val="DCE6F2"/>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50000"/>
                </a:spcBef>
                <a:buFont typeface="Arial" panose="020B0604020202020204" pitchFamily="34" charset="0"/>
                <a:buNone/>
              </a:pPr>
              <a:r>
                <a:rPr lang="en-US" altLang="zh-CN" sz="2000" b="1" dirty="0">
                  <a:latin typeface="Times New Roman" panose="02020603050405020304" pitchFamily="18" charset="0"/>
                  <a:ea typeface="宋体" panose="02010600030101010101" pitchFamily="2" charset="-122"/>
                </a:rPr>
                <a:t>30</a:t>
              </a:r>
              <a:endParaRPr lang="en-US" altLang="zh-CN" sz="2000" b="1" dirty="0">
                <a:latin typeface="Times New Roman" panose="02020603050405020304" pitchFamily="18" charset="0"/>
                <a:ea typeface="宋体" panose="02010600030101010101" pitchFamily="2" charset="-122"/>
              </a:endParaRPr>
            </a:p>
          </p:txBody>
        </p:sp>
        <p:sp>
          <p:nvSpPr>
            <p:cNvPr id="52250" name="Oval 10"/>
            <p:cNvSpPr/>
            <p:nvPr/>
          </p:nvSpPr>
          <p:spPr>
            <a:xfrm>
              <a:off x="1524000" y="0"/>
              <a:ext cx="457200" cy="457200"/>
            </a:xfrm>
            <a:prstGeom prst="ellipse">
              <a:avLst/>
            </a:prstGeom>
            <a:solidFill>
              <a:srgbClr val="DCE6F2"/>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50000"/>
                </a:spcBef>
                <a:buFont typeface="Arial" panose="020B0604020202020204" pitchFamily="34" charset="0"/>
                <a:buNone/>
              </a:pPr>
              <a:r>
                <a:rPr lang="en-US" altLang="zh-CN" sz="2000" b="1" dirty="0">
                  <a:latin typeface="Times New Roman" panose="02020603050405020304" pitchFamily="18" charset="0"/>
                  <a:ea typeface="宋体" panose="02010600030101010101" pitchFamily="2" charset="-122"/>
                </a:rPr>
                <a:t>53</a:t>
              </a:r>
              <a:endParaRPr lang="en-US" altLang="zh-CN" sz="2000" b="1" dirty="0">
                <a:latin typeface="Times New Roman" panose="02020603050405020304" pitchFamily="18" charset="0"/>
                <a:ea typeface="宋体" panose="02010600030101010101" pitchFamily="2" charset="-122"/>
              </a:endParaRPr>
            </a:p>
          </p:txBody>
        </p:sp>
        <p:sp>
          <p:nvSpPr>
            <p:cNvPr id="52251" name="Oval 11"/>
            <p:cNvSpPr/>
            <p:nvPr/>
          </p:nvSpPr>
          <p:spPr>
            <a:xfrm>
              <a:off x="1143000" y="1168400"/>
              <a:ext cx="457200" cy="457200"/>
            </a:xfrm>
            <a:prstGeom prst="ellipse">
              <a:avLst/>
            </a:prstGeom>
            <a:solidFill>
              <a:srgbClr val="DCE6F2"/>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50000"/>
                </a:spcBef>
                <a:buFont typeface="Arial" panose="020B0604020202020204" pitchFamily="34" charset="0"/>
                <a:buNone/>
              </a:pPr>
              <a:r>
                <a:rPr lang="en-US" altLang="zh-CN" sz="2000" b="1" dirty="0">
                  <a:latin typeface="Times New Roman" panose="02020603050405020304" pitchFamily="18" charset="0"/>
                  <a:ea typeface="宋体" panose="02010600030101010101" pitchFamily="2" charset="-122"/>
                </a:rPr>
                <a:t>47</a:t>
              </a:r>
              <a:endParaRPr lang="en-US" altLang="zh-CN" sz="2000" b="1" dirty="0">
                <a:latin typeface="Times New Roman" panose="02020603050405020304" pitchFamily="18" charset="0"/>
                <a:ea typeface="宋体" panose="02010600030101010101" pitchFamily="2" charset="-122"/>
              </a:endParaRPr>
            </a:p>
          </p:txBody>
        </p:sp>
        <p:sp>
          <p:nvSpPr>
            <p:cNvPr id="52252" name="Oval 12"/>
            <p:cNvSpPr/>
            <p:nvPr/>
          </p:nvSpPr>
          <p:spPr>
            <a:xfrm>
              <a:off x="990600" y="584200"/>
              <a:ext cx="457200" cy="457200"/>
            </a:xfrm>
            <a:prstGeom prst="ellipse">
              <a:avLst/>
            </a:prstGeom>
            <a:solidFill>
              <a:srgbClr val="DCE6F2"/>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50000"/>
                </a:spcBef>
                <a:buFont typeface="Arial" panose="020B0604020202020204" pitchFamily="34" charset="0"/>
                <a:buNone/>
              </a:pPr>
              <a:r>
                <a:rPr lang="en-US" altLang="zh-CN" sz="2000" b="1" dirty="0">
                  <a:latin typeface="Times New Roman" panose="02020603050405020304" pitchFamily="18" charset="0"/>
                  <a:ea typeface="宋体" panose="02010600030101010101" pitchFamily="2" charset="-122"/>
                </a:rPr>
                <a:t>36</a:t>
              </a:r>
              <a:endParaRPr lang="en-US" altLang="zh-CN" sz="2000" b="1" dirty="0">
                <a:latin typeface="Times New Roman" panose="02020603050405020304" pitchFamily="18" charset="0"/>
                <a:ea typeface="宋体" panose="02010600030101010101" pitchFamily="2" charset="-122"/>
              </a:endParaRPr>
            </a:p>
          </p:txBody>
        </p:sp>
        <p:sp>
          <p:nvSpPr>
            <p:cNvPr id="52253" name="Oval 13"/>
            <p:cNvSpPr/>
            <p:nvPr/>
          </p:nvSpPr>
          <p:spPr>
            <a:xfrm>
              <a:off x="457200" y="1168400"/>
              <a:ext cx="457200" cy="457200"/>
            </a:xfrm>
            <a:prstGeom prst="ellipse">
              <a:avLst/>
            </a:prstGeom>
            <a:solidFill>
              <a:srgbClr val="DCE6F2"/>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50000"/>
                </a:spcBef>
                <a:buFont typeface="Arial" panose="020B0604020202020204" pitchFamily="34" charset="0"/>
                <a:buNone/>
              </a:pPr>
              <a:r>
                <a:rPr lang="en-US" altLang="zh-CN" sz="2000" b="1" dirty="0">
                  <a:latin typeface="Times New Roman" panose="02020603050405020304" pitchFamily="18" charset="0"/>
                  <a:ea typeface="宋体" panose="02010600030101010101" pitchFamily="2" charset="-122"/>
                </a:rPr>
                <a:t>91</a:t>
              </a:r>
              <a:endParaRPr lang="en-US" altLang="zh-CN" sz="2000" b="1" dirty="0">
                <a:latin typeface="Times New Roman" panose="02020603050405020304" pitchFamily="18" charset="0"/>
                <a:ea typeface="宋体" panose="02010600030101010101" pitchFamily="2" charset="-122"/>
              </a:endParaRPr>
            </a:p>
          </p:txBody>
        </p:sp>
        <p:sp>
          <p:nvSpPr>
            <p:cNvPr id="52254" name="Oval 14"/>
            <p:cNvSpPr/>
            <p:nvPr/>
          </p:nvSpPr>
          <p:spPr>
            <a:xfrm>
              <a:off x="0" y="1752600"/>
              <a:ext cx="457200" cy="457200"/>
            </a:xfrm>
            <a:prstGeom prst="ellipse">
              <a:avLst/>
            </a:prstGeom>
            <a:solidFill>
              <a:srgbClr val="DCE6F2"/>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sz="2000" b="1" dirty="0">
                  <a:latin typeface="Times New Roman" panose="02020603050405020304" pitchFamily="18" charset="0"/>
                  <a:ea typeface="宋体" panose="02010600030101010101" pitchFamily="2" charset="-122"/>
                </a:rPr>
                <a:t>84</a:t>
              </a:r>
              <a:endParaRPr lang="en-US" altLang="zh-CN" sz="2000" b="1" dirty="0">
                <a:latin typeface="Times New Roman" panose="02020603050405020304" pitchFamily="18" charset="0"/>
                <a:ea typeface="宋体" panose="02010600030101010101" pitchFamily="2" charset="-122"/>
              </a:endParaRPr>
            </a:p>
          </p:txBody>
        </p:sp>
        <p:sp>
          <p:nvSpPr>
            <p:cNvPr id="52255" name="Oval 15"/>
            <p:cNvSpPr/>
            <p:nvPr/>
          </p:nvSpPr>
          <p:spPr>
            <a:xfrm>
              <a:off x="1828800" y="1168400"/>
              <a:ext cx="457200" cy="457200"/>
            </a:xfrm>
            <a:prstGeom prst="ellipse">
              <a:avLst/>
            </a:prstGeom>
            <a:solidFill>
              <a:srgbClr val="DCE6F2"/>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sz="2000" b="1" dirty="0">
                  <a:latin typeface="Times New Roman" panose="02020603050405020304" pitchFamily="18" charset="0"/>
                  <a:ea typeface="宋体" panose="02010600030101010101" pitchFamily="2" charset="-122"/>
                </a:rPr>
                <a:t>12</a:t>
              </a:r>
              <a:endParaRPr lang="en-US" altLang="zh-CN" sz="2000" b="1" dirty="0">
                <a:latin typeface="Times New Roman" panose="02020603050405020304" pitchFamily="18" charset="0"/>
                <a:ea typeface="宋体" panose="02010600030101010101" pitchFamily="2" charset="-122"/>
              </a:endParaRPr>
            </a:p>
          </p:txBody>
        </p:sp>
        <p:sp>
          <p:nvSpPr>
            <p:cNvPr id="52256" name="Oval 16"/>
            <p:cNvSpPr/>
            <p:nvPr/>
          </p:nvSpPr>
          <p:spPr>
            <a:xfrm>
              <a:off x="2471738" y="1168400"/>
              <a:ext cx="457200" cy="457200"/>
            </a:xfrm>
            <a:prstGeom prst="ellipse">
              <a:avLst/>
            </a:prstGeom>
            <a:solidFill>
              <a:srgbClr val="DCE6F2"/>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50000"/>
                </a:spcBef>
                <a:buFont typeface="Arial" panose="020B0604020202020204" pitchFamily="34" charset="0"/>
                <a:buNone/>
              </a:pPr>
              <a:r>
                <a:rPr lang="en-US" altLang="zh-CN" sz="2000" b="1" dirty="0">
                  <a:latin typeface="Times New Roman" panose="02020603050405020304" pitchFamily="18" charset="0"/>
                  <a:ea typeface="宋体" panose="02010600030101010101" pitchFamily="2" charset="-122"/>
                </a:rPr>
                <a:t>24</a:t>
              </a:r>
              <a:endParaRPr lang="en-US" altLang="zh-CN" sz="2000" b="1" dirty="0">
                <a:latin typeface="Times New Roman" panose="02020603050405020304" pitchFamily="18" charset="0"/>
                <a:ea typeface="宋体" panose="02010600030101010101" pitchFamily="2" charset="-122"/>
              </a:endParaRPr>
            </a:p>
          </p:txBody>
        </p:sp>
        <p:sp>
          <p:nvSpPr>
            <p:cNvPr id="52257" name="Text Box 17"/>
            <p:cNvSpPr txBox="1"/>
            <p:nvPr/>
          </p:nvSpPr>
          <p:spPr>
            <a:xfrm>
              <a:off x="228600" y="2362200"/>
              <a:ext cx="2667000" cy="400050"/>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50000"/>
                </a:spcBef>
                <a:buFont typeface="Arial" panose="020B0604020202020204" pitchFamily="34" charset="0"/>
                <a:buNone/>
              </a:pPr>
              <a:r>
                <a:rPr lang="en-US" altLang="zh-CN" sz="2000" b="1" dirty="0">
                  <a:latin typeface="Times New Roman" panose="02020603050405020304" pitchFamily="18" charset="0"/>
                  <a:ea typeface="宋体" panose="02010600030101010101" pitchFamily="2" charset="-122"/>
                </a:rPr>
                <a:t>a. 8</a:t>
              </a:r>
              <a:r>
                <a:rPr lang="zh-CN" altLang="en-US" sz="2000" b="1" dirty="0">
                  <a:latin typeface="Times New Roman" panose="02020603050405020304" pitchFamily="18" charset="0"/>
                  <a:ea typeface="宋体" panose="02010600030101010101" pitchFamily="2" charset="-122"/>
                </a:rPr>
                <a:t>个结点的初始状态</a:t>
              </a:r>
              <a:endParaRPr lang="zh-CN" altLang="en-US" sz="2000" b="1" dirty="0">
                <a:latin typeface="Times New Roman" panose="02020603050405020304" pitchFamily="18" charset="0"/>
                <a:ea typeface="宋体" panose="02010600030101010101" pitchFamily="2" charset="-122"/>
              </a:endParaRPr>
            </a:p>
          </p:txBody>
        </p:sp>
      </p:grpSp>
      <p:grpSp>
        <p:nvGrpSpPr>
          <p:cNvPr id="47122" name="组合 2"/>
          <p:cNvGrpSpPr/>
          <p:nvPr/>
        </p:nvGrpSpPr>
        <p:grpSpPr>
          <a:xfrm>
            <a:off x="4800600" y="3478213"/>
            <a:ext cx="2928938" cy="2762250"/>
            <a:chOff x="0" y="0"/>
            <a:chExt cx="2928938" cy="2762250"/>
          </a:xfrm>
        </p:grpSpPr>
        <p:sp>
          <p:nvSpPr>
            <p:cNvPr id="52230" name="Line 19"/>
            <p:cNvSpPr/>
            <p:nvPr/>
          </p:nvSpPr>
          <p:spPr>
            <a:xfrm>
              <a:off x="1219200" y="914400"/>
              <a:ext cx="228600" cy="304800"/>
            </a:xfrm>
            <a:prstGeom prst="line">
              <a:avLst/>
            </a:prstGeom>
            <a:ln w="9525" cap="flat" cmpd="sng">
              <a:solidFill>
                <a:schemeClr val="tx1"/>
              </a:solidFill>
              <a:prstDash val="solid"/>
              <a:headEnd type="none" w="med" len="med"/>
              <a:tailEnd type="none" w="med" len="med"/>
            </a:ln>
          </p:spPr>
        </p:sp>
        <p:sp>
          <p:nvSpPr>
            <p:cNvPr id="52231" name="Line 20"/>
            <p:cNvSpPr/>
            <p:nvPr/>
          </p:nvSpPr>
          <p:spPr>
            <a:xfrm>
              <a:off x="1905000" y="381000"/>
              <a:ext cx="762000" cy="990600"/>
            </a:xfrm>
            <a:prstGeom prst="line">
              <a:avLst/>
            </a:prstGeom>
            <a:ln w="9525" cap="flat" cmpd="sng">
              <a:solidFill>
                <a:schemeClr val="tx1"/>
              </a:solidFill>
              <a:prstDash val="solid"/>
              <a:headEnd type="none" w="med" len="med"/>
              <a:tailEnd type="none" w="med" len="med"/>
            </a:ln>
          </p:spPr>
        </p:sp>
        <p:sp>
          <p:nvSpPr>
            <p:cNvPr id="52232" name="Line 21"/>
            <p:cNvSpPr/>
            <p:nvPr/>
          </p:nvSpPr>
          <p:spPr>
            <a:xfrm flipH="1">
              <a:off x="2057400" y="990600"/>
              <a:ext cx="152400" cy="228600"/>
            </a:xfrm>
            <a:prstGeom prst="line">
              <a:avLst/>
            </a:prstGeom>
            <a:ln w="9525" cap="flat" cmpd="sng">
              <a:solidFill>
                <a:schemeClr val="tx1"/>
              </a:solidFill>
              <a:prstDash val="solid"/>
              <a:headEnd type="none" w="med" len="med"/>
              <a:tailEnd type="none" w="med" len="med"/>
            </a:ln>
          </p:spPr>
        </p:sp>
        <p:sp>
          <p:nvSpPr>
            <p:cNvPr id="52233" name="Line 22"/>
            <p:cNvSpPr/>
            <p:nvPr/>
          </p:nvSpPr>
          <p:spPr>
            <a:xfrm flipH="1">
              <a:off x="304800" y="304800"/>
              <a:ext cx="1371600" cy="1524000"/>
            </a:xfrm>
            <a:prstGeom prst="line">
              <a:avLst/>
            </a:prstGeom>
            <a:ln w="9525" cap="flat" cmpd="sng">
              <a:solidFill>
                <a:schemeClr val="tx1"/>
              </a:solidFill>
              <a:prstDash val="solid"/>
              <a:headEnd type="none" w="med" len="med"/>
              <a:tailEnd type="none" w="med" len="med"/>
            </a:ln>
          </p:spPr>
        </p:sp>
        <p:sp>
          <p:nvSpPr>
            <p:cNvPr id="52234" name="Oval 23"/>
            <p:cNvSpPr/>
            <p:nvPr/>
          </p:nvSpPr>
          <p:spPr>
            <a:xfrm>
              <a:off x="2057400" y="585787"/>
              <a:ext cx="457200" cy="457200"/>
            </a:xfrm>
            <a:prstGeom prst="ellipse">
              <a:avLst/>
            </a:prstGeom>
            <a:solidFill>
              <a:srgbClr val="DCE6F2"/>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50000"/>
                </a:spcBef>
                <a:buFont typeface="Arial" panose="020B0604020202020204" pitchFamily="34" charset="0"/>
                <a:buNone/>
              </a:pPr>
              <a:r>
                <a:rPr lang="en-US" altLang="zh-CN" sz="2000" b="1" dirty="0">
                  <a:latin typeface="Times New Roman" panose="02020603050405020304" pitchFamily="18" charset="0"/>
                  <a:ea typeface="宋体" panose="02010600030101010101" pitchFamily="2" charset="-122"/>
                </a:rPr>
                <a:t>30</a:t>
              </a:r>
              <a:endParaRPr lang="en-US" altLang="zh-CN" sz="2000" b="1" dirty="0">
                <a:latin typeface="Times New Roman" panose="02020603050405020304" pitchFamily="18" charset="0"/>
                <a:ea typeface="宋体" panose="02010600030101010101" pitchFamily="2" charset="-122"/>
              </a:endParaRPr>
            </a:p>
          </p:txBody>
        </p:sp>
        <p:sp>
          <p:nvSpPr>
            <p:cNvPr id="52235" name="Oval 24"/>
            <p:cNvSpPr/>
            <p:nvPr/>
          </p:nvSpPr>
          <p:spPr>
            <a:xfrm>
              <a:off x="1524000" y="0"/>
              <a:ext cx="457200" cy="457200"/>
            </a:xfrm>
            <a:prstGeom prst="ellipse">
              <a:avLst/>
            </a:prstGeom>
            <a:solidFill>
              <a:srgbClr val="DCE6F2"/>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50000"/>
                </a:spcBef>
                <a:buFont typeface="Arial" panose="020B0604020202020204" pitchFamily="34" charset="0"/>
                <a:buNone/>
              </a:pPr>
              <a:r>
                <a:rPr lang="en-US" altLang="zh-CN" sz="2000" b="1" dirty="0">
                  <a:latin typeface="Times New Roman" panose="02020603050405020304" pitchFamily="18" charset="0"/>
                  <a:ea typeface="宋体" panose="02010600030101010101" pitchFamily="2" charset="-122"/>
                </a:rPr>
                <a:t>53</a:t>
              </a:r>
              <a:endParaRPr lang="en-US" altLang="zh-CN" sz="2000" b="1" dirty="0">
                <a:latin typeface="Times New Roman" panose="02020603050405020304" pitchFamily="18" charset="0"/>
                <a:ea typeface="宋体" panose="02010600030101010101" pitchFamily="2" charset="-122"/>
              </a:endParaRPr>
            </a:p>
          </p:txBody>
        </p:sp>
        <p:sp>
          <p:nvSpPr>
            <p:cNvPr id="52236" name="Oval 25"/>
            <p:cNvSpPr/>
            <p:nvPr/>
          </p:nvSpPr>
          <p:spPr>
            <a:xfrm>
              <a:off x="1143000" y="1168400"/>
              <a:ext cx="457200" cy="457200"/>
            </a:xfrm>
            <a:prstGeom prst="ellipse">
              <a:avLst/>
            </a:prstGeom>
            <a:solidFill>
              <a:srgbClr val="DCE6F2"/>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50000"/>
                </a:spcBef>
                <a:buFont typeface="Arial" panose="020B0604020202020204" pitchFamily="34" charset="0"/>
                <a:buNone/>
              </a:pPr>
              <a:r>
                <a:rPr lang="en-US" altLang="zh-CN" sz="2000" b="1" dirty="0">
                  <a:latin typeface="Times New Roman" panose="02020603050405020304" pitchFamily="18" charset="0"/>
                  <a:ea typeface="宋体" panose="02010600030101010101" pitchFamily="2" charset="-122"/>
                </a:rPr>
                <a:t>47</a:t>
              </a:r>
              <a:endParaRPr lang="en-US" altLang="zh-CN" sz="2000" b="1" dirty="0">
                <a:latin typeface="Times New Roman" panose="02020603050405020304" pitchFamily="18" charset="0"/>
                <a:ea typeface="宋体" panose="02010600030101010101" pitchFamily="2" charset="-122"/>
              </a:endParaRPr>
            </a:p>
          </p:txBody>
        </p:sp>
        <p:sp>
          <p:nvSpPr>
            <p:cNvPr id="52237" name="Oval 26"/>
            <p:cNvSpPr/>
            <p:nvPr/>
          </p:nvSpPr>
          <p:spPr>
            <a:xfrm>
              <a:off x="990600" y="584200"/>
              <a:ext cx="457200" cy="457200"/>
            </a:xfrm>
            <a:prstGeom prst="ellipse">
              <a:avLst/>
            </a:prstGeom>
            <a:solidFill>
              <a:srgbClr val="DCE6F2"/>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50000"/>
                </a:spcBef>
                <a:buFont typeface="Arial" panose="020B0604020202020204" pitchFamily="34" charset="0"/>
                <a:buNone/>
              </a:pPr>
              <a:r>
                <a:rPr lang="en-US" altLang="zh-CN" sz="2000" b="1" dirty="0">
                  <a:latin typeface="Times New Roman" panose="02020603050405020304" pitchFamily="18" charset="0"/>
                  <a:ea typeface="宋体" panose="02010600030101010101" pitchFamily="2" charset="-122"/>
                </a:rPr>
                <a:t>36</a:t>
              </a:r>
              <a:endParaRPr lang="en-US" altLang="zh-CN" sz="2000" b="1" dirty="0">
                <a:latin typeface="Times New Roman" panose="02020603050405020304" pitchFamily="18" charset="0"/>
                <a:ea typeface="宋体" panose="02010600030101010101" pitchFamily="2" charset="-122"/>
              </a:endParaRPr>
            </a:p>
          </p:txBody>
        </p:sp>
        <p:sp>
          <p:nvSpPr>
            <p:cNvPr id="52238" name="Oval 27"/>
            <p:cNvSpPr/>
            <p:nvPr/>
          </p:nvSpPr>
          <p:spPr>
            <a:xfrm>
              <a:off x="457200" y="1168400"/>
              <a:ext cx="457200" cy="457200"/>
            </a:xfrm>
            <a:prstGeom prst="ellipse">
              <a:avLst/>
            </a:prstGeom>
            <a:solidFill>
              <a:srgbClr val="DCE6F2"/>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50000"/>
                </a:spcBef>
                <a:buFont typeface="Arial" panose="020B0604020202020204" pitchFamily="34" charset="0"/>
                <a:buNone/>
              </a:pPr>
              <a:r>
                <a:rPr lang="en-US" altLang="zh-CN" sz="2000" b="1" dirty="0">
                  <a:latin typeface="Times New Roman" panose="02020603050405020304" pitchFamily="18" charset="0"/>
                  <a:ea typeface="宋体" panose="02010600030101010101" pitchFamily="2" charset="-122"/>
                </a:rPr>
                <a:t>84</a:t>
              </a:r>
              <a:endParaRPr lang="en-US" altLang="zh-CN" sz="2000" b="1" dirty="0">
                <a:latin typeface="Times New Roman" panose="02020603050405020304" pitchFamily="18" charset="0"/>
                <a:ea typeface="宋体" panose="02010600030101010101" pitchFamily="2" charset="-122"/>
              </a:endParaRPr>
            </a:p>
          </p:txBody>
        </p:sp>
        <p:sp>
          <p:nvSpPr>
            <p:cNvPr id="52239" name="Oval 28"/>
            <p:cNvSpPr/>
            <p:nvPr/>
          </p:nvSpPr>
          <p:spPr>
            <a:xfrm>
              <a:off x="0" y="1752600"/>
              <a:ext cx="457200" cy="457200"/>
            </a:xfrm>
            <a:prstGeom prst="ellipse">
              <a:avLst/>
            </a:prstGeom>
            <a:solidFill>
              <a:srgbClr val="DCE6F2"/>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sz="2000" b="1" dirty="0">
                  <a:latin typeface="Times New Roman" panose="02020603050405020304" pitchFamily="18" charset="0"/>
                  <a:ea typeface="宋体" panose="02010600030101010101" pitchFamily="2" charset="-122"/>
                </a:rPr>
                <a:t>91</a:t>
              </a:r>
              <a:endParaRPr lang="en-US" altLang="zh-CN" sz="2000" b="1" dirty="0">
                <a:latin typeface="Times New Roman" panose="02020603050405020304" pitchFamily="18" charset="0"/>
                <a:ea typeface="宋体" panose="02010600030101010101" pitchFamily="2" charset="-122"/>
              </a:endParaRPr>
            </a:p>
          </p:txBody>
        </p:sp>
        <p:sp>
          <p:nvSpPr>
            <p:cNvPr id="52240" name="Oval 29"/>
            <p:cNvSpPr/>
            <p:nvPr/>
          </p:nvSpPr>
          <p:spPr>
            <a:xfrm>
              <a:off x="1828800" y="1168400"/>
              <a:ext cx="457200" cy="457200"/>
            </a:xfrm>
            <a:prstGeom prst="ellipse">
              <a:avLst/>
            </a:prstGeom>
            <a:solidFill>
              <a:srgbClr val="DCE6F2"/>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sz="2000" b="1" dirty="0">
                  <a:latin typeface="Times New Roman" panose="02020603050405020304" pitchFamily="18" charset="0"/>
                  <a:ea typeface="宋体" panose="02010600030101010101" pitchFamily="2" charset="-122"/>
                </a:rPr>
                <a:t>12</a:t>
              </a:r>
              <a:endParaRPr lang="en-US" altLang="zh-CN" sz="2000" b="1" dirty="0">
                <a:latin typeface="Times New Roman" panose="02020603050405020304" pitchFamily="18" charset="0"/>
                <a:ea typeface="宋体" panose="02010600030101010101" pitchFamily="2" charset="-122"/>
              </a:endParaRPr>
            </a:p>
          </p:txBody>
        </p:sp>
        <p:sp>
          <p:nvSpPr>
            <p:cNvPr id="52241" name="Oval 30"/>
            <p:cNvSpPr/>
            <p:nvPr/>
          </p:nvSpPr>
          <p:spPr>
            <a:xfrm>
              <a:off x="2471738" y="1168400"/>
              <a:ext cx="457200" cy="457200"/>
            </a:xfrm>
            <a:prstGeom prst="ellipse">
              <a:avLst/>
            </a:prstGeom>
            <a:solidFill>
              <a:srgbClr val="DCE6F2"/>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50000"/>
                </a:spcBef>
                <a:buFont typeface="Arial" panose="020B0604020202020204" pitchFamily="34" charset="0"/>
                <a:buNone/>
              </a:pPr>
              <a:r>
                <a:rPr lang="en-US" altLang="zh-CN" sz="2000" b="1" dirty="0">
                  <a:latin typeface="Times New Roman" panose="02020603050405020304" pitchFamily="18" charset="0"/>
                  <a:ea typeface="宋体" panose="02010600030101010101" pitchFamily="2" charset="-122"/>
                </a:rPr>
                <a:t>24</a:t>
              </a:r>
              <a:endParaRPr lang="en-US" altLang="zh-CN" sz="2000" b="1" dirty="0">
                <a:latin typeface="Times New Roman" panose="02020603050405020304" pitchFamily="18" charset="0"/>
                <a:ea typeface="宋体" panose="02010600030101010101" pitchFamily="2" charset="-122"/>
              </a:endParaRPr>
            </a:p>
          </p:txBody>
        </p:sp>
        <p:sp>
          <p:nvSpPr>
            <p:cNvPr id="52242" name="Text Box 31"/>
            <p:cNvSpPr txBox="1"/>
            <p:nvPr/>
          </p:nvSpPr>
          <p:spPr>
            <a:xfrm>
              <a:off x="609600" y="2362200"/>
              <a:ext cx="2133600" cy="400050"/>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50000"/>
                </a:spcBef>
                <a:buFont typeface="Arial" panose="020B0604020202020204" pitchFamily="34" charset="0"/>
                <a:buNone/>
              </a:pPr>
              <a:r>
                <a:rPr lang="en-US" altLang="zh-CN" sz="2000" b="1" dirty="0">
                  <a:latin typeface="Times New Roman" panose="02020603050405020304" pitchFamily="18" charset="0"/>
                  <a:ea typeface="宋体" panose="02010600030101010101" pitchFamily="2" charset="-122"/>
                </a:rPr>
                <a:t>b.</a:t>
              </a:r>
              <a:r>
                <a:rPr lang="zh-CN" altLang="en-US" sz="2000" b="1" dirty="0">
                  <a:solidFill>
                    <a:srgbClr val="FF0000"/>
                  </a:solidFill>
                  <a:latin typeface="Times New Roman" panose="02020603050405020304" pitchFamily="18" charset="0"/>
                  <a:ea typeface="宋体" panose="02010600030101010101" pitchFamily="2" charset="-122"/>
                </a:rPr>
                <a:t>从</a:t>
              </a:r>
              <a:r>
                <a:rPr lang="en-US" altLang="zh-CN" sz="2000" b="1" dirty="0">
                  <a:solidFill>
                    <a:srgbClr val="FF0000"/>
                  </a:solidFill>
                  <a:latin typeface="Times New Roman" panose="02020603050405020304" pitchFamily="18" charset="0"/>
                  <a:ea typeface="宋体" panose="02010600030101010101" pitchFamily="2" charset="-122"/>
                </a:rPr>
                <a:t>n/2</a:t>
              </a:r>
              <a:r>
                <a:rPr lang="zh-CN" altLang="en-US" sz="2000" b="1" dirty="0">
                  <a:solidFill>
                    <a:srgbClr val="FF0000"/>
                  </a:solidFill>
                  <a:latin typeface="Times New Roman" panose="02020603050405020304" pitchFamily="18" charset="0"/>
                  <a:ea typeface="宋体" panose="02010600030101010101" pitchFamily="2" charset="-122"/>
                </a:rPr>
                <a:t>开始</a:t>
              </a:r>
              <a:r>
                <a:rPr lang="zh-CN" altLang="en-US" sz="2000" b="1" dirty="0">
                  <a:latin typeface="Times New Roman" panose="02020603050405020304" pitchFamily="18" charset="0"/>
                  <a:ea typeface="宋体" panose="02010600030101010101" pitchFamily="2" charset="-122"/>
                </a:rPr>
                <a:t>筛选</a:t>
              </a:r>
              <a:endParaRPr lang="zh-CN" altLang="en-US" sz="2000" b="1" dirty="0">
                <a:latin typeface="Times New Roman" panose="02020603050405020304" pitchFamily="18" charset="0"/>
                <a:ea typeface="宋体" panose="02010600030101010101" pitchFamily="2" charset="-122"/>
              </a:endParaRPr>
            </a:p>
          </p:txBody>
        </p:sp>
        <p:cxnSp>
          <p:nvCxnSpPr>
            <p:cNvPr id="52243" name="AutoShape 32"/>
            <p:cNvCxnSpPr>
              <a:stCxn id="52239" idx="1"/>
              <a:endCxn id="52238" idx="2"/>
            </p:cNvCxnSpPr>
            <p:nvPr/>
          </p:nvCxnSpPr>
          <p:spPr>
            <a:xfrm rot="-5400000">
              <a:off x="50793" y="1412868"/>
              <a:ext cx="422275" cy="390525"/>
            </a:xfrm>
            <a:prstGeom prst="curvedConnector2">
              <a:avLst/>
            </a:prstGeom>
            <a:ln w="9525" cap="flat" cmpd="sng">
              <a:solidFill>
                <a:srgbClr val="FF0000"/>
              </a:solidFill>
              <a:prstDash val="solid"/>
              <a:headEnd type="triangle" w="med" len="med"/>
              <a:tailEnd type="none" w="med" len="med"/>
            </a:ln>
          </p:spPr>
        </p:cxnSp>
        <p:cxnSp>
          <p:nvCxnSpPr>
            <p:cNvPr id="52244" name="AutoShape 33"/>
            <p:cNvCxnSpPr>
              <a:stCxn id="52239" idx="1"/>
              <a:endCxn id="52239" idx="6"/>
            </p:cNvCxnSpPr>
            <p:nvPr/>
          </p:nvCxnSpPr>
          <p:spPr>
            <a:xfrm rot="5400000">
              <a:off x="393700" y="1689100"/>
              <a:ext cx="355600" cy="228600"/>
            </a:xfrm>
            <a:prstGeom prst="curvedConnector2">
              <a:avLst/>
            </a:prstGeom>
            <a:ln w="9525" cap="flat" cmpd="sng">
              <a:solidFill>
                <a:srgbClr val="FF0000"/>
              </a:solidFill>
              <a:prstDash val="solid"/>
              <a:headEnd type="triangle" w="med" len="med"/>
              <a:tailEnd type="none" w="med" len="med"/>
            </a:ln>
          </p:spPr>
        </p:cxn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7107">
                                            <p:txEl>
                                              <p:pRg st="1" end="1"/>
                                            </p:txEl>
                                          </p:spTgt>
                                        </p:tgtEl>
                                        <p:attrNameLst>
                                          <p:attrName>style.visibility</p:attrName>
                                        </p:attrNameLst>
                                      </p:cBhvr>
                                      <p:to>
                                        <p:strVal val="visible"/>
                                      </p:to>
                                    </p:set>
                                    <p:animEffect transition="in" filter="fade">
                                      <p:cBhvr>
                                        <p:cTn id="7" dur="500"/>
                                        <p:tgtEl>
                                          <p:spTgt spid="4710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7108"/>
                                        </p:tgtEl>
                                        <p:attrNameLst>
                                          <p:attrName>style.visibility</p:attrName>
                                        </p:attrNameLst>
                                      </p:cBhvr>
                                      <p:to>
                                        <p:strVal val="visible"/>
                                      </p:to>
                                    </p:set>
                                    <p:animEffect transition="in" filter="fade">
                                      <p:cBhvr>
                                        <p:cTn id="12" dur="500"/>
                                        <p:tgtEl>
                                          <p:spTgt spid="4710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7122"/>
                                        </p:tgtEl>
                                        <p:attrNameLst>
                                          <p:attrName>style.visibility</p:attrName>
                                        </p:attrNameLst>
                                      </p:cBhvr>
                                      <p:to>
                                        <p:strVal val="visible"/>
                                      </p:to>
                                    </p:set>
                                    <p:animEffect transition="in" filter="fade">
                                      <p:cBhvr>
                                        <p:cTn id="17" dur="500"/>
                                        <p:tgtEl>
                                          <p:spTgt spid="471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idx="4294967295"/>
          </p:nvPr>
        </p:nvSpPr>
        <p:spPr>
          <a:xfrm>
            <a:off x="744538" y="260350"/>
            <a:ext cx="7643813" cy="574675"/>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lang="en-US" altLang="zh-CN" noProof="0" dirty="0">
                <a:ln>
                  <a:noFill/>
                </a:ln>
                <a:effectLst>
                  <a:outerShdw blurRad="38100" dist="38100" dir="2700000" algn="tl">
                    <a:srgbClr val="C0C0C0"/>
                  </a:outerShdw>
                </a:effectLst>
                <a:uLnTx/>
                <a:uFillTx/>
                <a:sym typeface="+mn-ea"/>
              </a:rPr>
              <a:t>8.4 </a:t>
            </a:r>
            <a:r>
              <a:rPr lang="zh-CN" altLang="en-US" noProof="0" dirty="0">
                <a:ln>
                  <a:noFill/>
                </a:ln>
                <a:effectLst>
                  <a:outerShdw blurRad="38100" dist="38100" dir="2700000" algn="tl">
                    <a:srgbClr val="C0C0C0"/>
                  </a:outerShdw>
                </a:effectLst>
                <a:uLnTx/>
                <a:uFillTx/>
                <a:sym typeface="+mn-ea"/>
              </a:rPr>
              <a:t>选择排序</a:t>
            </a:r>
            <a:r>
              <a:rPr lang="en-US" altLang="zh-CN" noProof="0" dirty="0">
                <a:ln>
                  <a:noFill/>
                </a:ln>
                <a:effectLst>
                  <a:outerShdw blurRad="38100" dist="38100" dir="2700000" algn="tl">
                    <a:srgbClr val="C0C0C0"/>
                  </a:outerShdw>
                </a:effectLst>
                <a:uLnTx/>
                <a:uFillTx/>
                <a:sym typeface="+mn-ea"/>
              </a:rPr>
              <a:t>--</a:t>
            </a:r>
            <a:r>
              <a:rPr lang="zh-CN" altLang="en-US" sz="2000" noProof="0" dirty="0">
                <a:ln>
                  <a:noFill/>
                </a:ln>
                <a:effectLst>
                  <a:outerShdw blurRad="38100" dist="38100" dir="2700000" algn="tl">
                    <a:srgbClr val="C0C0C0"/>
                  </a:outerShdw>
                </a:effectLst>
                <a:uLnTx/>
                <a:uFillTx/>
                <a:sym typeface="+mn-ea"/>
              </a:rPr>
              <a:t>堆排序</a:t>
            </a:r>
            <a:endParaRPr kumimoji="0" lang="zh-CN" altLang="en-US" sz="2000" b="0" i="0" u="none" strike="noStrike" kern="0" cap="none" spc="0" normalizeH="0" baseline="0" noProof="0" dirty="0">
              <a:ln>
                <a:noFill/>
              </a:ln>
              <a:solidFill>
                <a:schemeClr val="tx1"/>
              </a:solidFill>
              <a:effectLst>
                <a:outerShdw blurRad="38100" dist="38100" dir="2700000" algn="tl">
                  <a:srgbClr val="C0C0C0"/>
                </a:outerShdw>
              </a:effectLst>
              <a:uLnTx/>
              <a:uFillTx/>
              <a:latin typeface="+mj-lt"/>
              <a:ea typeface="+mj-ea"/>
              <a:cs typeface="+mj-cs"/>
            </a:endParaRPr>
          </a:p>
        </p:txBody>
      </p:sp>
      <p:sp>
        <p:nvSpPr>
          <p:cNvPr id="53251" name="Rectangle 3"/>
          <p:cNvSpPr>
            <a:spLocks noGrp="1"/>
          </p:cNvSpPr>
          <p:nvPr>
            <p:ph type="body" idx="4294967295"/>
          </p:nvPr>
        </p:nvSpPr>
        <p:spPr/>
        <p:txBody>
          <a:bodyPr vert="horz" wrap="square" lIns="91440" tIns="45720" rIns="91440" bIns="45720" anchor="t" anchorCtr="0"/>
          <a:lstStyle/>
          <a:p>
            <a:endParaRPr lang="zh-CN" altLang="zh-CN" dirty="0"/>
          </a:p>
        </p:txBody>
      </p:sp>
      <p:grpSp>
        <p:nvGrpSpPr>
          <p:cNvPr id="48132" name="组合 2"/>
          <p:cNvGrpSpPr/>
          <p:nvPr/>
        </p:nvGrpSpPr>
        <p:grpSpPr>
          <a:xfrm>
            <a:off x="4800600" y="1335088"/>
            <a:ext cx="3886200" cy="2609850"/>
            <a:chOff x="0" y="0"/>
            <a:chExt cx="3886200" cy="2609850"/>
          </a:xfrm>
        </p:grpSpPr>
        <p:sp>
          <p:nvSpPr>
            <p:cNvPr id="53313" name="Line 18"/>
            <p:cNvSpPr/>
            <p:nvPr/>
          </p:nvSpPr>
          <p:spPr>
            <a:xfrm>
              <a:off x="1219200" y="914400"/>
              <a:ext cx="228600" cy="304800"/>
            </a:xfrm>
            <a:prstGeom prst="line">
              <a:avLst/>
            </a:prstGeom>
            <a:ln w="9525" cap="flat" cmpd="sng">
              <a:solidFill>
                <a:schemeClr val="tx1"/>
              </a:solidFill>
              <a:prstDash val="solid"/>
              <a:headEnd type="none" w="med" len="med"/>
              <a:tailEnd type="none" w="med" len="med"/>
            </a:ln>
          </p:spPr>
        </p:sp>
        <p:sp>
          <p:nvSpPr>
            <p:cNvPr id="53314" name="Line 19"/>
            <p:cNvSpPr/>
            <p:nvPr/>
          </p:nvSpPr>
          <p:spPr>
            <a:xfrm>
              <a:off x="1905000" y="381000"/>
              <a:ext cx="762000" cy="990600"/>
            </a:xfrm>
            <a:prstGeom prst="line">
              <a:avLst/>
            </a:prstGeom>
            <a:ln w="9525" cap="flat" cmpd="sng">
              <a:solidFill>
                <a:schemeClr val="tx1"/>
              </a:solidFill>
              <a:prstDash val="solid"/>
              <a:headEnd type="none" w="med" len="med"/>
              <a:tailEnd type="none" w="med" len="med"/>
            </a:ln>
          </p:spPr>
        </p:sp>
        <p:sp>
          <p:nvSpPr>
            <p:cNvPr id="53315" name="Line 20"/>
            <p:cNvSpPr/>
            <p:nvPr/>
          </p:nvSpPr>
          <p:spPr>
            <a:xfrm flipH="1">
              <a:off x="2057400" y="990600"/>
              <a:ext cx="152400" cy="228600"/>
            </a:xfrm>
            <a:prstGeom prst="line">
              <a:avLst/>
            </a:prstGeom>
            <a:ln w="9525" cap="flat" cmpd="sng">
              <a:solidFill>
                <a:schemeClr val="tx1"/>
              </a:solidFill>
              <a:prstDash val="solid"/>
              <a:headEnd type="none" w="med" len="med"/>
              <a:tailEnd type="none" w="med" len="med"/>
            </a:ln>
          </p:spPr>
        </p:sp>
        <p:sp>
          <p:nvSpPr>
            <p:cNvPr id="53316" name="Line 21"/>
            <p:cNvSpPr/>
            <p:nvPr/>
          </p:nvSpPr>
          <p:spPr>
            <a:xfrm flipH="1">
              <a:off x="304800" y="304800"/>
              <a:ext cx="1371600" cy="1524000"/>
            </a:xfrm>
            <a:prstGeom prst="line">
              <a:avLst/>
            </a:prstGeom>
            <a:ln w="9525" cap="flat" cmpd="sng">
              <a:solidFill>
                <a:schemeClr val="tx1"/>
              </a:solidFill>
              <a:prstDash val="solid"/>
              <a:headEnd type="none" w="med" len="med"/>
              <a:tailEnd type="none" w="med" len="med"/>
            </a:ln>
          </p:spPr>
        </p:sp>
        <p:sp>
          <p:nvSpPr>
            <p:cNvPr id="53317" name="Oval 22"/>
            <p:cNvSpPr/>
            <p:nvPr/>
          </p:nvSpPr>
          <p:spPr>
            <a:xfrm>
              <a:off x="2057400" y="585787"/>
              <a:ext cx="457200" cy="457200"/>
            </a:xfrm>
            <a:prstGeom prst="ellipse">
              <a:avLst/>
            </a:prstGeom>
            <a:solidFill>
              <a:srgbClr val="DCE6F2"/>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50000"/>
                </a:spcBef>
                <a:buFont typeface="Arial" panose="020B0604020202020204" pitchFamily="34" charset="0"/>
                <a:buNone/>
              </a:pPr>
              <a:r>
                <a:rPr lang="en-US" altLang="zh-CN" sz="2000" b="1" dirty="0">
                  <a:latin typeface="Times New Roman" panose="02020603050405020304" pitchFamily="18" charset="0"/>
                  <a:ea typeface="宋体" panose="02010600030101010101" pitchFamily="2" charset="-122"/>
                </a:rPr>
                <a:t>12</a:t>
              </a:r>
              <a:endParaRPr lang="en-US" altLang="zh-CN" sz="2000" b="1" dirty="0">
                <a:latin typeface="Times New Roman" panose="02020603050405020304" pitchFamily="18" charset="0"/>
                <a:ea typeface="宋体" panose="02010600030101010101" pitchFamily="2" charset="-122"/>
              </a:endParaRPr>
            </a:p>
          </p:txBody>
        </p:sp>
        <p:sp>
          <p:nvSpPr>
            <p:cNvPr id="53318" name="Oval 23"/>
            <p:cNvSpPr/>
            <p:nvPr/>
          </p:nvSpPr>
          <p:spPr>
            <a:xfrm>
              <a:off x="1524000" y="0"/>
              <a:ext cx="457200" cy="457200"/>
            </a:xfrm>
            <a:prstGeom prst="ellipse">
              <a:avLst/>
            </a:prstGeom>
            <a:solidFill>
              <a:srgbClr val="DCE6F2"/>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50000"/>
                </a:spcBef>
                <a:buFont typeface="Arial" panose="020B0604020202020204" pitchFamily="34" charset="0"/>
                <a:buNone/>
              </a:pPr>
              <a:r>
                <a:rPr lang="en-US" altLang="zh-CN" sz="2000" b="1" dirty="0">
                  <a:latin typeface="Times New Roman" panose="02020603050405020304" pitchFamily="18" charset="0"/>
                  <a:ea typeface="宋体" panose="02010600030101010101" pitchFamily="2" charset="-122"/>
                </a:rPr>
                <a:t>53</a:t>
              </a:r>
              <a:endParaRPr lang="en-US" altLang="zh-CN" sz="2000" b="1" dirty="0">
                <a:latin typeface="Times New Roman" panose="02020603050405020304" pitchFamily="18" charset="0"/>
                <a:ea typeface="宋体" panose="02010600030101010101" pitchFamily="2" charset="-122"/>
              </a:endParaRPr>
            </a:p>
          </p:txBody>
        </p:sp>
        <p:sp>
          <p:nvSpPr>
            <p:cNvPr id="53319" name="Oval 24"/>
            <p:cNvSpPr/>
            <p:nvPr/>
          </p:nvSpPr>
          <p:spPr>
            <a:xfrm>
              <a:off x="1143000" y="1168400"/>
              <a:ext cx="457200" cy="457200"/>
            </a:xfrm>
            <a:prstGeom prst="ellipse">
              <a:avLst/>
            </a:prstGeom>
            <a:solidFill>
              <a:srgbClr val="DCE6F2"/>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50000"/>
                </a:spcBef>
                <a:buFont typeface="Arial" panose="020B0604020202020204" pitchFamily="34" charset="0"/>
                <a:buNone/>
              </a:pPr>
              <a:r>
                <a:rPr lang="en-US" altLang="zh-CN" sz="2000" b="1" dirty="0">
                  <a:latin typeface="Times New Roman" panose="02020603050405020304" pitchFamily="18" charset="0"/>
                  <a:ea typeface="宋体" panose="02010600030101010101" pitchFamily="2" charset="-122"/>
                </a:rPr>
                <a:t>47</a:t>
              </a:r>
              <a:endParaRPr lang="en-US" altLang="zh-CN" sz="2000" b="1" dirty="0">
                <a:latin typeface="Times New Roman" panose="02020603050405020304" pitchFamily="18" charset="0"/>
                <a:ea typeface="宋体" panose="02010600030101010101" pitchFamily="2" charset="-122"/>
              </a:endParaRPr>
            </a:p>
          </p:txBody>
        </p:sp>
        <p:sp>
          <p:nvSpPr>
            <p:cNvPr id="53320" name="Oval 25"/>
            <p:cNvSpPr/>
            <p:nvPr/>
          </p:nvSpPr>
          <p:spPr>
            <a:xfrm>
              <a:off x="990600" y="584200"/>
              <a:ext cx="457200" cy="457200"/>
            </a:xfrm>
            <a:prstGeom prst="ellipse">
              <a:avLst/>
            </a:prstGeom>
            <a:solidFill>
              <a:srgbClr val="DCE6F2"/>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50000"/>
                </a:spcBef>
                <a:buFont typeface="Arial" panose="020B0604020202020204" pitchFamily="34" charset="0"/>
                <a:buNone/>
              </a:pPr>
              <a:r>
                <a:rPr lang="en-US" altLang="zh-CN" sz="2000" b="1" dirty="0">
                  <a:latin typeface="Times New Roman" panose="02020603050405020304" pitchFamily="18" charset="0"/>
                  <a:ea typeface="宋体" panose="02010600030101010101" pitchFamily="2" charset="-122"/>
                </a:rPr>
                <a:t>36</a:t>
              </a:r>
              <a:endParaRPr lang="en-US" altLang="zh-CN" sz="2000" b="1" dirty="0">
                <a:latin typeface="Times New Roman" panose="02020603050405020304" pitchFamily="18" charset="0"/>
                <a:ea typeface="宋体" panose="02010600030101010101" pitchFamily="2" charset="-122"/>
              </a:endParaRPr>
            </a:p>
          </p:txBody>
        </p:sp>
        <p:sp>
          <p:nvSpPr>
            <p:cNvPr id="53321" name="Oval 26"/>
            <p:cNvSpPr/>
            <p:nvPr/>
          </p:nvSpPr>
          <p:spPr>
            <a:xfrm>
              <a:off x="457200" y="1168400"/>
              <a:ext cx="457200" cy="457200"/>
            </a:xfrm>
            <a:prstGeom prst="ellipse">
              <a:avLst/>
            </a:prstGeom>
            <a:solidFill>
              <a:srgbClr val="DCE6F2"/>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50000"/>
                </a:spcBef>
                <a:buFont typeface="Arial" panose="020B0604020202020204" pitchFamily="34" charset="0"/>
                <a:buNone/>
              </a:pPr>
              <a:r>
                <a:rPr lang="en-US" altLang="zh-CN" sz="2000" b="1" dirty="0">
                  <a:latin typeface="Times New Roman" panose="02020603050405020304" pitchFamily="18" charset="0"/>
                  <a:ea typeface="宋体" panose="02010600030101010101" pitchFamily="2" charset="-122"/>
                </a:rPr>
                <a:t>84</a:t>
              </a:r>
              <a:endParaRPr lang="en-US" altLang="zh-CN" sz="2000" b="1" dirty="0">
                <a:latin typeface="Times New Roman" panose="02020603050405020304" pitchFamily="18" charset="0"/>
                <a:ea typeface="宋体" panose="02010600030101010101" pitchFamily="2" charset="-122"/>
              </a:endParaRPr>
            </a:p>
          </p:txBody>
        </p:sp>
        <p:sp>
          <p:nvSpPr>
            <p:cNvPr id="53322" name="Oval 27"/>
            <p:cNvSpPr/>
            <p:nvPr/>
          </p:nvSpPr>
          <p:spPr>
            <a:xfrm>
              <a:off x="0" y="1752600"/>
              <a:ext cx="457200" cy="457200"/>
            </a:xfrm>
            <a:prstGeom prst="ellipse">
              <a:avLst/>
            </a:prstGeom>
            <a:solidFill>
              <a:srgbClr val="DCE6F2"/>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sz="2000" b="1" dirty="0">
                  <a:latin typeface="Times New Roman" panose="02020603050405020304" pitchFamily="18" charset="0"/>
                  <a:ea typeface="宋体" panose="02010600030101010101" pitchFamily="2" charset="-122"/>
                </a:rPr>
                <a:t>91</a:t>
              </a:r>
              <a:endParaRPr lang="en-US" altLang="zh-CN" sz="2000" b="1" dirty="0">
                <a:latin typeface="Times New Roman" panose="02020603050405020304" pitchFamily="18" charset="0"/>
                <a:ea typeface="宋体" panose="02010600030101010101" pitchFamily="2" charset="-122"/>
              </a:endParaRPr>
            </a:p>
          </p:txBody>
        </p:sp>
        <p:sp>
          <p:nvSpPr>
            <p:cNvPr id="53323" name="Oval 28"/>
            <p:cNvSpPr/>
            <p:nvPr/>
          </p:nvSpPr>
          <p:spPr>
            <a:xfrm>
              <a:off x="1828800" y="1168400"/>
              <a:ext cx="457200" cy="457200"/>
            </a:xfrm>
            <a:prstGeom prst="ellipse">
              <a:avLst/>
            </a:prstGeom>
            <a:solidFill>
              <a:srgbClr val="DCE6F2"/>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sz="2000" b="1" dirty="0">
                  <a:latin typeface="Times New Roman" panose="02020603050405020304" pitchFamily="18" charset="0"/>
                  <a:ea typeface="宋体" panose="02010600030101010101" pitchFamily="2" charset="-122"/>
                </a:rPr>
                <a:t>30</a:t>
              </a:r>
              <a:endParaRPr lang="en-US" altLang="zh-CN" sz="2000" b="1" dirty="0">
                <a:latin typeface="Times New Roman" panose="02020603050405020304" pitchFamily="18" charset="0"/>
                <a:ea typeface="宋体" panose="02010600030101010101" pitchFamily="2" charset="-122"/>
              </a:endParaRPr>
            </a:p>
          </p:txBody>
        </p:sp>
        <p:sp>
          <p:nvSpPr>
            <p:cNvPr id="53324" name="Oval 29"/>
            <p:cNvSpPr/>
            <p:nvPr/>
          </p:nvSpPr>
          <p:spPr>
            <a:xfrm>
              <a:off x="2471738" y="1168400"/>
              <a:ext cx="457200" cy="457200"/>
            </a:xfrm>
            <a:prstGeom prst="ellipse">
              <a:avLst/>
            </a:prstGeom>
            <a:solidFill>
              <a:srgbClr val="DCE6F2"/>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50000"/>
                </a:spcBef>
                <a:buFont typeface="Arial" panose="020B0604020202020204" pitchFamily="34" charset="0"/>
                <a:buNone/>
              </a:pPr>
              <a:r>
                <a:rPr lang="en-US" altLang="zh-CN" sz="2000" b="1" dirty="0">
                  <a:latin typeface="Times New Roman" panose="02020603050405020304" pitchFamily="18" charset="0"/>
                  <a:ea typeface="宋体" panose="02010600030101010101" pitchFamily="2" charset="-122"/>
                </a:rPr>
                <a:t>24</a:t>
              </a:r>
              <a:endParaRPr lang="en-US" altLang="zh-CN" sz="2000" b="1" dirty="0">
                <a:latin typeface="Times New Roman" panose="02020603050405020304" pitchFamily="18" charset="0"/>
                <a:ea typeface="宋体" panose="02010600030101010101" pitchFamily="2" charset="-122"/>
              </a:endParaRPr>
            </a:p>
          </p:txBody>
        </p:sp>
        <p:sp>
          <p:nvSpPr>
            <p:cNvPr id="53325" name="Text Box 30"/>
            <p:cNvSpPr txBox="1"/>
            <p:nvPr/>
          </p:nvSpPr>
          <p:spPr>
            <a:xfrm>
              <a:off x="152400" y="2209800"/>
              <a:ext cx="3733800" cy="400050"/>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50000"/>
                </a:spcBef>
                <a:buFont typeface="Arial" panose="020B0604020202020204" pitchFamily="34" charset="0"/>
                <a:buNone/>
              </a:pPr>
              <a:r>
                <a:rPr lang="en-US" altLang="zh-CN" sz="2000" b="1" dirty="0">
                  <a:latin typeface="Times New Roman" panose="02020603050405020304" pitchFamily="18" charset="0"/>
                  <a:ea typeface="宋体" panose="02010600030101010101" pitchFamily="2" charset="-122"/>
                </a:rPr>
                <a:t>d.</a:t>
              </a:r>
              <a:r>
                <a:rPr lang="zh-CN" altLang="en-US" sz="2000" b="1" dirty="0">
                  <a:latin typeface="Times New Roman" panose="02020603050405020304" pitchFamily="18" charset="0"/>
                  <a:ea typeface="宋体" panose="02010600030101010101" pitchFamily="2" charset="-122"/>
                </a:rPr>
                <a:t>第</a:t>
              </a:r>
              <a:r>
                <a:rPr lang="en-US" altLang="zh-CN" sz="2000" b="1" dirty="0">
                  <a:latin typeface="Times New Roman" panose="02020603050405020304" pitchFamily="18" charset="0"/>
                  <a:ea typeface="宋体" panose="02010600030101010101" pitchFamily="2" charset="-122"/>
                </a:rPr>
                <a:t>2</a:t>
              </a:r>
              <a:r>
                <a:rPr lang="zh-CN" altLang="en-US" sz="2000" b="1" dirty="0">
                  <a:latin typeface="Times New Roman" panose="02020603050405020304" pitchFamily="18" charset="0"/>
                  <a:ea typeface="宋体" panose="02010600030101010101" pitchFamily="2" charset="-122"/>
                </a:rPr>
                <a:t>个结点为根的子树已是堆</a:t>
              </a:r>
              <a:endParaRPr lang="zh-CN" altLang="en-US" sz="2000" b="1" dirty="0">
                <a:latin typeface="Times New Roman" panose="02020603050405020304" pitchFamily="18" charset="0"/>
                <a:ea typeface="宋体" panose="02010600030101010101" pitchFamily="2" charset="-122"/>
              </a:endParaRPr>
            </a:p>
          </p:txBody>
        </p:sp>
      </p:grpSp>
      <p:grpSp>
        <p:nvGrpSpPr>
          <p:cNvPr id="48146" name="组合 1"/>
          <p:cNvGrpSpPr/>
          <p:nvPr/>
        </p:nvGrpSpPr>
        <p:grpSpPr>
          <a:xfrm>
            <a:off x="990600" y="1335088"/>
            <a:ext cx="2928938" cy="2609850"/>
            <a:chOff x="0" y="0"/>
            <a:chExt cx="2928938" cy="2609850"/>
          </a:xfrm>
        </p:grpSpPr>
        <p:sp>
          <p:nvSpPr>
            <p:cNvPr id="53298" name="Line 4"/>
            <p:cNvSpPr/>
            <p:nvPr/>
          </p:nvSpPr>
          <p:spPr>
            <a:xfrm>
              <a:off x="1219200" y="914400"/>
              <a:ext cx="228600" cy="304800"/>
            </a:xfrm>
            <a:prstGeom prst="line">
              <a:avLst/>
            </a:prstGeom>
            <a:ln w="9525" cap="flat" cmpd="sng">
              <a:solidFill>
                <a:schemeClr val="tx1"/>
              </a:solidFill>
              <a:prstDash val="solid"/>
              <a:headEnd type="none" w="med" len="med"/>
              <a:tailEnd type="none" w="med" len="med"/>
            </a:ln>
          </p:spPr>
        </p:sp>
        <p:sp>
          <p:nvSpPr>
            <p:cNvPr id="53299" name="Line 5"/>
            <p:cNvSpPr/>
            <p:nvPr/>
          </p:nvSpPr>
          <p:spPr>
            <a:xfrm>
              <a:off x="1905000" y="381000"/>
              <a:ext cx="762000" cy="990600"/>
            </a:xfrm>
            <a:prstGeom prst="line">
              <a:avLst/>
            </a:prstGeom>
            <a:ln w="9525" cap="flat" cmpd="sng">
              <a:solidFill>
                <a:schemeClr val="tx1"/>
              </a:solidFill>
              <a:prstDash val="solid"/>
              <a:headEnd type="none" w="med" len="med"/>
              <a:tailEnd type="none" w="med" len="med"/>
            </a:ln>
          </p:spPr>
        </p:sp>
        <p:sp>
          <p:nvSpPr>
            <p:cNvPr id="53300" name="Line 6"/>
            <p:cNvSpPr/>
            <p:nvPr/>
          </p:nvSpPr>
          <p:spPr>
            <a:xfrm flipH="1">
              <a:off x="2057400" y="990600"/>
              <a:ext cx="152400" cy="228600"/>
            </a:xfrm>
            <a:prstGeom prst="line">
              <a:avLst/>
            </a:prstGeom>
            <a:ln w="9525" cap="flat" cmpd="sng">
              <a:solidFill>
                <a:schemeClr val="tx1"/>
              </a:solidFill>
              <a:prstDash val="solid"/>
              <a:headEnd type="none" w="med" len="med"/>
              <a:tailEnd type="none" w="med" len="med"/>
            </a:ln>
          </p:spPr>
        </p:sp>
        <p:sp>
          <p:nvSpPr>
            <p:cNvPr id="53301" name="Line 7"/>
            <p:cNvSpPr/>
            <p:nvPr/>
          </p:nvSpPr>
          <p:spPr>
            <a:xfrm flipH="1">
              <a:off x="304800" y="304800"/>
              <a:ext cx="1371600" cy="1524000"/>
            </a:xfrm>
            <a:prstGeom prst="line">
              <a:avLst/>
            </a:prstGeom>
            <a:ln w="9525" cap="flat" cmpd="sng">
              <a:solidFill>
                <a:schemeClr val="tx1"/>
              </a:solidFill>
              <a:prstDash val="solid"/>
              <a:headEnd type="none" w="med" len="med"/>
              <a:tailEnd type="none" w="med" len="med"/>
            </a:ln>
          </p:spPr>
        </p:sp>
        <p:sp>
          <p:nvSpPr>
            <p:cNvPr id="53302" name="Oval 8"/>
            <p:cNvSpPr/>
            <p:nvPr/>
          </p:nvSpPr>
          <p:spPr>
            <a:xfrm>
              <a:off x="2057400" y="585787"/>
              <a:ext cx="457200" cy="457200"/>
            </a:xfrm>
            <a:prstGeom prst="ellipse">
              <a:avLst/>
            </a:prstGeom>
            <a:solidFill>
              <a:srgbClr val="DCE6F2"/>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50000"/>
                </a:spcBef>
                <a:buFont typeface="Arial" panose="020B0604020202020204" pitchFamily="34" charset="0"/>
                <a:buNone/>
              </a:pPr>
              <a:r>
                <a:rPr lang="en-US" altLang="zh-CN" sz="2000" b="1" dirty="0">
                  <a:latin typeface="Times New Roman" panose="02020603050405020304" pitchFamily="18" charset="0"/>
                  <a:ea typeface="宋体" panose="02010600030101010101" pitchFamily="2" charset="-122"/>
                </a:rPr>
                <a:t>30</a:t>
              </a:r>
              <a:endParaRPr lang="en-US" altLang="zh-CN" sz="2000" b="1" dirty="0">
                <a:latin typeface="Times New Roman" panose="02020603050405020304" pitchFamily="18" charset="0"/>
                <a:ea typeface="宋体" panose="02010600030101010101" pitchFamily="2" charset="-122"/>
              </a:endParaRPr>
            </a:p>
          </p:txBody>
        </p:sp>
        <p:sp>
          <p:nvSpPr>
            <p:cNvPr id="53303" name="Oval 9"/>
            <p:cNvSpPr/>
            <p:nvPr/>
          </p:nvSpPr>
          <p:spPr>
            <a:xfrm>
              <a:off x="1524000" y="0"/>
              <a:ext cx="457200" cy="457200"/>
            </a:xfrm>
            <a:prstGeom prst="ellipse">
              <a:avLst/>
            </a:prstGeom>
            <a:solidFill>
              <a:srgbClr val="DCE6F2"/>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50000"/>
                </a:spcBef>
                <a:buFont typeface="Arial" panose="020B0604020202020204" pitchFamily="34" charset="0"/>
                <a:buNone/>
              </a:pPr>
              <a:r>
                <a:rPr lang="en-US" altLang="zh-CN" sz="2000" b="1" dirty="0">
                  <a:latin typeface="Times New Roman" panose="02020603050405020304" pitchFamily="18" charset="0"/>
                  <a:ea typeface="宋体" panose="02010600030101010101" pitchFamily="2" charset="-122"/>
                </a:rPr>
                <a:t>53</a:t>
              </a:r>
              <a:endParaRPr lang="en-US" altLang="zh-CN" sz="2000" b="1" dirty="0">
                <a:latin typeface="Times New Roman" panose="02020603050405020304" pitchFamily="18" charset="0"/>
                <a:ea typeface="宋体" panose="02010600030101010101" pitchFamily="2" charset="-122"/>
              </a:endParaRPr>
            </a:p>
          </p:txBody>
        </p:sp>
        <p:sp>
          <p:nvSpPr>
            <p:cNvPr id="53304" name="Oval 10"/>
            <p:cNvSpPr/>
            <p:nvPr/>
          </p:nvSpPr>
          <p:spPr>
            <a:xfrm>
              <a:off x="1143000" y="1168400"/>
              <a:ext cx="457200" cy="457200"/>
            </a:xfrm>
            <a:prstGeom prst="ellipse">
              <a:avLst/>
            </a:prstGeom>
            <a:solidFill>
              <a:srgbClr val="DCE6F2"/>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50000"/>
                </a:spcBef>
                <a:buFont typeface="Arial" panose="020B0604020202020204" pitchFamily="34" charset="0"/>
                <a:buNone/>
              </a:pPr>
              <a:r>
                <a:rPr lang="en-US" altLang="zh-CN" sz="2000" b="1" dirty="0">
                  <a:latin typeface="Times New Roman" panose="02020603050405020304" pitchFamily="18" charset="0"/>
                  <a:ea typeface="宋体" panose="02010600030101010101" pitchFamily="2" charset="-122"/>
                </a:rPr>
                <a:t>47</a:t>
              </a:r>
              <a:endParaRPr lang="en-US" altLang="zh-CN" sz="2000" b="1" dirty="0">
                <a:latin typeface="Times New Roman" panose="02020603050405020304" pitchFamily="18" charset="0"/>
                <a:ea typeface="宋体" panose="02010600030101010101" pitchFamily="2" charset="-122"/>
              </a:endParaRPr>
            </a:p>
          </p:txBody>
        </p:sp>
        <p:sp>
          <p:nvSpPr>
            <p:cNvPr id="53305" name="Oval 11"/>
            <p:cNvSpPr/>
            <p:nvPr/>
          </p:nvSpPr>
          <p:spPr>
            <a:xfrm>
              <a:off x="990600" y="584200"/>
              <a:ext cx="457200" cy="457200"/>
            </a:xfrm>
            <a:prstGeom prst="ellipse">
              <a:avLst/>
            </a:prstGeom>
            <a:solidFill>
              <a:srgbClr val="DCE6F2"/>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50000"/>
                </a:spcBef>
                <a:buFont typeface="Arial" panose="020B0604020202020204" pitchFamily="34" charset="0"/>
                <a:buNone/>
              </a:pPr>
              <a:r>
                <a:rPr lang="en-US" altLang="zh-CN" sz="2000" b="1" dirty="0">
                  <a:latin typeface="Times New Roman" panose="02020603050405020304" pitchFamily="18" charset="0"/>
                  <a:ea typeface="宋体" panose="02010600030101010101" pitchFamily="2" charset="-122"/>
                </a:rPr>
                <a:t>36</a:t>
              </a:r>
              <a:endParaRPr lang="en-US" altLang="zh-CN" sz="2000" b="1" dirty="0">
                <a:latin typeface="Times New Roman" panose="02020603050405020304" pitchFamily="18" charset="0"/>
                <a:ea typeface="宋体" panose="02010600030101010101" pitchFamily="2" charset="-122"/>
              </a:endParaRPr>
            </a:p>
          </p:txBody>
        </p:sp>
        <p:sp>
          <p:nvSpPr>
            <p:cNvPr id="53306" name="Oval 12"/>
            <p:cNvSpPr/>
            <p:nvPr/>
          </p:nvSpPr>
          <p:spPr>
            <a:xfrm>
              <a:off x="457200" y="1168400"/>
              <a:ext cx="457200" cy="457200"/>
            </a:xfrm>
            <a:prstGeom prst="ellipse">
              <a:avLst/>
            </a:prstGeom>
            <a:solidFill>
              <a:srgbClr val="DCE6F2"/>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50000"/>
                </a:spcBef>
                <a:buFont typeface="Arial" panose="020B0604020202020204" pitchFamily="34" charset="0"/>
                <a:buNone/>
              </a:pPr>
              <a:r>
                <a:rPr lang="en-US" altLang="zh-CN" sz="2000" b="1" dirty="0">
                  <a:latin typeface="Times New Roman" panose="02020603050405020304" pitchFamily="18" charset="0"/>
                  <a:ea typeface="宋体" panose="02010600030101010101" pitchFamily="2" charset="-122"/>
                </a:rPr>
                <a:t>84</a:t>
              </a:r>
              <a:endParaRPr lang="en-US" altLang="zh-CN" sz="2000" b="1" dirty="0">
                <a:latin typeface="Times New Roman" panose="02020603050405020304" pitchFamily="18" charset="0"/>
                <a:ea typeface="宋体" panose="02010600030101010101" pitchFamily="2" charset="-122"/>
              </a:endParaRPr>
            </a:p>
          </p:txBody>
        </p:sp>
        <p:sp>
          <p:nvSpPr>
            <p:cNvPr id="53307" name="Oval 13"/>
            <p:cNvSpPr/>
            <p:nvPr/>
          </p:nvSpPr>
          <p:spPr>
            <a:xfrm>
              <a:off x="0" y="1752600"/>
              <a:ext cx="457200" cy="457200"/>
            </a:xfrm>
            <a:prstGeom prst="ellipse">
              <a:avLst/>
            </a:prstGeom>
            <a:solidFill>
              <a:srgbClr val="DCE6F2"/>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sz="2000" b="1" dirty="0">
                  <a:latin typeface="Times New Roman" panose="02020603050405020304" pitchFamily="18" charset="0"/>
                  <a:ea typeface="宋体" panose="02010600030101010101" pitchFamily="2" charset="-122"/>
                </a:rPr>
                <a:t>91</a:t>
              </a:r>
              <a:endParaRPr lang="en-US" altLang="zh-CN" sz="2000" b="1" dirty="0">
                <a:latin typeface="Times New Roman" panose="02020603050405020304" pitchFamily="18" charset="0"/>
                <a:ea typeface="宋体" panose="02010600030101010101" pitchFamily="2" charset="-122"/>
              </a:endParaRPr>
            </a:p>
          </p:txBody>
        </p:sp>
        <p:sp>
          <p:nvSpPr>
            <p:cNvPr id="53308" name="Oval 14"/>
            <p:cNvSpPr/>
            <p:nvPr/>
          </p:nvSpPr>
          <p:spPr>
            <a:xfrm>
              <a:off x="1828800" y="1168400"/>
              <a:ext cx="457200" cy="457200"/>
            </a:xfrm>
            <a:prstGeom prst="ellipse">
              <a:avLst/>
            </a:prstGeom>
            <a:solidFill>
              <a:srgbClr val="DCE6F2"/>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sz="2000" b="1" dirty="0">
                  <a:latin typeface="Times New Roman" panose="02020603050405020304" pitchFamily="18" charset="0"/>
                  <a:ea typeface="宋体" panose="02010600030101010101" pitchFamily="2" charset="-122"/>
                </a:rPr>
                <a:t>12</a:t>
              </a:r>
              <a:endParaRPr lang="en-US" altLang="zh-CN" sz="2000" b="1" dirty="0">
                <a:latin typeface="Times New Roman" panose="02020603050405020304" pitchFamily="18" charset="0"/>
                <a:ea typeface="宋体" panose="02010600030101010101" pitchFamily="2" charset="-122"/>
              </a:endParaRPr>
            </a:p>
          </p:txBody>
        </p:sp>
        <p:sp>
          <p:nvSpPr>
            <p:cNvPr id="53309" name="Oval 15"/>
            <p:cNvSpPr/>
            <p:nvPr/>
          </p:nvSpPr>
          <p:spPr>
            <a:xfrm>
              <a:off x="2471738" y="1168400"/>
              <a:ext cx="457200" cy="457200"/>
            </a:xfrm>
            <a:prstGeom prst="ellipse">
              <a:avLst/>
            </a:prstGeom>
            <a:solidFill>
              <a:srgbClr val="DCE6F2"/>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50000"/>
                </a:spcBef>
                <a:buFont typeface="Arial" panose="020B0604020202020204" pitchFamily="34" charset="0"/>
                <a:buNone/>
              </a:pPr>
              <a:r>
                <a:rPr lang="en-US" altLang="zh-CN" sz="2000" b="1" dirty="0">
                  <a:latin typeface="Times New Roman" panose="02020603050405020304" pitchFamily="18" charset="0"/>
                  <a:ea typeface="宋体" panose="02010600030101010101" pitchFamily="2" charset="-122"/>
                </a:rPr>
                <a:t>24</a:t>
              </a:r>
              <a:endParaRPr lang="en-US" altLang="zh-CN" sz="2000" b="1" dirty="0">
                <a:latin typeface="Times New Roman" panose="02020603050405020304" pitchFamily="18" charset="0"/>
                <a:ea typeface="宋体" panose="02010600030101010101" pitchFamily="2" charset="-122"/>
              </a:endParaRPr>
            </a:p>
          </p:txBody>
        </p:sp>
        <p:sp>
          <p:nvSpPr>
            <p:cNvPr id="53310" name="Text Box 16"/>
            <p:cNvSpPr txBox="1"/>
            <p:nvPr/>
          </p:nvSpPr>
          <p:spPr>
            <a:xfrm>
              <a:off x="381000" y="2209800"/>
              <a:ext cx="2438400" cy="400050"/>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50000"/>
                </a:spcBef>
                <a:buFont typeface="Arial" panose="020B0604020202020204" pitchFamily="34" charset="0"/>
                <a:buNone/>
              </a:pPr>
              <a:r>
                <a:rPr lang="en-US" altLang="zh-CN" sz="2000" b="1" dirty="0">
                  <a:latin typeface="Times New Roman" panose="02020603050405020304" pitchFamily="18" charset="0"/>
                  <a:ea typeface="宋体" panose="02010600030101010101" pitchFamily="2" charset="-122"/>
                </a:rPr>
                <a:t>c.</a:t>
              </a:r>
              <a:r>
                <a:rPr lang="zh-CN" altLang="en-US" sz="2000" b="1" dirty="0">
                  <a:latin typeface="Times New Roman" panose="02020603050405020304" pitchFamily="18" charset="0"/>
                  <a:ea typeface="宋体" panose="02010600030101010101" pitchFamily="2" charset="-122"/>
                </a:rPr>
                <a:t>对第</a:t>
              </a:r>
              <a:r>
                <a:rPr lang="en-US" altLang="zh-CN" sz="2000" b="1" dirty="0">
                  <a:latin typeface="Times New Roman" panose="02020603050405020304" pitchFamily="18" charset="0"/>
                  <a:ea typeface="宋体" panose="02010600030101010101" pitchFamily="2" charset="-122"/>
                </a:rPr>
                <a:t>3</a:t>
              </a:r>
              <a:r>
                <a:rPr lang="zh-CN" altLang="en-US" sz="2000" b="1" dirty="0">
                  <a:latin typeface="Times New Roman" panose="02020603050405020304" pitchFamily="18" charset="0"/>
                  <a:ea typeface="宋体" panose="02010600030101010101" pitchFamily="2" charset="-122"/>
                </a:rPr>
                <a:t>个结点筛选</a:t>
              </a:r>
              <a:endParaRPr lang="zh-CN" altLang="en-US" sz="2000" b="1" dirty="0">
                <a:latin typeface="Times New Roman" panose="02020603050405020304" pitchFamily="18" charset="0"/>
                <a:ea typeface="宋体" panose="02010600030101010101" pitchFamily="2" charset="-122"/>
              </a:endParaRPr>
            </a:p>
          </p:txBody>
        </p:sp>
        <p:cxnSp>
          <p:nvCxnSpPr>
            <p:cNvPr id="53311" name="AutoShape 45"/>
            <p:cNvCxnSpPr>
              <a:stCxn id="53308" idx="1"/>
              <a:endCxn id="53302" idx="2"/>
            </p:cNvCxnSpPr>
            <p:nvPr/>
          </p:nvCxnSpPr>
          <p:spPr>
            <a:xfrm rot="-5400000">
              <a:off x="1766086" y="943761"/>
              <a:ext cx="420688" cy="161925"/>
            </a:xfrm>
            <a:prstGeom prst="curvedConnector2">
              <a:avLst/>
            </a:prstGeom>
            <a:ln w="9525" cap="flat" cmpd="sng">
              <a:solidFill>
                <a:srgbClr val="FF0000"/>
              </a:solidFill>
              <a:prstDash val="solid"/>
              <a:headEnd type="triangle" w="med" len="med"/>
              <a:tailEnd type="none" w="med" len="med"/>
            </a:ln>
          </p:spPr>
        </p:cxnSp>
        <p:cxnSp>
          <p:nvCxnSpPr>
            <p:cNvPr id="53312" name="AutoShape 46"/>
            <p:cNvCxnSpPr>
              <a:stCxn id="53302" idx="5"/>
              <a:endCxn id="53308" idx="6"/>
            </p:cNvCxnSpPr>
            <p:nvPr/>
          </p:nvCxnSpPr>
          <p:spPr>
            <a:xfrm rot="5400000">
              <a:off x="2156611" y="1105686"/>
              <a:ext cx="420688" cy="161925"/>
            </a:xfrm>
            <a:prstGeom prst="curvedConnector2">
              <a:avLst/>
            </a:prstGeom>
            <a:ln w="9525" cap="flat" cmpd="sng">
              <a:solidFill>
                <a:srgbClr val="FF0000"/>
              </a:solidFill>
              <a:prstDash val="solid"/>
              <a:headEnd type="triangle" w="med" len="med"/>
              <a:tailEnd type="none" w="med" len="med"/>
            </a:ln>
          </p:spPr>
        </p:cxnSp>
      </p:grpSp>
      <p:sp>
        <p:nvSpPr>
          <p:cNvPr id="48162" name="Text Box 44"/>
          <p:cNvSpPr txBox="1"/>
          <p:nvPr/>
        </p:nvSpPr>
        <p:spPr>
          <a:xfrm>
            <a:off x="3200400" y="6203950"/>
            <a:ext cx="2740025" cy="400050"/>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50000"/>
              </a:spcBef>
              <a:buFont typeface="Arial" panose="020B0604020202020204" pitchFamily="34" charset="0"/>
              <a:buNone/>
            </a:pPr>
            <a:r>
              <a:rPr lang="en-US" altLang="zh-CN" sz="2000" b="1" dirty="0">
                <a:latin typeface="Times New Roman" panose="02020603050405020304" pitchFamily="18" charset="0"/>
                <a:ea typeface="宋体" panose="02010600030101010101" pitchFamily="2" charset="-122"/>
              </a:rPr>
              <a:t>e.</a:t>
            </a:r>
            <a:r>
              <a:rPr lang="zh-CN" altLang="en-US" sz="2000" b="1" dirty="0">
                <a:latin typeface="Times New Roman" panose="02020603050405020304" pitchFamily="18" charset="0"/>
                <a:ea typeface="宋体" panose="02010600030101010101" pitchFamily="2" charset="-122"/>
              </a:rPr>
              <a:t>对整棵树进行筛选</a:t>
            </a:r>
            <a:endParaRPr lang="zh-CN" altLang="en-US" sz="2000" b="1" dirty="0">
              <a:latin typeface="Times New Roman" panose="02020603050405020304" pitchFamily="18" charset="0"/>
              <a:ea typeface="宋体" panose="02010600030101010101" pitchFamily="2" charset="-122"/>
            </a:endParaRPr>
          </a:p>
        </p:txBody>
      </p:sp>
      <p:grpSp>
        <p:nvGrpSpPr>
          <p:cNvPr id="48163" name="组合 46"/>
          <p:cNvGrpSpPr/>
          <p:nvPr/>
        </p:nvGrpSpPr>
        <p:grpSpPr>
          <a:xfrm>
            <a:off x="285750" y="3933825"/>
            <a:ext cx="2928938" cy="2209800"/>
            <a:chOff x="0" y="0"/>
            <a:chExt cx="2928938" cy="2209800"/>
          </a:xfrm>
        </p:grpSpPr>
        <p:sp>
          <p:nvSpPr>
            <p:cNvPr id="53284" name="Line 32"/>
            <p:cNvSpPr/>
            <p:nvPr/>
          </p:nvSpPr>
          <p:spPr>
            <a:xfrm>
              <a:off x="1219200" y="914400"/>
              <a:ext cx="228600" cy="304800"/>
            </a:xfrm>
            <a:prstGeom prst="line">
              <a:avLst/>
            </a:prstGeom>
            <a:ln w="9525" cap="flat" cmpd="sng">
              <a:solidFill>
                <a:schemeClr val="tx1"/>
              </a:solidFill>
              <a:prstDash val="solid"/>
              <a:headEnd type="none" w="med" len="med"/>
              <a:tailEnd type="none" w="med" len="med"/>
            </a:ln>
          </p:spPr>
        </p:sp>
        <p:sp>
          <p:nvSpPr>
            <p:cNvPr id="53285" name="Line 33"/>
            <p:cNvSpPr/>
            <p:nvPr/>
          </p:nvSpPr>
          <p:spPr>
            <a:xfrm>
              <a:off x="1905000" y="381000"/>
              <a:ext cx="762000" cy="990600"/>
            </a:xfrm>
            <a:prstGeom prst="line">
              <a:avLst/>
            </a:prstGeom>
            <a:ln w="9525" cap="flat" cmpd="sng">
              <a:solidFill>
                <a:schemeClr val="tx1"/>
              </a:solidFill>
              <a:prstDash val="solid"/>
              <a:headEnd type="none" w="med" len="med"/>
              <a:tailEnd type="none" w="med" len="med"/>
            </a:ln>
          </p:spPr>
        </p:sp>
        <p:sp>
          <p:nvSpPr>
            <p:cNvPr id="53286" name="Line 34"/>
            <p:cNvSpPr/>
            <p:nvPr/>
          </p:nvSpPr>
          <p:spPr>
            <a:xfrm flipH="1">
              <a:off x="2057400" y="990600"/>
              <a:ext cx="152400" cy="228600"/>
            </a:xfrm>
            <a:prstGeom prst="line">
              <a:avLst/>
            </a:prstGeom>
            <a:ln w="9525" cap="flat" cmpd="sng">
              <a:solidFill>
                <a:schemeClr val="tx1"/>
              </a:solidFill>
              <a:prstDash val="solid"/>
              <a:headEnd type="none" w="med" len="med"/>
              <a:tailEnd type="none" w="med" len="med"/>
            </a:ln>
          </p:spPr>
        </p:sp>
        <p:sp>
          <p:nvSpPr>
            <p:cNvPr id="53287" name="Line 35"/>
            <p:cNvSpPr/>
            <p:nvPr/>
          </p:nvSpPr>
          <p:spPr>
            <a:xfrm flipH="1">
              <a:off x="304800" y="304800"/>
              <a:ext cx="1371600" cy="1524000"/>
            </a:xfrm>
            <a:prstGeom prst="line">
              <a:avLst/>
            </a:prstGeom>
            <a:ln w="9525" cap="flat" cmpd="sng">
              <a:solidFill>
                <a:schemeClr val="tx1"/>
              </a:solidFill>
              <a:prstDash val="solid"/>
              <a:headEnd type="none" w="med" len="med"/>
              <a:tailEnd type="none" w="med" len="med"/>
            </a:ln>
          </p:spPr>
        </p:sp>
        <p:sp>
          <p:nvSpPr>
            <p:cNvPr id="53288" name="Oval 36"/>
            <p:cNvSpPr/>
            <p:nvPr/>
          </p:nvSpPr>
          <p:spPr>
            <a:xfrm>
              <a:off x="2057400" y="585788"/>
              <a:ext cx="457200" cy="457200"/>
            </a:xfrm>
            <a:prstGeom prst="ellipse">
              <a:avLst/>
            </a:prstGeom>
            <a:solidFill>
              <a:srgbClr val="DCE6F2"/>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50000"/>
                </a:spcBef>
                <a:buFont typeface="Arial" panose="020B0604020202020204" pitchFamily="34" charset="0"/>
                <a:buNone/>
              </a:pPr>
              <a:r>
                <a:rPr lang="en-US" altLang="zh-CN" sz="2000" b="1" dirty="0">
                  <a:latin typeface="Times New Roman" panose="02020603050405020304" pitchFamily="18" charset="0"/>
                  <a:ea typeface="宋体" panose="02010600030101010101" pitchFamily="2" charset="-122"/>
                </a:rPr>
                <a:t>12</a:t>
              </a:r>
              <a:endParaRPr lang="en-US" altLang="zh-CN" sz="2000" b="1" dirty="0">
                <a:latin typeface="Times New Roman" panose="02020603050405020304" pitchFamily="18" charset="0"/>
                <a:ea typeface="宋体" panose="02010600030101010101" pitchFamily="2" charset="-122"/>
              </a:endParaRPr>
            </a:p>
          </p:txBody>
        </p:sp>
        <p:sp>
          <p:nvSpPr>
            <p:cNvPr id="53289" name="Oval 37"/>
            <p:cNvSpPr/>
            <p:nvPr/>
          </p:nvSpPr>
          <p:spPr>
            <a:xfrm>
              <a:off x="1524000" y="0"/>
              <a:ext cx="457200" cy="457200"/>
            </a:xfrm>
            <a:prstGeom prst="ellipse">
              <a:avLst/>
            </a:prstGeom>
            <a:solidFill>
              <a:srgbClr val="DCE6F2"/>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50000"/>
                </a:spcBef>
                <a:buFont typeface="Arial" panose="020B0604020202020204" pitchFamily="34" charset="0"/>
                <a:buNone/>
              </a:pPr>
              <a:r>
                <a:rPr lang="en-US" altLang="zh-CN" sz="2000" b="1" dirty="0">
                  <a:latin typeface="Times New Roman" panose="02020603050405020304" pitchFamily="18" charset="0"/>
                  <a:ea typeface="宋体" panose="02010600030101010101" pitchFamily="2" charset="-122"/>
                </a:rPr>
                <a:t>53</a:t>
              </a:r>
              <a:endParaRPr lang="en-US" altLang="zh-CN" sz="2000" b="1" dirty="0">
                <a:latin typeface="Times New Roman" panose="02020603050405020304" pitchFamily="18" charset="0"/>
                <a:ea typeface="宋体" panose="02010600030101010101" pitchFamily="2" charset="-122"/>
              </a:endParaRPr>
            </a:p>
          </p:txBody>
        </p:sp>
        <p:sp>
          <p:nvSpPr>
            <p:cNvPr id="53290" name="Oval 38"/>
            <p:cNvSpPr/>
            <p:nvPr/>
          </p:nvSpPr>
          <p:spPr>
            <a:xfrm>
              <a:off x="1143000" y="1168400"/>
              <a:ext cx="457200" cy="457200"/>
            </a:xfrm>
            <a:prstGeom prst="ellipse">
              <a:avLst/>
            </a:prstGeom>
            <a:solidFill>
              <a:srgbClr val="DCE6F2"/>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50000"/>
                </a:spcBef>
                <a:buFont typeface="Arial" panose="020B0604020202020204" pitchFamily="34" charset="0"/>
                <a:buNone/>
              </a:pPr>
              <a:r>
                <a:rPr lang="en-US" altLang="zh-CN" sz="2000" b="1" dirty="0">
                  <a:latin typeface="Times New Roman" panose="02020603050405020304" pitchFamily="18" charset="0"/>
                  <a:ea typeface="宋体" panose="02010600030101010101" pitchFamily="2" charset="-122"/>
                </a:rPr>
                <a:t>47</a:t>
              </a:r>
              <a:endParaRPr lang="en-US" altLang="zh-CN" sz="2000" b="1" dirty="0">
                <a:latin typeface="Times New Roman" panose="02020603050405020304" pitchFamily="18" charset="0"/>
                <a:ea typeface="宋体" panose="02010600030101010101" pitchFamily="2" charset="-122"/>
              </a:endParaRPr>
            </a:p>
          </p:txBody>
        </p:sp>
        <p:sp>
          <p:nvSpPr>
            <p:cNvPr id="53291" name="Oval 39"/>
            <p:cNvSpPr/>
            <p:nvPr/>
          </p:nvSpPr>
          <p:spPr>
            <a:xfrm>
              <a:off x="990600" y="584200"/>
              <a:ext cx="457200" cy="457200"/>
            </a:xfrm>
            <a:prstGeom prst="ellipse">
              <a:avLst/>
            </a:prstGeom>
            <a:solidFill>
              <a:srgbClr val="DCE6F2"/>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50000"/>
                </a:spcBef>
                <a:buFont typeface="Arial" panose="020B0604020202020204" pitchFamily="34" charset="0"/>
                <a:buNone/>
              </a:pPr>
              <a:r>
                <a:rPr lang="en-US" altLang="zh-CN" sz="2000" b="1" dirty="0">
                  <a:latin typeface="Times New Roman" panose="02020603050405020304" pitchFamily="18" charset="0"/>
                  <a:ea typeface="宋体" panose="02010600030101010101" pitchFamily="2" charset="-122"/>
                </a:rPr>
                <a:t>36</a:t>
              </a:r>
              <a:endParaRPr lang="en-US" altLang="zh-CN" sz="2000" b="1" dirty="0">
                <a:latin typeface="Times New Roman" panose="02020603050405020304" pitchFamily="18" charset="0"/>
                <a:ea typeface="宋体" panose="02010600030101010101" pitchFamily="2" charset="-122"/>
              </a:endParaRPr>
            </a:p>
          </p:txBody>
        </p:sp>
        <p:sp>
          <p:nvSpPr>
            <p:cNvPr id="53292" name="Oval 40"/>
            <p:cNvSpPr/>
            <p:nvPr/>
          </p:nvSpPr>
          <p:spPr>
            <a:xfrm>
              <a:off x="457200" y="1168400"/>
              <a:ext cx="457200" cy="457200"/>
            </a:xfrm>
            <a:prstGeom prst="ellipse">
              <a:avLst/>
            </a:prstGeom>
            <a:solidFill>
              <a:srgbClr val="DCE6F2"/>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50000"/>
                </a:spcBef>
                <a:buFont typeface="Arial" panose="020B0604020202020204" pitchFamily="34" charset="0"/>
                <a:buNone/>
              </a:pPr>
              <a:r>
                <a:rPr lang="en-US" altLang="zh-CN" sz="2000" b="1" dirty="0">
                  <a:latin typeface="Times New Roman" panose="02020603050405020304" pitchFamily="18" charset="0"/>
                  <a:ea typeface="宋体" panose="02010600030101010101" pitchFamily="2" charset="-122"/>
                </a:rPr>
                <a:t>84</a:t>
              </a:r>
              <a:endParaRPr lang="en-US" altLang="zh-CN" sz="2000" b="1" dirty="0">
                <a:latin typeface="Times New Roman" panose="02020603050405020304" pitchFamily="18" charset="0"/>
                <a:ea typeface="宋体" panose="02010600030101010101" pitchFamily="2" charset="-122"/>
              </a:endParaRPr>
            </a:p>
          </p:txBody>
        </p:sp>
        <p:sp>
          <p:nvSpPr>
            <p:cNvPr id="53293" name="Oval 41"/>
            <p:cNvSpPr/>
            <p:nvPr/>
          </p:nvSpPr>
          <p:spPr>
            <a:xfrm>
              <a:off x="0" y="1752600"/>
              <a:ext cx="457200" cy="457200"/>
            </a:xfrm>
            <a:prstGeom prst="ellipse">
              <a:avLst/>
            </a:prstGeom>
            <a:solidFill>
              <a:srgbClr val="DCE6F2"/>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sz="2000" b="1" dirty="0">
                  <a:latin typeface="Times New Roman" panose="02020603050405020304" pitchFamily="18" charset="0"/>
                  <a:ea typeface="宋体" panose="02010600030101010101" pitchFamily="2" charset="-122"/>
                </a:rPr>
                <a:t>91</a:t>
              </a:r>
              <a:endParaRPr lang="en-US" altLang="zh-CN" sz="2000" b="1" dirty="0">
                <a:latin typeface="Times New Roman" panose="02020603050405020304" pitchFamily="18" charset="0"/>
                <a:ea typeface="宋体" panose="02010600030101010101" pitchFamily="2" charset="-122"/>
              </a:endParaRPr>
            </a:p>
          </p:txBody>
        </p:sp>
        <p:sp>
          <p:nvSpPr>
            <p:cNvPr id="53294" name="Oval 42"/>
            <p:cNvSpPr/>
            <p:nvPr/>
          </p:nvSpPr>
          <p:spPr>
            <a:xfrm>
              <a:off x="1828800" y="1168400"/>
              <a:ext cx="457200" cy="457200"/>
            </a:xfrm>
            <a:prstGeom prst="ellipse">
              <a:avLst/>
            </a:prstGeom>
            <a:solidFill>
              <a:srgbClr val="DCE6F2"/>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sz="2000" b="1" dirty="0">
                  <a:latin typeface="Times New Roman" panose="02020603050405020304" pitchFamily="18" charset="0"/>
                  <a:ea typeface="宋体" panose="02010600030101010101" pitchFamily="2" charset="-122"/>
                </a:rPr>
                <a:t>30</a:t>
              </a:r>
              <a:endParaRPr lang="en-US" altLang="zh-CN" sz="2000" b="1" dirty="0">
                <a:latin typeface="Times New Roman" panose="02020603050405020304" pitchFamily="18" charset="0"/>
                <a:ea typeface="宋体" panose="02010600030101010101" pitchFamily="2" charset="-122"/>
              </a:endParaRPr>
            </a:p>
          </p:txBody>
        </p:sp>
        <p:sp>
          <p:nvSpPr>
            <p:cNvPr id="53295" name="Oval 43"/>
            <p:cNvSpPr/>
            <p:nvPr/>
          </p:nvSpPr>
          <p:spPr>
            <a:xfrm>
              <a:off x="2471738" y="1168400"/>
              <a:ext cx="457200" cy="457200"/>
            </a:xfrm>
            <a:prstGeom prst="ellipse">
              <a:avLst/>
            </a:prstGeom>
            <a:solidFill>
              <a:srgbClr val="DCE6F2"/>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50000"/>
                </a:spcBef>
                <a:buFont typeface="Arial" panose="020B0604020202020204" pitchFamily="34" charset="0"/>
                <a:buNone/>
              </a:pPr>
              <a:r>
                <a:rPr lang="en-US" altLang="zh-CN" sz="2000" b="1" dirty="0">
                  <a:latin typeface="Times New Roman" panose="02020603050405020304" pitchFamily="18" charset="0"/>
                  <a:ea typeface="宋体" panose="02010600030101010101" pitchFamily="2" charset="-122"/>
                </a:rPr>
                <a:t>24</a:t>
              </a:r>
              <a:endParaRPr lang="en-US" altLang="zh-CN" sz="2000" b="1" dirty="0">
                <a:latin typeface="Times New Roman" panose="02020603050405020304" pitchFamily="18" charset="0"/>
                <a:ea typeface="宋体" panose="02010600030101010101" pitchFamily="2" charset="-122"/>
              </a:endParaRPr>
            </a:p>
          </p:txBody>
        </p:sp>
        <p:cxnSp>
          <p:nvCxnSpPr>
            <p:cNvPr id="53296" name="AutoShape 60"/>
            <p:cNvCxnSpPr>
              <a:stCxn id="53289" idx="6"/>
              <a:endCxn id="53288" idx="0"/>
            </p:cNvCxnSpPr>
            <p:nvPr/>
          </p:nvCxnSpPr>
          <p:spPr>
            <a:xfrm>
              <a:off x="1981200" y="228600"/>
              <a:ext cx="304800" cy="357187"/>
            </a:xfrm>
            <a:prstGeom prst="curvedConnector2">
              <a:avLst/>
            </a:prstGeom>
            <a:ln w="9525" cap="flat" cmpd="sng">
              <a:solidFill>
                <a:srgbClr val="FF0000"/>
              </a:solidFill>
              <a:prstDash val="solid"/>
              <a:headEnd type="none" w="med" len="med"/>
              <a:tailEnd type="triangle" w="med" len="med"/>
            </a:ln>
          </p:spPr>
        </p:cxnSp>
        <p:cxnSp>
          <p:nvCxnSpPr>
            <p:cNvPr id="53297" name="AutoShape 61"/>
            <p:cNvCxnSpPr>
              <a:stCxn id="53288" idx="2"/>
              <a:endCxn id="53289" idx="4"/>
            </p:cNvCxnSpPr>
            <p:nvPr/>
          </p:nvCxnSpPr>
          <p:spPr>
            <a:xfrm rot="10800000">
              <a:off x="1752600" y="457200"/>
              <a:ext cx="304800" cy="357187"/>
            </a:xfrm>
            <a:prstGeom prst="curvedConnector2">
              <a:avLst/>
            </a:prstGeom>
            <a:ln w="9525" cap="flat" cmpd="sng">
              <a:solidFill>
                <a:srgbClr val="FF0000"/>
              </a:solidFill>
              <a:prstDash val="solid"/>
              <a:headEnd type="none" w="med" len="med"/>
              <a:tailEnd type="triangle" w="med" len="med"/>
            </a:ln>
          </p:spPr>
        </p:cxnSp>
      </p:grpSp>
      <p:grpSp>
        <p:nvGrpSpPr>
          <p:cNvPr id="48178" name="组合 45"/>
          <p:cNvGrpSpPr/>
          <p:nvPr/>
        </p:nvGrpSpPr>
        <p:grpSpPr>
          <a:xfrm>
            <a:off x="3155950" y="3933825"/>
            <a:ext cx="2928938" cy="2209800"/>
            <a:chOff x="0" y="0"/>
            <a:chExt cx="2928938" cy="2209800"/>
          </a:xfrm>
        </p:grpSpPr>
        <p:sp>
          <p:nvSpPr>
            <p:cNvPr id="53270" name="Line 48"/>
            <p:cNvSpPr/>
            <p:nvPr/>
          </p:nvSpPr>
          <p:spPr>
            <a:xfrm>
              <a:off x="1219200" y="914400"/>
              <a:ext cx="228600" cy="304800"/>
            </a:xfrm>
            <a:prstGeom prst="line">
              <a:avLst/>
            </a:prstGeom>
            <a:ln w="9525" cap="flat" cmpd="sng">
              <a:solidFill>
                <a:schemeClr val="tx1"/>
              </a:solidFill>
              <a:prstDash val="solid"/>
              <a:headEnd type="none" w="med" len="med"/>
              <a:tailEnd type="none" w="med" len="med"/>
            </a:ln>
          </p:spPr>
        </p:sp>
        <p:sp>
          <p:nvSpPr>
            <p:cNvPr id="53271" name="Line 49"/>
            <p:cNvSpPr/>
            <p:nvPr/>
          </p:nvSpPr>
          <p:spPr>
            <a:xfrm>
              <a:off x="1905000" y="381000"/>
              <a:ext cx="762000" cy="990600"/>
            </a:xfrm>
            <a:prstGeom prst="line">
              <a:avLst/>
            </a:prstGeom>
            <a:ln w="9525" cap="flat" cmpd="sng">
              <a:solidFill>
                <a:schemeClr val="tx1"/>
              </a:solidFill>
              <a:prstDash val="solid"/>
              <a:headEnd type="none" w="med" len="med"/>
              <a:tailEnd type="none" w="med" len="med"/>
            </a:ln>
          </p:spPr>
        </p:sp>
        <p:sp>
          <p:nvSpPr>
            <p:cNvPr id="53272" name="Line 50"/>
            <p:cNvSpPr/>
            <p:nvPr/>
          </p:nvSpPr>
          <p:spPr>
            <a:xfrm flipH="1">
              <a:off x="2057400" y="990600"/>
              <a:ext cx="152400" cy="228600"/>
            </a:xfrm>
            <a:prstGeom prst="line">
              <a:avLst/>
            </a:prstGeom>
            <a:ln w="9525" cap="flat" cmpd="sng">
              <a:solidFill>
                <a:schemeClr val="tx1"/>
              </a:solidFill>
              <a:prstDash val="solid"/>
              <a:headEnd type="none" w="med" len="med"/>
              <a:tailEnd type="none" w="med" len="med"/>
            </a:ln>
          </p:spPr>
        </p:sp>
        <p:sp>
          <p:nvSpPr>
            <p:cNvPr id="53273" name="Line 51"/>
            <p:cNvSpPr/>
            <p:nvPr/>
          </p:nvSpPr>
          <p:spPr>
            <a:xfrm flipH="1">
              <a:off x="304800" y="304800"/>
              <a:ext cx="1371600" cy="1524000"/>
            </a:xfrm>
            <a:prstGeom prst="line">
              <a:avLst/>
            </a:prstGeom>
            <a:ln w="9525" cap="flat" cmpd="sng">
              <a:solidFill>
                <a:schemeClr val="tx1"/>
              </a:solidFill>
              <a:prstDash val="solid"/>
              <a:headEnd type="none" w="med" len="med"/>
              <a:tailEnd type="none" w="med" len="med"/>
            </a:ln>
          </p:spPr>
        </p:sp>
        <p:sp>
          <p:nvSpPr>
            <p:cNvPr id="53274" name="Oval 52"/>
            <p:cNvSpPr/>
            <p:nvPr/>
          </p:nvSpPr>
          <p:spPr>
            <a:xfrm>
              <a:off x="2057400" y="585788"/>
              <a:ext cx="457200" cy="457200"/>
            </a:xfrm>
            <a:prstGeom prst="ellipse">
              <a:avLst/>
            </a:prstGeom>
            <a:solidFill>
              <a:srgbClr val="DCE6F2"/>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50000"/>
                </a:spcBef>
                <a:buFont typeface="Arial" panose="020B0604020202020204" pitchFamily="34" charset="0"/>
                <a:buNone/>
              </a:pPr>
              <a:r>
                <a:rPr lang="en-US" altLang="zh-CN" sz="2000" b="1" dirty="0">
                  <a:latin typeface="Times New Roman" panose="02020603050405020304" pitchFamily="18" charset="0"/>
                  <a:ea typeface="宋体" panose="02010600030101010101" pitchFamily="2" charset="-122"/>
                </a:rPr>
                <a:t>53</a:t>
              </a:r>
              <a:endParaRPr lang="en-US" altLang="zh-CN" sz="2000" b="1" dirty="0">
                <a:latin typeface="Times New Roman" panose="02020603050405020304" pitchFamily="18" charset="0"/>
                <a:ea typeface="宋体" panose="02010600030101010101" pitchFamily="2" charset="-122"/>
              </a:endParaRPr>
            </a:p>
          </p:txBody>
        </p:sp>
        <p:sp>
          <p:nvSpPr>
            <p:cNvPr id="53275" name="Oval 53"/>
            <p:cNvSpPr/>
            <p:nvPr/>
          </p:nvSpPr>
          <p:spPr>
            <a:xfrm>
              <a:off x="1524000" y="0"/>
              <a:ext cx="457200" cy="457200"/>
            </a:xfrm>
            <a:prstGeom prst="ellipse">
              <a:avLst/>
            </a:prstGeom>
            <a:solidFill>
              <a:srgbClr val="DCE6F2"/>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50000"/>
                </a:spcBef>
                <a:buFont typeface="Arial" panose="020B0604020202020204" pitchFamily="34" charset="0"/>
                <a:buNone/>
              </a:pPr>
              <a:r>
                <a:rPr lang="en-US" altLang="zh-CN" sz="2000" b="1" dirty="0">
                  <a:latin typeface="Times New Roman" panose="02020603050405020304" pitchFamily="18" charset="0"/>
                  <a:ea typeface="宋体" panose="02010600030101010101" pitchFamily="2" charset="-122"/>
                </a:rPr>
                <a:t>12</a:t>
              </a:r>
              <a:endParaRPr lang="en-US" altLang="zh-CN" sz="2000" b="1" dirty="0">
                <a:latin typeface="Times New Roman" panose="02020603050405020304" pitchFamily="18" charset="0"/>
                <a:ea typeface="宋体" panose="02010600030101010101" pitchFamily="2" charset="-122"/>
              </a:endParaRPr>
            </a:p>
          </p:txBody>
        </p:sp>
        <p:sp>
          <p:nvSpPr>
            <p:cNvPr id="53276" name="Oval 54"/>
            <p:cNvSpPr/>
            <p:nvPr/>
          </p:nvSpPr>
          <p:spPr>
            <a:xfrm>
              <a:off x="1143000" y="1168400"/>
              <a:ext cx="457200" cy="457200"/>
            </a:xfrm>
            <a:prstGeom prst="ellipse">
              <a:avLst/>
            </a:prstGeom>
            <a:solidFill>
              <a:srgbClr val="DCE6F2"/>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50000"/>
                </a:spcBef>
                <a:buFont typeface="Arial" panose="020B0604020202020204" pitchFamily="34" charset="0"/>
                <a:buNone/>
              </a:pPr>
              <a:r>
                <a:rPr lang="en-US" altLang="zh-CN" sz="2000" b="1" dirty="0">
                  <a:latin typeface="Times New Roman" panose="02020603050405020304" pitchFamily="18" charset="0"/>
                  <a:ea typeface="宋体" panose="02010600030101010101" pitchFamily="2" charset="-122"/>
                </a:rPr>
                <a:t>47</a:t>
              </a:r>
              <a:endParaRPr lang="en-US" altLang="zh-CN" sz="2000" b="1" dirty="0">
                <a:latin typeface="Times New Roman" panose="02020603050405020304" pitchFamily="18" charset="0"/>
                <a:ea typeface="宋体" panose="02010600030101010101" pitchFamily="2" charset="-122"/>
              </a:endParaRPr>
            </a:p>
          </p:txBody>
        </p:sp>
        <p:sp>
          <p:nvSpPr>
            <p:cNvPr id="53277" name="Oval 55"/>
            <p:cNvSpPr/>
            <p:nvPr/>
          </p:nvSpPr>
          <p:spPr>
            <a:xfrm>
              <a:off x="990600" y="584200"/>
              <a:ext cx="457200" cy="457200"/>
            </a:xfrm>
            <a:prstGeom prst="ellipse">
              <a:avLst/>
            </a:prstGeom>
            <a:solidFill>
              <a:srgbClr val="DCE6F2"/>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50000"/>
                </a:spcBef>
                <a:buFont typeface="Arial" panose="020B0604020202020204" pitchFamily="34" charset="0"/>
                <a:buNone/>
              </a:pPr>
              <a:r>
                <a:rPr lang="en-US" altLang="zh-CN" sz="2000" b="1" dirty="0">
                  <a:latin typeface="Times New Roman" panose="02020603050405020304" pitchFamily="18" charset="0"/>
                  <a:ea typeface="宋体" panose="02010600030101010101" pitchFamily="2" charset="-122"/>
                </a:rPr>
                <a:t>36</a:t>
              </a:r>
              <a:endParaRPr lang="en-US" altLang="zh-CN" sz="2000" b="1" dirty="0">
                <a:latin typeface="Times New Roman" panose="02020603050405020304" pitchFamily="18" charset="0"/>
                <a:ea typeface="宋体" panose="02010600030101010101" pitchFamily="2" charset="-122"/>
              </a:endParaRPr>
            </a:p>
          </p:txBody>
        </p:sp>
        <p:sp>
          <p:nvSpPr>
            <p:cNvPr id="53278" name="Oval 56"/>
            <p:cNvSpPr/>
            <p:nvPr/>
          </p:nvSpPr>
          <p:spPr>
            <a:xfrm>
              <a:off x="457200" y="1168400"/>
              <a:ext cx="457200" cy="457200"/>
            </a:xfrm>
            <a:prstGeom prst="ellipse">
              <a:avLst/>
            </a:prstGeom>
            <a:solidFill>
              <a:srgbClr val="DCE6F2"/>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50000"/>
                </a:spcBef>
                <a:buFont typeface="Arial" panose="020B0604020202020204" pitchFamily="34" charset="0"/>
                <a:buNone/>
              </a:pPr>
              <a:r>
                <a:rPr lang="en-US" altLang="zh-CN" sz="2000" b="1" dirty="0">
                  <a:latin typeface="Times New Roman" panose="02020603050405020304" pitchFamily="18" charset="0"/>
                  <a:ea typeface="宋体" panose="02010600030101010101" pitchFamily="2" charset="-122"/>
                </a:rPr>
                <a:t>84</a:t>
              </a:r>
              <a:endParaRPr lang="en-US" altLang="zh-CN" sz="2000" b="1" dirty="0">
                <a:latin typeface="Times New Roman" panose="02020603050405020304" pitchFamily="18" charset="0"/>
                <a:ea typeface="宋体" panose="02010600030101010101" pitchFamily="2" charset="-122"/>
              </a:endParaRPr>
            </a:p>
          </p:txBody>
        </p:sp>
        <p:sp>
          <p:nvSpPr>
            <p:cNvPr id="53279" name="Oval 57"/>
            <p:cNvSpPr/>
            <p:nvPr/>
          </p:nvSpPr>
          <p:spPr>
            <a:xfrm>
              <a:off x="0" y="1752600"/>
              <a:ext cx="457200" cy="457200"/>
            </a:xfrm>
            <a:prstGeom prst="ellipse">
              <a:avLst/>
            </a:prstGeom>
            <a:solidFill>
              <a:srgbClr val="DCE6F2"/>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sz="2000" b="1" dirty="0">
                  <a:latin typeface="Times New Roman" panose="02020603050405020304" pitchFamily="18" charset="0"/>
                  <a:ea typeface="宋体" panose="02010600030101010101" pitchFamily="2" charset="-122"/>
                </a:rPr>
                <a:t>91</a:t>
              </a:r>
              <a:endParaRPr lang="en-US" altLang="zh-CN" sz="2000" b="1" dirty="0">
                <a:latin typeface="Times New Roman" panose="02020603050405020304" pitchFamily="18" charset="0"/>
                <a:ea typeface="宋体" panose="02010600030101010101" pitchFamily="2" charset="-122"/>
              </a:endParaRPr>
            </a:p>
          </p:txBody>
        </p:sp>
        <p:sp>
          <p:nvSpPr>
            <p:cNvPr id="53280" name="Oval 58"/>
            <p:cNvSpPr/>
            <p:nvPr/>
          </p:nvSpPr>
          <p:spPr>
            <a:xfrm>
              <a:off x="1828800" y="1168400"/>
              <a:ext cx="457200" cy="457200"/>
            </a:xfrm>
            <a:prstGeom prst="ellipse">
              <a:avLst/>
            </a:prstGeom>
            <a:solidFill>
              <a:srgbClr val="DCE6F2"/>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sz="2000" b="1" dirty="0">
                  <a:latin typeface="Times New Roman" panose="02020603050405020304" pitchFamily="18" charset="0"/>
                  <a:ea typeface="宋体" panose="02010600030101010101" pitchFamily="2" charset="-122"/>
                </a:rPr>
                <a:t>30</a:t>
              </a:r>
              <a:endParaRPr lang="en-US" altLang="zh-CN" sz="2000" b="1" dirty="0">
                <a:latin typeface="Times New Roman" panose="02020603050405020304" pitchFamily="18" charset="0"/>
                <a:ea typeface="宋体" panose="02010600030101010101" pitchFamily="2" charset="-122"/>
              </a:endParaRPr>
            </a:p>
          </p:txBody>
        </p:sp>
        <p:sp>
          <p:nvSpPr>
            <p:cNvPr id="53281" name="Oval 59"/>
            <p:cNvSpPr/>
            <p:nvPr/>
          </p:nvSpPr>
          <p:spPr>
            <a:xfrm>
              <a:off x="2471738" y="1168400"/>
              <a:ext cx="457200" cy="457200"/>
            </a:xfrm>
            <a:prstGeom prst="ellipse">
              <a:avLst/>
            </a:prstGeom>
            <a:solidFill>
              <a:srgbClr val="DCE6F2"/>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50000"/>
                </a:spcBef>
                <a:buFont typeface="Arial" panose="020B0604020202020204" pitchFamily="34" charset="0"/>
                <a:buNone/>
              </a:pPr>
              <a:r>
                <a:rPr lang="en-US" altLang="zh-CN" sz="2000" b="1" dirty="0">
                  <a:latin typeface="Times New Roman" panose="02020603050405020304" pitchFamily="18" charset="0"/>
                  <a:ea typeface="宋体" panose="02010600030101010101" pitchFamily="2" charset="-122"/>
                </a:rPr>
                <a:t>24</a:t>
              </a:r>
              <a:endParaRPr lang="en-US" altLang="zh-CN" sz="2000" b="1" dirty="0">
                <a:latin typeface="Times New Roman" panose="02020603050405020304" pitchFamily="18" charset="0"/>
                <a:ea typeface="宋体" panose="02010600030101010101" pitchFamily="2" charset="-122"/>
              </a:endParaRPr>
            </a:p>
          </p:txBody>
        </p:sp>
        <p:cxnSp>
          <p:nvCxnSpPr>
            <p:cNvPr id="53282" name="AutoShape 62"/>
            <p:cNvCxnSpPr/>
            <p:nvPr/>
          </p:nvCxnSpPr>
          <p:spPr>
            <a:xfrm>
              <a:off x="2514600" y="814387"/>
              <a:ext cx="185738" cy="354013"/>
            </a:xfrm>
            <a:prstGeom prst="curvedConnector2">
              <a:avLst/>
            </a:prstGeom>
            <a:ln w="9525" cap="flat" cmpd="sng">
              <a:solidFill>
                <a:srgbClr val="FF0000"/>
              </a:solidFill>
              <a:prstDash val="solid"/>
              <a:headEnd type="none" w="med" len="med"/>
              <a:tailEnd type="triangle" w="med" len="med"/>
            </a:ln>
          </p:spPr>
        </p:cxnSp>
        <p:cxnSp>
          <p:nvCxnSpPr>
            <p:cNvPr id="53283" name="AutoShape 63"/>
            <p:cNvCxnSpPr/>
            <p:nvPr/>
          </p:nvCxnSpPr>
          <p:spPr>
            <a:xfrm rot="10800000">
              <a:off x="2286000" y="1042987"/>
              <a:ext cx="185738" cy="354013"/>
            </a:xfrm>
            <a:prstGeom prst="curvedConnector2">
              <a:avLst/>
            </a:prstGeom>
            <a:ln w="9525" cap="flat" cmpd="sng">
              <a:solidFill>
                <a:srgbClr val="FF0000"/>
              </a:solidFill>
              <a:prstDash val="solid"/>
              <a:headEnd type="none" w="med" len="med"/>
              <a:tailEnd type="triangle" w="med" len="med"/>
            </a:ln>
          </p:spPr>
        </p:cxnSp>
      </p:grpSp>
      <p:grpSp>
        <p:nvGrpSpPr>
          <p:cNvPr id="48193" name="组合 31"/>
          <p:cNvGrpSpPr/>
          <p:nvPr/>
        </p:nvGrpSpPr>
        <p:grpSpPr>
          <a:xfrm>
            <a:off x="5891213" y="3935413"/>
            <a:ext cx="2928937" cy="2209800"/>
            <a:chOff x="0" y="0"/>
            <a:chExt cx="2928938" cy="2209800"/>
          </a:xfrm>
        </p:grpSpPr>
        <p:sp>
          <p:nvSpPr>
            <p:cNvPr id="53258" name="Line 48"/>
            <p:cNvSpPr/>
            <p:nvPr/>
          </p:nvSpPr>
          <p:spPr>
            <a:xfrm>
              <a:off x="1219200" y="914400"/>
              <a:ext cx="228600" cy="304800"/>
            </a:xfrm>
            <a:prstGeom prst="line">
              <a:avLst/>
            </a:prstGeom>
            <a:ln w="9525" cap="flat" cmpd="sng">
              <a:solidFill>
                <a:schemeClr val="tx1"/>
              </a:solidFill>
              <a:prstDash val="solid"/>
              <a:headEnd type="none" w="med" len="med"/>
              <a:tailEnd type="none" w="med" len="med"/>
            </a:ln>
          </p:spPr>
        </p:sp>
        <p:sp>
          <p:nvSpPr>
            <p:cNvPr id="53259" name="Line 49"/>
            <p:cNvSpPr/>
            <p:nvPr/>
          </p:nvSpPr>
          <p:spPr>
            <a:xfrm>
              <a:off x="1905001" y="381000"/>
              <a:ext cx="762000" cy="990600"/>
            </a:xfrm>
            <a:prstGeom prst="line">
              <a:avLst/>
            </a:prstGeom>
            <a:ln w="9525" cap="flat" cmpd="sng">
              <a:solidFill>
                <a:schemeClr val="tx1"/>
              </a:solidFill>
              <a:prstDash val="solid"/>
              <a:headEnd type="none" w="med" len="med"/>
              <a:tailEnd type="none" w="med" len="med"/>
            </a:ln>
          </p:spPr>
        </p:sp>
        <p:sp>
          <p:nvSpPr>
            <p:cNvPr id="53260" name="Line 50"/>
            <p:cNvSpPr/>
            <p:nvPr/>
          </p:nvSpPr>
          <p:spPr>
            <a:xfrm flipH="1">
              <a:off x="2057401" y="990600"/>
              <a:ext cx="152400" cy="228600"/>
            </a:xfrm>
            <a:prstGeom prst="line">
              <a:avLst/>
            </a:prstGeom>
            <a:ln w="9525" cap="flat" cmpd="sng">
              <a:solidFill>
                <a:schemeClr val="tx1"/>
              </a:solidFill>
              <a:prstDash val="solid"/>
              <a:headEnd type="none" w="med" len="med"/>
              <a:tailEnd type="none" w="med" len="med"/>
            </a:ln>
          </p:spPr>
        </p:sp>
        <p:sp>
          <p:nvSpPr>
            <p:cNvPr id="53261" name="Line 51"/>
            <p:cNvSpPr/>
            <p:nvPr/>
          </p:nvSpPr>
          <p:spPr>
            <a:xfrm flipH="1">
              <a:off x="304800" y="304800"/>
              <a:ext cx="1371600" cy="1524000"/>
            </a:xfrm>
            <a:prstGeom prst="line">
              <a:avLst/>
            </a:prstGeom>
            <a:ln w="9525" cap="flat" cmpd="sng">
              <a:solidFill>
                <a:schemeClr val="tx1"/>
              </a:solidFill>
              <a:prstDash val="solid"/>
              <a:headEnd type="none" w="med" len="med"/>
              <a:tailEnd type="none" w="med" len="med"/>
            </a:ln>
          </p:spPr>
        </p:sp>
        <p:sp>
          <p:nvSpPr>
            <p:cNvPr id="53262" name="Oval 52"/>
            <p:cNvSpPr/>
            <p:nvPr/>
          </p:nvSpPr>
          <p:spPr>
            <a:xfrm>
              <a:off x="2057401" y="585787"/>
              <a:ext cx="457200" cy="457200"/>
            </a:xfrm>
            <a:prstGeom prst="ellipse">
              <a:avLst/>
            </a:prstGeom>
            <a:solidFill>
              <a:srgbClr val="DCE6F2"/>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50000"/>
                </a:spcBef>
                <a:buFont typeface="Arial" panose="020B0604020202020204" pitchFamily="34" charset="0"/>
                <a:buNone/>
              </a:pPr>
              <a:r>
                <a:rPr lang="en-US" altLang="zh-CN" sz="2000" b="1" dirty="0">
                  <a:solidFill>
                    <a:srgbClr val="0070C0"/>
                  </a:solidFill>
                  <a:latin typeface="Times New Roman" panose="02020603050405020304" pitchFamily="18" charset="0"/>
                  <a:ea typeface="宋体" panose="02010600030101010101" pitchFamily="2" charset="-122"/>
                </a:rPr>
                <a:t>24</a:t>
              </a:r>
              <a:endParaRPr lang="en-US" altLang="zh-CN" sz="2000" b="1" dirty="0">
                <a:solidFill>
                  <a:srgbClr val="0070C0"/>
                </a:solidFill>
                <a:latin typeface="Times New Roman" panose="02020603050405020304" pitchFamily="18" charset="0"/>
                <a:ea typeface="宋体" panose="02010600030101010101" pitchFamily="2" charset="-122"/>
              </a:endParaRPr>
            </a:p>
          </p:txBody>
        </p:sp>
        <p:sp>
          <p:nvSpPr>
            <p:cNvPr id="53263" name="Oval 53"/>
            <p:cNvSpPr/>
            <p:nvPr/>
          </p:nvSpPr>
          <p:spPr>
            <a:xfrm>
              <a:off x="1524001" y="0"/>
              <a:ext cx="457200" cy="457200"/>
            </a:xfrm>
            <a:prstGeom prst="ellipse">
              <a:avLst/>
            </a:prstGeom>
            <a:solidFill>
              <a:srgbClr val="DCE6F2"/>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50000"/>
                </a:spcBef>
                <a:buFont typeface="Arial" panose="020B0604020202020204" pitchFamily="34" charset="0"/>
                <a:buNone/>
              </a:pPr>
              <a:r>
                <a:rPr lang="en-US" altLang="zh-CN" sz="2000" b="1" dirty="0">
                  <a:solidFill>
                    <a:srgbClr val="0070C0"/>
                  </a:solidFill>
                  <a:latin typeface="Times New Roman" panose="02020603050405020304" pitchFamily="18" charset="0"/>
                  <a:ea typeface="宋体" panose="02010600030101010101" pitchFamily="2" charset="-122"/>
                </a:rPr>
                <a:t>12</a:t>
              </a:r>
              <a:endParaRPr lang="en-US" altLang="zh-CN" sz="2000" b="1" dirty="0">
                <a:solidFill>
                  <a:srgbClr val="0070C0"/>
                </a:solidFill>
                <a:latin typeface="Times New Roman" panose="02020603050405020304" pitchFamily="18" charset="0"/>
                <a:ea typeface="宋体" panose="02010600030101010101" pitchFamily="2" charset="-122"/>
              </a:endParaRPr>
            </a:p>
          </p:txBody>
        </p:sp>
        <p:sp>
          <p:nvSpPr>
            <p:cNvPr id="53264" name="Oval 54"/>
            <p:cNvSpPr/>
            <p:nvPr/>
          </p:nvSpPr>
          <p:spPr>
            <a:xfrm>
              <a:off x="1143000" y="1168400"/>
              <a:ext cx="457200" cy="457200"/>
            </a:xfrm>
            <a:prstGeom prst="ellipse">
              <a:avLst/>
            </a:prstGeom>
            <a:solidFill>
              <a:srgbClr val="DCE6F2"/>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50000"/>
                </a:spcBef>
                <a:buFont typeface="Arial" panose="020B0604020202020204" pitchFamily="34" charset="0"/>
                <a:buNone/>
              </a:pPr>
              <a:r>
                <a:rPr lang="en-US" altLang="zh-CN" sz="2000" b="1" dirty="0">
                  <a:solidFill>
                    <a:srgbClr val="0070C0"/>
                  </a:solidFill>
                  <a:latin typeface="Times New Roman" panose="02020603050405020304" pitchFamily="18" charset="0"/>
                  <a:ea typeface="宋体" panose="02010600030101010101" pitchFamily="2" charset="-122"/>
                </a:rPr>
                <a:t>47</a:t>
              </a:r>
              <a:endParaRPr lang="en-US" altLang="zh-CN" sz="2000" b="1" dirty="0">
                <a:solidFill>
                  <a:srgbClr val="0070C0"/>
                </a:solidFill>
                <a:latin typeface="Times New Roman" panose="02020603050405020304" pitchFamily="18" charset="0"/>
                <a:ea typeface="宋体" panose="02010600030101010101" pitchFamily="2" charset="-122"/>
              </a:endParaRPr>
            </a:p>
          </p:txBody>
        </p:sp>
        <p:sp>
          <p:nvSpPr>
            <p:cNvPr id="53265" name="Oval 55"/>
            <p:cNvSpPr/>
            <p:nvPr/>
          </p:nvSpPr>
          <p:spPr>
            <a:xfrm>
              <a:off x="990600" y="584200"/>
              <a:ext cx="457200" cy="457200"/>
            </a:xfrm>
            <a:prstGeom prst="ellipse">
              <a:avLst/>
            </a:prstGeom>
            <a:solidFill>
              <a:srgbClr val="DCE6F2"/>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50000"/>
                </a:spcBef>
                <a:buFont typeface="Arial" panose="020B0604020202020204" pitchFamily="34" charset="0"/>
                <a:buNone/>
              </a:pPr>
              <a:r>
                <a:rPr lang="en-US" altLang="zh-CN" sz="2000" b="1" dirty="0">
                  <a:solidFill>
                    <a:srgbClr val="0070C0"/>
                  </a:solidFill>
                  <a:latin typeface="Times New Roman" panose="02020603050405020304" pitchFamily="18" charset="0"/>
                  <a:ea typeface="宋体" panose="02010600030101010101" pitchFamily="2" charset="-122"/>
                </a:rPr>
                <a:t>36</a:t>
              </a:r>
              <a:endParaRPr lang="en-US" altLang="zh-CN" sz="2000" b="1" dirty="0">
                <a:solidFill>
                  <a:srgbClr val="0070C0"/>
                </a:solidFill>
                <a:latin typeface="Times New Roman" panose="02020603050405020304" pitchFamily="18" charset="0"/>
                <a:ea typeface="宋体" panose="02010600030101010101" pitchFamily="2" charset="-122"/>
              </a:endParaRPr>
            </a:p>
          </p:txBody>
        </p:sp>
        <p:sp>
          <p:nvSpPr>
            <p:cNvPr id="53266" name="Oval 56"/>
            <p:cNvSpPr/>
            <p:nvPr/>
          </p:nvSpPr>
          <p:spPr>
            <a:xfrm>
              <a:off x="457200" y="1168400"/>
              <a:ext cx="457200" cy="457200"/>
            </a:xfrm>
            <a:prstGeom prst="ellipse">
              <a:avLst/>
            </a:prstGeom>
            <a:solidFill>
              <a:srgbClr val="DCE6F2"/>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50000"/>
                </a:spcBef>
                <a:buFont typeface="Arial" panose="020B0604020202020204" pitchFamily="34" charset="0"/>
                <a:buNone/>
              </a:pPr>
              <a:r>
                <a:rPr lang="en-US" altLang="zh-CN" sz="2000" b="1" dirty="0">
                  <a:solidFill>
                    <a:srgbClr val="0070C0"/>
                  </a:solidFill>
                  <a:latin typeface="Times New Roman" panose="02020603050405020304" pitchFamily="18" charset="0"/>
                  <a:ea typeface="宋体" panose="02010600030101010101" pitchFamily="2" charset="-122"/>
                </a:rPr>
                <a:t>84</a:t>
              </a:r>
              <a:endParaRPr lang="en-US" altLang="zh-CN" sz="2000" b="1" dirty="0">
                <a:solidFill>
                  <a:srgbClr val="0070C0"/>
                </a:solidFill>
                <a:latin typeface="Times New Roman" panose="02020603050405020304" pitchFamily="18" charset="0"/>
                <a:ea typeface="宋体" panose="02010600030101010101" pitchFamily="2" charset="-122"/>
              </a:endParaRPr>
            </a:p>
          </p:txBody>
        </p:sp>
        <p:sp>
          <p:nvSpPr>
            <p:cNvPr id="53267" name="Oval 57"/>
            <p:cNvSpPr/>
            <p:nvPr/>
          </p:nvSpPr>
          <p:spPr>
            <a:xfrm>
              <a:off x="0" y="1752600"/>
              <a:ext cx="457200" cy="457200"/>
            </a:xfrm>
            <a:prstGeom prst="ellipse">
              <a:avLst/>
            </a:prstGeom>
            <a:solidFill>
              <a:srgbClr val="DCE6F2"/>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sz="2000" b="1" dirty="0">
                  <a:solidFill>
                    <a:srgbClr val="0070C0"/>
                  </a:solidFill>
                  <a:latin typeface="Times New Roman" panose="02020603050405020304" pitchFamily="18" charset="0"/>
                  <a:ea typeface="宋体" panose="02010600030101010101" pitchFamily="2" charset="-122"/>
                </a:rPr>
                <a:t>91</a:t>
              </a:r>
              <a:endParaRPr lang="en-US" altLang="zh-CN" sz="2000" b="1" dirty="0">
                <a:solidFill>
                  <a:srgbClr val="0070C0"/>
                </a:solidFill>
                <a:latin typeface="Times New Roman" panose="02020603050405020304" pitchFamily="18" charset="0"/>
                <a:ea typeface="宋体" panose="02010600030101010101" pitchFamily="2" charset="-122"/>
              </a:endParaRPr>
            </a:p>
          </p:txBody>
        </p:sp>
        <p:sp>
          <p:nvSpPr>
            <p:cNvPr id="53268" name="Oval 58"/>
            <p:cNvSpPr/>
            <p:nvPr/>
          </p:nvSpPr>
          <p:spPr>
            <a:xfrm>
              <a:off x="1828801" y="1168400"/>
              <a:ext cx="457200" cy="457200"/>
            </a:xfrm>
            <a:prstGeom prst="ellipse">
              <a:avLst/>
            </a:prstGeom>
            <a:solidFill>
              <a:srgbClr val="DCE6F2"/>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sz="2000" b="1" dirty="0">
                  <a:solidFill>
                    <a:srgbClr val="0070C0"/>
                  </a:solidFill>
                  <a:latin typeface="Times New Roman" panose="02020603050405020304" pitchFamily="18" charset="0"/>
                  <a:ea typeface="宋体" panose="02010600030101010101" pitchFamily="2" charset="-122"/>
                </a:rPr>
                <a:t>30</a:t>
              </a:r>
              <a:endParaRPr lang="en-US" altLang="zh-CN" sz="2000" b="1" dirty="0">
                <a:solidFill>
                  <a:srgbClr val="0070C0"/>
                </a:solidFill>
                <a:latin typeface="Times New Roman" panose="02020603050405020304" pitchFamily="18" charset="0"/>
                <a:ea typeface="宋体" panose="02010600030101010101" pitchFamily="2" charset="-122"/>
              </a:endParaRPr>
            </a:p>
          </p:txBody>
        </p:sp>
        <p:sp>
          <p:nvSpPr>
            <p:cNvPr id="53269" name="Oval 59"/>
            <p:cNvSpPr/>
            <p:nvPr/>
          </p:nvSpPr>
          <p:spPr>
            <a:xfrm>
              <a:off x="2471738" y="1168400"/>
              <a:ext cx="457200" cy="457200"/>
            </a:xfrm>
            <a:prstGeom prst="ellipse">
              <a:avLst/>
            </a:prstGeom>
            <a:solidFill>
              <a:srgbClr val="DCE6F2"/>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50000"/>
                </a:spcBef>
                <a:buFont typeface="Arial" panose="020B0604020202020204" pitchFamily="34" charset="0"/>
                <a:buNone/>
              </a:pPr>
              <a:r>
                <a:rPr lang="en-US" altLang="zh-CN" sz="2000" b="1" dirty="0">
                  <a:solidFill>
                    <a:srgbClr val="0070C0"/>
                  </a:solidFill>
                  <a:latin typeface="Times New Roman" panose="02020603050405020304" pitchFamily="18" charset="0"/>
                  <a:ea typeface="宋体" panose="02010600030101010101" pitchFamily="2" charset="-122"/>
                </a:rPr>
                <a:t>53</a:t>
              </a:r>
              <a:endParaRPr lang="en-US" altLang="zh-CN" sz="2000" b="1" dirty="0">
                <a:solidFill>
                  <a:srgbClr val="0070C0"/>
                </a:solidFill>
                <a:latin typeface="Times New Roman" panose="02020603050405020304" pitchFamily="18" charset="0"/>
                <a:ea typeface="宋体" panose="02010600030101010101" pitchFamily="2" charset="-122"/>
              </a:endParaRPr>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8146"/>
                                        </p:tgtEl>
                                        <p:attrNameLst>
                                          <p:attrName>style.visibility</p:attrName>
                                        </p:attrNameLst>
                                      </p:cBhvr>
                                      <p:to>
                                        <p:strVal val="visible"/>
                                      </p:to>
                                    </p:set>
                                    <p:animEffect transition="in" filter="fade">
                                      <p:cBhvr>
                                        <p:cTn id="7" dur="500"/>
                                        <p:tgtEl>
                                          <p:spTgt spid="4814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8132"/>
                                        </p:tgtEl>
                                        <p:attrNameLst>
                                          <p:attrName>style.visibility</p:attrName>
                                        </p:attrNameLst>
                                      </p:cBhvr>
                                      <p:to>
                                        <p:strVal val="visible"/>
                                      </p:to>
                                    </p:set>
                                    <p:animEffect transition="in" filter="fade">
                                      <p:cBhvr>
                                        <p:cTn id="12" dur="500"/>
                                        <p:tgtEl>
                                          <p:spTgt spid="4813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8163"/>
                                        </p:tgtEl>
                                        <p:attrNameLst>
                                          <p:attrName>style.visibility</p:attrName>
                                        </p:attrNameLst>
                                      </p:cBhvr>
                                      <p:to>
                                        <p:strVal val="visible"/>
                                      </p:to>
                                    </p:set>
                                    <p:animEffect transition="in" filter="fade">
                                      <p:cBhvr>
                                        <p:cTn id="17" dur="500"/>
                                        <p:tgtEl>
                                          <p:spTgt spid="48163"/>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48162"/>
                                        </p:tgtEl>
                                        <p:attrNameLst>
                                          <p:attrName>style.visibility</p:attrName>
                                        </p:attrNameLst>
                                      </p:cBhvr>
                                      <p:to>
                                        <p:strVal val="visible"/>
                                      </p:to>
                                    </p:set>
                                    <p:animEffect transition="in" filter="fade">
                                      <p:cBhvr>
                                        <p:cTn id="20" dur="500"/>
                                        <p:tgtEl>
                                          <p:spTgt spid="48162"/>
                                        </p:tgtEl>
                                      </p:cBhvr>
                                    </p:animEffect>
                                  </p:childTnLst>
                                </p:cTn>
                              </p:par>
                            </p:childTnLst>
                          </p:cTn>
                        </p:par>
                        <p:par>
                          <p:cTn id="21" fill="hold">
                            <p:stCondLst>
                              <p:cond delay="500"/>
                            </p:stCondLst>
                            <p:childTnLst>
                              <p:par>
                                <p:cTn id="22" presetID="10" presetClass="entr" presetSubtype="0" fill="hold" nodeType="afterEffect">
                                  <p:stCondLst>
                                    <p:cond delay="0"/>
                                  </p:stCondLst>
                                  <p:childTnLst>
                                    <p:set>
                                      <p:cBhvr>
                                        <p:cTn id="23" dur="1" fill="hold">
                                          <p:stCondLst>
                                            <p:cond delay="0"/>
                                          </p:stCondLst>
                                        </p:cTn>
                                        <p:tgtEl>
                                          <p:spTgt spid="48178"/>
                                        </p:tgtEl>
                                        <p:attrNameLst>
                                          <p:attrName>style.visibility</p:attrName>
                                        </p:attrNameLst>
                                      </p:cBhvr>
                                      <p:to>
                                        <p:strVal val="visible"/>
                                      </p:to>
                                    </p:set>
                                    <p:animEffect transition="in" filter="fade">
                                      <p:cBhvr>
                                        <p:cTn id="24" dur="500"/>
                                        <p:tgtEl>
                                          <p:spTgt spid="48178"/>
                                        </p:tgtEl>
                                      </p:cBhvr>
                                    </p:animEffect>
                                  </p:childTnLst>
                                </p:cTn>
                              </p:par>
                            </p:childTnLst>
                          </p:cTn>
                        </p:par>
                        <p:par>
                          <p:cTn id="25" fill="hold">
                            <p:stCondLst>
                              <p:cond delay="1000"/>
                            </p:stCondLst>
                            <p:childTnLst>
                              <p:par>
                                <p:cTn id="26" presetID="10" presetClass="entr" presetSubtype="0" fill="hold" nodeType="afterEffect">
                                  <p:stCondLst>
                                    <p:cond delay="0"/>
                                  </p:stCondLst>
                                  <p:childTnLst>
                                    <p:set>
                                      <p:cBhvr>
                                        <p:cTn id="27" dur="1" fill="hold">
                                          <p:stCondLst>
                                            <p:cond delay="0"/>
                                          </p:stCondLst>
                                        </p:cTn>
                                        <p:tgtEl>
                                          <p:spTgt spid="48193"/>
                                        </p:tgtEl>
                                        <p:attrNameLst>
                                          <p:attrName>style.visibility</p:attrName>
                                        </p:attrNameLst>
                                      </p:cBhvr>
                                      <p:to>
                                        <p:strVal val="visible"/>
                                      </p:to>
                                    </p:set>
                                    <p:animEffect transition="in" filter="fade">
                                      <p:cBhvr>
                                        <p:cTn id="28" dur="500"/>
                                        <p:tgtEl>
                                          <p:spTgt spid="481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62"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idx="4294967295"/>
          </p:nvPr>
        </p:nvSpPr>
        <p:spPr>
          <a:xfrm>
            <a:off x="744538" y="260350"/>
            <a:ext cx="7643813" cy="574675"/>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lang="en-US" altLang="zh-CN" noProof="0" dirty="0">
                <a:ln>
                  <a:noFill/>
                </a:ln>
                <a:effectLst>
                  <a:outerShdw blurRad="38100" dist="38100" dir="2700000" algn="tl">
                    <a:srgbClr val="C0C0C0"/>
                  </a:outerShdw>
                </a:effectLst>
                <a:uLnTx/>
                <a:uFillTx/>
                <a:sym typeface="+mn-ea"/>
              </a:rPr>
              <a:t>8.4 </a:t>
            </a:r>
            <a:r>
              <a:rPr lang="zh-CN" altLang="en-US" noProof="0" dirty="0">
                <a:ln>
                  <a:noFill/>
                </a:ln>
                <a:effectLst>
                  <a:outerShdw blurRad="38100" dist="38100" dir="2700000" algn="tl">
                    <a:srgbClr val="C0C0C0"/>
                  </a:outerShdw>
                </a:effectLst>
                <a:uLnTx/>
                <a:uFillTx/>
                <a:sym typeface="+mn-ea"/>
              </a:rPr>
              <a:t>选择排序</a:t>
            </a:r>
            <a:r>
              <a:rPr lang="en-US" altLang="zh-CN" noProof="0" dirty="0">
                <a:ln>
                  <a:noFill/>
                </a:ln>
                <a:effectLst>
                  <a:outerShdw blurRad="38100" dist="38100" dir="2700000" algn="tl">
                    <a:srgbClr val="C0C0C0"/>
                  </a:outerShdw>
                </a:effectLst>
                <a:uLnTx/>
                <a:uFillTx/>
                <a:sym typeface="+mn-ea"/>
              </a:rPr>
              <a:t>--</a:t>
            </a:r>
            <a:r>
              <a:rPr lang="zh-CN" altLang="en-US" sz="2000" noProof="0" dirty="0">
                <a:ln>
                  <a:noFill/>
                </a:ln>
                <a:effectLst>
                  <a:outerShdw blurRad="38100" dist="38100" dir="2700000" algn="tl">
                    <a:srgbClr val="C0C0C0"/>
                  </a:outerShdw>
                </a:effectLst>
                <a:uLnTx/>
                <a:uFillTx/>
                <a:sym typeface="+mn-ea"/>
              </a:rPr>
              <a:t>堆排序</a:t>
            </a:r>
            <a:endParaRPr kumimoji="0" lang="zh-CN" altLang="en-US" sz="2000" b="0" i="0" u="none" strike="noStrike" kern="0" cap="none" spc="0" normalizeH="0" baseline="0" noProof="0" dirty="0">
              <a:ln>
                <a:noFill/>
              </a:ln>
              <a:solidFill>
                <a:schemeClr val="tx1"/>
              </a:solidFill>
              <a:effectLst>
                <a:outerShdw blurRad="38100" dist="38100" dir="2700000" algn="tl">
                  <a:srgbClr val="C0C0C0"/>
                </a:outerShdw>
              </a:effectLst>
              <a:uLnTx/>
              <a:uFillTx/>
              <a:latin typeface="+mj-lt"/>
              <a:ea typeface="+mj-ea"/>
              <a:cs typeface="+mj-cs"/>
            </a:endParaRPr>
          </a:p>
        </p:txBody>
      </p:sp>
      <p:sp>
        <p:nvSpPr>
          <p:cNvPr id="54275" name="Rectangle 3"/>
          <p:cNvSpPr>
            <a:spLocks noGrp="1"/>
          </p:cNvSpPr>
          <p:nvPr>
            <p:ph type="body" idx="4294967295"/>
          </p:nvPr>
        </p:nvSpPr>
        <p:spPr/>
        <p:txBody>
          <a:bodyPr vert="horz" wrap="square" lIns="91440" tIns="45720" rIns="91440" bIns="45720" anchor="t" anchorCtr="0"/>
          <a:lstStyle/>
          <a:p>
            <a:r>
              <a:rPr lang="zh-CN" altLang="en-US" dirty="0">
                <a:latin typeface="Times New Roman" panose="02020603050405020304" pitchFamily="18" charset="0"/>
              </a:rPr>
              <a:t>例</a:t>
            </a:r>
            <a:r>
              <a:rPr lang="en-US" altLang="zh-CN" dirty="0">
                <a:latin typeface="Times New Roman" panose="02020603050405020304" pitchFamily="18" charset="0"/>
              </a:rPr>
              <a:t>. </a:t>
            </a:r>
            <a:r>
              <a:rPr lang="zh-CN" altLang="en-US" dirty="0">
                <a:latin typeface="Times New Roman" panose="02020603050405020304" pitchFamily="18" charset="0"/>
              </a:rPr>
              <a:t>关键字序列</a:t>
            </a:r>
            <a:r>
              <a:rPr lang="en-US" altLang="zh-CN" dirty="0">
                <a:latin typeface="Times New Roman" panose="02020603050405020304" pitchFamily="18" charset="0"/>
              </a:rPr>
              <a:t>42, 13, 91, 23, 24, 16, 5, 88</a:t>
            </a:r>
            <a:r>
              <a:rPr lang="zh-CN" altLang="en-US" dirty="0">
                <a:latin typeface="Times New Roman" panose="02020603050405020304" pitchFamily="18" charset="0"/>
              </a:rPr>
              <a:t>，进行</a:t>
            </a:r>
            <a:r>
              <a:rPr lang="zh-CN" altLang="en-US" dirty="0"/>
              <a:t>升序</a:t>
            </a:r>
            <a:r>
              <a:rPr lang="zh-CN" altLang="en-US" dirty="0">
                <a:latin typeface="Times New Roman" panose="02020603050405020304" pitchFamily="18" charset="0"/>
              </a:rPr>
              <a:t>堆排列。</a:t>
            </a:r>
            <a:endParaRPr lang="zh-CN" altLang="en-US" dirty="0">
              <a:latin typeface="Times New Roman" panose="02020603050405020304" pitchFamily="18" charset="0"/>
            </a:endParaRPr>
          </a:p>
          <a:p>
            <a:endParaRPr lang="zh-CN" altLang="en-US" dirty="0"/>
          </a:p>
        </p:txBody>
      </p:sp>
      <p:sp>
        <p:nvSpPr>
          <p:cNvPr id="49156" name="Text Box 660"/>
          <p:cNvSpPr txBox="1"/>
          <p:nvPr/>
        </p:nvSpPr>
        <p:spPr>
          <a:xfrm>
            <a:off x="4976813" y="1989138"/>
            <a:ext cx="609600" cy="457200"/>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5000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42</a:t>
            </a:r>
            <a:endParaRPr lang="en-US" altLang="zh-CN" b="1" dirty="0">
              <a:latin typeface="Times New Roman" panose="02020603050405020304" pitchFamily="18" charset="0"/>
              <a:ea typeface="宋体" panose="02010600030101010101" pitchFamily="2" charset="-122"/>
            </a:endParaRPr>
          </a:p>
        </p:txBody>
      </p:sp>
      <p:sp>
        <p:nvSpPr>
          <p:cNvPr id="49157" name="Text Box 661"/>
          <p:cNvSpPr txBox="1"/>
          <p:nvPr/>
        </p:nvSpPr>
        <p:spPr>
          <a:xfrm>
            <a:off x="3605213" y="2751138"/>
            <a:ext cx="609600" cy="457200"/>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5000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13</a:t>
            </a:r>
            <a:endParaRPr lang="en-US" altLang="zh-CN" b="1" dirty="0">
              <a:latin typeface="Times New Roman" panose="02020603050405020304" pitchFamily="18" charset="0"/>
              <a:ea typeface="宋体" panose="02010600030101010101" pitchFamily="2" charset="-122"/>
            </a:endParaRPr>
          </a:p>
        </p:txBody>
      </p:sp>
      <p:sp>
        <p:nvSpPr>
          <p:cNvPr id="49158" name="Text Box 662"/>
          <p:cNvSpPr txBox="1"/>
          <p:nvPr/>
        </p:nvSpPr>
        <p:spPr>
          <a:xfrm>
            <a:off x="6424613" y="2751138"/>
            <a:ext cx="609600" cy="457200"/>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5000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91</a:t>
            </a:r>
            <a:endParaRPr lang="en-US" altLang="zh-CN" b="1" dirty="0">
              <a:latin typeface="Times New Roman" panose="02020603050405020304" pitchFamily="18" charset="0"/>
              <a:ea typeface="宋体" panose="02010600030101010101" pitchFamily="2" charset="-122"/>
            </a:endParaRPr>
          </a:p>
        </p:txBody>
      </p:sp>
      <p:sp>
        <p:nvSpPr>
          <p:cNvPr id="49159" name="Text Box 664"/>
          <p:cNvSpPr txBox="1"/>
          <p:nvPr/>
        </p:nvSpPr>
        <p:spPr>
          <a:xfrm>
            <a:off x="4291013" y="3436938"/>
            <a:ext cx="609600" cy="457200"/>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5000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24</a:t>
            </a:r>
            <a:endParaRPr lang="en-US" altLang="zh-CN" b="1" dirty="0">
              <a:latin typeface="Times New Roman" panose="02020603050405020304" pitchFamily="18" charset="0"/>
              <a:ea typeface="宋体" panose="02010600030101010101" pitchFamily="2" charset="-122"/>
            </a:endParaRPr>
          </a:p>
        </p:txBody>
      </p:sp>
      <p:sp>
        <p:nvSpPr>
          <p:cNvPr id="49160" name="Text Box 665"/>
          <p:cNvSpPr txBox="1"/>
          <p:nvPr/>
        </p:nvSpPr>
        <p:spPr>
          <a:xfrm>
            <a:off x="5586413" y="3436938"/>
            <a:ext cx="609600" cy="457200"/>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5000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16</a:t>
            </a:r>
            <a:endParaRPr lang="en-US" altLang="zh-CN" b="1" dirty="0">
              <a:latin typeface="Times New Roman" panose="02020603050405020304" pitchFamily="18" charset="0"/>
              <a:ea typeface="宋体" panose="02010600030101010101" pitchFamily="2" charset="-122"/>
            </a:endParaRPr>
          </a:p>
        </p:txBody>
      </p:sp>
      <p:sp>
        <p:nvSpPr>
          <p:cNvPr id="49161" name="Text Box 666"/>
          <p:cNvSpPr txBox="1"/>
          <p:nvPr/>
        </p:nvSpPr>
        <p:spPr>
          <a:xfrm>
            <a:off x="7262813" y="3436938"/>
            <a:ext cx="609600" cy="457200"/>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5000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5</a:t>
            </a:r>
            <a:endParaRPr lang="en-US" altLang="zh-CN" b="1" dirty="0">
              <a:latin typeface="Times New Roman" panose="02020603050405020304" pitchFamily="18" charset="0"/>
              <a:ea typeface="宋体" panose="02010600030101010101" pitchFamily="2" charset="-122"/>
            </a:endParaRPr>
          </a:p>
        </p:txBody>
      </p:sp>
      <p:sp>
        <p:nvSpPr>
          <p:cNvPr id="49162" name="Text Box 667"/>
          <p:cNvSpPr txBox="1"/>
          <p:nvPr/>
        </p:nvSpPr>
        <p:spPr>
          <a:xfrm>
            <a:off x="1928813" y="4198938"/>
            <a:ext cx="609600" cy="457200"/>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5000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88</a:t>
            </a:r>
            <a:endParaRPr lang="en-US" altLang="zh-CN" b="1" dirty="0">
              <a:latin typeface="Times New Roman" panose="02020603050405020304" pitchFamily="18" charset="0"/>
              <a:ea typeface="宋体" panose="02010600030101010101" pitchFamily="2" charset="-122"/>
            </a:endParaRPr>
          </a:p>
        </p:txBody>
      </p:sp>
      <p:sp>
        <p:nvSpPr>
          <p:cNvPr id="49163" name="Line 668"/>
          <p:cNvSpPr/>
          <p:nvPr/>
        </p:nvSpPr>
        <p:spPr>
          <a:xfrm flipH="1">
            <a:off x="3986213" y="2370138"/>
            <a:ext cx="1066800" cy="457200"/>
          </a:xfrm>
          <a:prstGeom prst="line">
            <a:avLst/>
          </a:prstGeom>
          <a:ln w="9525" cap="flat" cmpd="sng">
            <a:solidFill>
              <a:schemeClr val="tx1"/>
            </a:solidFill>
            <a:prstDash val="solid"/>
            <a:headEnd type="none" w="med" len="med"/>
            <a:tailEnd type="none" w="med" len="med"/>
          </a:ln>
        </p:spPr>
      </p:sp>
      <p:sp>
        <p:nvSpPr>
          <p:cNvPr id="49164" name="Line 669"/>
          <p:cNvSpPr/>
          <p:nvPr/>
        </p:nvSpPr>
        <p:spPr>
          <a:xfrm>
            <a:off x="5434013" y="2370138"/>
            <a:ext cx="1066800" cy="457200"/>
          </a:xfrm>
          <a:prstGeom prst="line">
            <a:avLst/>
          </a:prstGeom>
          <a:ln w="9525" cap="flat" cmpd="sng">
            <a:solidFill>
              <a:schemeClr val="tx1"/>
            </a:solidFill>
            <a:prstDash val="solid"/>
            <a:headEnd type="none" w="med" len="med"/>
            <a:tailEnd type="none" w="med" len="med"/>
          </a:ln>
        </p:spPr>
      </p:sp>
      <p:sp>
        <p:nvSpPr>
          <p:cNvPr id="49165" name="Line 670"/>
          <p:cNvSpPr/>
          <p:nvPr/>
        </p:nvSpPr>
        <p:spPr>
          <a:xfrm flipH="1">
            <a:off x="3071813" y="3132138"/>
            <a:ext cx="533400" cy="381000"/>
          </a:xfrm>
          <a:prstGeom prst="line">
            <a:avLst/>
          </a:prstGeom>
          <a:ln w="9525" cap="flat" cmpd="sng">
            <a:solidFill>
              <a:schemeClr val="tx1"/>
            </a:solidFill>
            <a:prstDash val="solid"/>
            <a:headEnd type="none" w="med" len="med"/>
            <a:tailEnd type="none" w="med" len="med"/>
          </a:ln>
        </p:spPr>
      </p:sp>
      <p:sp>
        <p:nvSpPr>
          <p:cNvPr id="49166" name="Line 671"/>
          <p:cNvSpPr/>
          <p:nvPr/>
        </p:nvSpPr>
        <p:spPr>
          <a:xfrm>
            <a:off x="4062413" y="3132138"/>
            <a:ext cx="457200" cy="381000"/>
          </a:xfrm>
          <a:prstGeom prst="line">
            <a:avLst/>
          </a:prstGeom>
          <a:ln w="9525" cap="flat" cmpd="sng">
            <a:solidFill>
              <a:schemeClr val="tx1"/>
            </a:solidFill>
            <a:prstDash val="solid"/>
            <a:headEnd type="none" w="med" len="med"/>
            <a:tailEnd type="none" w="med" len="med"/>
          </a:ln>
        </p:spPr>
      </p:sp>
      <p:sp>
        <p:nvSpPr>
          <p:cNvPr id="49167" name="Line 672"/>
          <p:cNvSpPr/>
          <p:nvPr/>
        </p:nvSpPr>
        <p:spPr>
          <a:xfrm flipH="1">
            <a:off x="6043613" y="3132138"/>
            <a:ext cx="533400" cy="381000"/>
          </a:xfrm>
          <a:prstGeom prst="line">
            <a:avLst/>
          </a:prstGeom>
          <a:ln w="9525" cap="flat" cmpd="sng">
            <a:solidFill>
              <a:schemeClr val="tx1"/>
            </a:solidFill>
            <a:prstDash val="solid"/>
            <a:headEnd type="none" w="med" len="med"/>
            <a:tailEnd type="none" w="med" len="med"/>
          </a:ln>
        </p:spPr>
      </p:sp>
      <p:sp>
        <p:nvSpPr>
          <p:cNvPr id="49168" name="Line 673"/>
          <p:cNvSpPr/>
          <p:nvPr/>
        </p:nvSpPr>
        <p:spPr>
          <a:xfrm>
            <a:off x="6881813" y="3132138"/>
            <a:ext cx="457200" cy="381000"/>
          </a:xfrm>
          <a:prstGeom prst="line">
            <a:avLst/>
          </a:prstGeom>
          <a:ln w="9525" cap="flat" cmpd="sng">
            <a:solidFill>
              <a:schemeClr val="tx1"/>
            </a:solidFill>
            <a:prstDash val="solid"/>
            <a:headEnd type="none" w="med" len="med"/>
            <a:tailEnd type="none" w="med" len="med"/>
          </a:ln>
        </p:spPr>
      </p:sp>
      <p:sp>
        <p:nvSpPr>
          <p:cNvPr id="49169" name="Line 674"/>
          <p:cNvSpPr/>
          <p:nvPr/>
        </p:nvSpPr>
        <p:spPr>
          <a:xfrm flipH="1">
            <a:off x="2233613" y="3817938"/>
            <a:ext cx="609600" cy="457200"/>
          </a:xfrm>
          <a:prstGeom prst="line">
            <a:avLst/>
          </a:prstGeom>
          <a:ln w="9525" cap="flat" cmpd="sng">
            <a:solidFill>
              <a:schemeClr val="tx1"/>
            </a:solidFill>
            <a:prstDash val="solid"/>
            <a:headEnd type="none" w="med" len="med"/>
            <a:tailEnd type="none" w="med" len="med"/>
          </a:ln>
        </p:spPr>
      </p:sp>
      <p:sp>
        <p:nvSpPr>
          <p:cNvPr id="49170" name="Text Box 675"/>
          <p:cNvSpPr txBox="1"/>
          <p:nvPr/>
        </p:nvSpPr>
        <p:spPr>
          <a:xfrm>
            <a:off x="2005013" y="4656138"/>
            <a:ext cx="762000" cy="466725"/>
          </a:xfrm>
          <a:prstGeom prst="rect">
            <a:avLst/>
          </a:prstGeom>
          <a:noFill/>
          <a:ln w="9525"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50000"/>
              </a:spcBef>
              <a:buFont typeface="Arial" panose="020B0604020202020204" pitchFamily="34" charset="0"/>
              <a:buNone/>
            </a:pPr>
            <a:r>
              <a:rPr lang="en-US" altLang="zh-CN" b="1" dirty="0">
                <a:solidFill>
                  <a:srgbClr val="FF3300"/>
                </a:solidFill>
                <a:latin typeface="Times New Roman" panose="02020603050405020304" pitchFamily="18" charset="0"/>
                <a:ea typeface="宋体" panose="02010600030101010101" pitchFamily="2" charset="-122"/>
              </a:rPr>
              <a:t>42</a:t>
            </a:r>
            <a:endParaRPr lang="en-US" altLang="zh-CN" b="1" dirty="0">
              <a:solidFill>
                <a:srgbClr val="FF3300"/>
              </a:solidFill>
              <a:latin typeface="Times New Roman" panose="02020603050405020304" pitchFamily="18" charset="0"/>
              <a:ea typeface="宋体" panose="02010600030101010101" pitchFamily="2" charset="-122"/>
            </a:endParaRPr>
          </a:p>
        </p:txBody>
      </p:sp>
      <p:sp>
        <p:nvSpPr>
          <p:cNvPr id="49171" name="Text Box 676"/>
          <p:cNvSpPr txBox="1"/>
          <p:nvPr/>
        </p:nvSpPr>
        <p:spPr>
          <a:xfrm>
            <a:off x="2767013" y="4656138"/>
            <a:ext cx="762000" cy="466725"/>
          </a:xfrm>
          <a:prstGeom prst="rect">
            <a:avLst/>
          </a:prstGeom>
          <a:noFill/>
          <a:ln w="9525"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50000"/>
              </a:spcBef>
              <a:buFont typeface="Arial" panose="020B0604020202020204" pitchFamily="34" charset="0"/>
              <a:buNone/>
            </a:pPr>
            <a:r>
              <a:rPr lang="en-US" altLang="zh-CN" b="1" dirty="0">
                <a:solidFill>
                  <a:srgbClr val="FF3300"/>
                </a:solidFill>
                <a:latin typeface="Times New Roman" panose="02020603050405020304" pitchFamily="18" charset="0"/>
                <a:ea typeface="宋体" panose="02010600030101010101" pitchFamily="2" charset="-122"/>
              </a:rPr>
              <a:t>13</a:t>
            </a:r>
            <a:endParaRPr lang="en-US" altLang="zh-CN" b="1" dirty="0">
              <a:solidFill>
                <a:srgbClr val="FF3300"/>
              </a:solidFill>
              <a:latin typeface="Times New Roman" panose="02020603050405020304" pitchFamily="18" charset="0"/>
              <a:ea typeface="宋体" panose="02010600030101010101" pitchFamily="2" charset="-122"/>
            </a:endParaRPr>
          </a:p>
        </p:txBody>
      </p:sp>
      <p:sp>
        <p:nvSpPr>
          <p:cNvPr id="49172" name="Text Box 677"/>
          <p:cNvSpPr txBox="1"/>
          <p:nvPr/>
        </p:nvSpPr>
        <p:spPr>
          <a:xfrm>
            <a:off x="3529013" y="4656138"/>
            <a:ext cx="762000" cy="466725"/>
          </a:xfrm>
          <a:prstGeom prst="rect">
            <a:avLst/>
          </a:prstGeom>
          <a:noFill/>
          <a:ln w="9525"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50000"/>
              </a:spcBef>
              <a:buFont typeface="Arial" panose="020B0604020202020204" pitchFamily="34" charset="0"/>
              <a:buNone/>
            </a:pPr>
            <a:r>
              <a:rPr lang="en-US" altLang="zh-CN" b="1" dirty="0">
                <a:solidFill>
                  <a:srgbClr val="FF3300"/>
                </a:solidFill>
                <a:latin typeface="Times New Roman" panose="02020603050405020304" pitchFamily="18" charset="0"/>
                <a:ea typeface="宋体" panose="02010600030101010101" pitchFamily="2" charset="-122"/>
              </a:rPr>
              <a:t>91</a:t>
            </a:r>
            <a:endParaRPr lang="en-US" altLang="zh-CN" b="1" dirty="0">
              <a:solidFill>
                <a:srgbClr val="FF3300"/>
              </a:solidFill>
              <a:latin typeface="Times New Roman" panose="02020603050405020304" pitchFamily="18" charset="0"/>
              <a:ea typeface="宋体" panose="02010600030101010101" pitchFamily="2" charset="-122"/>
            </a:endParaRPr>
          </a:p>
        </p:txBody>
      </p:sp>
      <p:sp>
        <p:nvSpPr>
          <p:cNvPr id="49173" name="Text Box 678"/>
          <p:cNvSpPr txBox="1"/>
          <p:nvPr/>
        </p:nvSpPr>
        <p:spPr>
          <a:xfrm>
            <a:off x="4291013" y="4656138"/>
            <a:ext cx="762000" cy="466725"/>
          </a:xfrm>
          <a:prstGeom prst="rect">
            <a:avLst/>
          </a:prstGeom>
          <a:solidFill>
            <a:srgbClr val="C6D9F1"/>
          </a:solidFill>
          <a:ln w="9525"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50000"/>
              </a:spcBef>
              <a:buFont typeface="Arial" panose="020B0604020202020204" pitchFamily="34" charset="0"/>
              <a:buNone/>
            </a:pPr>
            <a:r>
              <a:rPr lang="en-US" altLang="zh-CN" b="1" dirty="0">
                <a:solidFill>
                  <a:srgbClr val="FF3300"/>
                </a:solidFill>
                <a:latin typeface="Times New Roman" panose="02020603050405020304" pitchFamily="18" charset="0"/>
                <a:ea typeface="宋体" panose="02010600030101010101" pitchFamily="2" charset="-122"/>
              </a:rPr>
              <a:t>23</a:t>
            </a:r>
            <a:endParaRPr lang="en-US" altLang="zh-CN" b="1" dirty="0">
              <a:solidFill>
                <a:srgbClr val="FF3300"/>
              </a:solidFill>
              <a:latin typeface="Times New Roman" panose="02020603050405020304" pitchFamily="18" charset="0"/>
              <a:ea typeface="宋体" panose="02010600030101010101" pitchFamily="2" charset="-122"/>
            </a:endParaRPr>
          </a:p>
        </p:txBody>
      </p:sp>
      <p:sp>
        <p:nvSpPr>
          <p:cNvPr id="49174" name="Text Box 679"/>
          <p:cNvSpPr txBox="1"/>
          <p:nvPr/>
        </p:nvSpPr>
        <p:spPr>
          <a:xfrm>
            <a:off x="5053013" y="4656138"/>
            <a:ext cx="762000" cy="466725"/>
          </a:xfrm>
          <a:prstGeom prst="rect">
            <a:avLst/>
          </a:prstGeom>
          <a:noFill/>
          <a:ln w="9525"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50000"/>
              </a:spcBef>
              <a:buFont typeface="Arial" panose="020B0604020202020204" pitchFamily="34" charset="0"/>
              <a:buNone/>
            </a:pPr>
            <a:r>
              <a:rPr lang="en-US" altLang="zh-CN" b="1" dirty="0">
                <a:solidFill>
                  <a:srgbClr val="FF3300"/>
                </a:solidFill>
                <a:latin typeface="Times New Roman" panose="02020603050405020304" pitchFamily="18" charset="0"/>
                <a:ea typeface="宋体" panose="02010600030101010101" pitchFamily="2" charset="-122"/>
              </a:rPr>
              <a:t>24</a:t>
            </a:r>
            <a:endParaRPr lang="en-US" altLang="zh-CN" b="1" dirty="0">
              <a:solidFill>
                <a:srgbClr val="FF3300"/>
              </a:solidFill>
              <a:latin typeface="Times New Roman" panose="02020603050405020304" pitchFamily="18" charset="0"/>
              <a:ea typeface="宋体" panose="02010600030101010101" pitchFamily="2" charset="-122"/>
            </a:endParaRPr>
          </a:p>
        </p:txBody>
      </p:sp>
      <p:sp>
        <p:nvSpPr>
          <p:cNvPr id="49175" name="Text Box 680"/>
          <p:cNvSpPr txBox="1"/>
          <p:nvPr/>
        </p:nvSpPr>
        <p:spPr>
          <a:xfrm>
            <a:off x="5815013" y="4656138"/>
            <a:ext cx="762000" cy="466725"/>
          </a:xfrm>
          <a:prstGeom prst="rect">
            <a:avLst/>
          </a:prstGeom>
          <a:noFill/>
          <a:ln w="9525"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50000"/>
              </a:spcBef>
              <a:buFont typeface="Arial" panose="020B0604020202020204" pitchFamily="34" charset="0"/>
              <a:buNone/>
            </a:pPr>
            <a:r>
              <a:rPr lang="en-US" altLang="zh-CN" b="1" dirty="0">
                <a:solidFill>
                  <a:srgbClr val="FF3300"/>
                </a:solidFill>
                <a:latin typeface="Times New Roman" panose="02020603050405020304" pitchFamily="18" charset="0"/>
                <a:ea typeface="宋体" panose="02010600030101010101" pitchFamily="2" charset="-122"/>
              </a:rPr>
              <a:t>16</a:t>
            </a:r>
            <a:endParaRPr lang="en-US" altLang="zh-CN" b="1" dirty="0">
              <a:solidFill>
                <a:srgbClr val="FF3300"/>
              </a:solidFill>
              <a:latin typeface="Times New Roman" panose="02020603050405020304" pitchFamily="18" charset="0"/>
              <a:ea typeface="宋体" panose="02010600030101010101" pitchFamily="2" charset="-122"/>
            </a:endParaRPr>
          </a:p>
        </p:txBody>
      </p:sp>
      <p:sp>
        <p:nvSpPr>
          <p:cNvPr id="49176" name="Text Box 681"/>
          <p:cNvSpPr txBox="1"/>
          <p:nvPr/>
        </p:nvSpPr>
        <p:spPr>
          <a:xfrm>
            <a:off x="6577013" y="4656138"/>
            <a:ext cx="762000" cy="466725"/>
          </a:xfrm>
          <a:prstGeom prst="rect">
            <a:avLst/>
          </a:prstGeom>
          <a:noFill/>
          <a:ln w="9525"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50000"/>
              </a:spcBef>
              <a:buFont typeface="Arial" panose="020B0604020202020204" pitchFamily="34" charset="0"/>
              <a:buNone/>
            </a:pPr>
            <a:r>
              <a:rPr lang="en-US" altLang="zh-CN" b="1" dirty="0">
                <a:solidFill>
                  <a:srgbClr val="FF3300"/>
                </a:solidFill>
                <a:latin typeface="Times New Roman" panose="02020603050405020304" pitchFamily="18" charset="0"/>
                <a:ea typeface="宋体" panose="02010600030101010101" pitchFamily="2" charset="-122"/>
              </a:rPr>
              <a:t>5</a:t>
            </a:r>
            <a:endParaRPr lang="en-US" altLang="zh-CN" b="1" dirty="0">
              <a:solidFill>
                <a:srgbClr val="FF3300"/>
              </a:solidFill>
              <a:latin typeface="Times New Roman" panose="02020603050405020304" pitchFamily="18" charset="0"/>
              <a:ea typeface="宋体" panose="02010600030101010101" pitchFamily="2" charset="-122"/>
            </a:endParaRPr>
          </a:p>
        </p:txBody>
      </p:sp>
      <p:sp>
        <p:nvSpPr>
          <p:cNvPr id="49177" name="Text Box 682"/>
          <p:cNvSpPr txBox="1"/>
          <p:nvPr/>
        </p:nvSpPr>
        <p:spPr>
          <a:xfrm>
            <a:off x="7339013" y="4656138"/>
            <a:ext cx="762000" cy="466725"/>
          </a:xfrm>
          <a:prstGeom prst="rect">
            <a:avLst/>
          </a:prstGeom>
          <a:noFill/>
          <a:ln w="9525"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50000"/>
              </a:spcBef>
              <a:buFont typeface="Arial" panose="020B0604020202020204" pitchFamily="34" charset="0"/>
              <a:buNone/>
            </a:pPr>
            <a:r>
              <a:rPr lang="en-US" altLang="zh-CN" b="1" dirty="0">
                <a:solidFill>
                  <a:srgbClr val="FF3300"/>
                </a:solidFill>
                <a:latin typeface="Times New Roman" panose="02020603050405020304" pitchFamily="18" charset="0"/>
                <a:ea typeface="宋体" panose="02010600030101010101" pitchFamily="2" charset="-122"/>
              </a:rPr>
              <a:t>88</a:t>
            </a:r>
            <a:endParaRPr lang="en-US" altLang="zh-CN" b="1" dirty="0">
              <a:solidFill>
                <a:srgbClr val="FF3300"/>
              </a:solidFill>
              <a:latin typeface="Times New Roman" panose="02020603050405020304" pitchFamily="18" charset="0"/>
              <a:ea typeface="宋体" panose="02010600030101010101" pitchFamily="2" charset="-122"/>
            </a:endParaRPr>
          </a:p>
        </p:txBody>
      </p:sp>
      <p:sp>
        <p:nvSpPr>
          <p:cNvPr id="49178" name="Freeform 683"/>
          <p:cNvSpPr/>
          <p:nvPr/>
        </p:nvSpPr>
        <p:spPr>
          <a:xfrm>
            <a:off x="4672013" y="5113338"/>
            <a:ext cx="3124200" cy="533400"/>
          </a:xfrm>
          <a:custGeom>
            <a:avLst/>
            <a:gdLst/>
            <a:ahLst/>
            <a:cxnLst>
              <a:cxn ang="0">
                <a:pos x="0" y="0"/>
              </a:cxn>
              <a:cxn ang="0">
                <a:pos x="0" y="2147483646"/>
              </a:cxn>
              <a:cxn ang="0">
                <a:pos x="2147483646" y="2147483646"/>
              </a:cxn>
              <a:cxn ang="0">
                <a:pos x="2147483646" y="0"/>
              </a:cxn>
            </a:cxnLst>
            <a:rect l="0" t="0" r="0" b="0"/>
            <a:pathLst>
              <a:path w="1968" h="336">
                <a:moveTo>
                  <a:pt x="0" y="0"/>
                </a:moveTo>
                <a:lnTo>
                  <a:pt x="0" y="336"/>
                </a:lnTo>
                <a:lnTo>
                  <a:pt x="1968" y="336"/>
                </a:lnTo>
                <a:lnTo>
                  <a:pt x="1968" y="0"/>
                </a:lnTo>
              </a:path>
            </a:pathLst>
          </a:custGeom>
          <a:noFill/>
          <a:ln w="9525" cap="flat" cmpd="sng">
            <a:solidFill>
              <a:schemeClr val="tx1">
                <a:alpha val="100000"/>
              </a:schemeClr>
            </a:solidFill>
            <a:prstDash val="solid"/>
            <a:bevel/>
            <a:headEnd type="triangle" w="med" len="med"/>
            <a:tailEnd type="triangle" w="med" len="med"/>
          </a:ln>
        </p:spPr>
        <p:txBody>
          <a:bodyPr/>
          <a:lstStyle/>
          <a:p>
            <a:endParaRPr lang="zh-CN" altLang="en-US"/>
          </a:p>
        </p:txBody>
      </p:sp>
      <p:sp>
        <p:nvSpPr>
          <p:cNvPr id="49179" name="Freeform 684"/>
          <p:cNvSpPr/>
          <p:nvPr/>
        </p:nvSpPr>
        <p:spPr>
          <a:xfrm>
            <a:off x="2157413" y="3589338"/>
            <a:ext cx="533400" cy="533400"/>
          </a:xfrm>
          <a:custGeom>
            <a:avLst/>
            <a:gdLst/>
            <a:ahLst/>
            <a:cxnLst>
              <a:cxn ang="0">
                <a:pos x="0" y="2147483646"/>
              </a:cxn>
              <a:cxn ang="0">
                <a:pos x="2147483646" y="2147483646"/>
              </a:cxn>
              <a:cxn ang="0">
                <a:pos x="2147483646" y="2147483646"/>
              </a:cxn>
              <a:cxn ang="0">
                <a:pos x="2147483646" y="2147483646"/>
              </a:cxn>
              <a:cxn ang="0">
                <a:pos x="2147483646" y="0"/>
              </a:cxn>
            </a:cxnLst>
            <a:rect l="0" t="0" r="0" b="0"/>
            <a:pathLst>
              <a:path w="336" h="336">
                <a:moveTo>
                  <a:pt x="0" y="336"/>
                </a:moveTo>
                <a:cubicBezTo>
                  <a:pt x="16" y="304"/>
                  <a:pt x="32" y="272"/>
                  <a:pt x="48" y="240"/>
                </a:cubicBezTo>
                <a:cubicBezTo>
                  <a:pt x="64" y="208"/>
                  <a:pt x="72" y="176"/>
                  <a:pt x="96" y="144"/>
                </a:cubicBezTo>
                <a:cubicBezTo>
                  <a:pt x="120" y="112"/>
                  <a:pt x="152" y="72"/>
                  <a:pt x="192" y="48"/>
                </a:cubicBezTo>
                <a:cubicBezTo>
                  <a:pt x="232" y="24"/>
                  <a:pt x="304" y="8"/>
                  <a:pt x="336" y="0"/>
                </a:cubicBezTo>
              </a:path>
            </a:pathLst>
          </a:custGeom>
          <a:noFill/>
          <a:ln w="9525" cap="flat" cmpd="sng">
            <a:solidFill>
              <a:srgbClr val="FF3300">
                <a:alpha val="100000"/>
              </a:srgbClr>
            </a:solidFill>
            <a:prstDash val="solid"/>
            <a:bevel/>
            <a:headEnd type="triangle" w="med" len="med"/>
            <a:tailEnd type="triangle" w="med" len="med"/>
          </a:ln>
        </p:spPr>
        <p:txBody>
          <a:bodyPr/>
          <a:lstStyle/>
          <a:p>
            <a:endParaRPr lang="zh-CN" altLang="en-US"/>
          </a:p>
        </p:txBody>
      </p:sp>
      <p:sp>
        <p:nvSpPr>
          <p:cNvPr id="49180" name="Text Box 685"/>
          <p:cNvSpPr txBox="1"/>
          <p:nvPr/>
        </p:nvSpPr>
        <p:spPr>
          <a:xfrm>
            <a:off x="539750" y="2446655"/>
            <a:ext cx="2807970" cy="855980"/>
          </a:xfrm>
          <a:prstGeom prst="rect">
            <a:avLst/>
          </a:prstGeom>
          <a:noFill/>
          <a:ln w="9525">
            <a:noFill/>
          </a:ln>
        </p:spPr>
        <p:txBody>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lnSpc>
                <a:spcPct val="110000"/>
              </a:lnSpc>
              <a:spcBef>
                <a:spcPct val="15000"/>
              </a:spcBef>
              <a:buClr>
                <a:schemeClr val="accent2"/>
              </a:buClr>
              <a:buNone/>
            </a:pP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n=8</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，故从第</a:t>
            </a: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4</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个结点开始调整，建立</a:t>
            </a:r>
            <a:r>
              <a:rPr lang="zh-CN" altLang="en-US" sz="20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大根堆</a:t>
            </a:r>
            <a:endParaRPr lang="zh-CN" altLang="en-US" sz="20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9181" name="Text Box 663"/>
          <p:cNvSpPr txBox="1"/>
          <p:nvPr/>
        </p:nvSpPr>
        <p:spPr>
          <a:xfrm>
            <a:off x="2767013" y="3436938"/>
            <a:ext cx="609600" cy="466725"/>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5000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23</a:t>
            </a:r>
            <a:endParaRPr lang="en-US" altLang="zh-CN" b="1" dirty="0">
              <a:latin typeface="Times New Roman" panose="02020603050405020304" pitchFamily="18" charset="0"/>
              <a:ea typeface="宋体" panose="02010600030101010101" pitchFamily="2" charset="-122"/>
            </a:endParaRPr>
          </a:p>
        </p:txBody>
      </p:sp>
      <p:sp>
        <p:nvSpPr>
          <p:cNvPr id="30" name="Text Box 663"/>
          <p:cNvSpPr txBox="1"/>
          <p:nvPr/>
        </p:nvSpPr>
        <p:spPr>
          <a:xfrm>
            <a:off x="2771775" y="3429000"/>
            <a:ext cx="609600" cy="466725"/>
          </a:xfrm>
          <a:prstGeom prst="rect">
            <a:avLst/>
          </a:prstGeom>
          <a:solidFill>
            <a:srgbClr val="DCE6F2"/>
          </a:solidFill>
          <a:ln w="9525"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5000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23</a:t>
            </a:r>
            <a:endParaRPr lang="en-US" altLang="zh-CN" b="1" dirty="0">
              <a:latin typeface="Times New Roman" panose="02020603050405020304" pitchFamily="18" charset="0"/>
              <a:ea typeface="宋体" panose="02010600030101010101" pitchFamily="2"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9156"/>
                                        </p:tgtEl>
                                        <p:attrNameLst>
                                          <p:attrName>style.visibility</p:attrName>
                                        </p:attrNameLst>
                                      </p:cBhvr>
                                      <p:to>
                                        <p:strVal val="visible"/>
                                      </p:to>
                                    </p:set>
                                    <p:animEffect transition="in" filter="wipe(up)">
                                      <p:cBhvr>
                                        <p:cTn id="7" dur="500"/>
                                        <p:tgtEl>
                                          <p:spTgt spid="49156"/>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49157"/>
                                        </p:tgtEl>
                                        <p:attrNameLst>
                                          <p:attrName>style.visibility</p:attrName>
                                        </p:attrNameLst>
                                      </p:cBhvr>
                                      <p:to>
                                        <p:strVal val="visible"/>
                                      </p:to>
                                    </p:set>
                                    <p:animEffect transition="in" filter="wipe(up)">
                                      <p:cBhvr>
                                        <p:cTn id="10" dur="500"/>
                                        <p:tgtEl>
                                          <p:spTgt spid="49157"/>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49158"/>
                                        </p:tgtEl>
                                        <p:attrNameLst>
                                          <p:attrName>style.visibility</p:attrName>
                                        </p:attrNameLst>
                                      </p:cBhvr>
                                      <p:to>
                                        <p:strVal val="visible"/>
                                      </p:to>
                                    </p:set>
                                    <p:animEffect transition="in" filter="wipe(up)">
                                      <p:cBhvr>
                                        <p:cTn id="13" dur="500"/>
                                        <p:tgtEl>
                                          <p:spTgt spid="49158"/>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49159"/>
                                        </p:tgtEl>
                                        <p:attrNameLst>
                                          <p:attrName>style.visibility</p:attrName>
                                        </p:attrNameLst>
                                      </p:cBhvr>
                                      <p:to>
                                        <p:strVal val="visible"/>
                                      </p:to>
                                    </p:set>
                                    <p:animEffect transition="in" filter="wipe(up)">
                                      <p:cBhvr>
                                        <p:cTn id="16" dur="500"/>
                                        <p:tgtEl>
                                          <p:spTgt spid="49159"/>
                                        </p:tgtEl>
                                      </p:cBhvr>
                                    </p:animEffect>
                                  </p:childTnLst>
                                </p:cTn>
                              </p:par>
                              <p:par>
                                <p:cTn id="17" presetID="22" presetClass="entr" presetSubtype="1" fill="hold" grpId="0" nodeType="withEffect">
                                  <p:stCondLst>
                                    <p:cond delay="0"/>
                                  </p:stCondLst>
                                  <p:childTnLst>
                                    <p:set>
                                      <p:cBhvr>
                                        <p:cTn id="18" dur="1" fill="hold">
                                          <p:stCondLst>
                                            <p:cond delay="0"/>
                                          </p:stCondLst>
                                        </p:cTn>
                                        <p:tgtEl>
                                          <p:spTgt spid="49160"/>
                                        </p:tgtEl>
                                        <p:attrNameLst>
                                          <p:attrName>style.visibility</p:attrName>
                                        </p:attrNameLst>
                                      </p:cBhvr>
                                      <p:to>
                                        <p:strVal val="visible"/>
                                      </p:to>
                                    </p:set>
                                    <p:animEffect transition="in" filter="wipe(up)">
                                      <p:cBhvr>
                                        <p:cTn id="19" dur="500"/>
                                        <p:tgtEl>
                                          <p:spTgt spid="49160"/>
                                        </p:tgtEl>
                                      </p:cBhvr>
                                    </p:animEffect>
                                  </p:childTnLst>
                                </p:cTn>
                              </p:par>
                              <p:par>
                                <p:cTn id="20" presetID="22" presetClass="entr" presetSubtype="1" fill="hold" grpId="0" nodeType="withEffect">
                                  <p:stCondLst>
                                    <p:cond delay="0"/>
                                  </p:stCondLst>
                                  <p:childTnLst>
                                    <p:set>
                                      <p:cBhvr>
                                        <p:cTn id="21" dur="1" fill="hold">
                                          <p:stCondLst>
                                            <p:cond delay="0"/>
                                          </p:stCondLst>
                                        </p:cTn>
                                        <p:tgtEl>
                                          <p:spTgt spid="49161"/>
                                        </p:tgtEl>
                                        <p:attrNameLst>
                                          <p:attrName>style.visibility</p:attrName>
                                        </p:attrNameLst>
                                      </p:cBhvr>
                                      <p:to>
                                        <p:strVal val="visible"/>
                                      </p:to>
                                    </p:set>
                                    <p:animEffect transition="in" filter="wipe(up)">
                                      <p:cBhvr>
                                        <p:cTn id="22" dur="500"/>
                                        <p:tgtEl>
                                          <p:spTgt spid="49161"/>
                                        </p:tgtEl>
                                      </p:cBhvr>
                                    </p:animEffect>
                                  </p:childTnLst>
                                </p:cTn>
                              </p:par>
                              <p:par>
                                <p:cTn id="23" presetID="22" presetClass="entr" presetSubtype="1" fill="hold" grpId="0" nodeType="withEffect">
                                  <p:stCondLst>
                                    <p:cond delay="0"/>
                                  </p:stCondLst>
                                  <p:childTnLst>
                                    <p:set>
                                      <p:cBhvr>
                                        <p:cTn id="24" dur="1" fill="hold">
                                          <p:stCondLst>
                                            <p:cond delay="0"/>
                                          </p:stCondLst>
                                        </p:cTn>
                                        <p:tgtEl>
                                          <p:spTgt spid="49162"/>
                                        </p:tgtEl>
                                        <p:attrNameLst>
                                          <p:attrName>style.visibility</p:attrName>
                                        </p:attrNameLst>
                                      </p:cBhvr>
                                      <p:to>
                                        <p:strVal val="visible"/>
                                      </p:to>
                                    </p:set>
                                    <p:animEffect transition="in" filter="wipe(up)">
                                      <p:cBhvr>
                                        <p:cTn id="25" dur="500"/>
                                        <p:tgtEl>
                                          <p:spTgt spid="49162"/>
                                        </p:tgtEl>
                                      </p:cBhvr>
                                    </p:animEffect>
                                  </p:childTnLst>
                                </p:cTn>
                              </p:par>
                              <p:par>
                                <p:cTn id="26" presetID="22" presetClass="entr" presetSubtype="1" fill="hold" nodeType="withEffect">
                                  <p:stCondLst>
                                    <p:cond delay="0"/>
                                  </p:stCondLst>
                                  <p:childTnLst>
                                    <p:set>
                                      <p:cBhvr>
                                        <p:cTn id="27" dur="1" fill="hold">
                                          <p:stCondLst>
                                            <p:cond delay="0"/>
                                          </p:stCondLst>
                                        </p:cTn>
                                        <p:tgtEl>
                                          <p:spTgt spid="49163"/>
                                        </p:tgtEl>
                                        <p:attrNameLst>
                                          <p:attrName>style.visibility</p:attrName>
                                        </p:attrNameLst>
                                      </p:cBhvr>
                                      <p:to>
                                        <p:strVal val="visible"/>
                                      </p:to>
                                    </p:set>
                                    <p:animEffect transition="in" filter="wipe(up)">
                                      <p:cBhvr>
                                        <p:cTn id="28" dur="500"/>
                                        <p:tgtEl>
                                          <p:spTgt spid="49163"/>
                                        </p:tgtEl>
                                      </p:cBhvr>
                                    </p:animEffect>
                                  </p:childTnLst>
                                </p:cTn>
                              </p:par>
                              <p:par>
                                <p:cTn id="29" presetID="22" presetClass="entr" presetSubtype="1" fill="hold" nodeType="withEffect">
                                  <p:stCondLst>
                                    <p:cond delay="0"/>
                                  </p:stCondLst>
                                  <p:childTnLst>
                                    <p:set>
                                      <p:cBhvr>
                                        <p:cTn id="30" dur="1" fill="hold">
                                          <p:stCondLst>
                                            <p:cond delay="0"/>
                                          </p:stCondLst>
                                        </p:cTn>
                                        <p:tgtEl>
                                          <p:spTgt spid="49164"/>
                                        </p:tgtEl>
                                        <p:attrNameLst>
                                          <p:attrName>style.visibility</p:attrName>
                                        </p:attrNameLst>
                                      </p:cBhvr>
                                      <p:to>
                                        <p:strVal val="visible"/>
                                      </p:to>
                                    </p:set>
                                    <p:animEffect transition="in" filter="wipe(up)">
                                      <p:cBhvr>
                                        <p:cTn id="31" dur="500"/>
                                        <p:tgtEl>
                                          <p:spTgt spid="49164"/>
                                        </p:tgtEl>
                                      </p:cBhvr>
                                    </p:animEffect>
                                  </p:childTnLst>
                                </p:cTn>
                              </p:par>
                              <p:par>
                                <p:cTn id="32" presetID="22" presetClass="entr" presetSubtype="1" fill="hold" nodeType="withEffect">
                                  <p:stCondLst>
                                    <p:cond delay="0"/>
                                  </p:stCondLst>
                                  <p:childTnLst>
                                    <p:set>
                                      <p:cBhvr>
                                        <p:cTn id="33" dur="1" fill="hold">
                                          <p:stCondLst>
                                            <p:cond delay="0"/>
                                          </p:stCondLst>
                                        </p:cTn>
                                        <p:tgtEl>
                                          <p:spTgt spid="49165"/>
                                        </p:tgtEl>
                                        <p:attrNameLst>
                                          <p:attrName>style.visibility</p:attrName>
                                        </p:attrNameLst>
                                      </p:cBhvr>
                                      <p:to>
                                        <p:strVal val="visible"/>
                                      </p:to>
                                    </p:set>
                                    <p:animEffect transition="in" filter="wipe(up)">
                                      <p:cBhvr>
                                        <p:cTn id="34" dur="500"/>
                                        <p:tgtEl>
                                          <p:spTgt spid="49165"/>
                                        </p:tgtEl>
                                      </p:cBhvr>
                                    </p:animEffect>
                                  </p:childTnLst>
                                </p:cTn>
                              </p:par>
                              <p:par>
                                <p:cTn id="35" presetID="22" presetClass="entr" presetSubtype="1" fill="hold" nodeType="withEffect">
                                  <p:stCondLst>
                                    <p:cond delay="0"/>
                                  </p:stCondLst>
                                  <p:childTnLst>
                                    <p:set>
                                      <p:cBhvr>
                                        <p:cTn id="36" dur="1" fill="hold">
                                          <p:stCondLst>
                                            <p:cond delay="0"/>
                                          </p:stCondLst>
                                        </p:cTn>
                                        <p:tgtEl>
                                          <p:spTgt spid="49166"/>
                                        </p:tgtEl>
                                        <p:attrNameLst>
                                          <p:attrName>style.visibility</p:attrName>
                                        </p:attrNameLst>
                                      </p:cBhvr>
                                      <p:to>
                                        <p:strVal val="visible"/>
                                      </p:to>
                                    </p:set>
                                    <p:animEffect transition="in" filter="wipe(up)">
                                      <p:cBhvr>
                                        <p:cTn id="37" dur="500"/>
                                        <p:tgtEl>
                                          <p:spTgt spid="49166"/>
                                        </p:tgtEl>
                                      </p:cBhvr>
                                    </p:animEffect>
                                  </p:childTnLst>
                                </p:cTn>
                              </p:par>
                              <p:par>
                                <p:cTn id="38" presetID="22" presetClass="entr" presetSubtype="1" fill="hold" nodeType="withEffect">
                                  <p:stCondLst>
                                    <p:cond delay="0"/>
                                  </p:stCondLst>
                                  <p:childTnLst>
                                    <p:set>
                                      <p:cBhvr>
                                        <p:cTn id="39" dur="1" fill="hold">
                                          <p:stCondLst>
                                            <p:cond delay="0"/>
                                          </p:stCondLst>
                                        </p:cTn>
                                        <p:tgtEl>
                                          <p:spTgt spid="49167"/>
                                        </p:tgtEl>
                                        <p:attrNameLst>
                                          <p:attrName>style.visibility</p:attrName>
                                        </p:attrNameLst>
                                      </p:cBhvr>
                                      <p:to>
                                        <p:strVal val="visible"/>
                                      </p:to>
                                    </p:set>
                                    <p:animEffect transition="in" filter="wipe(up)">
                                      <p:cBhvr>
                                        <p:cTn id="40" dur="500"/>
                                        <p:tgtEl>
                                          <p:spTgt spid="49167"/>
                                        </p:tgtEl>
                                      </p:cBhvr>
                                    </p:animEffect>
                                  </p:childTnLst>
                                </p:cTn>
                              </p:par>
                              <p:par>
                                <p:cTn id="41" presetID="22" presetClass="entr" presetSubtype="1" fill="hold" nodeType="withEffect">
                                  <p:stCondLst>
                                    <p:cond delay="0"/>
                                  </p:stCondLst>
                                  <p:childTnLst>
                                    <p:set>
                                      <p:cBhvr>
                                        <p:cTn id="42" dur="1" fill="hold">
                                          <p:stCondLst>
                                            <p:cond delay="0"/>
                                          </p:stCondLst>
                                        </p:cTn>
                                        <p:tgtEl>
                                          <p:spTgt spid="49168"/>
                                        </p:tgtEl>
                                        <p:attrNameLst>
                                          <p:attrName>style.visibility</p:attrName>
                                        </p:attrNameLst>
                                      </p:cBhvr>
                                      <p:to>
                                        <p:strVal val="visible"/>
                                      </p:to>
                                    </p:set>
                                    <p:animEffect transition="in" filter="wipe(up)">
                                      <p:cBhvr>
                                        <p:cTn id="43" dur="500"/>
                                        <p:tgtEl>
                                          <p:spTgt spid="49168"/>
                                        </p:tgtEl>
                                      </p:cBhvr>
                                    </p:animEffect>
                                  </p:childTnLst>
                                </p:cTn>
                              </p:par>
                              <p:par>
                                <p:cTn id="44" presetID="22" presetClass="entr" presetSubtype="1" fill="hold" nodeType="withEffect">
                                  <p:stCondLst>
                                    <p:cond delay="0"/>
                                  </p:stCondLst>
                                  <p:childTnLst>
                                    <p:set>
                                      <p:cBhvr>
                                        <p:cTn id="45" dur="1" fill="hold">
                                          <p:stCondLst>
                                            <p:cond delay="0"/>
                                          </p:stCondLst>
                                        </p:cTn>
                                        <p:tgtEl>
                                          <p:spTgt spid="49169"/>
                                        </p:tgtEl>
                                        <p:attrNameLst>
                                          <p:attrName>style.visibility</p:attrName>
                                        </p:attrNameLst>
                                      </p:cBhvr>
                                      <p:to>
                                        <p:strVal val="visible"/>
                                      </p:to>
                                    </p:set>
                                    <p:animEffect transition="in" filter="wipe(up)">
                                      <p:cBhvr>
                                        <p:cTn id="46" dur="500"/>
                                        <p:tgtEl>
                                          <p:spTgt spid="49169"/>
                                        </p:tgtEl>
                                      </p:cBhvr>
                                    </p:animEffect>
                                  </p:childTnLst>
                                </p:cTn>
                              </p:par>
                              <p:par>
                                <p:cTn id="47" presetID="22" presetClass="entr" presetSubtype="1" fill="hold" grpId="0" nodeType="withEffect">
                                  <p:stCondLst>
                                    <p:cond delay="0"/>
                                  </p:stCondLst>
                                  <p:childTnLst>
                                    <p:set>
                                      <p:cBhvr>
                                        <p:cTn id="48" dur="1" fill="hold">
                                          <p:stCondLst>
                                            <p:cond delay="0"/>
                                          </p:stCondLst>
                                        </p:cTn>
                                        <p:tgtEl>
                                          <p:spTgt spid="49181"/>
                                        </p:tgtEl>
                                        <p:attrNameLst>
                                          <p:attrName>style.visibility</p:attrName>
                                        </p:attrNameLst>
                                      </p:cBhvr>
                                      <p:to>
                                        <p:strVal val="visible"/>
                                      </p:to>
                                    </p:set>
                                    <p:animEffect transition="in" filter="wipe(up)">
                                      <p:cBhvr>
                                        <p:cTn id="49" dur="500"/>
                                        <p:tgtEl>
                                          <p:spTgt spid="49181"/>
                                        </p:tgtEl>
                                      </p:cBhvr>
                                    </p:animEffect>
                                  </p:childTnLst>
                                </p:cTn>
                              </p:par>
                            </p:childTnLst>
                          </p:cTn>
                        </p:par>
                      </p:childTnLst>
                    </p:cTn>
                  </p:par>
                  <p:par>
                    <p:cTn id="50" fill="hold">
                      <p:stCondLst>
                        <p:cond delay="indefinite"/>
                      </p:stCondLst>
                      <p:childTnLst>
                        <p:par>
                          <p:cTn id="51" fill="hold">
                            <p:stCondLst>
                              <p:cond delay="0"/>
                            </p:stCondLst>
                            <p:childTnLst>
                              <p:par>
                                <p:cTn id="52" presetID="2" presetClass="entr" presetSubtype="8" fill="hold" grpId="0" nodeType="clickEffect">
                                  <p:stCondLst>
                                    <p:cond delay="0"/>
                                  </p:stCondLst>
                                  <p:childTnLst>
                                    <p:set>
                                      <p:cBhvr>
                                        <p:cTn id="53" dur="1" fill="hold">
                                          <p:stCondLst>
                                            <p:cond delay="0"/>
                                          </p:stCondLst>
                                        </p:cTn>
                                        <p:tgtEl>
                                          <p:spTgt spid="49180"/>
                                        </p:tgtEl>
                                        <p:attrNameLst>
                                          <p:attrName>style.visibility</p:attrName>
                                        </p:attrNameLst>
                                      </p:cBhvr>
                                      <p:to>
                                        <p:strVal val="visible"/>
                                      </p:to>
                                    </p:set>
                                    <p:anim calcmode="lin" valueType="num">
                                      <p:cBhvr additive="base">
                                        <p:cTn id="54" dur="500" fill="hold"/>
                                        <p:tgtEl>
                                          <p:spTgt spid="49180"/>
                                        </p:tgtEl>
                                        <p:attrNameLst>
                                          <p:attrName>ppt_x</p:attrName>
                                        </p:attrNameLst>
                                      </p:cBhvr>
                                      <p:tavLst>
                                        <p:tav tm="0">
                                          <p:val>
                                            <p:strVal val="0-#ppt_w/2"/>
                                          </p:val>
                                        </p:tav>
                                        <p:tav tm="100000">
                                          <p:val>
                                            <p:strVal val="#ppt_x"/>
                                          </p:val>
                                        </p:tav>
                                      </p:tavLst>
                                    </p:anim>
                                    <p:anim calcmode="lin" valueType="num">
                                      <p:cBhvr additive="base">
                                        <p:cTn id="55" dur="500" fill="hold"/>
                                        <p:tgtEl>
                                          <p:spTgt spid="49180"/>
                                        </p:tgtEl>
                                        <p:attrNameLst>
                                          <p:attrName>ppt_y</p:attrName>
                                        </p:attrNameLst>
                                      </p:cBhvr>
                                      <p:tavLst>
                                        <p:tav tm="0">
                                          <p:val>
                                            <p:strVal val="#ppt_y"/>
                                          </p:val>
                                        </p:tav>
                                        <p:tav tm="100000">
                                          <p:val>
                                            <p:strVal val="#ppt_y"/>
                                          </p:val>
                                        </p:tav>
                                      </p:tavLst>
                                    </p:anim>
                                  </p:childTnLst>
                                </p:cTn>
                              </p:par>
                              <p:par>
                                <p:cTn id="56" presetID="22" presetClass="entr" presetSubtype="1" fill="hold" grpId="0" nodeType="withEffect">
                                  <p:stCondLst>
                                    <p:cond delay="0"/>
                                  </p:stCondLst>
                                  <p:childTnLst>
                                    <p:set>
                                      <p:cBhvr>
                                        <p:cTn id="57" dur="1" fill="hold">
                                          <p:stCondLst>
                                            <p:cond delay="0"/>
                                          </p:stCondLst>
                                        </p:cTn>
                                        <p:tgtEl>
                                          <p:spTgt spid="30"/>
                                        </p:tgtEl>
                                        <p:attrNameLst>
                                          <p:attrName>style.visibility</p:attrName>
                                        </p:attrNameLst>
                                      </p:cBhvr>
                                      <p:to>
                                        <p:strVal val="visible"/>
                                      </p:to>
                                    </p:set>
                                    <p:animEffect transition="in" filter="wipe(up)">
                                      <p:cBhvr>
                                        <p:cTn id="58" dur="500"/>
                                        <p:tgtEl>
                                          <p:spTgt spid="30"/>
                                        </p:tgtEl>
                                      </p:cBhvr>
                                    </p:animEffect>
                                  </p:childTnLst>
                                </p:cTn>
                              </p:par>
                            </p:childTnLst>
                          </p:cTn>
                        </p:par>
                      </p:childTnLst>
                    </p:cTn>
                  </p:par>
                  <p:par>
                    <p:cTn id="59" fill="hold">
                      <p:stCondLst>
                        <p:cond delay="indefinite"/>
                      </p:stCondLst>
                      <p:childTnLst>
                        <p:par>
                          <p:cTn id="60" fill="hold">
                            <p:stCondLst>
                              <p:cond delay="0"/>
                            </p:stCondLst>
                            <p:childTnLst>
                              <p:par>
                                <p:cTn id="61" presetID="4" presetClass="entr" presetSubtype="32" fill="hold" nodeType="clickEffect">
                                  <p:stCondLst>
                                    <p:cond delay="0"/>
                                  </p:stCondLst>
                                  <p:childTnLst>
                                    <p:set>
                                      <p:cBhvr>
                                        <p:cTn id="62" dur="1" fill="hold">
                                          <p:stCondLst>
                                            <p:cond delay="0"/>
                                          </p:stCondLst>
                                        </p:cTn>
                                        <p:tgtEl>
                                          <p:spTgt spid="49179"/>
                                        </p:tgtEl>
                                        <p:attrNameLst>
                                          <p:attrName>style.visibility</p:attrName>
                                        </p:attrNameLst>
                                      </p:cBhvr>
                                      <p:to>
                                        <p:strVal val="visible"/>
                                      </p:to>
                                    </p:set>
                                    <p:animEffect transition="in" filter="box(out)">
                                      <p:cBhvr>
                                        <p:cTn id="63" dur="500"/>
                                        <p:tgtEl>
                                          <p:spTgt spid="49179"/>
                                        </p:tgtEl>
                                      </p:cBhvr>
                                    </p:animEffect>
                                  </p:childTnLst>
                                </p:cTn>
                              </p:par>
                            </p:childTnLst>
                          </p:cTn>
                        </p:par>
                      </p:childTnLst>
                    </p:cTn>
                  </p:par>
                  <p:par>
                    <p:cTn id="64" fill="hold">
                      <p:stCondLst>
                        <p:cond delay="indefinite"/>
                      </p:stCondLst>
                      <p:childTnLst>
                        <p:par>
                          <p:cTn id="65" fill="hold">
                            <p:stCondLst>
                              <p:cond delay="0"/>
                            </p:stCondLst>
                            <p:childTnLst>
                              <p:par>
                                <p:cTn id="66" presetID="4" presetClass="entr" presetSubtype="32" fill="hold" grpId="0" nodeType="clickEffect">
                                  <p:stCondLst>
                                    <p:cond delay="0"/>
                                  </p:stCondLst>
                                  <p:childTnLst>
                                    <p:set>
                                      <p:cBhvr>
                                        <p:cTn id="67" dur="1" fill="hold">
                                          <p:stCondLst>
                                            <p:cond delay="0"/>
                                          </p:stCondLst>
                                        </p:cTn>
                                        <p:tgtEl>
                                          <p:spTgt spid="49170"/>
                                        </p:tgtEl>
                                        <p:attrNameLst>
                                          <p:attrName>style.visibility</p:attrName>
                                        </p:attrNameLst>
                                      </p:cBhvr>
                                      <p:to>
                                        <p:strVal val="visible"/>
                                      </p:to>
                                    </p:set>
                                    <p:animEffect transition="in" filter="box(out)">
                                      <p:cBhvr>
                                        <p:cTn id="68" dur="500"/>
                                        <p:tgtEl>
                                          <p:spTgt spid="49170"/>
                                        </p:tgtEl>
                                      </p:cBhvr>
                                    </p:animEffect>
                                  </p:childTnLst>
                                </p:cTn>
                              </p:par>
                              <p:par>
                                <p:cTn id="69" presetID="4" presetClass="entr" presetSubtype="32" fill="hold" grpId="0" nodeType="withEffect">
                                  <p:stCondLst>
                                    <p:cond delay="0"/>
                                  </p:stCondLst>
                                  <p:childTnLst>
                                    <p:set>
                                      <p:cBhvr>
                                        <p:cTn id="70" dur="1" fill="hold">
                                          <p:stCondLst>
                                            <p:cond delay="0"/>
                                          </p:stCondLst>
                                        </p:cTn>
                                        <p:tgtEl>
                                          <p:spTgt spid="49171"/>
                                        </p:tgtEl>
                                        <p:attrNameLst>
                                          <p:attrName>style.visibility</p:attrName>
                                        </p:attrNameLst>
                                      </p:cBhvr>
                                      <p:to>
                                        <p:strVal val="visible"/>
                                      </p:to>
                                    </p:set>
                                    <p:animEffect transition="in" filter="box(out)">
                                      <p:cBhvr>
                                        <p:cTn id="71" dur="500"/>
                                        <p:tgtEl>
                                          <p:spTgt spid="49171"/>
                                        </p:tgtEl>
                                      </p:cBhvr>
                                    </p:animEffect>
                                  </p:childTnLst>
                                </p:cTn>
                              </p:par>
                              <p:par>
                                <p:cTn id="72" presetID="4" presetClass="entr" presetSubtype="32" fill="hold" grpId="0" nodeType="withEffect">
                                  <p:stCondLst>
                                    <p:cond delay="0"/>
                                  </p:stCondLst>
                                  <p:childTnLst>
                                    <p:set>
                                      <p:cBhvr>
                                        <p:cTn id="73" dur="1" fill="hold">
                                          <p:stCondLst>
                                            <p:cond delay="0"/>
                                          </p:stCondLst>
                                        </p:cTn>
                                        <p:tgtEl>
                                          <p:spTgt spid="49172"/>
                                        </p:tgtEl>
                                        <p:attrNameLst>
                                          <p:attrName>style.visibility</p:attrName>
                                        </p:attrNameLst>
                                      </p:cBhvr>
                                      <p:to>
                                        <p:strVal val="visible"/>
                                      </p:to>
                                    </p:set>
                                    <p:animEffect transition="in" filter="box(out)">
                                      <p:cBhvr>
                                        <p:cTn id="74" dur="500"/>
                                        <p:tgtEl>
                                          <p:spTgt spid="49172"/>
                                        </p:tgtEl>
                                      </p:cBhvr>
                                    </p:animEffect>
                                  </p:childTnLst>
                                </p:cTn>
                              </p:par>
                              <p:par>
                                <p:cTn id="75" presetID="4" presetClass="entr" presetSubtype="32" fill="hold" grpId="0" nodeType="withEffect">
                                  <p:stCondLst>
                                    <p:cond delay="0"/>
                                  </p:stCondLst>
                                  <p:childTnLst>
                                    <p:set>
                                      <p:cBhvr>
                                        <p:cTn id="76" dur="1" fill="hold">
                                          <p:stCondLst>
                                            <p:cond delay="0"/>
                                          </p:stCondLst>
                                        </p:cTn>
                                        <p:tgtEl>
                                          <p:spTgt spid="49173"/>
                                        </p:tgtEl>
                                        <p:attrNameLst>
                                          <p:attrName>style.visibility</p:attrName>
                                        </p:attrNameLst>
                                      </p:cBhvr>
                                      <p:to>
                                        <p:strVal val="visible"/>
                                      </p:to>
                                    </p:set>
                                    <p:animEffect transition="in" filter="box(out)">
                                      <p:cBhvr>
                                        <p:cTn id="77" dur="500"/>
                                        <p:tgtEl>
                                          <p:spTgt spid="49173"/>
                                        </p:tgtEl>
                                      </p:cBhvr>
                                    </p:animEffect>
                                  </p:childTnLst>
                                </p:cTn>
                              </p:par>
                              <p:par>
                                <p:cTn id="78" presetID="4" presetClass="entr" presetSubtype="32" fill="hold" grpId="0" nodeType="withEffect">
                                  <p:stCondLst>
                                    <p:cond delay="0"/>
                                  </p:stCondLst>
                                  <p:childTnLst>
                                    <p:set>
                                      <p:cBhvr>
                                        <p:cTn id="79" dur="1" fill="hold">
                                          <p:stCondLst>
                                            <p:cond delay="0"/>
                                          </p:stCondLst>
                                        </p:cTn>
                                        <p:tgtEl>
                                          <p:spTgt spid="49174"/>
                                        </p:tgtEl>
                                        <p:attrNameLst>
                                          <p:attrName>style.visibility</p:attrName>
                                        </p:attrNameLst>
                                      </p:cBhvr>
                                      <p:to>
                                        <p:strVal val="visible"/>
                                      </p:to>
                                    </p:set>
                                    <p:animEffect transition="in" filter="box(out)">
                                      <p:cBhvr>
                                        <p:cTn id="80" dur="500"/>
                                        <p:tgtEl>
                                          <p:spTgt spid="49174"/>
                                        </p:tgtEl>
                                      </p:cBhvr>
                                    </p:animEffect>
                                  </p:childTnLst>
                                </p:cTn>
                              </p:par>
                              <p:par>
                                <p:cTn id="81" presetID="4" presetClass="entr" presetSubtype="32" fill="hold" grpId="0" nodeType="withEffect">
                                  <p:stCondLst>
                                    <p:cond delay="0"/>
                                  </p:stCondLst>
                                  <p:childTnLst>
                                    <p:set>
                                      <p:cBhvr>
                                        <p:cTn id="82" dur="1" fill="hold">
                                          <p:stCondLst>
                                            <p:cond delay="0"/>
                                          </p:stCondLst>
                                        </p:cTn>
                                        <p:tgtEl>
                                          <p:spTgt spid="49175"/>
                                        </p:tgtEl>
                                        <p:attrNameLst>
                                          <p:attrName>style.visibility</p:attrName>
                                        </p:attrNameLst>
                                      </p:cBhvr>
                                      <p:to>
                                        <p:strVal val="visible"/>
                                      </p:to>
                                    </p:set>
                                    <p:animEffect transition="in" filter="box(out)">
                                      <p:cBhvr>
                                        <p:cTn id="83" dur="500"/>
                                        <p:tgtEl>
                                          <p:spTgt spid="49175"/>
                                        </p:tgtEl>
                                      </p:cBhvr>
                                    </p:animEffect>
                                  </p:childTnLst>
                                </p:cTn>
                              </p:par>
                              <p:par>
                                <p:cTn id="84" presetID="4" presetClass="entr" presetSubtype="32" fill="hold" grpId="0" nodeType="withEffect">
                                  <p:stCondLst>
                                    <p:cond delay="0"/>
                                  </p:stCondLst>
                                  <p:childTnLst>
                                    <p:set>
                                      <p:cBhvr>
                                        <p:cTn id="85" dur="1" fill="hold">
                                          <p:stCondLst>
                                            <p:cond delay="0"/>
                                          </p:stCondLst>
                                        </p:cTn>
                                        <p:tgtEl>
                                          <p:spTgt spid="49176"/>
                                        </p:tgtEl>
                                        <p:attrNameLst>
                                          <p:attrName>style.visibility</p:attrName>
                                        </p:attrNameLst>
                                      </p:cBhvr>
                                      <p:to>
                                        <p:strVal val="visible"/>
                                      </p:to>
                                    </p:set>
                                    <p:animEffect transition="in" filter="box(out)">
                                      <p:cBhvr>
                                        <p:cTn id="86" dur="500"/>
                                        <p:tgtEl>
                                          <p:spTgt spid="49176"/>
                                        </p:tgtEl>
                                      </p:cBhvr>
                                    </p:animEffect>
                                  </p:childTnLst>
                                </p:cTn>
                              </p:par>
                              <p:par>
                                <p:cTn id="87" presetID="4" presetClass="entr" presetSubtype="32" fill="hold" grpId="0" nodeType="withEffect">
                                  <p:stCondLst>
                                    <p:cond delay="0"/>
                                  </p:stCondLst>
                                  <p:childTnLst>
                                    <p:set>
                                      <p:cBhvr>
                                        <p:cTn id="88" dur="1" fill="hold">
                                          <p:stCondLst>
                                            <p:cond delay="0"/>
                                          </p:stCondLst>
                                        </p:cTn>
                                        <p:tgtEl>
                                          <p:spTgt spid="49177"/>
                                        </p:tgtEl>
                                        <p:attrNameLst>
                                          <p:attrName>style.visibility</p:attrName>
                                        </p:attrNameLst>
                                      </p:cBhvr>
                                      <p:to>
                                        <p:strVal val="visible"/>
                                      </p:to>
                                    </p:set>
                                    <p:animEffect transition="in" filter="box(out)">
                                      <p:cBhvr>
                                        <p:cTn id="89" dur="500"/>
                                        <p:tgtEl>
                                          <p:spTgt spid="49177"/>
                                        </p:tgtEl>
                                      </p:cBhvr>
                                    </p:animEffect>
                                  </p:childTnLst>
                                </p:cTn>
                              </p:par>
                              <p:par>
                                <p:cTn id="90" presetID="4" presetClass="entr" presetSubtype="32" fill="hold" nodeType="withEffect">
                                  <p:stCondLst>
                                    <p:cond delay="0"/>
                                  </p:stCondLst>
                                  <p:childTnLst>
                                    <p:set>
                                      <p:cBhvr>
                                        <p:cTn id="91" dur="1" fill="hold">
                                          <p:stCondLst>
                                            <p:cond delay="0"/>
                                          </p:stCondLst>
                                        </p:cTn>
                                        <p:tgtEl>
                                          <p:spTgt spid="49178"/>
                                        </p:tgtEl>
                                        <p:attrNameLst>
                                          <p:attrName>style.visibility</p:attrName>
                                        </p:attrNameLst>
                                      </p:cBhvr>
                                      <p:to>
                                        <p:strVal val="visible"/>
                                      </p:to>
                                    </p:set>
                                    <p:animEffect transition="in" filter="box(out)">
                                      <p:cBhvr>
                                        <p:cTn id="92" dur="500"/>
                                        <p:tgtEl>
                                          <p:spTgt spid="491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6" grpId="0"/>
      <p:bldP spid="49157" grpId="0"/>
      <p:bldP spid="49158" grpId="0"/>
      <p:bldP spid="49159" grpId="0"/>
      <p:bldP spid="49160" grpId="0"/>
      <p:bldP spid="49161" grpId="0"/>
      <p:bldP spid="49162" grpId="0"/>
      <p:bldP spid="49170" grpId="0" animBg="1"/>
      <p:bldP spid="49171" grpId="0" animBg="1"/>
      <p:bldP spid="49172" grpId="0" animBg="1"/>
      <p:bldP spid="49173" grpId="0" animBg="1"/>
      <p:bldP spid="49174" grpId="0" animBg="1"/>
      <p:bldP spid="49175" grpId="0" animBg="1"/>
      <p:bldP spid="49176" grpId="0" animBg="1"/>
      <p:bldP spid="49177" grpId="0" animBg="1"/>
      <p:bldP spid="49180" grpId="0"/>
      <p:bldP spid="49181" grpId="0"/>
      <p:bldP spid="3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idx="4294967295"/>
          </p:nvPr>
        </p:nvSpPr>
        <p:spPr>
          <a:xfrm>
            <a:off x="744538" y="260350"/>
            <a:ext cx="7643813" cy="574675"/>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lang="en-US" altLang="zh-CN" noProof="0">
                <a:ln>
                  <a:noFill/>
                </a:ln>
                <a:effectLst>
                  <a:outerShdw blurRad="38100" dist="38100" dir="2700000" algn="tl">
                    <a:srgbClr val="C0C0C0"/>
                  </a:outerShdw>
                </a:effectLst>
                <a:uLnTx/>
                <a:uFillTx/>
                <a:sym typeface="+mn-ea"/>
              </a:rPr>
              <a:t>8.1 </a:t>
            </a:r>
            <a:r>
              <a:rPr lang="zh-CN" altLang="en-US" noProof="0">
                <a:ln>
                  <a:noFill/>
                </a:ln>
                <a:effectLst>
                  <a:outerShdw blurRad="38100" dist="38100" dir="2700000" algn="tl">
                    <a:srgbClr val="C0C0C0"/>
                  </a:outerShdw>
                </a:effectLst>
                <a:uLnTx/>
                <a:uFillTx/>
                <a:sym typeface="+mn-ea"/>
              </a:rPr>
              <a:t>基本概念和排序方法概述</a:t>
            </a:r>
            <a:endParaRPr kumimoji="0" lang="zh-CN" altLang="en-US" sz="20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endParaRPr>
          </a:p>
        </p:txBody>
      </p:sp>
      <p:sp>
        <p:nvSpPr>
          <p:cNvPr id="7171" name="Rectangle 3"/>
          <p:cNvSpPr>
            <a:spLocks noGrp="1"/>
          </p:cNvSpPr>
          <p:nvPr>
            <p:ph type="body" idx="4294967295"/>
          </p:nvPr>
        </p:nvSpPr>
        <p:spPr/>
        <p:txBody>
          <a:bodyPr vert="horz" wrap="square" lIns="91440" tIns="45720" rIns="91440" bIns="45720" anchor="t" anchorCtr="0"/>
          <a:lstStyle/>
          <a:p>
            <a:r>
              <a:rPr lang="zh-CN" altLang="en-US" dirty="0">
                <a:latin typeface="Times New Roman" panose="02020603050405020304" pitchFamily="18" charset="0"/>
                <a:ea typeface="微软雅黑" panose="020B0503020204020204" pitchFamily="34" charset="-122"/>
                <a:cs typeface="Times New Roman" panose="02020603050405020304" pitchFamily="18" charset="0"/>
                <a:sym typeface="+mn-ea"/>
              </a:rPr>
              <a:t>排序码</a:t>
            </a:r>
            <a:endParaRPr lang="en-US" altLang="zh-CN" dirty="0">
              <a:latin typeface="Times New Roman" panose="02020603050405020304" pitchFamily="18" charset="0"/>
              <a:ea typeface="微软雅黑" panose="020B0503020204020204" pitchFamily="34" charset="-122"/>
              <a:cs typeface="Times New Roman" panose="02020603050405020304" pitchFamily="18" charset="0"/>
            </a:endParaRPr>
          </a:p>
          <a:p>
            <a:pPr lvl="1"/>
            <a:r>
              <a:rPr lang="zh-CN" altLang="en-US" dirty="0">
                <a:solidFill>
                  <a:srgbClr val="FF0909"/>
                </a:solidFill>
                <a:latin typeface="Times New Roman" panose="02020603050405020304" pitchFamily="18" charset="0"/>
                <a:ea typeface="微软雅黑" panose="020B0503020204020204" pitchFamily="34" charset="-122"/>
                <a:cs typeface="Times New Roman" panose="02020603050405020304" pitchFamily="18" charset="0"/>
                <a:sym typeface="+mn-ea"/>
              </a:rPr>
              <a:t>主关键字</a:t>
            </a:r>
            <a:r>
              <a:rPr lang="zh-CN" altLang="en-US" dirty="0">
                <a:latin typeface="Times New Roman" panose="02020603050405020304" pitchFamily="18" charset="0"/>
                <a:ea typeface="微软雅黑" panose="020B0503020204020204" pitchFamily="34" charset="-122"/>
                <a:cs typeface="Times New Roman" panose="02020603050405020304" pitchFamily="18" charset="0"/>
                <a:sym typeface="+mn-ea"/>
              </a:rPr>
              <a:t>：任何一个记录的无序序列经排序后得到的结果是唯一的</a:t>
            </a:r>
            <a:endParaRPr lang="en-US" altLang="zh-CN" dirty="0">
              <a:latin typeface="Times New Roman" panose="02020603050405020304" pitchFamily="18" charset="0"/>
              <a:ea typeface="微软雅黑" panose="020B0503020204020204" pitchFamily="34" charset="-122"/>
              <a:cs typeface="Times New Roman" panose="02020603050405020304" pitchFamily="18" charset="0"/>
            </a:endParaRPr>
          </a:p>
          <a:p>
            <a:pPr lvl="1"/>
            <a:r>
              <a:rPr lang="zh-CN" altLang="en-US" dirty="0">
                <a:latin typeface="Times New Roman" panose="02020603050405020304" pitchFamily="18" charset="0"/>
                <a:ea typeface="微软雅黑" panose="020B0503020204020204" pitchFamily="34" charset="-122"/>
                <a:cs typeface="Times New Roman" panose="02020603050405020304" pitchFamily="18" charset="0"/>
                <a:sym typeface="+mn-ea"/>
              </a:rPr>
              <a:t>次关键字：排序的结果不唯一，因为等待排序的记录序列中可能存在两个或两个以上关键字相等的记录</a:t>
            </a:r>
            <a:endParaRPr lang="en-US" altLang="zh-CN" dirty="0">
              <a:latin typeface="Times New Roman" panose="02020603050405020304" pitchFamily="18" charset="0"/>
              <a:ea typeface="微软雅黑" panose="020B0503020204020204" pitchFamily="34" charset="-122"/>
              <a:cs typeface="Times New Roman" panose="02020603050405020304" pitchFamily="18" charset="0"/>
            </a:endParaRPr>
          </a:p>
          <a:p>
            <a:pPr lvl="1"/>
            <a:r>
              <a:rPr lang="zh-CN" altLang="en-US" dirty="0">
                <a:latin typeface="Times New Roman" panose="02020603050405020304" pitchFamily="18" charset="0"/>
                <a:ea typeface="微软雅黑" panose="020B0503020204020204" pitchFamily="34" charset="-122"/>
                <a:cs typeface="Times New Roman" panose="02020603050405020304" pitchFamily="18" charset="0"/>
                <a:sym typeface="+mn-ea"/>
              </a:rPr>
              <a:t>若干数据项的组合</a:t>
            </a:r>
            <a:endParaRPr lang="en-US" altLang="zh-CN" dirty="0">
              <a:latin typeface="Times New Roman" panose="02020603050405020304" pitchFamily="18" charset="0"/>
              <a:ea typeface="微软雅黑" panose="020B0503020204020204" pitchFamily="34" charset="-122"/>
              <a:cs typeface="Times New Roman" panose="02020603050405020304" pitchFamily="18" charset="0"/>
            </a:endParaRPr>
          </a:p>
          <a:p>
            <a:pPr lvl="1"/>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比如在学生档案表中，可选择“</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学号</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”为关键字来识别学生，也可选择“</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年龄</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”为关键字对学生排序。 </a:t>
            </a:r>
            <a:endParaRPr lang="zh-CN" altLang="en-US" dirty="0">
              <a:latin typeface="Times New Roman" panose="02020603050405020304" pitchFamily="18" charset="0"/>
              <a:ea typeface="微软雅黑" panose="020B0503020204020204" pitchFamily="34" charset="-122"/>
              <a:cs typeface="Times New Roman" panose="02020603050405020304" pitchFamily="18" charset="0"/>
            </a:endParaRPr>
          </a:p>
          <a:p>
            <a:endParaRPr lang="zh-CN" altLang="en-US"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172" name="矩形 4"/>
          <p:cNvSpPr/>
          <p:nvPr>
            <p:custDataLst>
              <p:tags r:id="rId1"/>
            </p:custDataLst>
          </p:nvPr>
        </p:nvSpPr>
        <p:spPr>
          <a:xfrm>
            <a:off x="1115378" y="1185545"/>
            <a:ext cx="3457575" cy="2519363"/>
          </a:xfrm>
          <a:prstGeom prst="rect">
            <a:avLst/>
          </a:prstGeom>
          <a:solidFill>
            <a:srgbClr val="DCE6F2"/>
          </a:solidFill>
          <a:ln w="38100" cap="flat" cmpd="sng">
            <a:solidFill>
              <a:srgbClr val="0000FF"/>
            </a:solidFill>
            <a:prstDash val="solid"/>
            <a:bevel/>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en-US" sz="1800" dirty="0">
              <a:latin typeface="Arial" panose="020B0604020202020204" pitchFamily="34" charset="0"/>
              <a:ea typeface="宋体" panose="02010600030101010101" pitchFamily="2" charset="-122"/>
            </a:endParaRPr>
          </a:p>
        </p:txBody>
      </p:sp>
      <p:graphicFrame>
        <p:nvGraphicFramePr>
          <p:cNvPr id="7173" name="Group 5"/>
          <p:cNvGraphicFramePr>
            <a:graphicFrameLocks noGrp="1"/>
          </p:cNvGraphicFramePr>
          <p:nvPr>
            <p:custDataLst>
              <p:tags r:id="rId2"/>
            </p:custDataLst>
          </p:nvPr>
        </p:nvGraphicFramePr>
        <p:xfrm>
          <a:off x="1259840" y="1256983"/>
          <a:ext cx="3263900" cy="2390775"/>
        </p:xfrm>
        <a:graphic>
          <a:graphicData uri="http://schemas.openxmlformats.org/drawingml/2006/table">
            <a:tbl>
              <a:tblPr/>
              <a:tblGrid>
                <a:gridCol w="977900"/>
                <a:gridCol w="939800"/>
                <a:gridCol w="673100"/>
                <a:gridCol w="673100"/>
              </a:tblGrid>
              <a:tr h="333375">
                <a:tc>
                  <a:txBody>
                    <a:bodyPr/>
                    <a:lstStyle>
                      <a:lvl1pPr algn="l" eaLnBrk="0" hangingPunct="0">
                        <a:spcBef>
                          <a:spcPct val="10000"/>
                        </a:spcBef>
                        <a:buFont typeface="Wingdings" panose="05000000000000000000" pitchFamily="2" charset="2"/>
                        <a:defRPr sz="2000">
                          <a:solidFill>
                            <a:schemeClr val="tx1"/>
                          </a:solidFill>
                          <a:latin typeface="Calibri" panose="020F0502020204030204" pitchFamily="34" charset="0"/>
                          <a:ea typeface="黑体" panose="02010609060101010101" pitchFamily="49" charset="-122"/>
                        </a:defRPr>
                      </a:lvl1pPr>
                      <a:lvl2pPr marL="742950" indent="-28575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10000"/>
                        </a:spcBef>
                        <a:buFont typeface="Wingdings" panose="05000000000000000000" pitchFamily="2" charset="2"/>
                        <a:defRPr sz="2000">
                          <a:solidFill>
                            <a:schemeClr val="tx1"/>
                          </a:solidFill>
                          <a:latin typeface="Times New Roman" panose="02020603050405020304" pitchFamily="18" charset="0"/>
                          <a:ea typeface="楷体_GB2312" pitchFamily="49" charset="-122"/>
                        </a:defRPr>
                      </a:lvl3pPr>
                      <a:lvl4pPr marL="16002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 typeface="Arial" panose="020B0604020202020204" pitchFamily="34" charset="0"/>
                        <a:buNone/>
                      </a:pPr>
                      <a:r>
                        <a:rPr kumimoji="0" lang="zh-CN" altLang="zh-CN" sz="2000" b="0" i="0" u="none" strike="noStrike" cap="none" normalizeH="0" baseline="0" dirty="0">
                          <a:ln>
                            <a:noFill/>
                          </a:ln>
                          <a:solidFill>
                            <a:srgbClr val="FF0000"/>
                          </a:solidFill>
                          <a:effectLst/>
                          <a:latin typeface="Times New Roman" panose="02020603050405020304" pitchFamily="18" charset="0"/>
                          <a:ea typeface="黑体" panose="02010609060101010101" pitchFamily="49" charset="-122"/>
                        </a:rPr>
                        <a:t>学号</a:t>
                      </a:r>
                      <a:endParaRPr kumimoji="0" lang="zh-CN" altLang="zh-CN" sz="2000" b="0" i="0" u="none" strike="noStrike" cap="none" normalizeH="0" baseline="0" dirty="0">
                        <a:ln>
                          <a:noFill/>
                        </a:ln>
                        <a:solidFill>
                          <a:srgbClr val="FF0000"/>
                        </a:solidFill>
                        <a:effectLst/>
                        <a:latin typeface="Times New Roman" panose="02020603050405020304" pitchFamily="18" charset="0"/>
                        <a:ea typeface="黑体" panose="02010609060101010101" pitchFamily="49" charset="-122"/>
                      </a:endParaRPr>
                    </a:p>
                  </a:txBody>
                  <a:tcPr marL="9525" marR="9525" marT="952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lgn="l" eaLnBrk="0" hangingPunct="0">
                        <a:spcBef>
                          <a:spcPct val="10000"/>
                        </a:spcBef>
                        <a:buFont typeface="Wingdings" panose="05000000000000000000" pitchFamily="2" charset="2"/>
                        <a:defRPr sz="2000">
                          <a:solidFill>
                            <a:schemeClr val="tx1"/>
                          </a:solidFill>
                          <a:latin typeface="Calibri" panose="020F0502020204030204" pitchFamily="34" charset="0"/>
                          <a:ea typeface="黑体" panose="02010609060101010101" pitchFamily="49" charset="-122"/>
                        </a:defRPr>
                      </a:lvl1pPr>
                      <a:lvl2pPr marL="742950" indent="-28575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10000"/>
                        </a:spcBef>
                        <a:buFont typeface="Wingdings" panose="05000000000000000000" pitchFamily="2" charset="2"/>
                        <a:defRPr sz="2000">
                          <a:solidFill>
                            <a:schemeClr val="tx1"/>
                          </a:solidFill>
                          <a:latin typeface="Times New Roman" panose="02020603050405020304" pitchFamily="18" charset="0"/>
                          <a:ea typeface="楷体_GB2312" pitchFamily="49" charset="-122"/>
                        </a:defRPr>
                      </a:lvl3pPr>
                      <a:lvl4pPr marL="16002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 typeface="Arial" panose="020B0604020202020204" pitchFamily="34" charset="0"/>
                        <a:buNone/>
                      </a:pPr>
                      <a:r>
                        <a:rPr kumimoji="0" lang="zh-CN" altLang="zh-CN" sz="2000" b="0" i="0" u="none" strike="noStrike" cap="none" normalizeH="0" baseline="0">
                          <a:ln>
                            <a:noFill/>
                          </a:ln>
                          <a:solidFill>
                            <a:srgbClr val="000000"/>
                          </a:solidFill>
                          <a:effectLst/>
                          <a:latin typeface="Times New Roman" panose="02020603050405020304" pitchFamily="18" charset="0"/>
                          <a:ea typeface="黑体" panose="02010609060101010101" pitchFamily="49" charset="-122"/>
                        </a:rPr>
                        <a:t>姓名</a:t>
                      </a:r>
                      <a:endParaRPr kumimoji="0" lang="zh-CN" altLang="zh-CN" sz="2000" b="0" i="0" u="none" strike="noStrike" cap="none" normalizeH="0" baseline="0">
                        <a:ln>
                          <a:noFill/>
                        </a:ln>
                        <a:solidFill>
                          <a:srgbClr val="000000"/>
                        </a:solidFill>
                        <a:effectLst/>
                        <a:latin typeface="Times New Roman" panose="02020603050405020304" pitchFamily="18" charset="0"/>
                        <a:ea typeface="黑体" panose="02010609060101010101" pitchFamily="49" charset="-122"/>
                      </a:endParaRPr>
                    </a:p>
                  </a:txBody>
                  <a:tcPr marL="9525" marR="9525" marT="952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lgn="l" eaLnBrk="0" hangingPunct="0">
                        <a:spcBef>
                          <a:spcPct val="10000"/>
                        </a:spcBef>
                        <a:buFont typeface="Wingdings" panose="05000000000000000000" pitchFamily="2" charset="2"/>
                        <a:defRPr sz="2000">
                          <a:solidFill>
                            <a:schemeClr val="tx1"/>
                          </a:solidFill>
                          <a:latin typeface="Calibri" panose="020F0502020204030204" pitchFamily="34" charset="0"/>
                          <a:ea typeface="黑体" panose="02010609060101010101" pitchFamily="49" charset="-122"/>
                        </a:defRPr>
                      </a:lvl1pPr>
                      <a:lvl2pPr marL="742950" indent="-28575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10000"/>
                        </a:spcBef>
                        <a:buFont typeface="Wingdings" panose="05000000000000000000" pitchFamily="2" charset="2"/>
                        <a:defRPr sz="2000">
                          <a:solidFill>
                            <a:schemeClr val="tx1"/>
                          </a:solidFill>
                          <a:latin typeface="Times New Roman" panose="02020603050405020304" pitchFamily="18" charset="0"/>
                          <a:ea typeface="楷体_GB2312" pitchFamily="49" charset="-122"/>
                        </a:defRPr>
                      </a:lvl3pPr>
                      <a:lvl4pPr marL="16002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 typeface="Arial" panose="020B0604020202020204" pitchFamily="34" charset="0"/>
                        <a:buNone/>
                      </a:pPr>
                      <a:r>
                        <a:rPr kumimoji="0" lang="zh-CN" altLang="zh-CN" sz="2000" b="0" i="0" u="none" strike="noStrike" cap="none" normalizeH="0" baseline="0">
                          <a:ln>
                            <a:noFill/>
                          </a:ln>
                          <a:solidFill>
                            <a:srgbClr val="000000"/>
                          </a:solidFill>
                          <a:effectLst/>
                          <a:latin typeface="Times New Roman" panose="02020603050405020304" pitchFamily="18" charset="0"/>
                          <a:ea typeface="黑体" panose="02010609060101010101" pitchFamily="49" charset="-122"/>
                        </a:rPr>
                        <a:t>年龄</a:t>
                      </a:r>
                      <a:endParaRPr kumimoji="0" lang="zh-CN" altLang="zh-CN" sz="2000" b="0" i="0" u="none" strike="noStrike" cap="none" normalizeH="0" baseline="0">
                        <a:ln>
                          <a:noFill/>
                        </a:ln>
                        <a:solidFill>
                          <a:srgbClr val="000000"/>
                        </a:solidFill>
                        <a:effectLst/>
                        <a:latin typeface="Times New Roman" panose="02020603050405020304" pitchFamily="18" charset="0"/>
                        <a:ea typeface="黑体" panose="02010609060101010101" pitchFamily="49" charset="-122"/>
                      </a:endParaRPr>
                    </a:p>
                  </a:txBody>
                  <a:tcPr marL="9525" marR="9525" marT="952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lgn="l" eaLnBrk="0" hangingPunct="0">
                        <a:spcBef>
                          <a:spcPct val="10000"/>
                        </a:spcBef>
                        <a:buFont typeface="Wingdings" panose="05000000000000000000" pitchFamily="2" charset="2"/>
                        <a:defRPr sz="2000">
                          <a:solidFill>
                            <a:schemeClr val="tx1"/>
                          </a:solidFill>
                          <a:latin typeface="Calibri" panose="020F0502020204030204" pitchFamily="34" charset="0"/>
                          <a:ea typeface="黑体" panose="02010609060101010101" pitchFamily="49" charset="-122"/>
                        </a:defRPr>
                      </a:lvl1pPr>
                      <a:lvl2pPr marL="742950" indent="-28575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10000"/>
                        </a:spcBef>
                        <a:buFont typeface="Wingdings" panose="05000000000000000000" pitchFamily="2" charset="2"/>
                        <a:defRPr sz="2000">
                          <a:solidFill>
                            <a:schemeClr val="tx1"/>
                          </a:solidFill>
                          <a:latin typeface="Times New Roman" panose="02020603050405020304" pitchFamily="18" charset="0"/>
                          <a:ea typeface="楷体_GB2312" pitchFamily="49" charset="-122"/>
                        </a:defRPr>
                      </a:lvl3pPr>
                      <a:lvl4pPr marL="16002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 typeface="Arial" panose="020B0604020202020204" pitchFamily="34" charset="0"/>
                        <a:buNone/>
                      </a:pPr>
                      <a:r>
                        <a:rPr kumimoji="0" lang="zh-CN" altLang="zh-CN" sz="2000" b="0" i="0" u="none" strike="noStrike" cap="none" normalizeH="0" baseline="0">
                          <a:ln>
                            <a:noFill/>
                          </a:ln>
                          <a:solidFill>
                            <a:srgbClr val="000000"/>
                          </a:solidFill>
                          <a:effectLst/>
                          <a:latin typeface="Times New Roman" panose="02020603050405020304" pitchFamily="18" charset="0"/>
                          <a:ea typeface="黑体" panose="02010609060101010101" pitchFamily="49" charset="-122"/>
                        </a:rPr>
                        <a:t>性别</a:t>
                      </a:r>
                      <a:endParaRPr kumimoji="0" lang="zh-CN" altLang="zh-CN" sz="2000" b="0" i="0" u="none" strike="noStrike" cap="none" normalizeH="0" baseline="0">
                        <a:ln>
                          <a:noFill/>
                        </a:ln>
                        <a:solidFill>
                          <a:srgbClr val="000000"/>
                        </a:solidFill>
                        <a:effectLst/>
                        <a:latin typeface="Times New Roman" panose="02020603050405020304" pitchFamily="18" charset="0"/>
                        <a:ea typeface="黑体" panose="02010609060101010101" pitchFamily="49" charset="-122"/>
                      </a:endParaRPr>
                    </a:p>
                  </a:txBody>
                  <a:tcPr marL="9525" marR="9525" marT="952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342900">
                <a:tc>
                  <a:txBody>
                    <a:bodyPr/>
                    <a:lstStyle>
                      <a:lvl1pPr algn="l" eaLnBrk="0" hangingPunct="0">
                        <a:spcBef>
                          <a:spcPct val="10000"/>
                        </a:spcBef>
                        <a:buFont typeface="Wingdings" panose="05000000000000000000" pitchFamily="2" charset="2"/>
                        <a:defRPr sz="2000">
                          <a:solidFill>
                            <a:schemeClr val="tx1"/>
                          </a:solidFill>
                          <a:latin typeface="Calibri" panose="020F0502020204030204" pitchFamily="34" charset="0"/>
                          <a:ea typeface="黑体" panose="02010609060101010101" pitchFamily="49" charset="-122"/>
                        </a:defRPr>
                      </a:lvl1pPr>
                      <a:lvl2pPr marL="742950" indent="-28575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10000"/>
                        </a:spcBef>
                        <a:buFont typeface="Wingdings" panose="05000000000000000000" pitchFamily="2" charset="2"/>
                        <a:defRPr sz="2000">
                          <a:solidFill>
                            <a:schemeClr val="tx1"/>
                          </a:solidFill>
                          <a:latin typeface="Times New Roman" panose="02020603050405020304" pitchFamily="18" charset="0"/>
                          <a:ea typeface="楷体_GB2312" pitchFamily="49" charset="-122"/>
                        </a:defRPr>
                      </a:lvl3pPr>
                      <a:lvl4pPr marL="16002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 typeface="Arial" panose="020B0604020202020204" pitchFamily="34" charset="0"/>
                        <a:buNone/>
                      </a:pPr>
                      <a:r>
                        <a:rPr kumimoji="0" lang="en-US" altLang="zh-CN" sz="2000" b="0" i="0" u="none" strike="noStrike" cap="none" normalizeH="0" baseline="0" dirty="0">
                          <a:ln>
                            <a:noFill/>
                          </a:ln>
                          <a:solidFill>
                            <a:srgbClr val="000000"/>
                          </a:solidFill>
                          <a:effectLst/>
                          <a:latin typeface="Times New Roman" panose="02020603050405020304" pitchFamily="18" charset="0"/>
                          <a:ea typeface="黑体" panose="02010609060101010101" pitchFamily="49" charset="-122"/>
                        </a:rPr>
                        <a:t>2020001</a:t>
                      </a:r>
                      <a:endParaRPr kumimoji="0" lang="en-US" altLang="zh-CN" sz="2000" b="0" i="0" u="none" strike="noStrike" cap="none" normalizeH="0" baseline="0" dirty="0">
                        <a:ln>
                          <a:noFill/>
                        </a:ln>
                        <a:solidFill>
                          <a:srgbClr val="000000"/>
                        </a:solidFill>
                        <a:effectLst/>
                        <a:latin typeface="Times New Roman" panose="02020603050405020304" pitchFamily="18" charset="0"/>
                        <a:ea typeface="黑体" panose="02010609060101010101" pitchFamily="49" charset="-122"/>
                      </a:endParaRPr>
                    </a:p>
                  </a:txBody>
                  <a:tcPr marL="9525" marR="9525" marT="952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lgn="l" eaLnBrk="0" hangingPunct="0">
                        <a:spcBef>
                          <a:spcPct val="10000"/>
                        </a:spcBef>
                        <a:buFont typeface="Wingdings" panose="05000000000000000000" pitchFamily="2" charset="2"/>
                        <a:defRPr sz="2000">
                          <a:solidFill>
                            <a:schemeClr val="tx1"/>
                          </a:solidFill>
                          <a:latin typeface="Calibri" panose="020F0502020204030204" pitchFamily="34" charset="0"/>
                          <a:ea typeface="黑体" panose="02010609060101010101" pitchFamily="49" charset="-122"/>
                        </a:defRPr>
                      </a:lvl1pPr>
                      <a:lvl2pPr marL="742950" indent="-28575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10000"/>
                        </a:spcBef>
                        <a:buFont typeface="Wingdings" panose="05000000000000000000" pitchFamily="2" charset="2"/>
                        <a:defRPr sz="2000">
                          <a:solidFill>
                            <a:schemeClr val="tx1"/>
                          </a:solidFill>
                          <a:latin typeface="Times New Roman" panose="02020603050405020304" pitchFamily="18" charset="0"/>
                          <a:ea typeface="楷体_GB2312" pitchFamily="49" charset="-122"/>
                        </a:defRPr>
                      </a:lvl3pPr>
                      <a:lvl4pPr marL="16002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 typeface="Arial" panose="020B0604020202020204" pitchFamily="34" charset="0"/>
                        <a:buNone/>
                      </a:pPr>
                      <a:r>
                        <a:rPr kumimoji="0" lang="zh-CN" altLang="zh-CN" sz="2000" b="0" i="0" u="none" strike="noStrike" cap="none" normalizeH="0" baseline="0" dirty="0">
                          <a:ln>
                            <a:noFill/>
                          </a:ln>
                          <a:solidFill>
                            <a:srgbClr val="000000"/>
                          </a:solidFill>
                          <a:effectLst/>
                          <a:latin typeface="Times New Roman" panose="02020603050405020304" pitchFamily="18" charset="0"/>
                          <a:ea typeface="黑体" panose="02010609060101010101" pitchFamily="49" charset="-122"/>
                        </a:rPr>
                        <a:t>王晓佳</a:t>
                      </a:r>
                      <a:endParaRPr kumimoji="0" lang="zh-CN" altLang="zh-CN" sz="2000" b="0" i="0" u="none" strike="noStrike" cap="none" normalizeH="0" baseline="0" dirty="0">
                        <a:ln>
                          <a:noFill/>
                        </a:ln>
                        <a:solidFill>
                          <a:srgbClr val="000000"/>
                        </a:solidFill>
                        <a:effectLst/>
                        <a:latin typeface="Times New Roman" panose="02020603050405020304" pitchFamily="18" charset="0"/>
                        <a:ea typeface="黑体" panose="02010609060101010101" pitchFamily="49" charset="-122"/>
                      </a:endParaRPr>
                    </a:p>
                  </a:txBody>
                  <a:tcPr marL="9525" marR="9525" marT="952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lgn="l" eaLnBrk="0" hangingPunct="0">
                        <a:spcBef>
                          <a:spcPct val="10000"/>
                        </a:spcBef>
                        <a:buFont typeface="Wingdings" panose="05000000000000000000" pitchFamily="2" charset="2"/>
                        <a:defRPr sz="2000">
                          <a:solidFill>
                            <a:schemeClr val="tx1"/>
                          </a:solidFill>
                          <a:latin typeface="Calibri" panose="020F0502020204030204" pitchFamily="34" charset="0"/>
                          <a:ea typeface="黑体" panose="02010609060101010101" pitchFamily="49" charset="-122"/>
                        </a:defRPr>
                      </a:lvl1pPr>
                      <a:lvl2pPr marL="742950" indent="-28575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10000"/>
                        </a:spcBef>
                        <a:buFont typeface="Wingdings" panose="05000000000000000000" pitchFamily="2" charset="2"/>
                        <a:defRPr sz="2000">
                          <a:solidFill>
                            <a:schemeClr val="tx1"/>
                          </a:solidFill>
                          <a:latin typeface="Times New Roman" panose="02020603050405020304" pitchFamily="18" charset="0"/>
                          <a:ea typeface="楷体_GB2312" pitchFamily="49" charset="-122"/>
                        </a:defRPr>
                      </a:lvl3pPr>
                      <a:lvl4pPr marL="16002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 typeface="Arial" panose="020B0604020202020204" pitchFamily="34" charset="0"/>
                        <a:buNone/>
                      </a:pPr>
                      <a:r>
                        <a:rPr kumimoji="0" lang="en-US" altLang="zh-CN" sz="2000" b="0" i="0" u="none" strike="noStrike" cap="none" normalizeH="0" baseline="0">
                          <a:ln>
                            <a:noFill/>
                          </a:ln>
                          <a:solidFill>
                            <a:srgbClr val="000000"/>
                          </a:solidFill>
                          <a:effectLst/>
                          <a:latin typeface="Times New Roman" panose="02020603050405020304" pitchFamily="18" charset="0"/>
                          <a:ea typeface="黑体" panose="02010609060101010101" pitchFamily="49" charset="-122"/>
                        </a:rPr>
                        <a:t>18</a:t>
                      </a:r>
                      <a:endParaRPr kumimoji="0" lang="en-US" altLang="zh-CN" sz="2000" b="0" i="0" u="none" strike="noStrike" cap="none" normalizeH="0" baseline="0">
                        <a:ln>
                          <a:noFill/>
                        </a:ln>
                        <a:solidFill>
                          <a:srgbClr val="000000"/>
                        </a:solidFill>
                        <a:effectLst/>
                        <a:latin typeface="Times New Roman" panose="02020603050405020304" pitchFamily="18" charset="0"/>
                        <a:ea typeface="黑体" panose="02010609060101010101" pitchFamily="49" charset="-122"/>
                      </a:endParaRPr>
                    </a:p>
                  </a:txBody>
                  <a:tcPr marL="9525" marR="9525" marT="952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lgn="l" eaLnBrk="0" hangingPunct="0">
                        <a:spcBef>
                          <a:spcPct val="10000"/>
                        </a:spcBef>
                        <a:buFont typeface="Wingdings" panose="05000000000000000000" pitchFamily="2" charset="2"/>
                        <a:defRPr sz="2000">
                          <a:solidFill>
                            <a:schemeClr val="tx1"/>
                          </a:solidFill>
                          <a:latin typeface="Calibri" panose="020F0502020204030204" pitchFamily="34" charset="0"/>
                          <a:ea typeface="黑体" panose="02010609060101010101" pitchFamily="49" charset="-122"/>
                        </a:defRPr>
                      </a:lvl1pPr>
                      <a:lvl2pPr marL="742950" indent="-28575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10000"/>
                        </a:spcBef>
                        <a:buFont typeface="Wingdings" panose="05000000000000000000" pitchFamily="2" charset="2"/>
                        <a:defRPr sz="2000">
                          <a:solidFill>
                            <a:schemeClr val="tx1"/>
                          </a:solidFill>
                          <a:latin typeface="Times New Roman" panose="02020603050405020304" pitchFamily="18" charset="0"/>
                          <a:ea typeface="楷体_GB2312" pitchFamily="49" charset="-122"/>
                        </a:defRPr>
                      </a:lvl3pPr>
                      <a:lvl4pPr marL="16002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 typeface="Arial" panose="020B0604020202020204" pitchFamily="34" charset="0"/>
                        <a:buNone/>
                      </a:pPr>
                      <a:r>
                        <a:rPr kumimoji="0" lang="zh-CN" altLang="zh-CN" sz="2000" b="0" i="0" u="none" strike="noStrike" cap="none" normalizeH="0" baseline="0">
                          <a:ln>
                            <a:noFill/>
                          </a:ln>
                          <a:solidFill>
                            <a:srgbClr val="000000"/>
                          </a:solidFill>
                          <a:effectLst/>
                          <a:latin typeface="Times New Roman" panose="02020603050405020304" pitchFamily="18" charset="0"/>
                          <a:ea typeface="黑体" panose="02010609060101010101" pitchFamily="49" charset="-122"/>
                        </a:rPr>
                        <a:t>男</a:t>
                      </a:r>
                      <a:endParaRPr kumimoji="0" lang="zh-CN" altLang="zh-CN" sz="2000" b="0" i="0" u="none" strike="noStrike" cap="none" normalizeH="0" baseline="0">
                        <a:ln>
                          <a:noFill/>
                        </a:ln>
                        <a:solidFill>
                          <a:srgbClr val="000000"/>
                        </a:solidFill>
                        <a:effectLst/>
                        <a:latin typeface="Times New Roman" panose="02020603050405020304" pitchFamily="18" charset="0"/>
                        <a:ea typeface="黑体" panose="02010609060101010101" pitchFamily="49" charset="-122"/>
                      </a:endParaRPr>
                    </a:p>
                  </a:txBody>
                  <a:tcPr marL="9525" marR="9525" marT="952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342900">
                <a:tc>
                  <a:txBody>
                    <a:bodyPr/>
                    <a:lstStyle>
                      <a:lvl1pPr algn="l" eaLnBrk="0" hangingPunct="0">
                        <a:spcBef>
                          <a:spcPct val="10000"/>
                        </a:spcBef>
                        <a:buFont typeface="Wingdings" panose="05000000000000000000" pitchFamily="2" charset="2"/>
                        <a:defRPr sz="2000">
                          <a:solidFill>
                            <a:schemeClr val="tx1"/>
                          </a:solidFill>
                          <a:latin typeface="Calibri" panose="020F0502020204030204" pitchFamily="34" charset="0"/>
                          <a:ea typeface="黑体" panose="02010609060101010101" pitchFamily="49" charset="-122"/>
                        </a:defRPr>
                      </a:lvl1pPr>
                      <a:lvl2pPr marL="742950" indent="-28575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10000"/>
                        </a:spcBef>
                        <a:buFont typeface="Wingdings" panose="05000000000000000000" pitchFamily="2" charset="2"/>
                        <a:defRPr sz="2000">
                          <a:solidFill>
                            <a:schemeClr val="tx1"/>
                          </a:solidFill>
                          <a:latin typeface="Times New Roman" panose="02020603050405020304" pitchFamily="18" charset="0"/>
                          <a:ea typeface="楷体_GB2312" pitchFamily="49" charset="-122"/>
                        </a:defRPr>
                      </a:lvl3pPr>
                      <a:lvl4pPr marL="16002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 typeface="Arial" panose="020B0604020202020204" pitchFamily="34" charset="0"/>
                        <a:buNone/>
                      </a:pPr>
                      <a:r>
                        <a:rPr kumimoji="0" lang="en-US" altLang="zh-CN" sz="2000" b="0" i="0" u="none" strike="noStrike" cap="none" normalizeH="0" baseline="0" dirty="0">
                          <a:ln>
                            <a:noFill/>
                          </a:ln>
                          <a:solidFill>
                            <a:srgbClr val="000000"/>
                          </a:solidFill>
                          <a:effectLst/>
                          <a:latin typeface="Times New Roman" panose="02020603050405020304" pitchFamily="18" charset="0"/>
                          <a:ea typeface="黑体" panose="02010609060101010101" pitchFamily="49" charset="-122"/>
                        </a:rPr>
                        <a:t>2020002</a:t>
                      </a:r>
                      <a:endParaRPr kumimoji="0" lang="en-US" altLang="zh-CN" sz="2000" b="0" i="0" u="none" strike="noStrike" cap="none" normalizeH="0" baseline="0" dirty="0">
                        <a:ln>
                          <a:noFill/>
                        </a:ln>
                        <a:solidFill>
                          <a:srgbClr val="000000"/>
                        </a:solidFill>
                        <a:effectLst/>
                        <a:latin typeface="Times New Roman" panose="02020603050405020304" pitchFamily="18" charset="0"/>
                        <a:ea typeface="黑体" panose="02010609060101010101" pitchFamily="49" charset="-122"/>
                      </a:endParaRPr>
                    </a:p>
                  </a:txBody>
                  <a:tcPr marL="9525" marR="9525" marT="952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lgn="l" eaLnBrk="0" hangingPunct="0">
                        <a:spcBef>
                          <a:spcPct val="10000"/>
                        </a:spcBef>
                        <a:buFont typeface="Wingdings" panose="05000000000000000000" pitchFamily="2" charset="2"/>
                        <a:defRPr sz="2000">
                          <a:solidFill>
                            <a:schemeClr val="tx1"/>
                          </a:solidFill>
                          <a:latin typeface="Calibri" panose="020F0502020204030204" pitchFamily="34" charset="0"/>
                          <a:ea typeface="黑体" panose="02010609060101010101" pitchFamily="49" charset="-122"/>
                        </a:defRPr>
                      </a:lvl1pPr>
                      <a:lvl2pPr marL="742950" indent="-28575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10000"/>
                        </a:spcBef>
                        <a:buFont typeface="Wingdings" panose="05000000000000000000" pitchFamily="2" charset="2"/>
                        <a:defRPr sz="2000">
                          <a:solidFill>
                            <a:schemeClr val="tx1"/>
                          </a:solidFill>
                          <a:latin typeface="Times New Roman" panose="02020603050405020304" pitchFamily="18" charset="0"/>
                          <a:ea typeface="楷体_GB2312" pitchFamily="49" charset="-122"/>
                        </a:defRPr>
                      </a:lvl3pPr>
                      <a:lvl4pPr marL="16002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 typeface="Arial" panose="020B0604020202020204" pitchFamily="34" charset="0"/>
                        <a:buNone/>
                      </a:pPr>
                      <a:r>
                        <a:rPr kumimoji="0" lang="zh-CN" altLang="zh-CN" sz="2000" b="0" i="0" u="none" strike="noStrike" cap="none" normalizeH="0" baseline="0" dirty="0">
                          <a:ln>
                            <a:noFill/>
                          </a:ln>
                          <a:solidFill>
                            <a:srgbClr val="000000"/>
                          </a:solidFill>
                          <a:effectLst/>
                          <a:latin typeface="Times New Roman" panose="02020603050405020304" pitchFamily="18" charset="0"/>
                          <a:ea typeface="黑体" panose="02010609060101010101" pitchFamily="49" charset="-122"/>
                        </a:rPr>
                        <a:t>林一鹏</a:t>
                      </a:r>
                      <a:endParaRPr kumimoji="0" lang="zh-CN" altLang="zh-CN" sz="2000" b="0" i="0" u="none" strike="noStrike" cap="none" normalizeH="0" baseline="0" dirty="0">
                        <a:ln>
                          <a:noFill/>
                        </a:ln>
                        <a:solidFill>
                          <a:srgbClr val="000000"/>
                        </a:solidFill>
                        <a:effectLst/>
                        <a:latin typeface="Times New Roman" panose="02020603050405020304" pitchFamily="18" charset="0"/>
                        <a:ea typeface="黑体" panose="02010609060101010101" pitchFamily="49" charset="-122"/>
                      </a:endParaRPr>
                    </a:p>
                  </a:txBody>
                  <a:tcPr marL="9525" marR="9525" marT="952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lgn="l" eaLnBrk="0" hangingPunct="0">
                        <a:spcBef>
                          <a:spcPct val="10000"/>
                        </a:spcBef>
                        <a:buFont typeface="Wingdings" panose="05000000000000000000" pitchFamily="2" charset="2"/>
                        <a:defRPr sz="2000">
                          <a:solidFill>
                            <a:schemeClr val="tx1"/>
                          </a:solidFill>
                          <a:latin typeface="Calibri" panose="020F0502020204030204" pitchFamily="34" charset="0"/>
                          <a:ea typeface="黑体" panose="02010609060101010101" pitchFamily="49" charset="-122"/>
                        </a:defRPr>
                      </a:lvl1pPr>
                      <a:lvl2pPr marL="742950" indent="-28575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10000"/>
                        </a:spcBef>
                        <a:buFont typeface="Wingdings" panose="05000000000000000000" pitchFamily="2" charset="2"/>
                        <a:defRPr sz="2000">
                          <a:solidFill>
                            <a:schemeClr val="tx1"/>
                          </a:solidFill>
                          <a:latin typeface="Times New Roman" panose="02020603050405020304" pitchFamily="18" charset="0"/>
                          <a:ea typeface="楷体_GB2312" pitchFamily="49" charset="-122"/>
                        </a:defRPr>
                      </a:lvl3pPr>
                      <a:lvl4pPr marL="16002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 typeface="Arial" panose="020B0604020202020204" pitchFamily="34" charset="0"/>
                        <a:buNone/>
                      </a:pPr>
                      <a:r>
                        <a:rPr kumimoji="0" lang="en-US" altLang="zh-CN" sz="2000" b="0" i="0" u="none" strike="noStrike" cap="none" normalizeH="0" baseline="0" dirty="0">
                          <a:ln>
                            <a:noFill/>
                          </a:ln>
                          <a:solidFill>
                            <a:srgbClr val="000000"/>
                          </a:solidFill>
                          <a:effectLst/>
                          <a:latin typeface="Times New Roman" panose="02020603050405020304" pitchFamily="18" charset="0"/>
                          <a:ea typeface="黑体" panose="02010609060101010101" pitchFamily="49" charset="-122"/>
                        </a:rPr>
                        <a:t>19</a:t>
                      </a:r>
                      <a:endParaRPr kumimoji="0" lang="en-US" altLang="zh-CN" sz="2000" b="0" i="0" u="none" strike="noStrike" cap="none" normalizeH="0" baseline="0" dirty="0">
                        <a:ln>
                          <a:noFill/>
                        </a:ln>
                        <a:solidFill>
                          <a:srgbClr val="000000"/>
                        </a:solidFill>
                        <a:effectLst/>
                        <a:latin typeface="Times New Roman" panose="02020603050405020304" pitchFamily="18" charset="0"/>
                        <a:ea typeface="黑体" panose="02010609060101010101" pitchFamily="49" charset="-122"/>
                      </a:endParaRPr>
                    </a:p>
                  </a:txBody>
                  <a:tcPr marL="9525" marR="9525" marT="952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lgn="l" eaLnBrk="0" hangingPunct="0">
                        <a:spcBef>
                          <a:spcPct val="10000"/>
                        </a:spcBef>
                        <a:buFont typeface="Wingdings" panose="05000000000000000000" pitchFamily="2" charset="2"/>
                        <a:defRPr sz="2000">
                          <a:solidFill>
                            <a:schemeClr val="tx1"/>
                          </a:solidFill>
                          <a:latin typeface="Calibri" panose="020F0502020204030204" pitchFamily="34" charset="0"/>
                          <a:ea typeface="黑体" panose="02010609060101010101" pitchFamily="49" charset="-122"/>
                        </a:defRPr>
                      </a:lvl1pPr>
                      <a:lvl2pPr marL="742950" indent="-28575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10000"/>
                        </a:spcBef>
                        <a:buFont typeface="Wingdings" panose="05000000000000000000" pitchFamily="2" charset="2"/>
                        <a:defRPr sz="2000">
                          <a:solidFill>
                            <a:schemeClr val="tx1"/>
                          </a:solidFill>
                          <a:latin typeface="Times New Roman" panose="02020603050405020304" pitchFamily="18" charset="0"/>
                          <a:ea typeface="楷体_GB2312" pitchFamily="49" charset="-122"/>
                        </a:defRPr>
                      </a:lvl3pPr>
                      <a:lvl4pPr marL="16002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 typeface="Arial" panose="020B0604020202020204" pitchFamily="34" charset="0"/>
                        <a:buNone/>
                      </a:pPr>
                      <a:r>
                        <a:rPr kumimoji="0" lang="zh-CN" altLang="zh-CN" sz="2000" b="0" i="0" u="none" strike="noStrike" cap="none" normalizeH="0" baseline="0">
                          <a:ln>
                            <a:noFill/>
                          </a:ln>
                          <a:solidFill>
                            <a:srgbClr val="000000"/>
                          </a:solidFill>
                          <a:effectLst/>
                          <a:latin typeface="Times New Roman" panose="02020603050405020304" pitchFamily="18" charset="0"/>
                          <a:ea typeface="黑体" panose="02010609060101010101" pitchFamily="49" charset="-122"/>
                        </a:rPr>
                        <a:t>男</a:t>
                      </a:r>
                      <a:endParaRPr kumimoji="0" lang="zh-CN" altLang="zh-CN" sz="2000" b="0" i="0" u="none" strike="noStrike" cap="none" normalizeH="0" baseline="0">
                        <a:ln>
                          <a:noFill/>
                        </a:ln>
                        <a:solidFill>
                          <a:srgbClr val="000000"/>
                        </a:solidFill>
                        <a:effectLst/>
                        <a:latin typeface="Times New Roman" panose="02020603050405020304" pitchFamily="18" charset="0"/>
                        <a:ea typeface="黑体" panose="02010609060101010101" pitchFamily="49" charset="-122"/>
                      </a:endParaRPr>
                    </a:p>
                  </a:txBody>
                  <a:tcPr marL="9525" marR="9525" marT="952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342900">
                <a:tc>
                  <a:txBody>
                    <a:bodyPr/>
                    <a:lstStyle>
                      <a:lvl1pPr algn="l" eaLnBrk="0" hangingPunct="0">
                        <a:spcBef>
                          <a:spcPct val="10000"/>
                        </a:spcBef>
                        <a:buFont typeface="Wingdings" panose="05000000000000000000" pitchFamily="2" charset="2"/>
                        <a:defRPr sz="2000">
                          <a:solidFill>
                            <a:schemeClr val="tx1"/>
                          </a:solidFill>
                          <a:latin typeface="Calibri" panose="020F0502020204030204" pitchFamily="34" charset="0"/>
                          <a:ea typeface="黑体" panose="02010609060101010101" pitchFamily="49" charset="-122"/>
                        </a:defRPr>
                      </a:lvl1pPr>
                      <a:lvl2pPr marL="742950" indent="-28575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10000"/>
                        </a:spcBef>
                        <a:buFont typeface="Wingdings" panose="05000000000000000000" pitchFamily="2" charset="2"/>
                        <a:defRPr sz="2000">
                          <a:solidFill>
                            <a:schemeClr val="tx1"/>
                          </a:solidFill>
                          <a:latin typeface="Times New Roman" panose="02020603050405020304" pitchFamily="18" charset="0"/>
                          <a:ea typeface="楷体_GB2312" pitchFamily="49" charset="-122"/>
                        </a:defRPr>
                      </a:lvl3pPr>
                      <a:lvl4pPr marL="16002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 typeface="Arial" panose="020B0604020202020204" pitchFamily="34" charset="0"/>
                        <a:buNone/>
                      </a:pPr>
                      <a:r>
                        <a:rPr kumimoji="0" lang="en-US" altLang="zh-CN" sz="2000" b="0" i="0" u="none" strike="noStrike" cap="none" normalizeH="0" baseline="0" dirty="0">
                          <a:ln>
                            <a:noFill/>
                          </a:ln>
                          <a:solidFill>
                            <a:srgbClr val="000000"/>
                          </a:solidFill>
                          <a:effectLst/>
                          <a:latin typeface="Times New Roman" panose="02020603050405020304" pitchFamily="18" charset="0"/>
                          <a:ea typeface="黑体" panose="02010609060101010101" pitchFamily="49" charset="-122"/>
                        </a:rPr>
                        <a:t>2020003</a:t>
                      </a:r>
                      <a:endParaRPr kumimoji="0" lang="en-US" altLang="zh-CN" sz="2000" b="0" i="0" u="none" strike="noStrike" cap="none" normalizeH="0" baseline="0" dirty="0">
                        <a:ln>
                          <a:noFill/>
                        </a:ln>
                        <a:solidFill>
                          <a:srgbClr val="000000"/>
                        </a:solidFill>
                        <a:effectLst/>
                        <a:latin typeface="Times New Roman" panose="02020603050405020304" pitchFamily="18" charset="0"/>
                        <a:ea typeface="黑体" panose="02010609060101010101" pitchFamily="49" charset="-122"/>
                      </a:endParaRPr>
                    </a:p>
                  </a:txBody>
                  <a:tcPr marL="9525" marR="9525" marT="952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lgn="l" eaLnBrk="0" hangingPunct="0">
                        <a:spcBef>
                          <a:spcPct val="10000"/>
                        </a:spcBef>
                        <a:buFont typeface="Wingdings" panose="05000000000000000000" pitchFamily="2" charset="2"/>
                        <a:defRPr sz="2000">
                          <a:solidFill>
                            <a:schemeClr val="tx1"/>
                          </a:solidFill>
                          <a:latin typeface="Calibri" panose="020F0502020204030204" pitchFamily="34" charset="0"/>
                          <a:ea typeface="黑体" panose="02010609060101010101" pitchFamily="49" charset="-122"/>
                        </a:defRPr>
                      </a:lvl1pPr>
                      <a:lvl2pPr marL="742950" indent="-28575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10000"/>
                        </a:spcBef>
                        <a:buFont typeface="Wingdings" panose="05000000000000000000" pitchFamily="2" charset="2"/>
                        <a:defRPr sz="2000">
                          <a:solidFill>
                            <a:schemeClr val="tx1"/>
                          </a:solidFill>
                          <a:latin typeface="Times New Roman" panose="02020603050405020304" pitchFamily="18" charset="0"/>
                          <a:ea typeface="楷体_GB2312" pitchFamily="49" charset="-122"/>
                        </a:defRPr>
                      </a:lvl3pPr>
                      <a:lvl4pPr marL="16002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 typeface="Arial" panose="020B0604020202020204" pitchFamily="34" charset="0"/>
                        <a:buNone/>
                      </a:pPr>
                      <a:r>
                        <a:rPr kumimoji="0" lang="zh-CN" altLang="zh-CN" sz="2000" b="0" i="0" u="none" strike="noStrike" cap="none" normalizeH="0" baseline="0">
                          <a:ln>
                            <a:noFill/>
                          </a:ln>
                          <a:solidFill>
                            <a:srgbClr val="000000"/>
                          </a:solidFill>
                          <a:effectLst/>
                          <a:latin typeface="Times New Roman" panose="02020603050405020304" pitchFamily="18" charset="0"/>
                          <a:ea typeface="黑体" panose="02010609060101010101" pitchFamily="49" charset="-122"/>
                        </a:rPr>
                        <a:t>谢宁</a:t>
                      </a:r>
                      <a:endParaRPr kumimoji="0" lang="zh-CN" altLang="zh-CN" sz="2000" b="0" i="0" u="none" strike="noStrike" cap="none" normalizeH="0" baseline="0">
                        <a:ln>
                          <a:noFill/>
                        </a:ln>
                        <a:solidFill>
                          <a:srgbClr val="000000"/>
                        </a:solidFill>
                        <a:effectLst/>
                        <a:latin typeface="Times New Roman" panose="02020603050405020304" pitchFamily="18" charset="0"/>
                        <a:ea typeface="黑体" panose="02010609060101010101" pitchFamily="49" charset="-122"/>
                      </a:endParaRPr>
                    </a:p>
                  </a:txBody>
                  <a:tcPr marL="9525" marR="9525" marT="952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lgn="l" eaLnBrk="0" hangingPunct="0">
                        <a:spcBef>
                          <a:spcPct val="10000"/>
                        </a:spcBef>
                        <a:buFont typeface="Wingdings" panose="05000000000000000000" pitchFamily="2" charset="2"/>
                        <a:defRPr sz="2000">
                          <a:solidFill>
                            <a:schemeClr val="tx1"/>
                          </a:solidFill>
                          <a:latin typeface="Calibri" panose="020F0502020204030204" pitchFamily="34" charset="0"/>
                          <a:ea typeface="黑体" panose="02010609060101010101" pitchFamily="49" charset="-122"/>
                        </a:defRPr>
                      </a:lvl1pPr>
                      <a:lvl2pPr marL="742950" indent="-28575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10000"/>
                        </a:spcBef>
                        <a:buFont typeface="Wingdings" panose="05000000000000000000" pitchFamily="2" charset="2"/>
                        <a:defRPr sz="2000">
                          <a:solidFill>
                            <a:schemeClr val="tx1"/>
                          </a:solidFill>
                          <a:latin typeface="Times New Roman" panose="02020603050405020304" pitchFamily="18" charset="0"/>
                          <a:ea typeface="楷体_GB2312" pitchFamily="49" charset="-122"/>
                        </a:defRPr>
                      </a:lvl3pPr>
                      <a:lvl4pPr marL="16002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 typeface="Arial" panose="020B0604020202020204" pitchFamily="34" charset="0"/>
                        <a:buNone/>
                      </a:pPr>
                      <a:r>
                        <a:rPr kumimoji="0" lang="en-US" altLang="zh-CN" sz="2000" b="0" i="0" u="none" strike="noStrike" cap="none" normalizeH="0" baseline="0" dirty="0">
                          <a:ln>
                            <a:noFill/>
                          </a:ln>
                          <a:solidFill>
                            <a:srgbClr val="000000"/>
                          </a:solidFill>
                          <a:effectLst/>
                          <a:latin typeface="Times New Roman" panose="02020603050405020304" pitchFamily="18" charset="0"/>
                          <a:ea typeface="黑体" panose="02010609060101010101" pitchFamily="49" charset="-122"/>
                        </a:rPr>
                        <a:t>17</a:t>
                      </a:r>
                      <a:endParaRPr kumimoji="0" lang="en-US" altLang="zh-CN" sz="2000" b="0" i="0" u="none" strike="noStrike" cap="none" normalizeH="0" baseline="0" dirty="0">
                        <a:ln>
                          <a:noFill/>
                        </a:ln>
                        <a:solidFill>
                          <a:srgbClr val="000000"/>
                        </a:solidFill>
                        <a:effectLst/>
                        <a:latin typeface="Times New Roman" panose="02020603050405020304" pitchFamily="18" charset="0"/>
                        <a:ea typeface="黑体" panose="02010609060101010101" pitchFamily="49" charset="-122"/>
                      </a:endParaRPr>
                    </a:p>
                  </a:txBody>
                  <a:tcPr marL="9525" marR="9525" marT="952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lgn="l" eaLnBrk="0" hangingPunct="0">
                        <a:spcBef>
                          <a:spcPct val="10000"/>
                        </a:spcBef>
                        <a:buFont typeface="Wingdings" panose="05000000000000000000" pitchFamily="2" charset="2"/>
                        <a:defRPr sz="2000">
                          <a:solidFill>
                            <a:schemeClr val="tx1"/>
                          </a:solidFill>
                          <a:latin typeface="Calibri" panose="020F0502020204030204" pitchFamily="34" charset="0"/>
                          <a:ea typeface="黑体" panose="02010609060101010101" pitchFamily="49" charset="-122"/>
                        </a:defRPr>
                      </a:lvl1pPr>
                      <a:lvl2pPr marL="742950" indent="-28575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10000"/>
                        </a:spcBef>
                        <a:buFont typeface="Wingdings" panose="05000000000000000000" pitchFamily="2" charset="2"/>
                        <a:defRPr sz="2000">
                          <a:solidFill>
                            <a:schemeClr val="tx1"/>
                          </a:solidFill>
                          <a:latin typeface="Times New Roman" panose="02020603050405020304" pitchFamily="18" charset="0"/>
                          <a:ea typeface="楷体_GB2312" pitchFamily="49" charset="-122"/>
                        </a:defRPr>
                      </a:lvl3pPr>
                      <a:lvl4pPr marL="16002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 typeface="Arial" panose="020B0604020202020204" pitchFamily="34" charset="0"/>
                        <a:buNone/>
                      </a:pPr>
                      <a:r>
                        <a:rPr kumimoji="0" lang="zh-CN" altLang="zh-CN" sz="2000" b="0" i="0" u="none" strike="noStrike" cap="none" normalizeH="0" baseline="0" dirty="0">
                          <a:ln>
                            <a:noFill/>
                          </a:ln>
                          <a:solidFill>
                            <a:srgbClr val="000000"/>
                          </a:solidFill>
                          <a:effectLst/>
                          <a:latin typeface="Times New Roman" panose="02020603050405020304" pitchFamily="18" charset="0"/>
                          <a:ea typeface="黑体" panose="02010609060101010101" pitchFamily="49" charset="-122"/>
                        </a:rPr>
                        <a:t>女</a:t>
                      </a:r>
                      <a:endParaRPr kumimoji="0" lang="zh-CN" altLang="zh-CN" sz="2000" b="0" i="0" u="none" strike="noStrike" cap="none" normalizeH="0" baseline="0" dirty="0">
                        <a:ln>
                          <a:noFill/>
                        </a:ln>
                        <a:solidFill>
                          <a:srgbClr val="000000"/>
                        </a:solidFill>
                        <a:effectLst/>
                        <a:latin typeface="Times New Roman" panose="02020603050405020304" pitchFamily="18" charset="0"/>
                        <a:ea typeface="黑体" panose="02010609060101010101" pitchFamily="49" charset="-122"/>
                      </a:endParaRPr>
                    </a:p>
                  </a:txBody>
                  <a:tcPr marL="9525" marR="9525" marT="952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342900">
                <a:tc>
                  <a:txBody>
                    <a:bodyPr/>
                    <a:lstStyle>
                      <a:lvl1pPr algn="l" eaLnBrk="0" hangingPunct="0">
                        <a:spcBef>
                          <a:spcPct val="10000"/>
                        </a:spcBef>
                        <a:buFont typeface="Wingdings" panose="05000000000000000000" pitchFamily="2" charset="2"/>
                        <a:defRPr sz="2000">
                          <a:solidFill>
                            <a:schemeClr val="tx1"/>
                          </a:solidFill>
                          <a:latin typeface="Calibri" panose="020F0502020204030204" pitchFamily="34" charset="0"/>
                          <a:ea typeface="黑体" panose="02010609060101010101" pitchFamily="49" charset="-122"/>
                        </a:defRPr>
                      </a:lvl1pPr>
                      <a:lvl2pPr marL="742950" indent="-28575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10000"/>
                        </a:spcBef>
                        <a:buFont typeface="Wingdings" panose="05000000000000000000" pitchFamily="2" charset="2"/>
                        <a:defRPr sz="2000">
                          <a:solidFill>
                            <a:schemeClr val="tx1"/>
                          </a:solidFill>
                          <a:latin typeface="Times New Roman" panose="02020603050405020304" pitchFamily="18" charset="0"/>
                          <a:ea typeface="楷体_GB2312" pitchFamily="49" charset="-122"/>
                        </a:defRPr>
                      </a:lvl3pPr>
                      <a:lvl4pPr marL="16002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 typeface="Arial" panose="020B0604020202020204" pitchFamily="34" charset="0"/>
                        <a:buNone/>
                      </a:pPr>
                      <a:r>
                        <a:rPr kumimoji="0" lang="en-US" altLang="zh-CN" sz="2000" b="0" i="0" u="none" strike="noStrike" cap="none" normalizeH="0" baseline="0" dirty="0">
                          <a:ln>
                            <a:noFill/>
                          </a:ln>
                          <a:solidFill>
                            <a:srgbClr val="000000"/>
                          </a:solidFill>
                          <a:effectLst/>
                          <a:latin typeface="Times New Roman" panose="02020603050405020304" pitchFamily="18" charset="0"/>
                          <a:ea typeface="黑体" panose="02010609060101010101" pitchFamily="49" charset="-122"/>
                        </a:rPr>
                        <a:t>2020004</a:t>
                      </a:r>
                      <a:endParaRPr kumimoji="0" lang="en-US" altLang="zh-CN" sz="2000" b="0" i="0" u="none" strike="noStrike" cap="none" normalizeH="0" baseline="0" dirty="0">
                        <a:ln>
                          <a:noFill/>
                        </a:ln>
                        <a:solidFill>
                          <a:srgbClr val="000000"/>
                        </a:solidFill>
                        <a:effectLst/>
                        <a:latin typeface="Times New Roman" panose="02020603050405020304" pitchFamily="18" charset="0"/>
                        <a:ea typeface="黑体" panose="02010609060101010101" pitchFamily="49" charset="-122"/>
                      </a:endParaRPr>
                    </a:p>
                  </a:txBody>
                  <a:tcPr marL="9525" marR="9525" marT="952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lgn="l" eaLnBrk="0" hangingPunct="0">
                        <a:spcBef>
                          <a:spcPct val="10000"/>
                        </a:spcBef>
                        <a:buFont typeface="Wingdings" panose="05000000000000000000" pitchFamily="2" charset="2"/>
                        <a:defRPr sz="2000">
                          <a:solidFill>
                            <a:schemeClr val="tx1"/>
                          </a:solidFill>
                          <a:latin typeface="Calibri" panose="020F0502020204030204" pitchFamily="34" charset="0"/>
                          <a:ea typeface="黑体" panose="02010609060101010101" pitchFamily="49" charset="-122"/>
                        </a:defRPr>
                      </a:lvl1pPr>
                      <a:lvl2pPr marL="742950" indent="-28575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10000"/>
                        </a:spcBef>
                        <a:buFont typeface="Wingdings" panose="05000000000000000000" pitchFamily="2" charset="2"/>
                        <a:defRPr sz="2000">
                          <a:solidFill>
                            <a:schemeClr val="tx1"/>
                          </a:solidFill>
                          <a:latin typeface="Times New Roman" panose="02020603050405020304" pitchFamily="18" charset="0"/>
                          <a:ea typeface="楷体_GB2312" pitchFamily="49" charset="-122"/>
                        </a:defRPr>
                      </a:lvl3pPr>
                      <a:lvl4pPr marL="16002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 typeface="Arial" panose="020B0604020202020204" pitchFamily="34" charset="0"/>
                        <a:buNone/>
                      </a:pPr>
                      <a:r>
                        <a:rPr kumimoji="0" lang="zh-CN" altLang="zh-CN" sz="2000" b="0" i="0" u="none" strike="noStrike" cap="none" normalizeH="0" baseline="0">
                          <a:ln>
                            <a:noFill/>
                          </a:ln>
                          <a:solidFill>
                            <a:srgbClr val="000000"/>
                          </a:solidFill>
                          <a:effectLst/>
                          <a:latin typeface="Times New Roman" panose="02020603050405020304" pitchFamily="18" charset="0"/>
                          <a:ea typeface="黑体" panose="02010609060101010101" pitchFamily="49" charset="-122"/>
                        </a:rPr>
                        <a:t>张丽娟</a:t>
                      </a:r>
                      <a:endParaRPr kumimoji="0" lang="zh-CN" altLang="zh-CN" sz="2000" b="0" i="0" u="none" strike="noStrike" cap="none" normalizeH="0" baseline="0">
                        <a:ln>
                          <a:noFill/>
                        </a:ln>
                        <a:solidFill>
                          <a:srgbClr val="000000"/>
                        </a:solidFill>
                        <a:effectLst/>
                        <a:latin typeface="Times New Roman" panose="02020603050405020304" pitchFamily="18" charset="0"/>
                        <a:ea typeface="黑体" panose="02010609060101010101" pitchFamily="49" charset="-122"/>
                      </a:endParaRPr>
                    </a:p>
                  </a:txBody>
                  <a:tcPr marL="9525" marR="9525" marT="952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lgn="l" eaLnBrk="0" hangingPunct="0">
                        <a:spcBef>
                          <a:spcPct val="10000"/>
                        </a:spcBef>
                        <a:buFont typeface="Wingdings" panose="05000000000000000000" pitchFamily="2" charset="2"/>
                        <a:defRPr sz="2000">
                          <a:solidFill>
                            <a:schemeClr val="tx1"/>
                          </a:solidFill>
                          <a:latin typeface="Calibri" panose="020F0502020204030204" pitchFamily="34" charset="0"/>
                          <a:ea typeface="黑体" panose="02010609060101010101" pitchFamily="49" charset="-122"/>
                        </a:defRPr>
                      </a:lvl1pPr>
                      <a:lvl2pPr marL="742950" indent="-28575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10000"/>
                        </a:spcBef>
                        <a:buFont typeface="Wingdings" panose="05000000000000000000" pitchFamily="2" charset="2"/>
                        <a:defRPr sz="2000">
                          <a:solidFill>
                            <a:schemeClr val="tx1"/>
                          </a:solidFill>
                          <a:latin typeface="Times New Roman" panose="02020603050405020304" pitchFamily="18" charset="0"/>
                          <a:ea typeface="楷体_GB2312" pitchFamily="49" charset="-122"/>
                        </a:defRPr>
                      </a:lvl3pPr>
                      <a:lvl4pPr marL="16002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 typeface="Arial" panose="020B0604020202020204" pitchFamily="34" charset="0"/>
                        <a:buNone/>
                      </a:pPr>
                      <a:r>
                        <a:rPr kumimoji="0" lang="en-US" altLang="zh-CN" sz="2000" b="0" i="0" u="none" strike="noStrike" cap="none" normalizeH="0" baseline="0">
                          <a:ln>
                            <a:noFill/>
                          </a:ln>
                          <a:solidFill>
                            <a:srgbClr val="000000"/>
                          </a:solidFill>
                          <a:effectLst/>
                          <a:latin typeface="Times New Roman" panose="02020603050405020304" pitchFamily="18" charset="0"/>
                          <a:ea typeface="黑体" panose="02010609060101010101" pitchFamily="49" charset="-122"/>
                        </a:rPr>
                        <a:t>18</a:t>
                      </a:r>
                      <a:endParaRPr kumimoji="0" lang="en-US" altLang="zh-CN" sz="2000" b="0" i="0" u="none" strike="noStrike" cap="none" normalizeH="0" baseline="0">
                        <a:ln>
                          <a:noFill/>
                        </a:ln>
                        <a:solidFill>
                          <a:srgbClr val="000000"/>
                        </a:solidFill>
                        <a:effectLst/>
                        <a:latin typeface="Times New Roman" panose="02020603050405020304" pitchFamily="18" charset="0"/>
                        <a:ea typeface="黑体" panose="02010609060101010101" pitchFamily="49" charset="-122"/>
                      </a:endParaRPr>
                    </a:p>
                  </a:txBody>
                  <a:tcPr marL="9525" marR="9525" marT="952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lgn="l" eaLnBrk="0" hangingPunct="0">
                        <a:spcBef>
                          <a:spcPct val="10000"/>
                        </a:spcBef>
                        <a:buFont typeface="Wingdings" panose="05000000000000000000" pitchFamily="2" charset="2"/>
                        <a:defRPr sz="2000">
                          <a:solidFill>
                            <a:schemeClr val="tx1"/>
                          </a:solidFill>
                          <a:latin typeface="Calibri" panose="020F0502020204030204" pitchFamily="34" charset="0"/>
                          <a:ea typeface="黑体" panose="02010609060101010101" pitchFamily="49" charset="-122"/>
                        </a:defRPr>
                      </a:lvl1pPr>
                      <a:lvl2pPr marL="742950" indent="-28575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10000"/>
                        </a:spcBef>
                        <a:buFont typeface="Wingdings" panose="05000000000000000000" pitchFamily="2" charset="2"/>
                        <a:defRPr sz="2000">
                          <a:solidFill>
                            <a:schemeClr val="tx1"/>
                          </a:solidFill>
                          <a:latin typeface="Times New Roman" panose="02020603050405020304" pitchFamily="18" charset="0"/>
                          <a:ea typeface="楷体_GB2312" pitchFamily="49" charset="-122"/>
                        </a:defRPr>
                      </a:lvl3pPr>
                      <a:lvl4pPr marL="16002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 typeface="Arial" panose="020B0604020202020204" pitchFamily="34" charset="0"/>
                        <a:buNone/>
                      </a:pPr>
                      <a:r>
                        <a:rPr kumimoji="0" lang="zh-CN" altLang="zh-CN" sz="2000" b="0" i="0" u="none" strike="noStrike" cap="none" normalizeH="0" baseline="0" dirty="0">
                          <a:ln>
                            <a:noFill/>
                          </a:ln>
                          <a:solidFill>
                            <a:srgbClr val="000000"/>
                          </a:solidFill>
                          <a:effectLst/>
                          <a:latin typeface="Times New Roman" panose="02020603050405020304" pitchFamily="18" charset="0"/>
                          <a:ea typeface="黑体" panose="02010609060101010101" pitchFamily="49" charset="-122"/>
                        </a:rPr>
                        <a:t>女</a:t>
                      </a:r>
                      <a:endParaRPr kumimoji="0" lang="zh-CN" altLang="zh-CN" sz="2000" b="0" i="0" u="none" strike="noStrike" cap="none" normalizeH="0" baseline="0" dirty="0">
                        <a:ln>
                          <a:noFill/>
                        </a:ln>
                        <a:solidFill>
                          <a:srgbClr val="000000"/>
                        </a:solidFill>
                        <a:effectLst/>
                        <a:latin typeface="Times New Roman" panose="02020603050405020304" pitchFamily="18" charset="0"/>
                        <a:ea typeface="黑体" panose="02010609060101010101" pitchFamily="49" charset="-122"/>
                      </a:endParaRPr>
                    </a:p>
                  </a:txBody>
                  <a:tcPr marL="9525" marR="9525" marT="952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342900">
                <a:tc>
                  <a:txBody>
                    <a:bodyPr/>
                    <a:lstStyle>
                      <a:lvl1pPr algn="l" eaLnBrk="0" hangingPunct="0">
                        <a:spcBef>
                          <a:spcPct val="10000"/>
                        </a:spcBef>
                        <a:buFont typeface="Wingdings" panose="05000000000000000000" pitchFamily="2" charset="2"/>
                        <a:defRPr sz="2000">
                          <a:solidFill>
                            <a:schemeClr val="tx1"/>
                          </a:solidFill>
                          <a:latin typeface="Calibri" panose="020F0502020204030204" pitchFamily="34" charset="0"/>
                          <a:ea typeface="黑体" panose="02010609060101010101" pitchFamily="49" charset="-122"/>
                        </a:defRPr>
                      </a:lvl1pPr>
                      <a:lvl2pPr marL="742950" indent="-28575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10000"/>
                        </a:spcBef>
                        <a:buFont typeface="Wingdings" panose="05000000000000000000" pitchFamily="2" charset="2"/>
                        <a:defRPr sz="2000">
                          <a:solidFill>
                            <a:schemeClr val="tx1"/>
                          </a:solidFill>
                          <a:latin typeface="Times New Roman" panose="02020603050405020304" pitchFamily="18" charset="0"/>
                          <a:ea typeface="楷体_GB2312" pitchFamily="49" charset="-122"/>
                        </a:defRPr>
                      </a:lvl3pPr>
                      <a:lvl4pPr marL="16002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 typeface="Arial" panose="020B0604020202020204" pitchFamily="34" charset="0"/>
                        <a:buNone/>
                      </a:pPr>
                      <a:r>
                        <a:rPr kumimoji="0" lang="en-US" altLang="zh-CN" sz="2000" b="0" i="0" u="none" strike="noStrike" cap="none" normalizeH="0" baseline="0" dirty="0">
                          <a:ln>
                            <a:noFill/>
                          </a:ln>
                          <a:solidFill>
                            <a:srgbClr val="000000"/>
                          </a:solidFill>
                          <a:effectLst/>
                          <a:latin typeface="Times New Roman" panose="02020603050405020304" pitchFamily="18" charset="0"/>
                          <a:ea typeface="黑体" panose="02010609060101010101" pitchFamily="49" charset="-122"/>
                        </a:rPr>
                        <a:t>2020005</a:t>
                      </a:r>
                      <a:endParaRPr kumimoji="0" lang="en-US" altLang="zh-CN" sz="2000" b="0" i="0" u="none" strike="noStrike" cap="none" normalizeH="0" baseline="0" dirty="0">
                        <a:ln>
                          <a:noFill/>
                        </a:ln>
                        <a:solidFill>
                          <a:srgbClr val="000000"/>
                        </a:solidFill>
                        <a:effectLst/>
                        <a:latin typeface="Times New Roman" panose="02020603050405020304" pitchFamily="18" charset="0"/>
                        <a:ea typeface="黑体" panose="02010609060101010101" pitchFamily="49" charset="-122"/>
                      </a:endParaRPr>
                    </a:p>
                  </a:txBody>
                  <a:tcPr marL="9525" marR="9525" marT="952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lgn="l" eaLnBrk="0" hangingPunct="0">
                        <a:spcBef>
                          <a:spcPct val="10000"/>
                        </a:spcBef>
                        <a:buFont typeface="Wingdings" panose="05000000000000000000" pitchFamily="2" charset="2"/>
                        <a:defRPr sz="2000">
                          <a:solidFill>
                            <a:schemeClr val="tx1"/>
                          </a:solidFill>
                          <a:latin typeface="Calibri" panose="020F0502020204030204" pitchFamily="34" charset="0"/>
                          <a:ea typeface="黑体" panose="02010609060101010101" pitchFamily="49" charset="-122"/>
                        </a:defRPr>
                      </a:lvl1pPr>
                      <a:lvl2pPr marL="742950" indent="-28575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10000"/>
                        </a:spcBef>
                        <a:buFont typeface="Wingdings" panose="05000000000000000000" pitchFamily="2" charset="2"/>
                        <a:defRPr sz="2000">
                          <a:solidFill>
                            <a:schemeClr val="tx1"/>
                          </a:solidFill>
                          <a:latin typeface="Times New Roman" panose="02020603050405020304" pitchFamily="18" charset="0"/>
                          <a:ea typeface="楷体_GB2312" pitchFamily="49" charset="-122"/>
                        </a:defRPr>
                      </a:lvl3pPr>
                      <a:lvl4pPr marL="16002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 typeface="Arial" panose="020B0604020202020204" pitchFamily="34" charset="0"/>
                        <a:buNone/>
                      </a:pPr>
                      <a:r>
                        <a:rPr kumimoji="0" lang="zh-CN" altLang="zh-CN" sz="2000" b="0" i="0" u="none" strike="noStrike" cap="none" normalizeH="0" baseline="0">
                          <a:ln>
                            <a:noFill/>
                          </a:ln>
                          <a:solidFill>
                            <a:srgbClr val="000000"/>
                          </a:solidFill>
                          <a:effectLst/>
                          <a:latin typeface="Times New Roman" panose="02020603050405020304" pitchFamily="18" charset="0"/>
                          <a:ea typeface="黑体" panose="02010609060101010101" pitchFamily="49" charset="-122"/>
                        </a:rPr>
                        <a:t>周涛</a:t>
                      </a:r>
                      <a:endParaRPr kumimoji="0" lang="zh-CN" altLang="zh-CN" sz="2000" b="0" i="0" u="none" strike="noStrike" cap="none" normalizeH="0" baseline="0">
                        <a:ln>
                          <a:noFill/>
                        </a:ln>
                        <a:solidFill>
                          <a:srgbClr val="000000"/>
                        </a:solidFill>
                        <a:effectLst/>
                        <a:latin typeface="Times New Roman" panose="02020603050405020304" pitchFamily="18" charset="0"/>
                        <a:ea typeface="黑体" panose="02010609060101010101" pitchFamily="49" charset="-122"/>
                      </a:endParaRPr>
                    </a:p>
                  </a:txBody>
                  <a:tcPr marL="9525" marR="9525" marT="952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lgn="l" eaLnBrk="0" hangingPunct="0">
                        <a:spcBef>
                          <a:spcPct val="10000"/>
                        </a:spcBef>
                        <a:buFont typeface="Wingdings" panose="05000000000000000000" pitchFamily="2" charset="2"/>
                        <a:defRPr sz="2000">
                          <a:solidFill>
                            <a:schemeClr val="tx1"/>
                          </a:solidFill>
                          <a:latin typeface="Calibri" panose="020F0502020204030204" pitchFamily="34" charset="0"/>
                          <a:ea typeface="黑体" panose="02010609060101010101" pitchFamily="49" charset="-122"/>
                        </a:defRPr>
                      </a:lvl1pPr>
                      <a:lvl2pPr marL="742950" indent="-28575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10000"/>
                        </a:spcBef>
                        <a:buFont typeface="Wingdings" panose="05000000000000000000" pitchFamily="2" charset="2"/>
                        <a:defRPr sz="2000">
                          <a:solidFill>
                            <a:schemeClr val="tx1"/>
                          </a:solidFill>
                          <a:latin typeface="Times New Roman" panose="02020603050405020304" pitchFamily="18" charset="0"/>
                          <a:ea typeface="楷体_GB2312" pitchFamily="49" charset="-122"/>
                        </a:defRPr>
                      </a:lvl3pPr>
                      <a:lvl4pPr marL="16002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 typeface="Arial" panose="020B0604020202020204" pitchFamily="34" charset="0"/>
                        <a:buNone/>
                      </a:pPr>
                      <a:r>
                        <a:rPr kumimoji="0" lang="en-US" altLang="zh-CN" sz="2000" b="0" i="0" u="none" strike="noStrike" cap="none" normalizeH="0" baseline="0">
                          <a:ln>
                            <a:noFill/>
                          </a:ln>
                          <a:solidFill>
                            <a:srgbClr val="000000"/>
                          </a:solidFill>
                          <a:effectLst/>
                          <a:latin typeface="Times New Roman" panose="02020603050405020304" pitchFamily="18" charset="0"/>
                          <a:ea typeface="黑体" panose="02010609060101010101" pitchFamily="49" charset="-122"/>
                        </a:rPr>
                        <a:t>20</a:t>
                      </a:r>
                      <a:endParaRPr kumimoji="0" lang="en-US" altLang="zh-CN" sz="2000" b="0" i="0" u="none" strike="noStrike" cap="none" normalizeH="0" baseline="0">
                        <a:ln>
                          <a:noFill/>
                        </a:ln>
                        <a:solidFill>
                          <a:srgbClr val="000000"/>
                        </a:solidFill>
                        <a:effectLst/>
                        <a:latin typeface="Times New Roman" panose="02020603050405020304" pitchFamily="18" charset="0"/>
                        <a:ea typeface="黑体" panose="02010609060101010101" pitchFamily="49" charset="-122"/>
                      </a:endParaRPr>
                    </a:p>
                  </a:txBody>
                  <a:tcPr marL="9525" marR="9525" marT="952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lgn="l" eaLnBrk="0" hangingPunct="0">
                        <a:spcBef>
                          <a:spcPct val="10000"/>
                        </a:spcBef>
                        <a:buFont typeface="Wingdings" panose="05000000000000000000" pitchFamily="2" charset="2"/>
                        <a:defRPr sz="2000">
                          <a:solidFill>
                            <a:schemeClr val="tx1"/>
                          </a:solidFill>
                          <a:latin typeface="Calibri" panose="020F0502020204030204" pitchFamily="34" charset="0"/>
                          <a:ea typeface="黑体" panose="02010609060101010101" pitchFamily="49" charset="-122"/>
                        </a:defRPr>
                      </a:lvl1pPr>
                      <a:lvl2pPr marL="742950" indent="-28575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10000"/>
                        </a:spcBef>
                        <a:buFont typeface="Wingdings" panose="05000000000000000000" pitchFamily="2" charset="2"/>
                        <a:defRPr sz="2000">
                          <a:solidFill>
                            <a:schemeClr val="tx1"/>
                          </a:solidFill>
                          <a:latin typeface="Times New Roman" panose="02020603050405020304" pitchFamily="18" charset="0"/>
                          <a:ea typeface="楷体_GB2312" pitchFamily="49" charset="-122"/>
                        </a:defRPr>
                      </a:lvl3pPr>
                      <a:lvl4pPr marL="16002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 typeface="Arial" panose="020B0604020202020204" pitchFamily="34" charset="0"/>
                        <a:buNone/>
                      </a:pPr>
                      <a:r>
                        <a:rPr kumimoji="0" lang="zh-CN" altLang="zh-CN" sz="2000" b="0" i="0" u="none" strike="noStrike" cap="none" normalizeH="0" baseline="0" dirty="0">
                          <a:ln>
                            <a:noFill/>
                          </a:ln>
                          <a:solidFill>
                            <a:srgbClr val="000000"/>
                          </a:solidFill>
                          <a:effectLst/>
                          <a:latin typeface="Times New Roman" panose="02020603050405020304" pitchFamily="18" charset="0"/>
                          <a:ea typeface="黑体" panose="02010609060101010101" pitchFamily="49" charset="-122"/>
                        </a:rPr>
                        <a:t>男</a:t>
                      </a:r>
                      <a:endParaRPr kumimoji="0" lang="zh-CN" altLang="zh-CN" sz="2000" b="0" i="0" u="none" strike="noStrike" cap="none" normalizeH="0" baseline="0" dirty="0">
                        <a:ln>
                          <a:noFill/>
                        </a:ln>
                        <a:solidFill>
                          <a:srgbClr val="000000"/>
                        </a:solidFill>
                        <a:effectLst/>
                        <a:latin typeface="Times New Roman" panose="02020603050405020304" pitchFamily="18" charset="0"/>
                        <a:ea typeface="黑体" panose="02010609060101010101" pitchFamily="49" charset="-122"/>
                      </a:endParaRPr>
                    </a:p>
                  </a:txBody>
                  <a:tcPr marL="9525" marR="9525" marT="952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342900">
                <a:tc>
                  <a:txBody>
                    <a:bodyPr/>
                    <a:lstStyle>
                      <a:lvl1pPr algn="l" eaLnBrk="0" hangingPunct="0">
                        <a:spcBef>
                          <a:spcPct val="10000"/>
                        </a:spcBef>
                        <a:buFont typeface="Wingdings" panose="05000000000000000000" pitchFamily="2" charset="2"/>
                        <a:defRPr sz="2000">
                          <a:solidFill>
                            <a:schemeClr val="tx1"/>
                          </a:solidFill>
                          <a:latin typeface="Calibri" panose="020F0502020204030204" pitchFamily="34" charset="0"/>
                          <a:ea typeface="黑体" panose="02010609060101010101" pitchFamily="49" charset="-122"/>
                        </a:defRPr>
                      </a:lvl1pPr>
                      <a:lvl2pPr marL="742950" indent="-28575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10000"/>
                        </a:spcBef>
                        <a:buFont typeface="Wingdings" panose="05000000000000000000" pitchFamily="2" charset="2"/>
                        <a:defRPr sz="2000">
                          <a:solidFill>
                            <a:schemeClr val="tx1"/>
                          </a:solidFill>
                          <a:latin typeface="Times New Roman" panose="02020603050405020304" pitchFamily="18" charset="0"/>
                          <a:ea typeface="楷体_GB2312" pitchFamily="49" charset="-122"/>
                        </a:defRPr>
                      </a:lvl3pPr>
                      <a:lvl4pPr marL="16002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 typeface="Arial" panose="020B0604020202020204" pitchFamily="34" charset="0"/>
                        <a:buNone/>
                      </a:pPr>
                      <a:r>
                        <a:rPr kumimoji="0" lang="en-US" altLang="zh-CN" sz="2000" b="0" i="0" u="none" strike="noStrike" cap="none" normalizeH="0" baseline="0" dirty="0">
                          <a:ln>
                            <a:noFill/>
                          </a:ln>
                          <a:solidFill>
                            <a:srgbClr val="000000"/>
                          </a:solidFill>
                          <a:effectLst/>
                          <a:latin typeface="Times New Roman" panose="02020603050405020304" pitchFamily="18" charset="0"/>
                          <a:ea typeface="黑体" panose="02010609060101010101" pitchFamily="49" charset="-122"/>
                        </a:rPr>
                        <a:t>2020006</a:t>
                      </a:r>
                      <a:endParaRPr kumimoji="0" lang="en-US" altLang="zh-CN" sz="2000" b="0" i="0" u="none" strike="noStrike" cap="none" normalizeH="0" baseline="0" dirty="0">
                        <a:ln>
                          <a:noFill/>
                        </a:ln>
                        <a:solidFill>
                          <a:srgbClr val="000000"/>
                        </a:solidFill>
                        <a:effectLst/>
                        <a:latin typeface="Times New Roman" panose="02020603050405020304" pitchFamily="18" charset="0"/>
                        <a:ea typeface="黑体" panose="02010609060101010101" pitchFamily="49" charset="-122"/>
                      </a:endParaRPr>
                    </a:p>
                  </a:txBody>
                  <a:tcPr marL="9525" marR="9525" marT="952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lgn="l" eaLnBrk="0" hangingPunct="0">
                        <a:spcBef>
                          <a:spcPct val="10000"/>
                        </a:spcBef>
                        <a:buFont typeface="Wingdings" panose="05000000000000000000" pitchFamily="2" charset="2"/>
                        <a:defRPr sz="2000">
                          <a:solidFill>
                            <a:schemeClr val="tx1"/>
                          </a:solidFill>
                          <a:latin typeface="Calibri" panose="020F0502020204030204" pitchFamily="34" charset="0"/>
                          <a:ea typeface="黑体" panose="02010609060101010101" pitchFamily="49" charset="-122"/>
                        </a:defRPr>
                      </a:lvl1pPr>
                      <a:lvl2pPr marL="742950" indent="-28575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10000"/>
                        </a:spcBef>
                        <a:buFont typeface="Wingdings" panose="05000000000000000000" pitchFamily="2" charset="2"/>
                        <a:defRPr sz="2000">
                          <a:solidFill>
                            <a:schemeClr val="tx1"/>
                          </a:solidFill>
                          <a:latin typeface="Times New Roman" panose="02020603050405020304" pitchFamily="18" charset="0"/>
                          <a:ea typeface="楷体_GB2312" pitchFamily="49" charset="-122"/>
                        </a:defRPr>
                      </a:lvl3pPr>
                      <a:lvl4pPr marL="16002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 typeface="Arial" panose="020B0604020202020204" pitchFamily="34" charset="0"/>
                        <a:buNone/>
                      </a:pPr>
                      <a:r>
                        <a:rPr kumimoji="0" lang="zh-CN" altLang="zh-CN" sz="2000" b="0" i="0" u="none" strike="noStrike" cap="none" normalizeH="0" baseline="0">
                          <a:ln>
                            <a:noFill/>
                          </a:ln>
                          <a:solidFill>
                            <a:srgbClr val="000000"/>
                          </a:solidFill>
                          <a:effectLst/>
                          <a:latin typeface="Times New Roman" panose="02020603050405020304" pitchFamily="18" charset="0"/>
                          <a:ea typeface="黑体" panose="02010609060101010101" pitchFamily="49" charset="-122"/>
                        </a:rPr>
                        <a:t>李小燕</a:t>
                      </a:r>
                      <a:endParaRPr kumimoji="0" lang="zh-CN" altLang="zh-CN" sz="2000" b="0" i="0" u="none" strike="noStrike" cap="none" normalizeH="0" baseline="0">
                        <a:ln>
                          <a:noFill/>
                        </a:ln>
                        <a:solidFill>
                          <a:srgbClr val="000000"/>
                        </a:solidFill>
                        <a:effectLst/>
                        <a:latin typeface="Times New Roman" panose="02020603050405020304" pitchFamily="18" charset="0"/>
                        <a:ea typeface="黑体" panose="02010609060101010101" pitchFamily="49" charset="-122"/>
                      </a:endParaRPr>
                    </a:p>
                  </a:txBody>
                  <a:tcPr marL="9525" marR="9525" marT="952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lgn="l" eaLnBrk="0" hangingPunct="0">
                        <a:spcBef>
                          <a:spcPct val="10000"/>
                        </a:spcBef>
                        <a:buFont typeface="Wingdings" panose="05000000000000000000" pitchFamily="2" charset="2"/>
                        <a:defRPr sz="2000">
                          <a:solidFill>
                            <a:schemeClr val="tx1"/>
                          </a:solidFill>
                          <a:latin typeface="Calibri" panose="020F0502020204030204" pitchFamily="34" charset="0"/>
                          <a:ea typeface="黑体" panose="02010609060101010101" pitchFamily="49" charset="-122"/>
                        </a:defRPr>
                      </a:lvl1pPr>
                      <a:lvl2pPr marL="742950" indent="-28575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10000"/>
                        </a:spcBef>
                        <a:buFont typeface="Wingdings" panose="05000000000000000000" pitchFamily="2" charset="2"/>
                        <a:defRPr sz="2000">
                          <a:solidFill>
                            <a:schemeClr val="tx1"/>
                          </a:solidFill>
                          <a:latin typeface="Times New Roman" panose="02020603050405020304" pitchFamily="18" charset="0"/>
                          <a:ea typeface="楷体_GB2312" pitchFamily="49" charset="-122"/>
                        </a:defRPr>
                      </a:lvl3pPr>
                      <a:lvl4pPr marL="16002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 typeface="Arial" panose="020B0604020202020204" pitchFamily="34" charset="0"/>
                        <a:buNone/>
                      </a:pPr>
                      <a:r>
                        <a:rPr kumimoji="0" lang="en-US" altLang="zh-CN" sz="2000" b="0" i="0" u="none" strike="noStrike" cap="none" normalizeH="0" baseline="0">
                          <a:ln>
                            <a:noFill/>
                          </a:ln>
                          <a:solidFill>
                            <a:srgbClr val="000000"/>
                          </a:solidFill>
                          <a:effectLst/>
                          <a:latin typeface="Times New Roman" panose="02020603050405020304" pitchFamily="18" charset="0"/>
                          <a:ea typeface="黑体" panose="02010609060101010101" pitchFamily="49" charset="-122"/>
                        </a:rPr>
                        <a:t>16</a:t>
                      </a:r>
                      <a:endParaRPr kumimoji="0" lang="en-US" altLang="zh-CN" sz="2000" b="0" i="0" u="none" strike="noStrike" cap="none" normalizeH="0" baseline="0">
                        <a:ln>
                          <a:noFill/>
                        </a:ln>
                        <a:solidFill>
                          <a:srgbClr val="000000"/>
                        </a:solidFill>
                        <a:effectLst/>
                        <a:latin typeface="Times New Roman" panose="02020603050405020304" pitchFamily="18" charset="0"/>
                        <a:ea typeface="黑体" panose="02010609060101010101" pitchFamily="49" charset="-122"/>
                      </a:endParaRPr>
                    </a:p>
                  </a:txBody>
                  <a:tcPr marL="9525" marR="9525" marT="952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lgn="l" eaLnBrk="0" hangingPunct="0">
                        <a:spcBef>
                          <a:spcPct val="10000"/>
                        </a:spcBef>
                        <a:buFont typeface="Wingdings" panose="05000000000000000000" pitchFamily="2" charset="2"/>
                        <a:defRPr sz="2000">
                          <a:solidFill>
                            <a:schemeClr val="tx1"/>
                          </a:solidFill>
                          <a:latin typeface="Calibri" panose="020F0502020204030204" pitchFamily="34" charset="0"/>
                          <a:ea typeface="黑体" panose="02010609060101010101" pitchFamily="49" charset="-122"/>
                        </a:defRPr>
                      </a:lvl1pPr>
                      <a:lvl2pPr marL="742950" indent="-28575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10000"/>
                        </a:spcBef>
                        <a:buFont typeface="Wingdings" panose="05000000000000000000" pitchFamily="2" charset="2"/>
                        <a:defRPr sz="2000">
                          <a:solidFill>
                            <a:schemeClr val="tx1"/>
                          </a:solidFill>
                          <a:latin typeface="Times New Roman" panose="02020603050405020304" pitchFamily="18" charset="0"/>
                          <a:ea typeface="楷体_GB2312" pitchFamily="49" charset="-122"/>
                        </a:defRPr>
                      </a:lvl3pPr>
                      <a:lvl4pPr marL="16002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 typeface="Arial" panose="020B0604020202020204" pitchFamily="34" charset="0"/>
                        <a:buNone/>
                      </a:pPr>
                      <a:r>
                        <a:rPr kumimoji="0" lang="zh-CN" altLang="zh-CN" sz="2000" b="0" i="0" u="none" strike="noStrike" cap="none" normalizeH="0" baseline="0" dirty="0">
                          <a:ln>
                            <a:noFill/>
                          </a:ln>
                          <a:solidFill>
                            <a:srgbClr val="000000"/>
                          </a:solidFill>
                          <a:effectLst/>
                          <a:latin typeface="Times New Roman" panose="02020603050405020304" pitchFamily="18" charset="0"/>
                          <a:ea typeface="黑体" panose="02010609060101010101" pitchFamily="49" charset="-122"/>
                        </a:rPr>
                        <a:t>女</a:t>
                      </a:r>
                      <a:endParaRPr kumimoji="0" lang="zh-CN" altLang="zh-CN" sz="2000" b="0" i="0" u="none" strike="noStrike" cap="none" normalizeH="0" baseline="0" dirty="0">
                        <a:ln>
                          <a:noFill/>
                        </a:ln>
                        <a:solidFill>
                          <a:srgbClr val="000000"/>
                        </a:solidFill>
                        <a:effectLst/>
                        <a:latin typeface="Times New Roman" panose="02020603050405020304" pitchFamily="18" charset="0"/>
                        <a:ea typeface="黑体" panose="02010609060101010101" pitchFamily="49" charset="-122"/>
                      </a:endParaRPr>
                    </a:p>
                  </a:txBody>
                  <a:tcPr marL="9525" marR="9525" marT="952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bl>
          </a:graphicData>
        </a:graphic>
      </p:graphicFrame>
      <p:sp>
        <p:nvSpPr>
          <p:cNvPr id="7215" name="矩形 8"/>
          <p:cNvSpPr/>
          <p:nvPr>
            <p:custDataLst>
              <p:tags r:id="rId3"/>
            </p:custDataLst>
          </p:nvPr>
        </p:nvSpPr>
        <p:spPr>
          <a:xfrm>
            <a:off x="4573588" y="1185545"/>
            <a:ext cx="3457575" cy="2519363"/>
          </a:xfrm>
          <a:prstGeom prst="rect">
            <a:avLst/>
          </a:prstGeom>
          <a:solidFill>
            <a:srgbClr val="DCE6F2"/>
          </a:solidFill>
          <a:ln w="38100" cap="flat" cmpd="sng">
            <a:solidFill>
              <a:srgbClr val="0000FF"/>
            </a:solidFill>
            <a:prstDash val="solid"/>
            <a:bevel/>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en-US" sz="1800" dirty="0">
              <a:latin typeface="Arial" panose="020B0604020202020204" pitchFamily="34" charset="0"/>
              <a:ea typeface="宋体" panose="02010600030101010101" pitchFamily="2" charset="-122"/>
            </a:endParaRPr>
          </a:p>
        </p:txBody>
      </p:sp>
      <p:sp>
        <p:nvSpPr>
          <p:cNvPr id="7216" name="矩形 9"/>
          <p:cNvSpPr/>
          <p:nvPr>
            <p:custDataLst>
              <p:tags r:id="rId4"/>
            </p:custDataLst>
          </p:nvPr>
        </p:nvSpPr>
        <p:spPr>
          <a:xfrm>
            <a:off x="1112838" y="3718560"/>
            <a:ext cx="3457575" cy="2520950"/>
          </a:xfrm>
          <a:prstGeom prst="rect">
            <a:avLst/>
          </a:prstGeom>
          <a:solidFill>
            <a:srgbClr val="DCE6F2"/>
          </a:solidFill>
          <a:ln w="38100" cap="flat" cmpd="sng">
            <a:solidFill>
              <a:srgbClr val="0000FF"/>
            </a:solidFill>
            <a:prstDash val="solid"/>
            <a:bevel/>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en-US" sz="1800" dirty="0">
              <a:latin typeface="Arial" panose="020B0604020202020204" pitchFamily="34" charset="0"/>
              <a:ea typeface="宋体" panose="02010600030101010101" pitchFamily="2" charset="-122"/>
            </a:endParaRPr>
          </a:p>
        </p:txBody>
      </p:sp>
      <p:sp>
        <p:nvSpPr>
          <p:cNvPr id="7217" name="矩形 10"/>
          <p:cNvSpPr/>
          <p:nvPr>
            <p:custDataLst>
              <p:tags r:id="rId5"/>
            </p:custDataLst>
          </p:nvPr>
        </p:nvSpPr>
        <p:spPr>
          <a:xfrm>
            <a:off x="4571048" y="3718560"/>
            <a:ext cx="3457575" cy="2520950"/>
          </a:xfrm>
          <a:prstGeom prst="rect">
            <a:avLst/>
          </a:prstGeom>
          <a:solidFill>
            <a:srgbClr val="DCE6F2"/>
          </a:solidFill>
          <a:ln w="38100" cap="flat" cmpd="sng">
            <a:solidFill>
              <a:srgbClr val="0000FF"/>
            </a:solidFill>
            <a:prstDash val="solid"/>
            <a:bevel/>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en-US" sz="1800" dirty="0">
              <a:latin typeface="Arial" panose="020B0604020202020204" pitchFamily="34" charset="0"/>
              <a:ea typeface="宋体" panose="02010600030101010101" pitchFamily="2" charset="-122"/>
            </a:endParaRPr>
          </a:p>
        </p:txBody>
      </p:sp>
      <p:graphicFrame>
        <p:nvGraphicFramePr>
          <p:cNvPr id="7218" name="Group 50"/>
          <p:cNvGraphicFramePr>
            <a:graphicFrameLocks noGrp="1"/>
          </p:cNvGraphicFramePr>
          <p:nvPr>
            <p:custDataLst>
              <p:tags r:id="rId6"/>
            </p:custDataLst>
          </p:nvPr>
        </p:nvGraphicFramePr>
        <p:xfrm>
          <a:off x="4705350" y="1228408"/>
          <a:ext cx="3263900" cy="2390775"/>
        </p:xfrm>
        <a:graphic>
          <a:graphicData uri="http://schemas.openxmlformats.org/drawingml/2006/table">
            <a:tbl>
              <a:tblPr/>
              <a:tblGrid>
                <a:gridCol w="977900"/>
                <a:gridCol w="939800"/>
                <a:gridCol w="673100"/>
                <a:gridCol w="673100"/>
              </a:tblGrid>
              <a:tr h="333375">
                <a:tc>
                  <a:txBody>
                    <a:bodyPr/>
                    <a:lstStyle>
                      <a:lvl1pPr algn="l" eaLnBrk="0" hangingPunct="0">
                        <a:spcBef>
                          <a:spcPct val="10000"/>
                        </a:spcBef>
                        <a:buFont typeface="Wingdings" panose="05000000000000000000" pitchFamily="2" charset="2"/>
                        <a:defRPr sz="2000">
                          <a:solidFill>
                            <a:schemeClr val="tx1"/>
                          </a:solidFill>
                          <a:latin typeface="Calibri" panose="020F0502020204030204" pitchFamily="34" charset="0"/>
                          <a:ea typeface="黑体" panose="02010609060101010101" pitchFamily="49" charset="-122"/>
                        </a:defRPr>
                      </a:lvl1pPr>
                      <a:lvl2pPr marL="742950" indent="-28575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10000"/>
                        </a:spcBef>
                        <a:buFont typeface="Wingdings" panose="05000000000000000000" pitchFamily="2" charset="2"/>
                        <a:defRPr sz="2000">
                          <a:solidFill>
                            <a:schemeClr val="tx1"/>
                          </a:solidFill>
                          <a:latin typeface="Times New Roman" panose="02020603050405020304" pitchFamily="18" charset="0"/>
                          <a:ea typeface="楷体_GB2312" pitchFamily="49" charset="-122"/>
                        </a:defRPr>
                      </a:lvl3pPr>
                      <a:lvl4pPr marL="16002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 typeface="Arial" panose="020B0604020202020204" pitchFamily="34" charset="0"/>
                        <a:buNone/>
                      </a:pPr>
                      <a:r>
                        <a:rPr kumimoji="0" lang="zh-CN" altLang="zh-CN" sz="2000" b="0" i="0" u="none" strike="noStrike" cap="none" normalizeH="0" baseline="0">
                          <a:ln>
                            <a:noFill/>
                          </a:ln>
                          <a:solidFill>
                            <a:srgbClr val="000000"/>
                          </a:solidFill>
                          <a:effectLst/>
                          <a:latin typeface="Times New Roman" panose="02020603050405020304" pitchFamily="18" charset="0"/>
                          <a:ea typeface="黑体" panose="02010609060101010101" pitchFamily="49" charset="-122"/>
                        </a:rPr>
                        <a:t>学号</a:t>
                      </a:r>
                      <a:endParaRPr kumimoji="0" lang="zh-CN" altLang="zh-CN" sz="2000" b="0" i="0" u="none" strike="noStrike" cap="none" normalizeH="0" baseline="0">
                        <a:ln>
                          <a:noFill/>
                        </a:ln>
                        <a:solidFill>
                          <a:srgbClr val="000000"/>
                        </a:solidFill>
                        <a:effectLst/>
                        <a:latin typeface="Times New Roman" panose="02020603050405020304" pitchFamily="18" charset="0"/>
                        <a:ea typeface="黑体" panose="02010609060101010101" pitchFamily="49" charset="-122"/>
                      </a:endParaRPr>
                    </a:p>
                  </a:txBody>
                  <a:tcPr marL="9525" marR="9525" marT="952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lgn="l" eaLnBrk="0" hangingPunct="0">
                        <a:spcBef>
                          <a:spcPct val="10000"/>
                        </a:spcBef>
                        <a:buFont typeface="Wingdings" panose="05000000000000000000" pitchFamily="2" charset="2"/>
                        <a:defRPr sz="2000">
                          <a:solidFill>
                            <a:schemeClr val="tx1"/>
                          </a:solidFill>
                          <a:latin typeface="Calibri" panose="020F0502020204030204" pitchFamily="34" charset="0"/>
                          <a:ea typeface="黑体" panose="02010609060101010101" pitchFamily="49" charset="-122"/>
                        </a:defRPr>
                      </a:lvl1pPr>
                      <a:lvl2pPr marL="742950" indent="-28575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10000"/>
                        </a:spcBef>
                        <a:buFont typeface="Wingdings" panose="05000000000000000000" pitchFamily="2" charset="2"/>
                        <a:defRPr sz="2000">
                          <a:solidFill>
                            <a:schemeClr val="tx1"/>
                          </a:solidFill>
                          <a:latin typeface="Times New Roman" panose="02020603050405020304" pitchFamily="18" charset="0"/>
                          <a:ea typeface="楷体_GB2312" pitchFamily="49" charset="-122"/>
                        </a:defRPr>
                      </a:lvl3pPr>
                      <a:lvl4pPr marL="16002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 typeface="Arial" panose="020B0604020202020204" pitchFamily="34" charset="0"/>
                        <a:buNone/>
                      </a:pPr>
                      <a:r>
                        <a:rPr kumimoji="0" lang="zh-CN" altLang="zh-CN" sz="2000" b="0" i="0" u="none" strike="noStrike" cap="none" normalizeH="0" baseline="0">
                          <a:ln>
                            <a:noFill/>
                          </a:ln>
                          <a:solidFill>
                            <a:srgbClr val="FF0000"/>
                          </a:solidFill>
                          <a:effectLst/>
                          <a:latin typeface="Times New Roman" panose="02020603050405020304" pitchFamily="18" charset="0"/>
                          <a:ea typeface="黑体" panose="02010609060101010101" pitchFamily="49" charset="-122"/>
                        </a:rPr>
                        <a:t>姓名</a:t>
                      </a:r>
                      <a:endParaRPr kumimoji="0" lang="zh-CN" altLang="zh-CN" sz="2000" b="0" i="0" u="none" strike="noStrike" cap="none" normalizeH="0" baseline="0">
                        <a:ln>
                          <a:noFill/>
                        </a:ln>
                        <a:solidFill>
                          <a:srgbClr val="FF0000"/>
                        </a:solidFill>
                        <a:effectLst/>
                        <a:latin typeface="Times New Roman" panose="02020603050405020304" pitchFamily="18" charset="0"/>
                        <a:ea typeface="黑体" panose="02010609060101010101" pitchFamily="49" charset="-122"/>
                      </a:endParaRPr>
                    </a:p>
                  </a:txBody>
                  <a:tcPr marL="9525" marR="9525" marT="952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lgn="l" eaLnBrk="0" hangingPunct="0">
                        <a:spcBef>
                          <a:spcPct val="10000"/>
                        </a:spcBef>
                        <a:buFont typeface="Wingdings" panose="05000000000000000000" pitchFamily="2" charset="2"/>
                        <a:defRPr sz="2000">
                          <a:solidFill>
                            <a:schemeClr val="tx1"/>
                          </a:solidFill>
                          <a:latin typeface="Calibri" panose="020F0502020204030204" pitchFamily="34" charset="0"/>
                          <a:ea typeface="黑体" panose="02010609060101010101" pitchFamily="49" charset="-122"/>
                        </a:defRPr>
                      </a:lvl1pPr>
                      <a:lvl2pPr marL="742950" indent="-28575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10000"/>
                        </a:spcBef>
                        <a:buFont typeface="Wingdings" panose="05000000000000000000" pitchFamily="2" charset="2"/>
                        <a:defRPr sz="2000">
                          <a:solidFill>
                            <a:schemeClr val="tx1"/>
                          </a:solidFill>
                          <a:latin typeface="Times New Roman" panose="02020603050405020304" pitchFamily="18" charset="0"/>
                          <a:ea typeface="楷体_GB2312" pitchFamily="49" charset="-122"/>
                        </a:defRPr>
                      </a:lvl3pPr>
                      <a:lvl4pPr marL="16002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 typeface="Arial" panose="020B0604020202020204" pitchFamily="34" charset="0"/>
                        <a:buNone/>
                      </a:pPr>
                      <a:r>
                        <a:rPr kumimoji="0" lang="zh-CN" altLang="zh-CN" sz="2000" b="0" i="0" u="none" strike="noStrike" cap="none" normalizeH="0" baseline="0">
                          <a:ln>
                            <a:noFill/>
                          </a:ln>
                          <a:solidFill>
                            <a:srgbClr val="000000"/>
                          </a:solidFill>
                          <a:effectLst/>
                          <a:latin typeface="Times New Roman" panose="02020603050405020304" pitchFamily="18" charset="0"/>
                          <a:ea typeface="黑体" panose="02010609060101010101" pitchFamily="49" charset="-122"/>
                        </a:rPr>
                        <a:t>年龄</a:t>
                      </a:r>
                      <a:endParaRPr kumimoji="0" lang="zh-CN" altLang="zh-CN" sz="2000" b="0" i="0" u="none" strike="noStrike" cap="none" normalizeH="0" baseline="0">
                        <a:ln>
                          <a:noFill/>
                        </a:ln>
                        <a:solidFill>
                          <a:srgbClr val="000000"/>
                        </a:solidFill>
                        <a:effectLst/>
                        <a:latin typeface="Times New Roman" panose="02020603050405020304" pitchFamily="18" charset="0"/>
                        <a:ea typeface="黑体" panose="02010609060101010101" pitchFamily="49" charset="-122"/>
                      </a:endParaRPr>
                    </a:p>
                  </a:txBody>
                  <a:tcPr marL="9525" marR="9525" marT="952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lgn="l" eaLnBrk="0" hangingPunct="0">
                        <a:spcBef>
                          <a:spcPct val="10000"/>
                        </a:spcBef>
                        <a:buFont typeface="Wingdings" panose="05000000000000000000" pitchFamily="2" charset="2"/>
                        <a:defRPr sz="2000">
                          <a:solidFill>
                            <a:schemeClr val="tx1"/>
                          </a:solidFill>
                          <a:latin typeface="Calibri" panose="020F0502020204030204" pitchFamily="34" charset="0"/>
                          <a:ea typeface="黑体" panose="02010609060101010101" pitchFamily="49" charset="-122"/>
                        </a:defRPr>
                      </a:lvl1pPr>
                      <a:lvl2pPr marL="742950" indent="-28575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10000"/>
                        </a:spcBef>
                        <a:buFont typeface="Wingdings" panose="05000000000000000000" pitchFamily="2" charset="2"/>
                        <a:defRPr sz="2000">
                          <a:solidFill>
                            <a:schemeClr val="tx1"/>
                          </a:solidFill>
                          <a:latin typeface="Times New Roman" panose="02020603050405020304" pitchFamily="18" charset="0"/>
                          <a:ea typeface="楷体_GB2312" pitchFamily="49" charset="-122"/>
                        </a:defRPr>
                      </a:lvl3pPr>
                      <a:lvl4pPr marL="16002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 typeface="Arial" panose="020B0604020202020204" pitchFamily="34" charset="0"/>
                        <a:buNone/>
                      </a:pPr>
                      <a:r>
                        <a:rPr kumimoji="0" lang="zh-CN" altLang="zh-CN" sz="2000" b="0" i="0" u="none" strike="noStrike" cap="none" normalizeH="0" baseline="0">
                          <a:ln>
                            <a:noFill/>
                          </a:ln>
                          <a:solidFill>
                            <a:srgbClr val="000000"/>
                          </a:solidFill>
                          <a:effectLst/>
                          <a:latin typeface="Times New Roman" panose="02020603050405020304" pitchFamily="18" charset="0"/>
                          <a:ea typeface="黑体" panose="02010609060101010101" pitchFamily="49" charset="-122"/>
                        </a:rPr>
                        <a:t>性别</a:t>
                      </a:r>
                      <a:endParaRPr kumimoji="0" lang="zh-CN" altLang="zh-CN" sz="2000" b="0" i="0" u="none" strike="noStrike" cap="none" normalizeH="0" baseline="0">
                        <a:ln>
                          <a:noFill/>
                        </a:ln>
                        <a:solidFill>
                          <a:srgbClr val="000000"/>
                        </a:solidFill>
                        <a:effectLst/>
                        <a:latin typeface="Times New Roman" panose="02020603050405020304" pitchFamily="18" charset="0"/>
                        <a:ea typeface="黑体" panose="02010609060101010101" pitchFamily="49" charset="-122"/>
                      </a:endParaRPr>
                    </a:p>
                  </a:txBody>
                  <a:tcPr marL="9525" marR="9525" marT="952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342900">
                <a:tc>
                  <a:txBody>
                    <a:bodyPr/>
                    <a:lstStyle>
                      <a:lvl1pPr algn="l" eaLnBrk="0" hangingPunct="0">
                        <a:spcBef>
                          <a:spcPct val="10000"/>
                        </a:spcBef>
                        <a:buFont typeface="Wingdings" panose="05000000000000000000" pitchFamily="2" charset="2"/>
                        <a:defRPr sz="2000">
                          <a:solidFill>
                            <a:schemeClr val="tx1"/>
                          </a:solidFill>
                          <a:latin typeface="Calibri" panose="020F0502020204030204" pitchFamily="34" charset="0"/>
                          <a:ea typeface="黑体" panose="02010609060101010101" pitchFamily="49" charset="-122"/>
                        </a:defRPr>
                      </a:lvl1pPr>
                      <a:lvl2pPr marL="742950" indent="-28575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10000"/>
                        </a:spcBef>
                        <a:buFont typeface="Wingdings" panose="05000000000000000000" pitchFamily="2" charset="2"/>
                        <a:defRPr sz="2000">
                          <a:solidFill>
                            <a:schemeClr val="tx1"/>
                          </a:solidFill>
                          <a:latin typeface="Times New Roman" panose="02020603050405020304" pitchFamily="18" charset="0"/>
                          <a:ea typeface="楷体_GB2312" pitchFamily="49" charset="-122"/>
                        </a:defRPr>
                      </a:lvl3pPr>
                      <a:lvl4pPr marL="16002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 typeface="Arial" panose="020B0604020202020204" pitchFamily="34" charset="0"/>
                        <a:buNone/>
                      </a:pPr>
                      <a:r>
                        <a:rPr kumimoji="0" lang="en-US" altLang="zh-CN" sz="2000" b="0" i="0" u="none" strike="noStrike" cap="none" normalizeH="0" baseline="0" dirty="0">
                          <a:ln>
                            <a:noFill/>
                          </a:ln>
                          <a:solidFill>
                            <a:srgbClr val="000000"/>
                          </a:solidFill>
                          <a:effectLst/>
                          <a:latin typeface="Times New Roman" panose="02020603050405020304" pitchFamily="18" charset="0"/>
                          <a:ea typeface="黑体" panose="02010609060101010101" pitchFamily="49" charset="-122"/>
                        </a:rPr>
                        <a:t>2020006</a:t>
                      </a:r>
                      <a:endParaRPr kumimoji="0" lang="en-US" altLang="zh-CN" sz="2000" b="0" i="0" u="none" strike="noStrike" cap="none" normalizeH="0" baseline="0" dirty="0">
                        <a:ln>
                          <a:noFill/>
                        </a:ln>
                        <a:solidFill>
                          <a:srgbClr val="000000"/>
                        </a:solidFill>
                        <a:effectLst/>
                        <a:latin typeface="Times New Roman" panose="02020603050405020304" pitchFamily="18" charset="0"/>
                        <a:ea typeface="黑体" panose="02010609060101010101" pitchFamily="49" charset="-122"/>
                      </a:endParaRPr>
                    </a:p>
                  </a:txBody>
                  <a:tcPr marL="9525" marR="9525" marT="952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lgn="l" eaLnBrk="0" hangingPunct="0">
                        <a:spcBef>
                          <a:spcPct val="10000"/>
                        </a:spcBef>
                        <a:buFont typeface="Wingdings" panose="05000000000000000000" pitchFamily="2" charset="2"/>
                        <a:defRPr sz="2000">
                          <a:solidFill>
                            <a:schemeClr val="tx1"/>
                          </a:solidFill>
                          <a:latin typeface="Calibri" panose="020F0502020204030204" pitchFamily="34" charset="0"/>
                          <a:ea typeface="黑体" panose="02010609060101010101" pitchFamily="49" charset="-122"/>
                        </a:defRPr>
                      </a:lvl1pPr>
                      <a:lvl2pPr marL="742950" indent="-28575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10000"/>
                        </a:spcBef>
                        <a:buFont typeface="Wingdings" panose="05000000000000000000" pitchFamily="2" charset="2"/>
                        <a:defRPr sz="2000">
                          <a:solidFill>
                            <a:schemeClr val="tx1"/>
                          </a:solidFill>
                          <a:latin typeface="Times New Roman" panose="02020603050405020304" pitchFamily="18" charset="0"/>
                          <a:ea typeface="楷体_GB2312" pitchFamily="49" charset="-122"/>
                        </a:defRPr>
                      </a:lvl3pPr>
                      <a:lvl4pPr marL="16002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 typeface="Arial" panose="020B0604020202020204" pitchFamily="34" charset="0"/>
                        <a:buNone/>
                      </a:pPr>
                      <a:r>
                        <a:rPr kumimoji="0" lang="zh-CN" altLang="zh-CN" sz="2000" b="0" i="0" u="none" strike="noStrike" cap="none" normalizeH="0" baseline="0">
                          <a:ln>
                            <a:noFill/>
                          </a:ln>
                          <a:solidFill>
                            <a:srgbClr val="000000"/>
                          </a:solidFill>
                          <a:effectLst/>
                          <a:latin typeface="Times New Roman" panose="02020603050405020304" pitchFamily="18" charset="0"/>
                          <a:ea typeface="黑体" panose="02010609060101010101" pitchFamily="49" charset="-122"/>
                        </a:rPr>
                        <a:t>李小燕</a:t>
                      </a:r>
                      <a:endParaRPr kumimoji="0" lang="zh-CN" altLang="zh-CN" sz="2000" b="0" i="0" u="none" strike="noStrike" cap="none" normalizeH="0" baseline="0">
                        <a:ln>
                          <a:noFill/>
                        </a:ln>
                        <a:solidFill>
                          <a:srgbClr val="000000"/>
                        </a:solidFill>
                        <a:effectLst/>
                        <a:latin typeface="Times New Roman" panose="02020603050405020304" pitchFamily="18" charset="0"/>
                        <a:ea typeface="黑体" panose="02010609060101010101" pitchFamily="49" charset="-122"/>
                      </a:endParaRPr>
                    </a:p>
                  </a:txBody>
                  <a:tcPr marL="9525" marR="9525" marT="952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lgn="l" eaLnBrk="0" hangingPunct="0">
                        <a:spcBef>
                          <a:spcPct val="10000"/>
                        </a:spcBef>
                        <a:buFont typeface="Wingdings" panose="05000000000000000000" pitchFamily="2" charset="2"/>
                        <a:defRPr sz="2000">
                          <a:solidFill>
                            <a:schemeClr val="tx1"/>
                          </a:solidFill>
                          <a:latin typeface="Calibri" panose="020F0502020204030204" pitchFamily="34" charset="0"/>
                          <a:ea typeface="黑体" panose="02010609060101010101" pitchFamily="49" charset="-122"/>
                        </a:defRPr>
                      </a:lvl1pPr>
                      <a:lvl2pPr marL="742950" indent="-28575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10000"/>
                        </a:spcBef>
                        <a:buFont typeface="Wingdings" panose="05000000000000000000" pitchFamily="2" charset="2"/>
                        <a:defRPr sz="2000">
                          <a:solidFill>
                            <a:schemeClr val="tx1"/>
                          </a:solidFill>
                          <a:latin typeface="Times New Roman" panose="02020603050405020304" pitchFamily="18" charset="0"/>
                          <a:ea typeface="楷体_GB2312" pitchFamily="49" charset="-122"/>
                        </a:defRPr>
                      </a:lvl3pPr>
                      <a:lvl4pPr marL="16002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 typeface="Arial" panose="020B0604020202020204" pitchFamily="34" charset="0"/>
                        <a:buNone/>
                      </a:pPr>
                      <a:r>
                        <a:rPr kumimoji="0" lang="en-US" altLang="zh-CN" sz="2000" b="0" i="0" u="none" strike="noStrike" cap="none" normalizeH="0" baseline="0">
                          <a:ln>
                            <a:noFill/>
                          </a:ln>
                          <a:solidFill>
                            <a:srgbClr val="000000"/>
                          </a:solidFill>
                          <a:effectLst/>
                          <a:latin typeface="Times New Roman" panose="02020603050405020304" pitchFamily="18" charset="0"/>
                          <a:ea typeface="黑体" panose="02010609060101010101" pitchFamily="49" charset="-122"/>
                        </a:rPr>
                        <a:t>16</a:t>
                      </a:r>
                      <a:endParaRPr kumimoji="0" lang="en-US" altLang="zh-CN" sz="2000" b="0" i="0" u="none" strike="noStrike" cap="none" normalizeH="0" baseline="0">
                        <a:ln>
                          <a:noFill/>
                        </a:ln>
                        <a:solidFill>
                          <a:srgbClr val="000000"/>
                        </a:solidFill>
                        <a:effectLst/>
                        <a:latin typeface="Times New Roman" panose="02020603050405020304" pitchFamily="18" charset="0"/>
                        <a:ea typeface="黑体" panose="02010609060101010101" pitchFamily="49" charset="-122"/>
                      </a:endParaRPr>
                    </a:p>
                  </a:txBody>
                  <a:tcPr marL="9525" marR="9525" marT="952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lgn="l" eaLnBrk="0" hangingPunct="0">
                        <a:spcBef>
                          <a:spcPct val="10000"/>
                        </a:spcBef>
                        <a:buFont typeface="Wingdings" panose="05000000000000000000" pitchFamily="2" charset="2"/>
                        <a:defRPr sz="2000">
                          <a:solidFill>
                            <a:schemeClr val="tx1"/>
                          </a:solidFill>
                          <a:latin typeface="Calibri" panose="020F0502020204030204" pitchFamily="34" charset="0"/>
                          <a:ea typeface="黑体" panose="02010609060101010101" pitchFamily="49" charset="-122"/>
                        </a:defRPr>
                      </a:lvl1pPr>
                      <a:lvl2pPr marL="742950" indent="-28575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10000"/>
                        </a:spcBef>
                        <a:buFont typeface="Wingdings" panose="05000000000000000000" pitchFamily="2" charset="2"/>
                        <a:defRPr sz="2000">
                          <a:solidFill>
                            <a:schemeClr val="tx1"/>
                          </a:solidFill>
                          <a:latin typeface="Times New Roman" panose="02020603050405020304" pitchFamily="18" charset="0"/>
                          <a:ea typeface="楷体_GB2312" pitchFamily="49" charset="-122"/>
                        </a:defRPr>
                      </a:lvl3pPr>
                      <a:lvl4pPr marL="16002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 typeface="Arial" panose="020B0604020202020204" pitchFamily="34" charset="0"/>
                        <a:buNone/>
                      </a:pPr>
                      <a:r>
                        <a:rPr kumimoji="0" lang="zh-CN" altLang="zh-CN" sz="2000" b="0" i="0" u="none" strike="noStrike" cap="none" normalizeH="0" baseline="0">
                          <a:ln>
                            <a:noFill/>
                          </a:ln>
                          <a:solidFill>
                            <a:srgbClr val="000000"/>
                          </a:solidFill>
                          <a:effectLst/>
                          <a:latin typeface="Times New Roman" panose="02020603050405020304" pitchFamily="18" charset="0"/>
                          <a:ea typeface="黑体" panose="02010609060101010101" pitchFamily="49" charset="-122"/>
                        </a:rPr>
                        <a:t>女</a:t>
                      </a:r>
                      <a:endParaRPr kumimoji="0" lang="zh-CN" altLang="zh-CN" sz="2000" b="0" i="0" u="none" strike="noStrike" cap="none" normalizeH="0" baseline="0">
                        <a:ln>
                          <a:noFill/>
                        </a:ln>
                        <a:solidFill>
                          <a:srgbClr val="000000"/>
                        </a:solidFill>
                        <a:effectLst/>
                        <a:latin typeface="Times New Roman" panose="02020603050405020304" pitchFamily="18" charset="0"/>
                        <a:ea typeface="黑体" panose="02010609060101010101" pitchFamily="49" charset="-122"/>
                      </a:endParaRPr>
                    </a:p>
                  </a:txBody>
                  <a:tcPr marL="9525" marR="9525" marT="952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342900">
                <a:tc>
                  <a:txBody>
                    <a:bodyPr/>
                    <a:lstStyle>
                      <a:lvl1pPr algn="l" eaLnBrk="0" hangingPunct="0">
                        <a:spcBef>
                          <a:spcPct val="10000"/>
                        </a:spcBef>
                        <a:buFont typeface="Wingdings" panose="05000000000000000000" pitchFamily="2" charset="2"/>
                        <a:defRPr sz="2000">
                          <a:solidFill>
                            <a:schemeClr val="tx1"/>
                          </a:solidFill>
                          <a:latin typeface="Calibri" panose="020F0502020204030204" pitchFamily="34" charset="0"/>
                          <a:ea typeface="黑体" panose="02010609060101010101" pitchFamily="49" charset="-122"/>
                        </a:defRPr>
                      </a:lvl1pPr>
                      <a:lvl2pPr marL="742950" indent="-28575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10000"/>
                        </a:spcBef>
                        <a:buFont typeface="Wingdings" panose="05000000000000000000" pitchFamily="2" charset="2"/>
                        <a:defRPr sz="2000">
                          <a:solidFill>
                            <a:schemeClr val="tx1"/>
                          </a:solidFill>
                          <a:latin typeface="Times New Roman" panose="02020603050405020304" pitchFamily="18" charset="0"/>
                          <a:ea typeface="楷体_GB2312" pitchFamily="49" charset="-122"/>
                        </a:defRPr>
                      </a:lvl3pPr>
                      <a:lvl4pPr marL="16002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 typeface="Arial" panose="020B0604020202020204" pitchFamily="34" charset="0"/>
                        <a:buNone/>
                      </a:pPr>
                      <a:r>
                        <a:rPr kumimoji="0" lang="en-US" altLang="zh-CN" sz="2000" b="0" i="0" u="none" strike="noStrike" cap="none" normalizeH="0" baseline="0" dirty="0">
                          <a:ln>
                            <a:noFill/>
                          </a:ln>
                          <a:solidFill>
                            <a:srgbClr val="000000"/>
                          </a:solidFill>
                          <a:effectLst/>
                          <a:latin typeface="Times New Roman" panose="02020603050405020304" pitchFamily="18" charset="0"/>
                          <a:ea typeface="黑体" panose="02010609060101010101" pitchFamily="49" charset="-122"/>
                        </a:rPr>
                        <a:t>2020002</a:t>
                      </a:r>
                      <a:endParaRPr kumimoji="0" lang="en-US" altLang="zh-CN" sz="2000" b="0" i="0" u="none" strike="noStrike" cap="none" normalizeH="0" baseline="0" dirty="0">
                        <a:ln>
                          <a:noFill/>
                        </a:ln>
                        <a:solidFill>
                          <a:srgbClr val="000000"/>
                        </a:solidFill>
                        <a:effectLst/>
                        <a:latin typeface="Times New Roman" panose="02020603050405020304" pitchFamily="18" charset="0"/>
                        <a:ea typeface="黑体" panose="02010609060101010101" pitchFamily="49" charset="-122"/>
                      </a:endParaRPr>
                    </a:p>
                  </a:txBody>
                  <a:tcPr marL="9525" marR="9525" marT="952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lgn="l" eaLnBrk="0" hangingPunct="0">
                        <a:spcBef>
                          <a:spcPct val="10000"/>
                        </a:spcBef>
                        <a:buFont typeface="Wingdings" panose="05000000000000000000" pitchFamily="2" charset="2"/>
                        <a:defRPr sz="2000">
                          <a:solidFill>
                            <a:schemeClr val="tx1"/>
                          </a:solidFill>
                          <a:latin typeface="Calibri" panose="020F0502020204030204" pitchFamily="34" charset="0"/>
                          <a:ea typeface="黑体" panose="02010609060101010101" pitchFamily="49" charset="-122"/>
                        </a:defRPr>
                      </a:lvl1pPr>
                      <a:lvl2pPr marL="742950" indent="-28575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10000"/>
                        </a:spcBef>
                        <a:buFont typeface="Wingdings" panose="05000000000000000000" pitchFamily="2" charset="2"/>
                        <a:defRPr sz="2000">
                          <a:solidFill>
                            <a:schemeClr val="tx1"/>
                          </a:solidFill>
                          <a:latin typeface="Times New Roman" panose="02020603050405020304" pitchFamily="18" charset="0"/>
                          <a:ea typeface="楷体_GB2312" pitchFamily="49" charset="-122"/>
                        </a:defRPr>
                      </a:lvl3pPr>
                      <a:lvl4pPr marL="16002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 typeface="Arial" panose="020B0604020202020204" pitchFamily="34" charset="0"/>
                        <a:buNone/>
                      </a:pPr>
                      <a:r>
                        <a:rPr kumimoji="0" lang="zh-CN" altLang="zh-CN" sz="2000" b="0" i="0" u="none" strike="noStrike" cap="none" normalizeH="0" baseline="0">
                          <a:ln>
                            <a:noFill/>
                          </a:ln>
                          <a:solidFill>
                            <a:srgbClr val="000000"/>
                          </a:solidFill>
                          <a:effectLst/>
                          <a:latin typeface="Times New Roman" panose="02020603050405020304" pitchFamily="18" charset="0"/>
                          <a:ea typeface="黑体" panose="02010609060101010101" pitchFamily="49" charset="-122"/>
                        </a:rPr>
                        <a:t>林一鹏</a:t>
                      </a:r>
                      <a:endParaRPr kumimoji="0" lang="zh-CN" altLang="zh-CN" sz="2000" b="0" i="0" u="none" strike="noStrike" cap="none" normalizeH="0" baseline="0">
                        <a:ln>
                          <a:noFill/>
                        </a:ln>
                        <a:solidFill>
                          <a:srgbClr val="000000"/>
                        </a:solidFill>
                        <a:effectLst/>
                        <a:latin typeface="Times New Roman" panose="02020603050405020304" pitchFamily="18" charset="0"/>
                        <a:ea typeface="黑体" panose="02010609060101010101" pitchFamily="49" charset="-122"/>
                      </a:endParaRPr>
                    </a:p>
                  </a:txBody>
                  <a:tcPr marL="9525" marR="9525" marT="952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lgn="l" eaLnBrk="0" hangingPunct="0">
                        <a:spcBef>
                          <a:spcPct val="10000"/>
                        </a:spcBef>
                        <a:buFont typeface="Wingdings" panose="05000000000000000000" pitchFamily="2" charset="2"/>
                        <a:defRPr sz="2000">
                          <a:solidFill>
                            <a:schemeClr val="tx1"/>
                          </a:solidFill>
                          <a:latin typeface="Calibri" panose="020F0502020204030204" pitchFamily="34" charset="0"/>
                          <a:ea typeface="黑体" panose="02010609060101010101" pitchFamily="49" charset="-122"/>
                        </a:defRPr>
                      </a:lvl1pPr>
                      <a:lvl2pPr marL="742950" indent="-28575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10000"/>
                        </a:spcBef>
                        <a:buFont typeface="Wingdings" panose="05000000000000000000" pitchFamily="2" charset="2"/>
                        <a:defRPr sz="2000">
                          <a:solidFill>
                            <a:schemeClr val="tx1"/>
                          </a:solidFill>
                          <a:latin typeface="Times New Roman" panose="02020603050405020304" pitchFamily="18" charset="0"/>
                          <a:ea typeface="楷体_GB2312" pitchFamily="49" charset="-122"/>
                        </a:defRPr>
                      </a:lvl3pPr>
                      <a:lvl4pPr marL="16002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 typeface="Arial" panose="020B0604020202020204" pitchFamily="34" charset="0"/>
                        <a:buNone/>
                      </a:pPr>
                      <a:r>
                        <a:rPr kumimoji="0" lang="en-US" altLang="zh-CN" sz="2000" b="0" i="0" u="none" strike="noStrike" cap="none" normalizeH="0" baseline="0">
                          <a:ln>
                            <a:noFill/>
                          </a:ln>
                          <a:solidFill>
                            <a:srgbClr val="000000"/>
                          </a:solidFill>
                          <a:effectLst/>
                          <a:latin typeface="Times New Roman" panose="02020603050405020304" pitchFamily="18" charset="0"/>
                          <a:ea typeface="黑体" panose="02010609060101010101" pitchFamily="49" charset="-122"/>
                        </a:rPr>
                        <a:t>19</a:t>
                      </a:r>
                      <a:endParaRPr kumimoji="0" lang="en-US" altLang="zh-CN" sz="2000" b="0" i="0" u="none" strike="noStrike" cap="none" normalizeH="0" baseline="0">
                        <a:ln>
                          <a:noFill/>
                        </a:ln>
                        <a:solidFill>
                          <a:srgbClr val="000000"/>
                        </a:solidFill>
                        <a:effectLst/>
                        <a:latin typeface="Times New Roman" panose="02020603050405020304" pitchFamily="18" charset="0"/>
                        <a:ea typeface="黑体" panose="02010609060101010101" pitchFamily="49" charset="-122"/>
                      </a:endParaRPr>
                    </a:p>
                  </a:txBody>
                  <a:tcPr marL="9525" marR="9525" marT="952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lgn="l" eaLnBrk="0" hangingPunct="0">
                        <a:spcBef>
                          <a:spcPct val="10000"/>
                        </a:spcBef>
                        <a:buFont typeface="Wingdings" panose="05000000000000000000" pitchFamily="2" charset="2"/>
                        <a:defRPr sz="2000">
                          <a:solidFill>
                            <a:schemeClr val="tx1"/>
                          </a:solidFill>
                          <a:latin typeface="Calibri" panose="020F0502020204030204" pitchFamily="34" charset="0"/>
                          <a:ea typeface="黑体" panose="02010609060101010101" pitchFamily="49" charset="-122"/>
                        </a:defRPr>
                      </a:lvl1pPr>
                      <a:lvl2pPr marL="742950" indent="-28575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10000"/>
                        </a:spcBef>
                        <a:buFont typeface="Wingdings" panose="05000000000000000000" pitchFamily="2" charset="2"/>
                        <a:defRPr sz="2000">
                          <a:solidFill>
                            <a:schemeClr val="tx1"/>
                          </a:solidFill>
                          <a:latin typeface="Times New Roman" panose="02020603050405020304" pitchFamily="18" charset="0"/>
                          <a:ea typeface="楷体_GB2312" pitchFamily="49" charset="-122"/>
                        </a:defRPr>
                      </a:lvl3pPr>
                      <a:lvl4pPr marL="16002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 typeface="Arial" panose="020B0604020202020204" pitchFamily="34" charset="0"/>
                        <a:buNone/>
                      </a:pPr>
                      <a:r>
                        <a:rPr kumimoji="0" lang="zh-CN" altLang="zh-CN" sz="2000" b="0" i="0" u="none" strike="noStrike" cap="none" normalizeH="0" baseline="0">
                          <a:ln>
                            <a:noFill/>
                          </a:ln>
                          <a:solidFill>
                            <a:srgbClr val="000000"/>
                          </a:solidFill>
                          <a:effectLst/>
                          <a:latin typeface="Times New Roman" panose="02020603050405020304" pitchFamily="18" charset="0"/>
                          <a:ea typeface="黑体" panose="02010609060101010101" pitchFamily="49" charset="-122"/>
                        </a:rPr>
                        <a:t>男</a:t>
                      </a:r>
                      <a:endParaRPr kumimoji="0" lang="zh-CN" altLang="zh-CN" sz="2000" b="0" i="0" u="none" strike="noStrike" cap="none" normalizeH="0" baseline="0">
                        <a:ln>
                          <a:noFill/>
                        </a:ln>
                        <a:solidFill>
                          <a:srgbClr val="000000"/>
                        </a:solidFill>
                        <a:effectLst/>
                        <a:latin typeface="Times New Roman" panose="02020603050405020304" pitchFamily="18" charset="0"/>
                        <a:ea typeface="黑体" panose="02010609060101010101" pitchFamily="49" charset="-122"/>
                      </a:endParaRPr>
                    </a:p>
                  </a:txBody>
                  <a:tcPr marL="9525" marR="9525" marT="952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342900">
                <a:tc>
                  <a:txBody>
                    <a:bodyPr/>
                    <a:lstStyle>
                      <a:lvl1pPr algn="l" eaLnBrk="0" hangingPunct="0">
                        <a:spcBef>
                          <a:spcPct val="10000"/>
                        </a:spcBef>
                        <a:buFont typeface="Wingdings" panose="05000000000000000000" pitchFamily="2" charset="2"/>
                        <a:defRPr sz="2000">
                          <a:solidFill>
                            <a:schemeClr val="tx1"/>
                          </a:solidFill>
                          <a:latin typeface="Calibri" panose="020F0502020204030204" pitchFamily="34" charset="0"/>
                          <a:ea typeface="黑体" panose="02010609060101010101" pitchFamily="49" charset="-122"/>
                        </a:defRPr>
                      </a:lvl1pPr>
                      <a:lvl2pPr marL="742950" indent="-28575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10000"/>
                        </a:spcBef>
                        <a:buFont typeface="Wingdings" panose="05000000000000000000" pitchFamily="2" charset="2"/>
                        <a:defRPr sz="2000">
                          <a:solidFill>
                            <a:schemeClr val="tx1"/>
                          </a:solidFill>
                          <a:latin typeface="Times New Roman" panose="02020603050405020304" pitchFamily="18" charset="0"/>
                          <a:ea typeface="楷体_GB2312" pitchFamily="49" charset="-122"/>
                        </a:defRPr>
                      </a:lvl3pPr>
                      <a:lvl4pPr marL="16002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 typeface="Arial" panose="020B0604020202020204" pitchFamily="34" charset="0"/>
                        <a:buNone/>
                      </a:pPr>
                      <a:r>
                        <a:rPr kumimoji="0" lang="en-US" altLang="zh-CN" sz="2000" b="0" i="0" u="none" strike="noStrike" cap="none" normalizeH="0" baseline="0" dirty="0">
                          <a:ln>
                            <a:noFill/>
                          </a:ln>
                          <a:solidFill>
                            <a:srgbClr val="000000"/>
                          </a:solidFill>
                          <a:effectLst/>
                          <a:latin typeface="Times New Roman" panose="02020603050405020304" pitchFamily="18" charset="0"/>
                          <a:ea typeface="黑体" panose="02010609060101010101" pitchFamily="49" charset="-122"/>
                        </a:rPr>
                        <a:t>2020001</a:t>
                      </a:r>
                      <a:endParaRPr kumimoji="0" lang="en-US" altLang="zh-CN" sz="2000" b="0" i="0" u="none" strike="noStrike" cap="none" normalizeH="0" baseline="0" dirty="0">
                        <a:ln>
                          <a:noFill/>
                        </a:ln>
                        <a:solidFill>
                          <a:srgbClr val="000000"/>
                        </a:solidFill>
                        <a:effectLst/>
                        <a:latin typeface="Times New Roman" panose="02020603050405020304" pitchFamily="18" charset="0"/>
                        <a:ea typeface="黑体" panose="02010609060101010101" pitchFamily="49" charset="-122"/>
                      </a:endParaRPr>
                    </a:p>
                  </a:txBody>
                  <a:tcPr marL="9525" marR="9525" marT="952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lgn="l" eaLnBrk="0" hangingPunct="0">
                        <a:spcBef>
                          <a:spcPct val="10000"/>
                        </a:spcBef>
                        <a:buFont typeface="Wingdings" panose="05000000000000000000" pitchFamily="2" charset="2"/>
                        <a:defRPr sz="2000">
                          <a:solidFill>
                            <a:schemeClr val="tx1"/>
                          </a:solidFill>
                          <a:latin typeface="Calibri" panose="020F0502020204030204" pitchFamily="34" charset="0"/>
                          <a:ea typeface="黑体" panose="02010609060101010101" pitchFamily="49" charset="-122"/>
                        </a:defRPr>
                      </a:lvl1pPr>
                      <a:lvl2pPr marL="742950" indent="-28575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10000"/>
                        </a:spcBef>
                        <a:buFont typeface="Wingdings" panose="05000000000000000000" pitchFamily="2" charset="2"/>
                        <a:defRPr sz="2000">
                          <a:solidFill>
                            <a:schemeClr val="tx1"/>
                          </a:solidFill>
                          <a:latin typeface="Times New Roman" panose="02020603050405020304" pitchFamily="18" charset="0"/>
                          <a:ea typeface="楷体_GB2312" pitchFamily="49" charset="-122"/>
                        </a:defRPr>
                      </a:lvl3pPr>
                      <a:lvl4pPr marL="16002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 typeface="Arial" panose="020B0604020202020204" pitchFamily="34" charset="0"/>
                        <a:buNone/>
                      </a:pPr>
                      <a:r>
                        <a:rPr kumimoji="0" lang="zh-CN" altLang="zh-CN" sz="2000" b="0" i="0" u="none" strike="noStrike" cap="none" normalizeH="0" baseline="0">
                          <a:ln>
                            <a:noFill/>
                          </a:ln>
                          <a:solidFill>
                            <a:srgbClr val="000000"/>
                          </a:solidFill>
                          <a:effectLst/>
                          <a:latin typeface="Times New Roman" panose="02020603050405020304" pitchFamily="18" charset="0"/>
                          <a:ea typeface="黑体" panose="02010609060101010101" pitchFamily="49" charset="-122"/>
                        </a:rPr>
                        <a:t>王晓佳</a:t>
                      </a:r>
                      <a:endParaRPr kumimoji="0" lang="zh-CN" altLang="zh-CN" sz="2000" b="0" i="0" u="none" strike="noStrike" cap="none" normalizeH="0" baseline="0">
                        <a:ln>
                          <a:noFill/>
                        </a:ln>
                        <a:solidFill>
                          <a:srgbClr val="000000"/>
                        </a:solidFill>
                        <a:effectLst/>
                        <a:latin typeface="Times New Roman" panose="02020603050405020304" pitchFamily="18" charset="0"/>
                        <a:ea typeface="黑体" panose="02010609060101010101" pitchFamily="49" charset="-122"/>
                      </a:endParaRPr>
                    </a:p>
                  </a:txBody>
                  <a:tcPr marL="9525" marR="9525" marT="952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lgn="l" eaLnBrk="0" hangingPunct="0">
                        <a:spcBef>
                          <a:spcPct val="10000"/>
                        </a:spcBef>
                        <a:buFont typeface="Wingdings" panose="05000000000000000000" pitchFamily="2" charset="2"/>
                        <a:defRPr sz="2000">
                          <a:solidFill>
                            <a:schemeClr val="tx1"/>
                          </a:solidFill>
                          <a:latin typeface="Calibri" panose="020F0502020204030204" pitchFamily="34" charset="0"/>
                          <a:ea typeface="黑体" panose="02010609060101010101" pitchFamily="49" charset="-122"/>
                        </a:defRPr>
                      </a:lvl1pPr>
                      <a:lvl2pPr marL="742950" indent="-28575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10000"/>
                        </a:spcBef>
                        <a:buFont typeface="Wingdings" panose="05000000000000000000" pitchFamily="2" charset="2"/>
                        <a:defRPr sz="2000">
                          <a:solidFill>
                            <a:schemeClr val="tx1"/>
                          </a:solidFill>
                          <a:latin typeface="Times New Roman" panose="02020603050405020304" pitchFamily="18" charset="0"/>
                          <a:ea typeface="楷体_GB2312" pitchFamily="49" charset="-122"/>
                        </a:defRPr>
                      </a:lvl3pPr>
                      <a:lvl4pPr marL="16002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 typeface="Arial" panose="020B0604020202020204" pitchFamily="34" charset="0"/>
                        <a:buNone/>
                      </a:pPr>
                      <a:r>
                        <a:rPr kumimoji="0" lang="en-US" altLang="zh-CN" sz="2000" b="0" i="0" u="none" strike="noStrike" cap="none" normalizeH="0" baseline="0">
                          <a:ln>
                            <a:noFill/>
                          </a:ln>
                          <a:solidFill>
                            <a:srgbClr val="000000"/>
                          </a:solidFill>
                          <a:effectLst/>
                          <a:latin typeface="Times New Roman" panose="02020603050405020304" pitchFamily="18" charset="0"/>
                          <a:ea typeface="黑体" panose="02010609060101010101" pitchFamily="49" charset="-122"/>
                        </a:rPr>
                        <a:t>18</a:t>
                      </a:r>
                      <a:endParaRPr kumimoji="0" lang="en-US" altLang="zh-CN" sz="2000" b="0" i="0" u="none" strike="noStrike" cap="none" normalizeH="0" baseline="0">
                        <a:ln>
                          <a:noFill/>
                        </a:ln>
                        <a:solidFill>
                          <a:srgbClr val="000000"/>
                        </a:solidFill>
                        <a:effectLst/>
                        <a:latin typeface="Times New Roman" panose="02020603050405020304" pitchFamily="18" charset="0"/>
                        <a:ea typeface="黑体" panose="02010609060101010101" pitchFamily="49" charset="-122"/>
                      </a:endParaRPr>
                    </a:p>
                  </a:txBody>
                  <a:tcPr marL="9525" marR="9525" marT="952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lgn="l" eaLnBrk="0" hangingPunct="0">
                        <a:spcBef>
                          <a:spcPct val="10000"/>
                        </a:spcBef>
                        <a:buFont typeface="Wingdings" panose="05000000000000000000" pitchFamily="2" charset="2"/>
                        <a:defRPr sz="2000">
                          <a:solidFill>
                            <a:schemeClr val="tx1"/>
                          </a:solidFill>
                          <a:latin typeface="Calibri" panose="020F0502020204030204" pitchFamily="34" charset="0"/>
                          <a:ea typeface="黑体" panose="02010609060101010101" pitchFamily="49" charset="-122"/>
                        </a:defRPr>
                      </a:lvl1pPr>
                      <a:lvl2pPr marL="742950" indent="-28575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10000"/>
                        </a:spcBef>
                        <a:buFont typeface="Wingdings" panose="05000000000000000000" pitchFamily="2" charset="2"/>
                        <a:defRPr sz="2000">
                          <a:solidFill>
                            <a:schemeClr val="tx1"/>
                          </a:solidFill>
                          <a:latin typeface="Times New Roman" panose="02020603050405020304" pitchFamily="18" charset="0"/>
                          <a:ea typeface="楷体_GB2312" pitchFamily="49" charset="-122"/>
                        </a:defRPr>
                      </a:lvl3pPr>
                      <a:lvl4pPr marL="16002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 typeface="Arial" panose="020B0604020202020204" pitchFamily="34" charset="0"/>
                        <a:buNone/>
                      </a:pPr>
                      <a:r>
                        <a:rPr kumimoji="0" lang="zh-CN" altLang="zh-CN" sz="2000" b="0" i="0" u="none" strike="noStrike" cap="none" normalizeH="0" baseline="0">
                          <a:ln>
                            <a:noFill/>
                          </a:ln>
                          <a:solidFill>
                            <a:srgbClr val="000000"/>
                          </a:solidFill>
                          <a:effectLst/>
                          <a:latin typeface="Times New Roman" panose="02020603050405020304" pitchFamily="18" charset="0"/>
                          <a:ea typeface="黑体" panose="02010609060101010101" pitchFamily="49" charset="-122"/>
                        </a:rPr>
                        <a:t>男</a:t>
                      </a:r>
                      <a:endParaRPr kumimoji="0" lang="zh-CN" altLang="zh-CN" sz="2000" b="0" i="0" u="none" strike="noStrike" cap="none" normalizeH="0" baseline="0">
                        <a:ln>
                          <a:noFill/>
                        </a:ln>
                        <a:solidFill>
                          <a:srgbClr val="000000"/>
                        </a:solidFill>
                        <a:effectLst/>
                        <a:latin typeface="Times New Roman" panose="02020603050405020304" pitchFamily="18" charset="0"/>
                        <a:ea typeface="黑体" panose="02010609060101010101" pitchFamily="49" charset="-122"/>
                      </a:endParaRPr>
                    </a:p>
                  </a:txBody>
                  <a:tcPr marL="9525" marR="9525" marT="952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342900">
                <a:tc>
                  <a:txBody>
                    <a:bodyPr/>
                    <a:lstStyle>
                      <a:lvl1pPr algn="l" eaLnBrk="0" hangingPunct="0">
                        <a:spcBef>
                          <a:spcPct val="10000"/>
                        </a:spcBef>
                        <a:buFont typeface="Wingdings" panose="05000000000000000000" pitchFamily="2" charset="2"/>
                        <a:defRPr sz="2000">
                          <a:solidFill>
                            <a:schemeClr val="tx1"/>
                          </a:solidFill>
                          <a:latin typeface="Calibri" panose="020F0502020204030204" pitchFamily="34" charset="0"/>
                          <a:ea typeface="黑体" panose="02010609060101010101" pitchFamily="49" charset="-122"/>
                        </a:defRPr>
                      </a:lvl1pPr>
                      <a:lvl2pPr marL="742950" indent="-28575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10000"/>
                        </a:spcBef>
                        <a:buFont typeface="Wingdings" panose="05000000000000000000" pitchFamily="2" charset="2"/>
                        <a:defRPr sz="2000">
                          <a:solidFill>
                            <a:schemeClr val="tx1"/>
                          </a:solidFill>
                          <a:latin typeface="Times New Roman" panose="02020603050405020304" pitchFamily="18" charset="0"/>
                          <a:ea typeface="楷体_GB2312" pitchFamily="49" charset="-122"/>
                        </a:defRPr>
                      </a:lvl3pPr>
                      <a:lvl4pPr marL="16002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 typeface="Arial" panose="020B0604020202020204" pitchFamily="34" charset="0"/>
                        <a:buNone/>
                      </a:pPr>
                      <a:r>
                        <a:rPr kumimoji="0" lang="en-US" altLang="zh-CN" sz="2000" b="0" i="0" u="none" strike="noStrike" cap="none" normalizeH="0" baseline="0" dirty="0">
                          <a:ln>
                            <a:noFill/>
                          </a:ln>
                          <a:solidFill>
                            <a:srgbClr val="000000"/>
                          </a:solidFill>
                          <a:effectLst/>
                          <a:latin typeface="Times New Roman" panose="02020603050405020304" pitchFamily="18" charset="0"/>
                          <a:ea typeface="黑体" panose="02010609060101010101" pitchFamily="49" charset="-122"/>
                        </a:rPr>
                        <a:t>2020003</a:t>
                      </a:r>
                      <a:endParaRPr kumimoji="0" lang="en-US" altLang="zh-CN" sz="2000" b="0" i="0" u="none" strike="noStrike" cap="none" normalizeH="0" baseline="0" dirty="0">
                        <a:ln>
                          <a:noFill/>
                        </a:ln>
                        <a:solidFill>
                          <a:srgbClr val="000000"/>
                        </a:solidFill>
                        <a:effectLst/>
                        <a:latin typeface="Times New Roman" panose="02020603050405020304" pitchFamily="18" charset="0"/>
                        <a:ea typeface="黑体" panose="02010609060101010101" pitchFamily="49" charset="-122"/>
                      </a:endParaRPr>
                    </a:p>
                  </a:txBody>
                  <a:tcPr marL="9525" marR="9525" marT="952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lgn="l" eaLnBrk="0" hangingPunct="0">
                        <a:spcBef>
                          <a:spcPct val="10000"/>
                        </a:spcBef>
                        <a:buFont typeface="Wingdings" panose="05000000000000000000" pitchFamily="2" charset="2"/>
                        <a:defRPr sz="2000">
                          <a:solidFill>
                            <a:schemeClr val="tx1"/>
                          </a:solidFill>
                          <a:latin typeface="Calibri" panose="020F0502020204030204" pitchFamily="34" charset="0"/>
                          <a:ea typeface="黑体" panose="02010609060101010101" pitchFamily="49" charset="-122"/>
                        </a:defRPr>
                      </a:lvl1pPr>
                      <a:lvl2pPr marL="742950" indent="-28575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10000"/>
                        </a:spcBef>
                        <a:buFont typeface="Wingdings" panose="05000000000000000000" pitchFamily="2" charset="2"/>
                        <a:defRPr sz="2000">
                          <a:solidFill>
                            <a:schemeClr val="tx1"/>
                          </a:solidFill>
                          <a:latin typeface="Times New Roman" panose="02020603050405020304" pitchFamily="18" charset="0"/>
                          <a:ea typeface="楷体_GB2312" pitchFamily="49" charset="-122"/>
                        </a:defRPr>
                      </a:lvl3pPr>
                      <a:lvl4pPr marL="16002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 typeface="Arial" panose="020B0604020202020204" pitchFamily="34" charset="0"/>
                        <a:buNone/>
                      </a:pPr>
                      <a:r>
                        <a:rPr kumimoji="0" lang="zh-CN" altLang="zh-CN" sz="2000" b="0" i="0" u="none" strike="noStrike" cap="none" normalizeH="0" baseline="0">
                          <a:ln>
                            <a:noFill/>
                          </a:ln>
                          <a:solidFill>
                            <a:srgbClr val="000000"/>
                          </a:solidFill>
                          <a:effectLst/>
                          <a:latin typeface="Times New Roman" panose="02020603050405020304" pitchFamily="18" charset="0"/>
                          <a:ea typeface="黑体" panose="02010609060101010101" pitchFamily="49" charset="-122"/>
                        </a:rPr>
                        <a:t>谢宁</a:t>
                      </a:r>
                      <a:endParaRPr kumimoji="0" lang="zh-CN" altLang="zh-CN" sz="2000" b="0" i="0" u="none" strike="noStrike" cap="none" normalizeH="0" baseline="0">
                        <a:ln>
                          <a:noFill/>
                        </a:ln>
                        <a:solidFill>
                          <a:srgbClr val="000000"/>
                        </a:solidFill>
                        <a:effectLst/>
                        <a:latin typeface="Times New Roman" panose="02020603050405020304" pitchFamily="18" charset="0"/>
                        <a:ea typeface="黑体" panose="02010609060101010101" pitchFamily="49" charset="-122"/>
                      </a:endParaRPr>
                    </a:p>
                  </a:txBody>
                  <a:tcPr marL="9525" marR="9525" marT="952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lgn="l" eaLnBrk="0" hangingPunct="0">
                        <a:spcBef>
                          <a:spcPct val="10000"/>
                        </a:spcBef>
                        <a:buFont typeface="Wingdings" panose="05000000000000000000" pitchFamily="2" charset="2"/>
                        <a:defRPr sz="2000">
                          <a:solidFill>
                            <a:schemeClr val="tx1"/>
                          </a:solidFill>
                          <a:latin typeface="Calibri" panose="020F0502020204030204" pitchFamily="34" charset="0"/>
                          <a:ea typeface="黑体" panose="02010609060101010101" pitchFamily="49" charset="-122"/>
                        </a:defRPr>
                      </a:lvl1pPr>
                      <a:lvl2pPr marL="742950" indent="-28575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10000"/>
                        </a:spcBef>
                        <a:buFont typeface="Wingdings" panose="05000000000000000000" pitchFamily="2" charset="2"/>
                        <a:defRPr sz="2000">
                          <a:solidFill>
                            <a:schemeClr val="tx1"/>
                          </a:solidFill>
                          <a:latin typeface="Times New Roman" panose="02020603050405020304" pitchFamily="18" charset="0"/>
                          <a:ea typeface="楷体_GB2312" pitchFamily="49" charset="-122"/>
                        </a:defRPr>
                      </a:lvl3pPr>
                      <a:lvl4pPr marL="16002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 typeface="Arial" panose="020B0604020202020204" pitchFamily="34" charset="0"/>
                        <a:buNone/>
                      </a:pPr>
                      <a:r>
                        <a:rPr kumimoji="0" lang="en-US" altLang="zh-CN" sz="2000" b="0" i="0" u="none" strike="noStrike" cap="none" normalizeH="0" baseline="0">
                          <a:ln>
                            <a:noFill/>
                          </a:ln>
                          <a:solidFill>
                            <a:srgbClr val="000000"/>
                          </a:solidFill>
                          <a:effectLst/>
                          <a:latin typeface="Times New Roman" panose="02020603050405020304" pitchFamily="18" charset="0"/>
                          <a:ea typeface="黑体" panose="02010609060101010101" pitchFamily="49" charset="-122"/>
                        </a:rPr>
                        <a:t>17</a:t>
                      </a:r>
                      <a:endParaRPr kumimoji="0" lang="en-US" altLang="zh-CN" sz="2000" b="0" i="0" u="none" strike="noStrike" cap="none" normalizeH="0" baseline="0">
                        <a:ln>
                          <a:noFill/>
                        </a:ln>
                        <a:solidFill>
                          <a:srgbClr val="000000"/>
                        </a:solidFill>
                        <a:effectLst/>
                        <a:latin typeface="Times New Roman" panose="02020603050405020304" pitchFamily="18" charset="0"/>
                        <a:ea typeface="黑体" panose="02010609060101010101" pitchFamily="49" charset="-122"/>
                      </a:endParaRPr>
                    </a:p>
                  </a:txBody>
                  <a:tcPr marL="9525" marR="9525" marT="952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lgn="l" eaLnBrk="0" hangingPunct="0">
                        <a:spcBef>
                          <a:spcPct val="10000"/>
                        </a:spcBef>
                        <a:buFont typeface="Wingdings" panose="05000000000000000000" pitchFamily="2" charset="2"/>
                        <a:defRPr sz="2000">
                          <a:solidFill>
                            <a:schemeClr val="tx1"/>
                          </a:solidFill>
                          <a:latin typeface="Calibri" panose="020F0502020204030204" pitchFamily="34" charset="0"/>
                          <a:ea typeface="黑体" panose="02010609060101010101" pitchFamily="49" charset="-122"/>
                        </a:defRPr>
                      </a:lvl1pPr>
                      <a:lvl2pPr marL="742950" indent="-28575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10000"/>
                        </a:spcBef>
                        <a:buFont typeface="Wingdings" panose="05000000000000000000" pitchFamily="2" charset="2"/>
                        <a:defRPr sz="2000">
                          <a:solidFill>
                            <a:schemeClr val="tx1"/>
                          </a:solidFill>
                          <a:latin typeface="Times New Roman" panose="02020603050405020304" pitchFamily="18" charset="0"/>
                          <a:ea typeface="楷体_GB2312" pitchFamily="49" charset="-122"/>
                        </a:defRPr>
                      </a:lvl3pPr>
                      <a:lvl4pPr marL="16002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 typeface="Arial" panose="020B0604020202020204" pitchFamily="34" charset="0"/>
                        <a:buNone/>
                      </a:pPr>
                      <a:r>
                        <a:rPr kumimoji="0" lang="zh-CN" altLang="zh-CN" sz="2000" b="0" i="0" u="none" strike="noStrike" cap="none" normalizeH="0" baseline="0">
                          <a:ln>
                            <a:noFill/>
                          </a:ln>
                          <a:solidFill>
                            <a:srgbClr val="000000"/>
                          </a:solidFill>
                          <a:effectLst/>
                          <a:latin typeface="Times New Roman" panose="02020603050405020304" pitchFamily="18" charset="0"/>
                          <a:ea typeface="黑体" panose="02010609060101010101" pitchFamily="49" charset="-122"/>
                        </a:rPr>
                        <a:t>女</a:t>
                      </a:r>
                      <a:endParaRPr kumimoji="0" lang="zh-CN" altLang="zh-CN" sz="2000" b="0" i="0" u="none" strike="noStrike" cap="none" normalizeH="0" baseline="0">
                        <a:ln>
                          <a:noFill/>
                        </a:ln>
                        <a:solidFill>
                          <a:srgbClr val="000000"/>
                        </a:solidFill>
                        <a:effectLst/>
                        <a:latin typeface="Times New Roman" panose="02020603050405020304" pitchFamily="18" charset="0"/>
                        <a:ea typeface="黑体" panose="02010609060101010101" pitchFamily="49" charset="-122"/>
                      </a:endParaRPr>
                    </a:p>
                  </a:txBody>
                  <a:tcPr marL="9525" marR="9525" marT="952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342900">
                <a:tc>
                  <a:txBody>
                    <a:bodyPr/>
                    <a:lstStyle>
                      <a:lvl1pPr algn="l" eaLnBrk="0" hangingPunct="0">
                        <a:spcBef>
                          <a:spcPct val="10000"/>
                        </a:spcBef>
                        <a:buFont typeface="Wingdings" panose="05000000000000000000" pitchFamily="2" charset="2"/>
                        <a:defRPr sz="2000">
                          <a:solidFill>
                            <a:schemeClr val="tx1"/>
                          </a:solidFill>
                          <a:latin typeface="Calibri" panose="020F0502020204030204" pitchFamily="34" charset="0"/>
                          <a:ea typeface="黑体" panose="02010609060101010101" pitchFamily="49" charset="-122"/>
                        </a:defRPr>
                      </a:lvl1pPr>
                      <a:lvl2pPr marL="742950" indent="-28575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10000"/>
                        </a:spcBef>
                        <a:buFont typeface="Wingdings" panose="05000000000000000000" pitchFamily="2" charset="2"/>
                        <a:defRPr sz="2000">
                          <a:solidFill>
                            <a:schemeClr val="tx1"/>
                          </a:solidFill>
                          <a:latin typeface="Times New Roman" panose="02020603050405020304" pitchFamily="18" charset="0"/>
                          <a:ea typeface="楷体_GB2312" pitchFamily="49" charset="-122"/>
                        </a:defRPr>
                      </a:lvl3pPr>
                      <a:lvl4pPr marL="16002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 typeface="Arial" panose="020B0604020202020204" pitchFamily="34" charset="0"/>
                        <a:buNone/>
                      </a:pPr>
                      <a:r>
                        <a:rPr kumimoji="0" lang="en-US" altLang="zh-CN" sz="2000" b="0" i="0" u="none" strike="noStrike" cap="none" normalizeH="0" baseline="0" dirty="0">
                          <a:ln>
                            <a:noFill/>
                          </a:ln>
                          <a:solidFill>
                            <a:srgbClr val="000000"/>
                          </a:solidFill>
                          <a:effectLst/>
                          <a:latin typeface="Times New Roman" panose="02020603050405020304" pitchFamily="18" charset="0"/>
                          <a:ea typeface="黑体" panose="02010609060101010101" pitchFamily="49" charset="-122"/>
                        </a:rPr>
                        <a:t>2020004</a:t>
                      </a:r>
                      <a:endParaRPr kumimoji="0" lang="en-US" altLang="zh-CN" sz="2000" b="0" i="0" u="none" strike="noStrike" cap="none" normalizeH="0" baseline="0" dirty="0">
                        <a:ln>
                          <a:noFill/>
                        </a:ln>
                        <a:solidFill>
                          <a:srgbClr val="000000"/>
                        </a:solidFill>
                        <a:effectLst/>
                        <a:latin typeface="Times New Roman" panose="02020603050405020304" pitchFamily="18" charset="0"/>
                        <a:ea typeface="黑体" panose="02010609060101010101" pitchFamily="49" charset="-122"/>
                      </a:endParaRPr>
                    </a:p>
                  </a:txBody>
                  <a:tcPr marL="9525" marR="9525" marT="952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lgn="l" eaLnBrk="0" hangingPunct="0">
                        <a:spcBef>
                          <a:spcPct val="10000"/>
                        </a:spcBef>
                        <a:buFont typeface="Wingdings" panose="05000000000000000000" pitchFamily="2" charset="2"/>
                        <a:defRPr sz="2000">
                          <a:solidFill>
                            <a:schemeClr val="tx1"/>
                          </a:solidFill>
                          <a:latin typeface="Calibri" panose="020F0502020204030204" pitchFamily="34" charset="0"/>
                          <a:ea typeface="黑体" panose="02010609060101010101" pitchFamily="49" charset="-122"/>
                        </a:defRPr>
                      </a:lvl1pPr>
                      <a:lvl2pPr marL="742950" indent="-28575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10000"/>
                        </a:spcBef>
                        <a:buFont typeface="Wingdings" panose="05000000000000000000" pitchFamily="2" charset="2"/>
                        <a:defRPr sz="2000">
                          <a:solidFill>
                            <a:schemeClr val="tx1"/>
                          </a:solidFill>
                          <a:latin typeface="Times New Roman" panose="02020603050405020304" pitchFamily="18" charset="0"/>
                          <a:ea typeface="楷体_GB2312" pitchFamily="49" charset="-122"/>
                        </a:defRPr>
                      </a:lvl3pPr>
                      <a:lvl4pPr marL="16002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 typeface="Arial" panose="020B0604020202020204" pitchFamily="34" charset="0"/>
                        <a:buNone/>
                      </a:pPr>
                      <a:r>
                        <a:rPr kumimoji="0" lang="zh-CN" altLang="zh-CN" sz="2000" b="0" i="0" u="none" strike="noStrike" cap="none" normalizeH="0" baseline="0">
                          <a:ln>
                            <a:noFill/>
                          </a:ln>
                          <a:solidFill>
                            <a:srgbClr val="000000"/>
                          </a:solidFill>
                          <a:effectLst/>
                          <a:latin typeface="Times New Roman" panose="02020603050405020304" pitchFamily="18" charset="0"/>
                          <a:ea typeface="黑体" panose="02010609060101010101" pitchFamily="49" charset="-122"/>
                        </a:rPr>
                        <a:t>张丽娟</a:t>
                      </a:r>
                      <a:endParaRPr kumimoji="0" lang="zh-CN" altLang="zh-CN" sz="2000" b="0" i="0" u="none" strike="noStrike" cap="none" normalizeH="0" baseline="0">
                        <a:ln>
                          <a:noFill/>
                        </a:ln>
                        <a:solidFill>
                          <a:srgbClr val="000000"/>
                        </a:solidFill>
                        <a:effectLst/>
                        <a:latin typeface="Times New Roman" panose="02020603050405020304" pitchFamily="18" charset="0"/>
                        <a:ea typeface="黑体" panose="02010609060101010101" pitchFamily="49" charset="-122"/>
                      </a:endParaRPr>
                    </a:p>
                  </a:txBody>
                  <a:tcPr marL="9525" marR="9525" marT="952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lgn="l" eaLnBrk="0" hangingPunct="0">
                        <a:spcBef>
                          <a:spcPct val="10000"/>
                        </a:spcBef>
                        <a:buFont typeface="Wingdings" panose="05000000000000000000" pitchFamily="2" charset="2"/>
                        <a:defRPr sz="2000">
                          <a:solidFill>
                            <a:schemeClr val="tx1"/>
                          </a:solidFill>
                          <a:latin typeface="Calibri" panose="020F0502020204030204" pitchFamily="34" charset="0"/>
                          <a:ea typeface="黑体" panose="02010609060101010101" pitchFamily="49" charset="-122"/>
                        </a:defRPr>
                      </a:lvl1pPr>
                      <a:lvl2pPr marL="742950" indent="-28575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10000"/>
                        </a:spcBef>
                        <a:buFont typeface="Wingdings" panose="05000000000000000000" pitchFamily="2" charset="2"/>
                        <a:defRPr sz="2000">
                          <a:solidFill>
                            <a:schemeClr val="tx1"/>
                          </a:solidFill>
                          <a:latin typeface="Times New Roman" panose="02020603050405020304" pitchFamily="18" charset="0"/>
                          <a:ea typeface="楷体_GB2312" pitchFamily="49" charset="-122"/>
                        </a:defRPr>
                      </a:lvl3pPr>
                      <a:lvl4pPr marL="16002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 typeface="Arial" panose="020B0604020202020204" pitchFamily="34" charset="0"/>
                        <a:buNone/>
                      </a:pPr>
                      <a:r>
                        <a:rPr kumimoji="0" lang="en-US" altLang="zh-CN" sz="2000" b="0" i="0" u="none" strike="noStrike" cap="none" normalizeH="0" baseline="0">
                          <a:ln>
                            <a:noFill/>
                          </a:ln>
                          <a:solidFill>
                            <a:srgbClr val="000000"/>
                          </a:solidFill>
                          <a:effectLst/>
                          <a:latin typeface="Times New Roman" panose="02020603050405020304" pitchFamily="18" charset="0"/>
                          <a:ea typeface="黑体" panose="02010609060101010101" pitchFamily="49" charset="-122"/>
                        </a:rPr>
                        <a:t>18</a:t>
                      </a:r>
                      <a:endParaRPr kumimoji="0" lang="en-US" altLang="zh-CN" sz="2000" b="0" i="0" u="none" strike="noStrike" cap="none" normalizeH="0" baseline="0">
                        <a:ln>
                          <a:noFill/>
                        </a:ln>
                        <a:solidFill>
                          <a:srgbClr val="000000"/>
                        </a:solidFill>
                        <a:effectLst/>
                        <a:latin typeface="Times New Roman" panose="02020603050405020304" pitchFamily="18" charset="0"/>
                        <a:ea typeface="黑体" panose="02010609060101010101" pitchFamily="49" charset="-122"/>
                      </a:endParaRPr>
                    </a:p>
                  </a:txBody>
                  <a:tcPr marL="9525" marR="9525" marT="952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lgn="l" eaLnBrk="0" hangingPunct="0">
                        <a:spcBef>
                          <a:spcPct val="10000"/>
                        </a:spcBef>
                        <a:buFont typeface="Wingdings" panose="05000000000000000000" pitchFamily="2" charset="2"/>
                        <a:defRPr sz="2000">
                          <a:solidFill>
                            <a:schemeClr val="tx1"/>
                          </a:solidFill>
                          <a:latin typeface="Calibri" panose="020F0502020204030204" pitchFamily="34" charset="0"/>
                          <a:ea typeface="黑体" panose="02010609060101010101" pitchFamily="49" charset="-122"/>
                        </a:defRPr>
                      </a:lvl1pPr>
                      <a:lvl2pPr marL="742950" indent="-28575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10000"/>
                        </a:spcBef>
                        <a:buFont typeface="Wingdings" panose="05000000000000000000" pitchFamily="2" charset="2"/>
                        <a:defRPr sz="2000">
                          <a:solidFill>
                            <a:schemeClr val="tx1"/>
                          </a:solidFill>
                          <a:latin typeface="Times New Roman" panose="02020603050405020304" pitchFamily="18" charset="0"/>
                          <a:ea typeface="楷体_GB2312" pitchFamily="49" charset="-122"/>
                        </a:defRPr>
                      </a:lvl3pPr>
                      <a:lvl4pPr marL="16002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 typeface="Arial" panose="020B0604020202020204" pitchFamily="34" charset="0"/>
                        <a:buNone/>
                      </a:pPr>
                      <a:r>
                        <a:rPr kumimoji="0" lang="zh-CN" altLang="zh-CN" sz="2000" b="0" i="0" u="none" strike="noStrike" cap="none" normalizeH="0" baseline="0">
                          <a:ln>
                            <a:noFill/>
                          </a:ln>
                          <a:solidFill>
                            <a:srgbClr val="000000"/>
                          </a:solidFill>
                          <a:effectLst/>
                          <a:latin typeface="Times New Roman" panose="02020603050405020304" pitchFamily="18" charset="0"/>
                          <a:ea typeface="黑体" panose="02010609060101010101" pitchFamily="49" charset="-122"/>
                        </a:rPr>
                        <a:t>女</a:t>
                      </a:r>
                      <a:endParaRPr kumimoji="0" lang="zh-CN" altLang="zh-CN" sz="2000" b="0" i="0" u="none" strike="noStrike" cap="none" normalizeH="0" baseline="0">
                        <a:ln>
                          <a:noFill/>
                        </a:ln>
                        <a:solidFill>
                          <a:srgbClr val="000000"/>
                        </a:solidFill>
                        <a:effectLst/>
                        <a:latin typeface="Times New Roman" panose="02020603050405020304" pitchFamily="18" charset="0"/>
                        <a:ea typeface="黑体" panose="02010609060101010101" pitchFamily="49" charset="-122"/>
                      </a:endParaRPr>
                    </a:p>
                  </a:txBody>
                  <a:tcPr marL="9525" marR="9525" marT="952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342900">
                <a:tc>
                  <a:txBody>
                    <a:bodyPr/>
                    <a:lstStyle>
                      <a:lvl1pPr algn="l" eaLnBrk="0" hangingPunct="0">
                        <a:spcBef>
                          <a:spcPct val="10000"/>
                        </a:spcBef>
                        <a:buFont typeface="Wingdings" panose="05000000000000000000" pitchFamily="2" charset="2"/>
                        <a:defRPr sz="2000">
                          <a:solidFill>
                            <a:schemeClr val="tx1"/>
                          </a:solidFill>
                          <a:latin typeface="Calibri" panose="020F0502020204030204" pitchFamily="34" charset="0"/>
                          <a:ea typeface="黑体" panose="02010609060101010101" pitchFamily="49" charset="-122"/>
                        </a:defRPr>
                      </a:lvl1pPr>
                      <a:lvl2pPr marL="742950" indent="-28575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10000"/>
                        </a:spcBef>
                        <a:buFont typeface="Wingdings" panose="05000000000000000000" pitchFamily="2" charset="2"/>
                        <a:defRPr sz="2000">
                          <a:solidFill>
                            <a:schemeClr val="tx1"/>
                          </a:solidFill>
                          <a:latin typeface="Times New Roman" panose="02020603050405020304" pitchFamily="18" charset="0"/>
                          <a:ea typeface="楷体_GB2312" pitchFamily="49" charset="-122"/>
                        </a:defRPr>
                      </a:lvl3pPr>
                      <a:lvl4pPr marL="16002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 typeface="Arial" panose="020B0604020202020204" pitchFamily="34" charset="0"/>
                        <a:buNone/>
                      </a:pPr>
                      <a:r>
                        <a:rPr kumimoji="0" lang="en-US" altLang="zh-CN" sz="2000" b="0" i="0" u="none" strike="noStrike" cap="none" normalizeH="0" baseline="0" dirty="0">
                          <a:ln>
                            <a:noFill/>
                          </a:ln>
                          <a:solidFill>
                            <a:srgbClr val="000000"/>
                          </a:solidFill>
                          <a:effectLst/>
                          <a:latin typeface="Times New Roman" panose="02020603050405020304" pitchFamily="18" charset="0"/>
                          <a:ea typeface="黑体" panose="02010609060101010101" pitchFamily="49" charset="-122"/>
                        </a:rPr>
                        <a:t>2020005</a:t>
                      </a:r>
                      <a:endParaRPr kumimoji="0" lang="en-US" altLang="zh-CN" sz="2000" b="0" i="0" u="none" strike="noStrike" cap="none" normalizeH="0" baseline="0" dirty="0">
                        <a:ln>
                          <a:noFill/>
                        </a:ln>
                        <a:solidFill>
                          <a:srgbClr val="000000"/>
                        </a:solidFill>
                        <a:effectLst/>
                        <a:latin typeface="Times New Roman" panose="02020603050405020304" pitchFamily="18" charset="0"/>
                        <a:ea typeface="黑体" panose="02010609060101010101" pitchFamily="49" charset="-122"/>
                      </a:endParaRPr>
                    </a:p>
                  </a:txBody>
                  <a:tcPr marL="9525" marR="9525" marT="952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lgn="l" eaLnBrk="0" hangingPunct="0">
                        <a:spcBef>
                          <a:spcPct val="10000"/>
                        </a:spcBef>
                        <a:buFont typeface="Wingdings" panose="05000000000000000000" pitchFamily="2" charset="2"/>
                        <a:defRPr sz="2000">
                          <a:solidFill>
                            <a:schemeClr val="tx1"/>
                          </a:solidFill>
                          <a:latin typeface="Calibri" panose="020F0502020204030204" pitchFamily="34" charset="0"/>
                          <a:ea typeface="黑体" panose="02010609060101010101" pitchFamily="49" charset="-122"/>
                        </a:defRPr>
                      </a:lvl1pPr>
                      <a:lvl2pPr marL="742950" indent="-28575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10000"/>
                        </a:spcBef>
                        <a:buFont typeface="Wingdings" panose="05000000000000000000" pitchFamily="2" charset="2"/>
                        <a:defRPr sz="2000">
                          <a:solidFill>
                            <a:schemeClr val="tx1"/>
                          </a:solidFill>
                          <a:latin typeface="Times New Roman" panose="02020603050405020304" pitchFamily="18" charset="0"/>
                          <a:ea typeface="楷体_GB2312" pitchFamily="49" charset="-122"/>
                        </a:defRPr>
                      </a:lvl3pPr>
                      <a:lvl4pPr marL="16002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 typeface="Arial" panose="020B0604020202020204" pitchFamily="34" charset="0"/>
                        <a:buNone/>
                      </a:pPr>
                      <a:r>
                        <a:rPr kumimoji="0" lang="zh-CN" altLang="zh-CN" sz="2000" b="0" i="0" u="none" strike="noStrike" cap="none" normalizeH="0" baseline="0">
                          <a:ln>
                            <a:noFill/>
                          </a:ln>
                          <a:solidFill>
                            <a:srgbClr val="000000"/>
                          </a:solidFill>
                          <a:effectLst/>
                          <a:latin typeface="Times New Roman" panose="02020603050405020304" pitchFamily="18" charset="0"/>
                          <a:ea typeface="黑体" panose="02010609060101010101" pitchFamily="49" charset="-122"/>
                        </a:rPr>
                        <a:t>周涛</a:t>
                      </a:r>
                      <a:endParaRPr kumimoji="0" lang="zh-CN" altLang="zh-CN" sz="2000" b="0" i="0" u="none" strike="noStrike" cap="none" normalizeH="0" baseline="0">
                        <a:ln>
                          <a:noFill/>
                        </a:ln>
                        <a:solidFill>
                          <a:srgbClr val="000000"/>
                        </a:solidFill>
                        <a:effectLst/>
                        <a:latin typeface="Times New Roman" panose="02020603050405020304" pitchFamily="18" charset="0"/>
                        <a:ea typeface="黑体" panose="02010609060101010101" pitchFamily="49" charset="-122"/>
                      </a:endParaRPr>
                    </a:p>
                  </a:txBody>
                  <a:tcPr marL="9525" marR="9525" marT="952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lgn="l" eaLnBrk="0" hangingPunct="0">
                        <a:spcBef>
                          <a:spcPct val="10000"/>
                        </a:spcBef>
                        <a:buFont typeface="Wingdings" panose="05000000000000000000" pitchFamily="2" charset="2"/>
                        <a:defRPr sz="2000">
                          <a:solidFill>
                            <a:schemeClr val="tx1"/>
                          </a:solidFill>
                          <a:latin typeface="Calibri" panose="020F0502020204030204" pitchFamily="34" charset="0"/>
                          <a:ea typeface="黑体" panose="02010609060101010101" pitchFamily="49" charset="-122"/>
                        </a:defRPr>
                      </a:lvl1pPr>
                      <a:lvl2pPr marL="742950" indent="-28575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10000"/>
                        </a:spcBef>
                        <a:buFont typeface="Wingdings" panose="05000000000000000000" pitchFamily="2" charset="2"/>
                        <a:defRPr sz="2000">
                          <a:solidFill>
                            <a:schemeClr val="tx1"/>
                          </a:solidFill>
                          <a:latin typeface="Times New Roman" panose="02020603050405020304" pitchFamily="18" charset="0"/>
                          <a:ea typeface="楷体_GB2312" pitchFamily="49" charset="-122"/>
                        </a:defRPr>
                      </a:lvl3pPr>
                      <a:lvl4pPr marL="16002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 typeface="Arial" panose="020B0604020202020204" pitchFamily="34" charset="0"/>
                        <a:buNone/>
                      </a:pPr>
                      <a:r>
                        <a:rPr kumimoji="0" lang="en-US" altLang="zh-CN" sz="2000" b="0" i="0" u="none" strike="noStrike" cap="none" normalizeH="0" baseline="0">
                          <a:ln>
                            <a:noFill/>
                          </a:ln>
                          <a:solidFill>
                            <a:srgbClr val="000000"/>
                          </a:solidFill>
                          <a:effectLst/>
                          <a:latin typeface="Times New Roman" panose="02020603050405020304" pitchFamily="18" charset="0"/>
                          <a:ea typeface="黑体" panose="02010609060101010101" pitchFamily="49" charset="-122"/>
                        </a:rPr>
                        <a:t>20</a:t>
                      </a:r>
                      <a:endParaRPr kumimoji="0" lang="en-US" altLang="zh-CN" sz="2000" b="0" i="0" u="none" strike="noStrike" cap="none" normalizeH="0" baseline="0">
                        <a:ln>
                          <a:noFill/>
                        </a:ln>
                        <a:solidFill>
                          <a:srgbClr val="000000"/>
                        </a:solidFill>
                        <a:effectLst/>
                        <a:latin typeface="Times New Roman" panose="02020603050405020304" pitchFamily="18" charset="0"/>
                        <a:ea typeface="黑体" panose="02010609060101010101" pitchFamily="49" charset="-122"/>
                      </a:endParaRPr>
                    </a:p>
                  </a:txBody>
                  <a:tcPr marL="9525" marR="9525" marT="952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lgn="l" eaLnBrk="0" hangingPunct="0">
                        <a:spcBef>
                          <a:spcPct val="10000"/>
                        </a:spcBef>
                        <a:buFont typeface="Wingdings" panose="05000000000000000000" pitchFamily="2" charset="2"/>
                        <a:defRPr sz="2000">
                          <a:solidFill>
                            <a:schemeClr val="tx1"/>
                          </a:solidFill>
                          <a:latin typeface="Calibri" panose="020F0502020204030204" pitchFamily="34" charset="0"/>
                          <a:ea typeface="黑体" panose="02010609060101010101" pitchFamily="49" charset="-122"/>
                        </a:defRPr>
                      </a:lvl1pPr>
                      <a:lvl2pPr marL="742950" indent="-28575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10000"/>
                        </a:spcBef>
                        <a:buFont typeface="Wingdings" panose="05000000000000000000" pitchFamily="2" charset="2"/>
                        <a:defRPr sz="2000">
                          <a:solidFill>
                            <a:schemeClr val="tx1"/>
                          </a:solidFill>
                          <a:latin typeface="Times New Roman" panose="02020603050405020304" pitchFamily="18" charset="0"/>
                          <a:ea typeface="楷体_GB2312" pitchFamily="49" charset="-122"/>
                        </a:defRPr>
                      </a:lvl3pPr>
                      <a:lvl4pPr marL="16002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 typeface="Arial" panose="020B0604020202020204" pitchFamily="34" charset="0"/>
                        <a:buNone/>
                      </a:pPr>
                      <a:r>
                        <a:rPr kumimoji="0" lang="zh-CN" altLang="zh-CN" sz="2000" b="0" i="0" u="none" strike="noStrike" cap="none" normalizeH="0" baseline="0" dirty="0">
                          <a:ln>
                            <a:noFill/>
                          </a:ln>
                          <a:solidFill>
                            <a:srgbClr val="000000"/>
                          </a:solidFill>
                          <a:effectLst/>
                          <a:latin typeface="Times New Roman" panose="02020603050405020304" pitchFamily="18" charset="0"/>
                          <a:ea typeface="黑体" panose="02010609060101010101" pitchFamily="49" charset="-122"/>
                        </a:rPr>
                        <a:t>男</a:t>
                      </a:r>
                      <a:endParaRPr kumimoji="0" lang="zh-CN" altLang="zh-CN" sz="2000" b="0" i="0" u="none" strike="noStrike" cap="none" normalizeH="0" baseline="0" dirty="0">
                        <a:ln>
                          <a:noFill/>
                        </a:ln>
                        <a:solidFill>
                          <a:srgbClr val="000000"/>
                        </a:solidFill>
                        <a:effectLst/>
                        <a:latin typeface="Times New Roman" panose="02020603050405020304" pitchFamily="18" charset="0"/>
                        <a:ea typeface="黑体" panose="02010609060101010101" pitchFamily="49" charset="-122"/>
                      </a:endParaRPr>
                    </a:p>
                  </a:txBody>
                  <a:tcPr marL="9525" marR="9525" marT="952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bl>
          </a:graphicData>
        </a:graphic>
      </p:graphicFrame>
      <p:graphicFrame>
        <p:nvGraphicFramePr>
          <p:cNvPr id="7260" name="Group 92"/>
          <p:cNvGraphicFramePr>
            <a:graphicFrameLocks noGrp="1"/>
          </p:cNvGraphicFramePr>
          <p:nvPr>
            <p:custDataLst>
              <p:tags r:id="rId7"/>
            </p:custDataLst>
          </p:nvPr>
        </p:nvGraphicFramePr>
        <p:xfrm>
          <a:off x="1233488" y="3766185"/>
          <a:ext cx="3263900" cy="2390775"/>
        </p:xfrm>
        <a:graphic>
          <a:graphicData uri="http://schemas.openxmlformats.org/drawingml/2006/table">
            <a:tbl>
              <a:tblPr/>
              <a:tblGrid>
                <a:gridCol w="977900"/>
                <a:gridCol w="939800"/>
                <a:gridCol w="673100"/>
                <a:gridCol w="673100"/>
              </a:tblGrid>
              <a:tr h="333375">
                <a:tc>
                  <a:txBody>
                    <a:bodyPr/>
                    <a:lstStyle>
                      <a:lvl1pPr algn="l" eaLnBrk="0" hangingPunct="0">
                        <a:spcBef>
                          <a:spcPct val="10000"/>
                        </a:spcBef>
                        <a:buFont typeface="Wingdings" panose="05000000000000000000" pitchFamily="2" charset="2"/>
                        <a:defRPr sz="2000">
                          <a:solidFill>
                            <a:schemeClr val="tx1"/>
                          </a:solidFill>
                          <a:latin typeface="Calibri" panose="020F0502020204030204" pitchFamily="34" charset="0"/>
                          <a:ea typeface="黑体" panose="02010609060101010101" pitchFamily="49" charset="-122"/>
                        </a:defRPr>
                      </a:lvl1pPr>
                      <a:lvl2pPr marL="742950" indent="-28575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10000"/>
                        </a:spcBef>
                        <a:buFont typeface="Wingdings" panose="05000000000000000000" pitchFamily="2" charset="2"/>
                        <a:defRPr sz="2000">
                          <a:solidFill>
                            <a:schemeClr val="tx1"/>
                          </a:solidFill>
                          <a:latin typeface="Times New Roman" panose="02020603050405020304" pitchFamily="18" charset="0"/>
                          <a:ea typeface="楷体_GB2312" pitchFamily="49" charset="-122"/>
                        </a:defRPr>
                      </a:lvl3pPr>
                      <a:lvl4pPr marL="16002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 typeface="Arial" panose="020B0604020202020204" pitchFamily="34" charset="0"/>
                        <a:buNone/>
                      </a:pPr>
                      <a:r>
                        <a:rPr kumimoji="0" lang="zh-CN" altLang="zh-CN" sz="2000" b="0" i="0" u="none" strike="noStrike" cap="none" normalizeH="0" baseline="0">
                          <a:ln>
                            <a:noFill/>
                          </a:ln>
                          <a:solidFill>
                            <a:srgbClr val="000000"/>
                          </a:solidFill>
                          <a:effectLst/>
                          <a:latin typeface="Times New Roman" panose="02020603050405020304" pitchFamily="18" charset="0"/>
                          <a:ea typeface="黑体" panose="02010609060101010101" pitchFamily="49" charset="-122"/>
                        </a:rPr>
                        <a:t>学号</a:t>
                      </a:r>
                      <a:endParaRPr kumimoji="0" lang="zh-CN" altLang="zh-CN" sz="2000" b="0" i="0" u="none" strike="noStrike" cap="none" normalizeH="0" baseline="0">
                        <a:ln>
                          <a:noFill/>
                        </a:ln>
                        <a:solidFill>
                          <a:srgbClr val="000000"/>
                        </a:solidFill>
                        <a:effectLst/>
                        <a:latin typeface="Times New Roman" panose="02020603050405020304" pitchFamily="18" charset="0"/>
                        <a:ea typeface="黑体" panose="02010609060101010101" pitchFamily="49" charset="-122"/>
                      </a:endParaRPr>
                    </a:p>
                  </a:txBody>
                  <a:tcPr marL="9525" marR="9525" marT="952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lgn="l" eaLnBrk="0" hangingPunct="0">
                        <a:spcBef>
                          <a:spcPct val="10000"/>
                        </a:spcBef>
                        <a:buFont typeface="Wingdings" panose="05000000000000000000" pitchFamily="2" charset="2"/>
                        <a:defRPr sz="2000">
                          <a:solidFill>
                            <a:schemeClr val="tx1"/>
                          </a:solidFill>
                          <a:latin typeface="Calibri" panose="020F0502020204030204" pitchFamily="34" charset="0"/>
                          <a:ea typeface="黑体" panose="02010609060101010101" pitchFamily="49" charset="-122"/>
                        </a:defRPr>
                      </a:lvl1pPr>
                      <a:lvl2pPr marL="742950" indent="-28575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10000"/>
                        </a:spcBef>
                        <a:buFont typeface="Wingdings" panose="05000000000000000000" pitchFamily="2" charset="2"/>
                        <a:defRPr sz="2000">
                          <a:solidFill>
                            <a:schemeClr val="tx1"/>
                          </a:solidFill>
                          <a:latin typeface="Times New Roman" panose="02020603050405020304" pitchFamily="18" charset="0"/>
                          <a:ea typeface="楷体_GB2312" pitchFamily="49" charset="-122"/>
                        </a:defRPr>
                      </a:lvl3pPr>
                      <a:lvl4pPr marL="16002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 typeface="Arial" panose="020B0604020202020204" pitchFamily="34" charset="0"/>
                        <a:buNone/>
                      </a:pPr>
                      <a:r>
                        <a:rPr kumimoji="0" lang="zh-CN" altLang="zh-CN" sz="2000" b="0" i="0" u="none" strike="noStrike" cap="none" normalizeH="0" baseline="0">
                          <a:ln>
                            <a:noFill/>
                          </a:ln>
                          <a:solidFill>
                            <a:srgbClr val="000000"/>
                          </a:solidFill>
                          <a:effectLst/>
                          <a:latin typeface="Times New Roman" panose="02020603050405020304" pitchFamily="18" charset="0"/>
                          <a:ea typeface="黑体" panose="02010609060101010101" pitchFamily="49" charset="-122"/>
                        </a:rPr>
                        <a:t>姓名</a:t>
                      </a:r>
                      <a:endParaRPr kumimoji="0" lang="zh-CN" altLang="zh-CN" sz="2000" b="0" i="0" u="none" strike="noStrike" cap="none" normalizeH="0" baseline="0">
                        <a:ln>
                          <a:noFill/>
                        </a:ln>
                        <a:solidFill>
                          <a:srgbClr val="000000"/>
                        </a:solidFill>
                        <a:effectLst/>
                        <a:latin typeface="Times New Roman" panose="02020603050405020304" pitchFamily="18" charset="0"/>
                        <a:ea typeface="黑体" panose="02010609060101010101" pitchFamily="49" charset="-122"/>
                      </a:endParaRPr>
                    </a:p>
                  </a:txBody>
                  <a:tcPr marL="9525" marR="9525" marT="952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lgn="l" eaLnBrk="0" hangingPunct="0">
                        <a:spcBef>
                          <a:spcPct val="10000"/>
                        </a:spcBef>
                        <a:buFont typeface="Wingdings" panose="05000000000000000000" pitchFamily="2" charset="2"/>
                        <a:defRPr sz="2000">
                          <a:solidFill>
                            <a:schemeClr val="tx1"/>
                          </a:solidFill>
                          <a:latin typeface="Calibri" panose="020F0502020204030204" pitchFamily="34" charset="0"/>
                          <a:ea typeface="黑体" panose="02010609060101010101" pitchFamily="49" charset="-122"/>
                        </a:defRPr>
                      </a:lvl1pPr>
                      <a:lvl2pPr marL="742950" indent="-28575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10000"/>
                        </a:spcBef>
                        <a:buFont typeface="Wingdings" panose="05000000000000000000" pitchFamily="2" charset="2"/>
                        <a:defRPr sz="2000">
                          <a:solidFill>
                            <a:schemeClr val="tx1"/>
                          </a:solidFill>
                          <a:latin typeface="Times New Roman" panose="02020603050405020304" pitchFamily="18" charset="0"/>
                          <a:ea typeface="楷体_GB2312" pitchFamily="49" charset="-122"/>
                        </a:defRPr>
                      </a:lvl3pPr>
                      <a:lvl4pPr marL="16002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 typeface="Arial" panose="020B0604020202020204" pitchFamily="34" charset="0"/>
                        <a:buNone/>
                      </a:pPr>
                      <a:r>
                        <a:rPr kumimoji="0" lang="zh-CN" altLang="zh-CN" sz="2000" b="0" i="0" u="none" strike="noStrike" cap="none" normalizeH="0" baseline="0">
                          <a:ln>
                            <a:noFill/>
                          </a:ln>
                          <a:solidFill>
                            <a:srgbClr val="FF0000"/>
                          </a:solidFill>
                          <a:effectLst/>
                          <a:latin typeface="Times New Roman" panose="02020603050405020304" pitchFamily="18" charset="0"/>
                          <a:ea typeface="黑体" panose="02010609060101010101" pitchFamily="49" charset="-122"/>
                        </a:rPr>
                        <a:t>年龄</a:t>
                      </a:r>
                      <a:endParaRPr kumimoji="0" lang="zh-CN" altLang="zh-CN" sz="2000" b="0" i="0" u="none" strike="noStrike" cap="none" normalizeH="0" baseline="0">
                        <a:ln>
                          <a:noFill/>
                        </a:ln>
                        <a:solidFill>
                          <a:srgbClr val="FF0000"/>
                        </a:solidFill>
                        <a:effectLst/>
                        <a:latin typeface="Times New Roman" panose="02020603050405020304" pitchFamily="18" charset="0"/>
                        <a:ea typeface="黑体" panose="02010609060101010101" pitchFamily="49" charset="-122"/>
                      </a:endParaRPr>
                    </a:p>
                  </a:txBody>
                  <a:tcPr marL="9525" marR="9525" marT="952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lgn="l" eaLnBrk="0" hangingPunct="0">
                        <a:spcBef>
                          <a:spcPct val="10000"/>
                        </a:spcBef>
                        <a:buFont typeface="Wingdings" panose="05000000000000000000" pitchFamily="2" charset="2"/>
                        <a:defRPr sz="2000">
                          <a:solidFill>
                            <a:schemeClr val="tx1"/>
                          </a:solidFill>
                          <a:latin typeface="Calibri" panose="020F0502020204030204" pitchFamily="34" charset="0"/>
                          <a:ea typeface="黑体" panose="02010609060101010101" pitchFamily="49" charset="-122"/>
                        </a:defRPr>
                      </a:lvl1pPr>
                      <a:lvl2pPr marL="742950" indent="-28575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10000"/>
                        </a:spcBef>
                        <a:buFont typeface="Wingdings" panose="05000000000000000000" pitchFamily="2" charset="2"/>
                        <a:defRPr sz="2000">
                          <a:solidFill>
                            <a:schemeClr val="tx1"/>
                          </a:solidFill>
                          <a:latin typeface="Times New Roman" panose="02020603050405020304" pitchFamily="18" charset="0"/>
                          <a:ea typeface="楷体_GB2312" pitchFamily="49" charset="-122"/>
                        </a:defRPr>
                      </a:lvl3pPr>
                      <a:lvl4pPr marL="16002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 typeface="Arial" panose="020B0604020202020204" pitchFamily="34" charset="0"/>
                        <a:buNone/>
                      </a:pPr>
                      <a:r>
                        <a:rPr kumimoji="0" lang="zh-CN" altLang="zh-CN" sz="2000" b="0" i="0" u="none" strike="noStrike" cap="none" normalizeH="0" baseline="0">
                          <a:ln>
                            <a:noFill/>
                          </a:ln>
                          <a:solidFill>
                            <a:srgbClr val="000000"/>
                          </a:solidFill>
                          <a:effectLst/>
                          <a:latin typeface="Times New Roman" panose="02020603050405020304" pitchFamily="18" charset="0"/>
                          <a:ea typeface="黑体" panose="02010609060101010101" pitchFamily="49" charset="-122"/>
                        </a:rPr>
                        <a:t>性别</a:t>
                      </a:r>
                      <a:endParaRPr kumimoji="0" lang="zh-CN" altLang="zh-CN" sz="2000" b="0" i="0" u="none" strike="noStrike" cap="none" normalizeH="0" baseline="0">
                        <a:ln>
                          <a:noFill/>
                        </a:ln>
                        <a:solidFill>
                          <a:srgbClr val="000000"/>
                        </a:solidFill>
                        <a:effectLst/>
                        <a:latin typeface="Times New Roman" panose="02020603050405020304" pitchFamily="18" charset="0"/>
                        <a:ea typeface="黑体" panose="02010609060101010101" pitchFamily="49" charset="-122"/>
                      </a:endParaRPr>
                    </a:p>
                  </a:txBody>
                  <a:tcPr marL="9525" marR="9525" marT="952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342900">
                <a:tc>
                  <a:txBody>
                    <a:bodyPr/>
                    <a:lstStyle>
                      <a:lvl1pPr algn="l" eaLnBrk="0" hangingPunct="0">
                        <a:spcBef>
                          <a:spcPct val="10000"/>
                        </a:spcBef>
                        <a:buFont typeface="Wingdings" panose="05000000000000000000" pitchFamily="2" charset="2"/>
                        <a:defRPr sz="2000">
                          <a:solidFill>
                            <a:schemeClr val="tx1"/>
                          </a:solidFill>
                          <a:latin typeface="Calibri" panose="020F0502020204030204" pitchFamily="34" charset="0"/>
                          <a:ea typeface="黑体" panose="02010609060101010101" pitchFamily="49" charset="-122"/>
                        </a:defRPr>
                      </a:lvl1pPr>
                      <a:lvl2pPr marL="742950" indent="-28575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10000"/>
                        </a:spcBef>
                        <a:buFont typeface="Wingdings" panose="05000000000000000000" pitchFamily="2" charset="2"/>
                        <a:defRPr sz="2000">
                          <a:solidFill>
                            <a:schemeClr val="tx1"/>
                          </a:solidFill>
                          <a:latin typeface="Times New Roman" panose="02020603050405020304" pitchFamily="18" charset="0"/>
                          <a:ea typeface="楷体_GB2312" pitchFamily="49" charset="-122"/>
                        </a:defRPr>
                      </a:lvl3pPr>
                      <a:lvl4pPr marL="16002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 typeface="Arial" panose="020B0604020202020204" pitchFamily="34" charset="0"/>
                        <a:buNone/>
                      </a:pPr>
                      <a:r>
                        <a:rPr kumimoji="0" lang="en-US" altLang="zh-CN" sz="2000" b="0" i="0" u="none" strike="noStrike" cap="none" normalizeH="0" baseline="0" dirty="0">
                          <a:ln>
                            <a:noFill/>
                          </a:ln>
                          <a:solidFill>
                            <a:srgbClr val="000000"/>
                          </a:solidFill>
                          <a:effectLst/>
                          <a:latin typeface="Times New Roman" panose="02020603050405020304" pitchFamily="18" charset="0"/>
                          <a:ea typeface="黑体" panose="02010609060101010101" pitchFamily="49" charset="-122"/>
                        </a:rPr>
                        <a:t>2020006</a:t>
                      </a:r>
                      <a:endParaRPr kumimoji="0" lang="en-US" altLang="zh-CN" sz="2000" b="0" i="0" u="none" strike="noStrike" cap="none" normalizeH="0" baseline="0" dirty="0">
                        <a:ln>
                          <a:noFill/>
                        </a:ln>
                        <a:solidFill>
                          <a:srgbClr val="000000"/>
                        </a:solidFill>
                        <a:effectLst/>
                        <a:latin typeface="Times New Roman" panose="02020603050405020304" pitchFamily="18" charset="0"/>
                        <a:ea typeface="黑体" panose="02010609060101010101" pitchFamily="49" charset="-122"/>
                      </a:endParaRPr>
                    </a:p>
                  </a:txBody>
                  <a:tcPr marL="9525" marR="9525" marT="952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lgn="l" eaLnBrk="0" hangingPunct="0">
                        <a:spcBef>
                          <a:spcPct val="10000"/>
                        </a:spcBef>
                        <a:buFont typeface="Wingdings" panose="05000000000000000000" pitchFamily="2" charset="2"/>
                        <a:defRPr sz="2000">
                          <a:solidFill>
                            <a:schemeClr val="tx1"/>
                          </a:solidFill>
                          <a:latin typeface="Calibri" panose="020F0502020204030204" pitchFamily="34" charset="0"/>
                          <a:ea typeface="黑体" panose="02010609060101010101" pitchFamily="49" charset="-122"/>
                        </a:defRPr>
                      </a:lvl1pPr>
                      <a:lvl2pPr marL="742950" indent="-28575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10000"/>
                        </a:spcBef>
                        <a:buFont typeface="Wingdings" panose="05000000000000000000" pitchFamily="2" charset="2"/>
                        <a:defRPr sz="2000">
                          <a:solidFill>
                            <a:schemeClr val="tx1"/>
                          </a:solidFill>
                          <a:latin typeface="Times New Roman" panose="02020603050405020304" pitchFamily="18" charset="0"/>
                          <a:ea typeface="楷体_GB2312" pitchFamily="49" charset="-122"/>
                        </a:defRPr>
                      </a:lvl3pPr>
                      <a:lvl4pPr marL="16002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 typeface="Arial" panose="020B0604020202020204" pitchFamily="34" charset="0"/>
                        <a:buNone/>
                      </a:pPr>
                      <a:r>
                        <a:rPr kumimoji="0" lang="zh-CN" altLang="zh-CN" sz="2000" b="0" i="0" u="none" strike="noStrike" cap="none" normalizeH="0" baseline="0">
                          <a:ln>
                            <a:noFill/>
                          </a:ln>
                          <a:solidFill>
                            <a:srgbClr val="000000"/>
                          </a:solidFill>
                          <a:effectLst/>
                          <a:latin typeface="Times New Roman" panose="02020603050405020304" pitchFamily="18" charset="0"/>
                          <a:ea typeface="黑体" panose="02010609060101010101" pitchFamily="49" charset="-122"/>
                        </a:rPr>
                        <a:t>李小燕</a:t>
                      </a:r>
                      <a:endParaRPr kumimoji="0" lang="zh-CN" altLang="zh-CN" sz="2000" b="0" i="0" u="none" strike="noStrike" cap="none" normalizeH="0" baseline="0">
                        <a:ln>
                          <a:noFill/>
                        </a:ln>
                        <a:solidFill>
                          <a:srgbClr val="000000"/>
                        </a:solidFill>
                        <a:effectLst/>
                        <a:latin typeface="Times New Roman" panose="02020603050405020304" pitchFamily="18" charset="0"/>
                        <a:ea typeface="黑体" panose="02010609060101010101" pitchFamily="49" charset="-122"/>
                      </a:endParaRPr>
                    </a:p>
                  </a:txBody>
                  <a:tcPr marL="9525" marR="9525" marT="952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lgn="l" eaLnBrk="0" hangingPunct="0">
                        <a:spcBef>
                          <a:spcPct val="10000"/>
                        </a:spcBef>
                        <a:buFont typeface="Wingdings" panose="05000000000000000000" pitchFamily="2" charset="2"/>
                        <a:defRPr sz="2000">
                          <a:solidFill>
                            <a:schemeClr val="tx1"/>
                          </a:solidFill>
                          <a:latin typeface="Calibri" panose="020F0502020204030204" pitchFamily="34" charset="0"/>
                          <a:ea typeface="黑体" panose="02010609060101010101" pitchFamily="49" charset="-122"/>
                        </a:defRPr>
                      </a:lvl1pPr>
                      <a:lvl2pPr marL="742950" indent="-28575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10000"/>
                        </a:spcBef>
                        <a:buFont typeface="Wingdings" panose="05000000000000000000" pitchFamily="2" charset="2"/>
                        <a:defRPr sz="2000">
                          <a:solidFill>
                            <a:schemeClr val="tx1"/>
                          </a:solidFill>
                          <a:latin typeface="Times New Roman" panose="02020603050405020304" pitchFamily="18" charset="0"/>
                          <a:ea typeface="楷体_GB2312" pitchFamily="49" charset="-122"/>
                        </a:defRPr>
                      </a:lvl3pPr>
                      <a:lvl4pPr marL="16002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 typeface="Arial" panose="020B0604020202020204" pitchFamily="34" charset="0"/>
                        <a:buNone/>
                      </a:pPr>
                      <a:r>
                        <a:rPr kumimoji="0" lang="en-US" altLang="zh-CN" sz="2000" b="0" i="0" u="none" strike="noStrike" cap="none" normalizeH="0" baseline="0">
                          <a:ln>
                            <a:noFill/>
                          </a:ln>
                          <a:solidFill>
                            <a:srgbClr val="000000"/>
                          </a:solidFill>
                          <a:effectLst/>
                          <a:latin typeface="Times New Roman" panose="02020603050405020304" pitchFamily="18" charset="0"/>
                          <a:ea typeface="黑体" panose="02010609060101010101" pitchFamily="49" charset="-122"/>
                        </a:rPr>
                        <a:t>16</a:t>
                      </a:r>
                      <a:endParaRPr kumimoji="0" lang="en-US" altLang="zh-CN" sz="2000" b="0" i="0" u="none" strike="noStrike" cap="none" normalizeH="0" baseline="0">
                        <a:ln>
                          <a:noFill/>
                        </a:ln>
                        <a:solidFill>
                          <a:srgbClr val="000000"/>
                        </a:solidFill>
                        <a:effectLst/>
                        <a:latin typeface="Times New Roman" panose="02020603050405020304" pitchFamily="18" charset="0"/>
                        <a:ea typeface="黑体" panose="02010609060101010101" pitchFamily="49" charset="-122"/>
                      </a:endParaRPr>
                    </a:p>
                  </a:txBody>
                  <a:tcPr marL="9525" marR="9525" marT="952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lgn="l" eaLnBrk="0" hangingPunct="0">
                        <a:spcBef>
                          <a:spcPct val="10000"/>
                        </a:spcBef>
                        <a:buFont typeface="Wingdings" panose="05000000000000000000" pitchFamily="2" charset="2"/>
                        <a:defRPr sz="2000">
                          <a:solidFill>
                            <a:schemeClr val="tx1"/>
                          </a:solidFill>
                          <a:latin typeface="Calibri" panose="020F0502020204030204" pitchFamily="34" charset="0"/>
                          <a:ea typeface="黑体" panose="02010609060101010101" pitchFamily="49" charset="-122"/>
                        </a:defRPr>
                      </a:lvl1pPr>
                      <a:lvl2pPr marL="742950" indent="-28575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10000"/>
                        </a:spcBef>
                        <a:buFont typeface="Wingdings" panose="05000000000000000000" pitchFamily="2" charset="2"/>
                        <a:defRPr sz="2000">
                          <a:solidFill>
                            <a:schemeClr val="tx1"/>
                          </a:solidFill>
                          <a:latin typeface="Times New Roman" panose="02020603050405020304" pitchFamily="18" charset="0"/>
                          <a:ea typeface="楷体_GB2312" pitchFamily="49" charset="-122"/>
                        </a:defRPr>
                      </a:lvl3pPr>
                      <a:lvl4pPr marL="16002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 typeface="Arial" panose="020B0604020202020204" pitchFamily="34" charset="0"/>
                        <a:buNone/>
                      </a:pPr>
                      <a:r>
                        <a:rPr kumimoji="0" lang="zh-CN" altLang="zh-CN" sz="2000" b="0" i="0" u="none" strike="noStrike" cap="none" normalizeH="0" baseline="0">
                          <a:ln>
                            <a:noFill/>
                          </a:ln>
                          <a:solidFill>
                            <a:srgbClr val="000000"/>
                          </a:solidFill>
                          <a:effectLst/>
                          <a:latin typeface="Times New Roman" panose="02020603050405020304" pitchFamily="18" charset="0"/>
                          <a:ea typeface="黑体" panose="02010609060101010101" pitchFamily="49" charset="-122"/>
                        </a:rPr>
                        <a:t>女</a:t>
                      </a:r>
                      <a:endParaRPr kumimoji="0" lang="zh-CN" altLang="zh-CN" sz="2000" b="0" i="0" u="none" strike="noStrike" cap="none" normalizeH="0" baseline="0">
                        <a:ln>
                          <a:noFill/>
                        </a:ln>
                        <a:solidFill>
                          <a:srgbClr val="000000"/>
                        </a:solidFill>
                        <a:effectLst/>
                        <a:latin typeface="Times New Roman" panose="02020603050405020304" pitchFamily="18" charset="0"/>
                        <a:ea typeface="黑体" panose="02010609060101010101" pitchFamily="49" charset="-122"/>
                      </a:endParaRPr>
                    </a:p>
                  </a:txBody>
                  <a:tcPr marL="9525" marR="9525" marT="952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342900">
                <a:tc>
                  <a:txBody>
                    <a:bodyPr/>
                    <a:lstStyle>
                      <a:lvl1pPr algn="l" eaLnBrk="0" hangingPunct="0">
                        <a:spcBef>
                          <a:spcPct val="10000"/>
                        </a:spcBef>
                        <a:buFont typeface="Wingdings" panose="05000000000000000000" pitchFamily="2" charset="2"/>
                        <a:defRPr sz="2000">
                          <a:solidFill>
                            <a:schemeClr val="tx1"/>
                          </a:solidFill>
                          <a:latin typeface="Calibri" panose="020F0502020204030204" pitchFamily="34" charset="0"/>
                          <a:ea typeface="黑体" panose="02010609060101010101" pitchFamily="49" charset="-122"/>
                        </a:defRPr>
                      </a:lvl1pPr>
                      <a:lvl2pPr marL="742950" indent="-28575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10000"/>
                        </a:spcBef>
                        <a:buFont typeface="Wingdings" panose="05000000000000000000" pitchFamily="2" charset="2"/>
                        <a:defRPr sz="2000">
                          <a:solidFill>
                            <a:schemeClr val="tx1"/>
                          </a:solidFill>
                          <a:latin typeface="Times New Roman" panose="02020603050405020304" pitchFamily="18" charset="0"/>
                          <a:ea typeface="楷体_GB2312" pitchFamily="49" charset="-122"/>
                        </a:defRPr>
                      </a:lvl3pPr>
                      <a:lvl4pPr marL="16002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 typeface="Arial" panose="020B0604020202020204" pitchFamily="34" charset="0"/>
                        <a:buNone/>
                      </a:pPr>
                      <a:r>
                        <a:rPr kumimoji="0" lang="en-US" altLang="zh-CN" sz="2000" b="0" i="0" u="none" strike="noStrike" cap="none" normalizeH="0" baseline="0" dirty="0">
                          <a:ln>
                            <a:noFill/>
                          </a:ln>
                          <a:solidFill>
                            <a:srgbClr val="000000"/>
                          </a:solidFill>
                          <a:effectLst/>
                          <a:latin typeface="Times New Roman" panose="02020603050405020304" pitchFamily="18" charset="0"/>
                          <a:ea typeface="黑体" panose="02010609060101010101" pitchFamily="49" charset="-122"/>
                        </a:rPr>
                        <a:t>2020003</a:t>
                      </a:r>
                      <a:endParaRPr kumimoji="0" lang="en-US" altLang="zh-CN" sz="2000" b="0" i="0" u="none" strike="noStrike" cap="none" normalizeH="0" baseline="0" dirty="0">
                        <a:ln>
                          <a:noFill/>
                        </a:ln>
                        <a:solidFill>
                          <a:srgbClr val="000000"/>
                        </a:solidFill>
                        <a:effectLst/>
                        <a:latin typeface="Times New Roman" panose="02020603050405020304" pitchFamily="18" charset="0"/>
                        <a:ea typeface="黑体" panose="02010609060101010101" pitchFamily="49" charset="-122"/>
                      </a:endParaRPr>
                    </a:p>
                  </a:txBody>
                  <a:tcPr marL="9525" marR="9525" marT="952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lgn="l" eaLnBrk="0" hangingPunct="0">
                        <a:spcBef>
                          <a:spcPct val="10000"/>
                        </a:spcBef>
                        <a:buFont typeface="Wingdings" panose="05000000000000000000" pitchFamily="2" charset="2"/>
                        <a:defRPr sz="2000">
                          <a:solidFill>
                            <a:schemeClr val="tx1"/>
                          </a:solidFill>
                          <a:latin typeface="Calibri" panose="020F0502020204030204" pitchFamily="34" charset="0"/>
                          <a:ea typeface="黑体" panose="02010609060101010101" pitchFamily="49" charset="-122"/>
                        </a:defRPr>
                      </a:lvl1pPr>
                      <a:lvl2pPr marL="742950" indent="-28575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10000"/>
                        </a:spcBef>
                        <a:buFont typeface="Wingdings" panose="05000000000000000000" pitchFamily="2" charset="2"/>
                        <a:defRPr sz="2000">
                          <a:solidFill>
                            <a:schemeClr val="tx1"/>
                          </a:solidFill>
                          <a:latin typeface="Times New Roman" panose="02020603050405020304" pitchFamily="18" charset="0"/>
                          <a:ea typeface="楷体_GB2312" pitchFamily="49" charset="-122"/>
                        </a:defRPr>
                      </a:lvl3pPr>
                      <a:lvl4pPr marL="16002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 typeface="Arial" panose="020B0604020202020204" pitchFamily="34" charset="0"/>
                        <a:buNone/>
                      </a:pPr>
                      <a:r>
                        <a:rPr kumimoji="0" lang="zh-CN" altLang="zh-CN" sz="2000" b="0" i="0" u="none" strike="noStrike" cap="none" normalizeH="0" baseline="0">
                          <a:ln>
                            <a:noFill/>
                          </a:ln>
                          <a:solidFill>
                            <a:srgbClr val="000000"/>
                          </a:solidFill>
                          <a:effectLst/>
                          <a:latin typeface="Times New Roman" panose="02020603050405020304" pitchFamily="18" charset="0"/>
                          <a:ea typeface="黑体" panose="02010609060101010101" pitchFamily="49" charset="-122"/>
                        </a:rPr>
                        <a:t>谢宁</a:t>
                      </a:r>
                      <a:endParaRPr kumimoji="0" lang="zh-CN" altLang="zh-CN" sz="2000" b="0" i="0" u="none" strike="noStrike" cap="none" normalizeH="0" baseline="0">
                        <a:ln>
                          <a:noFill/>
                        </a:ln>
                        <a:solidFill>
                          <a:srgbClr val="000000"/>
                        </a:solidFill>
                        <a:effectLst/>
                        <a:latin typeface="Times New Roman" panose="02020603050405020304" pitchFamily="18" charset="0"/>
                        <a:ea typeface="黑体" panose="02010609060101010101" pitchFamily="49" charset="-122"/>
                      </a:endParaRPr>
                    </a:p>
                  </a:txBody>
                  <a:tcPr marL="9525" marR="9525" marT="952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lgn="l" eaLnBrk="0" hangingPunct="0">
                        <a:spcBef>
                          <a:spcPct val="10000"/>
                        </a:spcBef>
                        <a:buFont typeface="Wingdings" panose="05000000000000000000" pitchFamily="2" charset="2"/>
                        <a:defRPr sz="2000">
                          <a:solidFill>
                            <a:schemeClr val="tx1"/>
                          </a:solidFill>
                          <a:latin typeface="Calibri" panose="020F0502020204030204" pitchFamily="34" charset="0"/>
                          <a:ea typeface="黑体" panose="02010609060101010101" pitchFamily="49" charset="-122"/>
                        </a:defRPr>
                      </a:lvl1pPr>
                      <a:lvl2pPr marL="742950" indent="-28575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10000"/>
                        </a:spcBef>
                        <a:buFont typeface="Wingdings" panose="05000000000000000000" pitchFamily="2" charset="2"/>
                        <a:defRPr sz="2000">
                          <a:solidFill>
                            <a:schemeClr val="tx1"/>
                          </a:solidFill>
                          <a:latin typeface="Times New Roman" panose="02020603050405020304" pitchFamily="18" charset="0"/>
                          <a:ea typeface="楷体_GB2312" pitchFamily="49" charset="-122"/>
                        </a:defRPr>
                      </a:lvl3pPr>
                      <a:lvl4pPr marL="16002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 typeface="Arial" panose="020B0604020202020204" pitchFamily="34" charset="0"/>
                        <a:buNone/>
                      </a:pPr>
                      <a:r>
                        <a:rPr kumimoji="0" lang="en-US" altLang="zh-CN" sz="2000" b="0" i="0" u="none" strike="noStrike" cap="none" normalizeH="0" baseline="0">
                          <a:ln>
                            <a:noFill/>
                          </a:ln>
                          <a:solidFill>
                            <a:srgbClr val="000000"/>
                          </a:solidFill>
                          <a:effectLst/>
                          <a:latin typeface="Times New Roman" panose="02020603050405020304" pitchFamily="18" charset="0"/>
                          <a:ea typeface="黑体" panose="02010609060101010101" pitchFamily="49" charset="-122"/>
                        </a:rPr>
                        <a:t>17</a:t>
                      </a:r>
                      <a:endParaRPr kumimoji="0" lang="en-US" altLang="zh-CN" sz="2000" b="0" i="0" u="none" strike="noStrike" cap="none" normalizeH="0" baseline="0">
                        <a:ln>
                          <a:noFill/>
                        </a:ln>
                        <a:solidFill>
                          <a:srgbClr val="000000"/>
                        </a:solidFill>
                        <a:effectLst/>
                        <a:latin typeface="Times New Roman" panose="02020603050405020304" pitchFamily="18" charset="0"/>
                        <a:ea typeface="黑体" panose="02010609060101010101" pitchFamily="49" charset="-122"/>
                      </a:endParaRPr>
                    </a:p>
                  </a:txBody>
                  <a:tcPr marL="9525" marR="9525" marT="952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lgn="l" eaLnBrk="0" hangingPunct="0">
                        <a:spcBef>
                          <a:spcPct val="10000"/>
                        </a:spcBef>
                        <a:buFont typeface="Wingdings" panose="05000000000000000000" pitchFamily="2" charset="2"/>
                        <a:defRPr sz="2000">
                          <a:solidFill>
                            <a:schemeClr val="tx1"/>
                          </a:solidFill>
                          <a:latin typeface="Calibri" panose="020F0502020204030204" pitchFamily="34" charset="0"/>
                          <a:ea typeface="黑体" panose="02010609060101010101" pitchFamily="49" charset="-122"/>
                        </a:defRPr>
                      </a:lvl1pPr>
                      <a:lvl2pPr marL="742950" indent="-28575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10000"/>
                        </a:spcBef>
                        <a:buFont typeface="Wingdings" panose="05000000000000000000" pitchFamily="2" charset="2"/>
                        <a:defRPr sz="2000">
                          <a:solidFill>
                            <a:schemeClr val="tx1"/>
                          </a:solidFill>
                          <a:latin typeface="Times New Roman" panose="02020603050405020304" pitchFamily="18" charset="0"/>
                          <a:ea typeface="楷体_GB2312" pitchFamily="49" charset="-122"/>
                        </a:defRPr>
                      </a:lvl3pPr>
                      <a:lvl4pPr marL="16002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 typeface="Arial" panose="020B0604020202020204" pitchFamily="34" charset="0"/>
                        <a:buNone/>
                      </a:pPr>
                      <a:r>
                        <a:rPr kumimoji="0" lang="zh-CN" altLang="zh-CN" sz="2000" b="0" i="0" u="none" strike="noStrike" cap="none" normalizeH="0" baseline="0">
                          <a:ln>
                            <a:noFill/>
                          </a:ln>
                          <a:solidFill>
                            <a:srgbClr val="000000"/>
                          </a:solidFill>
                          <a:effectLst/>
                          <a:latin typeface="Times New Roman" panose="02020603050405020304" pitchFamily="18" charset="0"/>
                          <a:ea typeface="黑体" panose="02010609060101010101" pitchFamily="49" charset="-122"/>
                        </a:rPr>
                        <a:t>女</a:t>
                      </a:r>
                      <a:endParaRPr kumimoji="0" lang="zh-CN" altLang="zh-CN" sz="2000" b="0" i="0" u="none" strike="noStrike" cap="none" normalizeH="0" baseline="0">
                        <a:ln>
                          <a:noFill/>
                        </a:ln>
                        <a:solidFill>
                          <a:srgbClr val="000000"/>
                        </a:solidFill>
                        <a:effectLst/>
                        <a:latin typeface="Times New Roman" panose="02020603050405020304" pitchFamily="18" charset="0"/>
                        <a:ea typeface="黑体" panose="02010609060101010101" pitchFamily="49" charset="-122"/>
                      </a:endParaRPr>
                    </a:p>
                  </a:txBody>
                  <a:tcPr marL="9525" marR="9525" marT="952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342900">
                <a:tc>
                  <a:txBody>
                    <a:bodyPr/>
                    <a:lstStyle>
                      <a:lvl1pPr algn="l" eaLnBrk="0" hangingPunct="0">
                        <a:spcBef>
                          <a:spcPct val="10000"/>
                        </a:spcBef>
                        <a:buFont typeface="Wingdings" panose="05000000000000000000" pitchFamily="2" charset="2"/>
                        <a:defRPr sz="2000">
                          <a:solidFill>
                            <a:schemeClr val="tx1"/>
                          </a:solidFill>
                          <a:latin typeface="Calibri" panose="020F0502020204030204" pitchFamily="34" charset="0"/>
                          <a:ea typeface="黑体" panose="02010609060101010101" pitchFamily="49" charset="-122"/>
                        </a:defRPr>
                      </a:lvl1pPr>
                      <a:lvl2pPr marL="742950" indent="-28575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10000"/>
                        </a:spcBef>
                        <a:buFont typeface="Wingdings" panose="05000000000000000000" pitchFamily="2" charset="2"/>
                        <a:defRPr sz="2000">
                          <a:solidFill>
                            <a:schemeClr val="tx1"/>
                          </a:solidFill>
                          <a:latin typeface="Times New Roman" panose="02020603050405020304" pitchFamily="18" charset="0"/>
                          <a:ea typeface="楷体_GB2312" pitchFamily="49" charset="-122"/>
                        </a:defRPr>
                      </a:lvl3pPr>
                      <a:lvl4pPr marL="16002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 typeface="Arial" panose="020B0604020202020204" pitchFamily="34" charset="0"/>
                        <a:buNone/>
                      </a:pPr>
                      <a:r>
                        <a:rPr kumimoji="0" lang="en-US" altLang="zh-CN" sz="2000" b="0" i="0" u="none" strike="noStrike" cap="none" normalizeH="0" baseline="0" dirty="0">
                          <a:ln>
                            <a:noFill/>
                          </a:ln>
                          <a:solidFill>
                            <a:srgbClr val="000000"/>
                          </a:solidFill>
                          <a:effectLst/>
                          <a:latin typeface="Times New Roman" panose="02020603050405020304" pitchFamily="18" charset="0"/>
                          <a:ea typeface="黑体" panose="02010609060101010101" pitchFamily="49" charset="-122"/>
                        </a:rPr>
                        <a:t>2020001</a:t>
                      </a:r>
                      <a:endParaRPr kumimoji="0" lang="en-US" altLang="zh-CN" sz="2000" b="0" i="0" u="none" strike="noStrike" cap="none" normalizeH="0" baseline="0" dirty="0">
                        <a:ln>
                          <a:noFill/>
                        </a:ln>
                        <a:solidFill>
                          <a:srgbClr val="000000"/>
                        </a:solidFill>
                        <a:effectLst/>
                        <a:latin typeface="Times New Roman" panose="02020603050405020304" pitchFamily="18" charset="0"/>
                        <a:ea typeface="黑体" panose="02010609060101010101" pitchFamily="49" charset="-122"/>
                      </a:endParaRPr>
                    </a:p>
                  </a:txBody>
                  <a:tcPr marL="9525" marR="9525" marT="952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lgn="l" eaLnBrk="0" hangingPunct="0">
                        <a:spcBef>
                          <a:spcPct val="10000"/>
                        </a:spcBef>
                        <a:buFont typeface="Wingdings" panose="05000000000000000000" pitchFamily="2" charset="2"/>
                        <a:defRPr sz="2000">
                          <a:solidFill>
                            <a:schemeClr val="tx1"/>
                          </a:solidFill>
                          <a:latin typeface="Calibri" panose="020F0502020204030204" pitchFamily="34" charset="0"/>
                          <a:ea typeface="黑体" panose="02010609060101010101" pitchFamily="49" charset="-122"/>
                        </a:defRPr>
                      </a:lvl1pPr>
                      <a:lvl2pPr marL="742950" indent="-28575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10000"/>
                        </a:spcBef>
                        <a:buFont typeface="Wingdings" panose="05000000000000000000" pitchFamily="2" charset="2"/>
                        <a:defRPr sz="2000">
                          <a:solidFill>
                            <a:schemeClr val="tx1"/>
                          </a:solidFill>
                          <a:latin typeface="Times New Roman" panose="02020603050405020304" pitchFamily="18" charset="0"/>
                          <a:ea typeface="楷体_GB2312" pitchFamily="49" charset="-122"/>
                        </a:defRPr>
                      </a:lvl3pPr>
                      <a:lvl4pPr marL="16002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 typeface="Arial" panose="020B0604020202020204" pitchFamily="34" charset="0"/>
                        <a:buNone/>
                      </a:pPr>
                      <a:r>
                        <a:rPr kumimoji="0" lang="zh-CN" altLang="zh-CN" sz="2000" b="0" i="0" u="none" strike="noStrike" cap="none" normalizeH="0" baseline="0">
                          <a:ln>
                            <a:noFill/>
                          </a:ln>
                          <a:solidFill>
                            <a:srgbClr val="000000"/>
                          </a:solidFill>
                          <a:effectLst/>
                          <a:latin typeface="Times New Roman" panose="02020603050405020304" pitchFamily="18" charset="0"/>
                          <a:ea typeface="黑体" panose="02010609060101010101" pitchFamily="49" charset="-122"/>
                        </a:rPr>
                        <a:t>王晓佳</a:t>
                      </a:r>
                      <a:endParaRPr kumimoji="0" lang="zh-CN" altLang="zh-CN" sz="2000" b="0" i="0" u="none" strike="noStrike" cap="none" normalizeH="0" baseline="0">
                        <a:ln>
                          <a:noFill/>
                        </a:ln>
                        <a:solidFill>
                          <a:srgbClr val="000000"/>
                        </a:solidFill>
                        <a:effectLst/>
                        <a:latin typeface="Times New Roman" panose="02020603050405020304" pitchFamily="18" charset="0"/>
                        <a:ea typeface="黑体" panose="02010609060101010101" pitchFamily="49" charset="-122"/>
                      </a:endParaRPr>
                    </a:p>
                  </a:txBody>
                  <a:tcPr marL="9525" marR="9525" marT="952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lgn="l" eaLnBrk="0" hangingPunct="0">
                        <a:spcBef>
                          <a:spcPct val="10000"/>
                        </a:spcBef>
                        <a:buFont typeface="Wingdings" panose="05000000000000000000" pitchFamily="2" charset="2"/>
                        <a:defRPr sz="2000">
                          <a:solidFill>
                            <a:schemeClr val="tx1"/>
                          </a:solidFill>
                          <a:latin typeface="Calibri" panose="020F0502020204030204" pitchFamily="34" charset="0"/>
                          <a:ea typeface="黑体" panose="02010609060101010101" pitchFamily="49" charset="-122"/>
                        </a:defRPr>
                      </a:lvl1pPr>
                      <a:lvl2pPr marL="742950" indent="-28575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10000"/>
                        </a:spcBef>
                        <a:buFont typeface="Wingdings" panose="05000000000000000000" pitchFamily="2" charset="2"/>
                        <a:defRPr sz="2000">
                          <a:solidFill>
                            <a:schemeClr val="tx1"/>
                          </a:solidFill>
                          <a:latin typeface="Times New Roman" panose="02020603050405020304" pitchFamily="18" charset="0"/>
                          <a:ea typeface="楷体_GB2312" pitchFamily="49" charset="-122"/>
                        </a:defRPr>
                      </a:lvl3pPr>
                      <a:lvl4pPr marL="16002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 typeface="Arial" panose="020B0604020202020204" pitchFamily="34" charset="0"/>
                        <a:buNone/>
                      </a:pPr>
                      <a:r>
                        <a:rPr kumimoji="0" lang="en-US" altLang="zh-CN" sz="2000" b="0" i="0" u="none" strike="noStrike" cap="none" normalizeH="0" baseline="0">
                          <a:ln>
                            <a:noFill/>
                          </a:ln>
                          <a:solidFill>
                            <a:srgbClr val="000000"/>
                          </a:solidFill>
                          <a:effectLst/>
                          <a:latin typeface="Times New Roman" panose="02020603050405020304" pitchFamily="18" charset="0"/>
                          <a:ea typeface="黑体" panose="02010609060101010101" pitchFamily="49" charset="-122"/>
                        </a:rPr>
                        <a:t>18</a:t>
                      </a:r>
                      <a:endParaRPr kumimoji="0" lang="en-US" altLang="zh-CN" sz="2000" b="0" i="0" u="none" strike="noStrike" cap="none" normalizeH="0" baseline="0">
                        <a:ln>
                          <a:noFill/>
                        </a:ln>
                        <a:solidFill>
                          <a:srgbClr val="000000"/>
                        </a:solidFill>
                        <a:effectLst/>
                        <a:latin typeface="Times New Roman" panose="02020603050405020304" pitchFamily="18" charset="0"/>
                        <a:ea typeface="黑体" panose="02010609060101010101" pitchFamily="49" charset="-122"/>
                      </a:endParaRPr>
                    </a:p>
                  </a:txBody>
                  <a:tcPr marL="9525" marR="9525" marT="952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lgn="l" eaLnBrk="0" hangingPunct="0">
                        <a:spcBef>
                          <a:spcPct val="10000"/>
                        </a:spcBef>
                        <a:buFont typeface="Wingdings" panose="05000000000000000000" pitchFamily="2" charset="2"/>
                        <a:defRPr sz="2000">
                          <a:solidFill>
                            <a:schemeClr val="tx1"/>
                          </a:solidFill>
                          <a:latin typeface="Calibri" panose="020F0502020204030204" pitchFamily="34" charset="0"/>
                          <a:ea typeface="黑体" panose="02010609060101010101" pitchFamily="49" charset="-122"/>
                        </a:defRPr>
                      </a:lvl1pPr>
                      <a:lvl2pPr marL="742950" indent="-28575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10000"/>
                        </a:spcBef>
                        <a:buFont typeface="Wingdings" panose="05000000000000000000" pitchFamily="2" charset="2"/>
                        <a:defRPr sz="2000">
                          <a:solidFill>
                            <a:schemeClr val="tx1"/>
                          </a:solidFill>
                          <a:latin typeface="Times New Roman" panose="02020603050405020304" pitchFamily="18" charset="0"/>
                          <a:ea typeface="楷体_GB2312" pitchFamily="49" charset="-122"/>
                        </a:defRPr>
                      </a:lvl3pPr>
                      <a:lvl4pPr marL="16002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 typeface="Arial" panose="020B0604020202020204" pitchFamily="34" charset="0"/>
                        <a:buNone/>
                      </a:pPr>
                      <a:r>
                        <a:rPr kumimoji="0" lang="zh-CN" altLang="zh-CN" sz="2000" b="0" i="0" u="none" strike="noStrike" cap="none" normalizeH="0" baseline="0">
                          <a:ln>
                            <a:noFill/>
                          </a:ln>
                          <a:solidFill>
                            <a:srgbClr val="000000"/>
                          </a:solidFill>
                          <a:effectLst/>
                          <a:latin typeface="Times New Roman" panose="02020603050405020304" pitchFamily="18" charset="0"/>
                          <a:ea typeface="黑体" panose="02010609060101010101" pitchFamily="49" charset="-122"/>
                        </a:rPr>
                        <a:t>男</a:t>
                      </a:r>
                      <a:endParaRPr kumimoji="0" lang="zh-CN" altLang="zh-CN" sz="2000" b="0" i="0" u="none" strike="noStrike" cap="none" normalizeH="0" baseline="0">
                        <a:ln>
                          <a:noFill/>
                        </a:ln>
                        <a:solidFill>
                          <a:srgbClr val="000000"/>
                        </a:solidFill>
                        <a:effectLst/>
                        <a:latin typeface="Times New Roman" panose="02020603050405020304" pitchFamily="18" charset="0"/>
                        <a:ea typeface="黑体" panose="02010609060101010101" pitchFamily="49" charset="-122"/>
                      </a:endParaRPr>
                    </a:p>
                  </a:txBody>
                  <a:tcPr marL="9525" marR="9525" marT="952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342900">
                <a:tc>
                  <a:txBody>
                    <a:bodyPr/>
                    <a:lstStyle>
                      <a:lvl1pPr algn="l" eaLnBrk="0" hangingPunct="0">
                        <a:spcBef>
                          <a:spcPct val="10000"/>
                        </a:spcBef>
                        <a:buFont typeface="Wingdings" panose="05000000000000000000" pitchFamily="2" charset="2"/>
                        <a:defRPr sz="2000">
                          <a:solidFill>
                            <a:schemeClr val="tx1"/>
                          </a:solidFill>
                          <a:latin typeface="Calibri" panose="020F0502020204030204" pitchFamily="34" charset="0"/>
                          <a:ea typeface="黑体" panose="02010609060101010101" pitchFamily="49" charset="-122"/>
                        </a:defRPr>
                      </a:lvl1pPr>
                      <a:lvl2pPr marL="742950" indent="-28575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10000"/>
                        </a:spcBef>
                        <a:buFont typeface="Wingdings" panose="05000000000000000000" pitchFamily="2" charset="2"/>
                        <a:defRPr sz="2000">
                          <a:solidFill>
                            <a:schemeClr val="tx1"/>
                          </a:solidFill>
                          <a:latin typeface="Times New Roman" panose="02020603050405020304" pitchFamily="18" charset="0"/>
                          <a:ea typeface="楷体_GB2312" pitchFamily="49" charset="-122"/>
                        </a:defRPr>
                      </a:lvl3pPr>
                      <a:lvl4pPr marL="16002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 typeface="Arial" panose="020B0604020202020204" pitchFamily="34" charset="0"/>
                        <a:buNone/>
                      </a:pPr>
                      <a:r>
                        <a:rPr kumimoji="0" lang="en-US" altLang="zh-CN" sz="2000" b="0" i="0" u="none" strike="noStrike" cap="none" normalizeH="0" baseline="0" dirty="0">
                          <a:ln>
                            <a:noFill/>
                          </a:ln>
                          <a:solidFill>
                            <a:srgbClr val="000000"/>
                          </a:solidFill>
                          <a:effectLst/>
                          <a:latin typeface="Times New Roman" panose="02020603050405020304" pitchFamily="18" charset="0"/>
                          <a:ea typeface="黑体" panose="02010609060101010101" pitchFamily="49" charset="-122"/>
                        </a:rPr>
                        <a:t>2020004</a:t>
                      </a:r>
                      <a:endParaRPr kumimoji="0" lang="en-US" altLang="zh-CN" sz="2000" b="0" i="0" u="none" strike="noStrike" cap="none" normalizeH="0" baseline="0" dirty="0">
                        <a:ln>
                          <a:noFill/>
                        </a:ln>
                        <a:solidFill>
                          <a:srgbClr val="000000"/>
                        </a:solidFill>
                        <a:effectLst/>
                        <a:latin typeface="Times New Roman" panose="02020603050405020304" pitchFamily="18" charset="0"/>
                        <a:ea typeface="黑体" panose="02010609060101010101" pitchFamily="49" charset="-122"/>
                      </a:endParaRPr>
                    </a:p>
                  </a:txBody>
                  <a:tcPr marL="9525" marR="9525" marT="952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lgn="l" eaLnBrk="0" hangingPunct="0">
                        <a:spcBef>
                          <a:spcPct val="10000"/>
                        </a:spcBef>
                        <a:buFont typeface="Wingdings" panose="05000000000000000000" pitchFamily="2" charset="2"/>
                        <a:defRPr sz="2000">
                          <a:solidFill>
                            <a:schemeClr val="tx1"/>
                          </a:solidFill>
                          <a:latin typeface="Calibri" panose="020F0502020204030204" pitchFamily="34" charset="0"/>
                          <a:ea typeface="黑体" panose="02010609060101010101" pitchFamily="49" charset="-122"/>
                        </a:defRPr>
                      </a:lvl1pPr>
                      <a:lvl2pPr marL="742950" indent="-28575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10000"/>
                        </a:spcBef>
                        <a:buFont typeface="Wingdings" panose="05000000000000000000" pitchFamily="2" charset="2"/>
                        <a:defRPr sz="2000">
                          <a:solidFill>
                            <a:schemeClr val="tx1"/>
                          </a:solidFill>
                          <a:latin typeface="Times New Roman" panose="02020603050405020304" pitchFamily="18" charset="0"/>
                          <a:ea typeface="楷体_GB2312" pitchFamily="49" charset="-122"/>
                        </a:defRPr>
                      </a:lvl3pPr>
                      <a:lvl4pPr marL="16002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 typeface="Arial" panose="020B0604020202020204" pitchFamily="34" charset="0"/>
                        <a:buNone/>
                      </a:pPr>
                      <a:r>
                        <a:rPr kumimoji="0" lang="zh-CN" altLang="zh-CN" sz="2000" b="0" i="0" u="none" strike="noStrike" cap="none" normalizeH="0" baseline="0">
                          <a:ln>
                            <a:noFill/>
                          </a:ln>
                          <a:solidFill>
                            <a:srgbClr val="000000"/>
                          </a:solidFill>
                          <a:effectLst/>
                          <a:latin typeface="Times New Roman" panose="02020603050405020304" pitchFamily="18" charset="0"/>
                          <a:ea typeface="黑体" panose="02010609060101010101" pitchFamily="49" charset="-122"/>
                        </a:rPr>
                        <a:t>张丽娟</a:t>
                      </a:r>
                      <a:endParaRPr kumimoji="0" lang="zh-CN" altLang="zh-CN" sz="2000" b="0" i="0" u="none" strike="noStrike" cap="none" normalizeH="0" baseline="0">
                        <a:ln>
                          <a:noFill/>
                        </a:ln>
                        <a:solidFill>
                          <a:srgbClr val="000000"/>
                        </a:solidFill>
                        <a:effectLst/>
                        <a:latin typeface="Times New Roman" panose="02020603050405020304" pitchFamily="18" charset="0"/>
                        <a:ea typeface="黑体" panose="02010609060101010101" pitchFamily="49" charset="-122"/>
                      </a:endParaRPr>
                    </a:p>
                  </a:txBody>
                  <a:tcPr marL="9525" marR="9525" marT="952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lgn="l" eaLnBrk="0" hangingPunct="0">
                        <a:spcBef>
                          <a:spcPct val="10000"/>
                        </a:spcBef>
                        <a:buFont typeface="Wingdings" panose="05000000000000000000" pitchFamily="2" charset="2"/>
                        <a:defRPr sz="2000">
                          <a:solidFill>
                            <a:schemeClr val="tx1"/>
                          </a:solidFill>
                          <a:latin typeface="Calibri" panose="020F0502020204030204" pitchFamily="34" charset="0"/>
                          <a:ea typeface="黑体" panose="02010609060101010101" pitchFamily="49" charset="-122"/>
                        </a:defRPr>
                      </a:lvl1pPr>
                      <a:lvl2pPr marL="742950" indent="-28575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10000"/>
                        </a:spcBef>
                        <a:buFont typeface="Wingdings" panose="05000000000000000000" pitchFamily="2" charset="2"/>
                        <a:defRPr sz="2000">
                          <a:solidFill>
                            <a:schemeClr val="tx1"/>
                          </a:solidFill>
                          <a:latin typeface="Times New Roman" panose="02020603050405020304" pitchFamily="18" charset="0"/>
                          <a:ea typeface="楷体_GB2312" pitchFamily="49" charset="-122"/>
                        </a:defRPr>
                      </a:lvl3pPr>
                      <a:lvl4pPr marL="16002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 typeface="Arial" panose="020B0604020202020204" pitchFamily="34" charset="0"/>
                        <a:buNone/>
                      </a:pPr>
                      <a:r>
                        <a:rPr kumimoji="0" lang="en-US" altLang="zh-CN" sz="2000" b="0" i="0" u="none" strike="noStrike" cap="none" normalizeH="0" baseline="0">
                          <a:ln>
                            <a:noFill/>
                          </a:ln>
                          <a:solidFill>
                            <a:srgbClr val="000000"/>
                          </a:solidFill>
                          <a:effectLst/>
                          <a:latin typeface="Times New Roman" panose="02020603050405020304" pitchFamily="18" charset="0"/>
                          <a:ea typeface="黑体" panose="02010609060101010101" pitchFamily="49" charset="-122"/>
                        </a:rPr>
                        <a:t>18</a:t>
                      </a:r>
                      <a:endParaRPr kumimoji="0" lang="en-US" altLang="zh-CN" sz="2000" b="0" i="0" u="none" strike="noStrike" cap="none" normalizeH="0" baseline="0">
                        <a:ln>
                          <a:noFill/>
                        </a:ln>
                        <a:solidFill>
                          <a:srgbClr val="000000"/>
                        </a:solidFill>
                        <a:effectLst/>
                        <a:latin typeface="Times New Roman" panose="02020603050405020304" pitchFamily="18" charset="0"/>
                        <a:ea typeface="黑体" panose="02010609060101010101" pitchFamily="49" charset="-122"/>
                      </a:endParaRPr>
                    </a:p>
                  </a:txBody>
                  <a:tcPr marL="9525" marR="9525" marT="952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lgn="l" eaLnBrk="0" hangingPunct="0">
                        <a:spcBef>
                          <a:spcPct val="10000"/>
                        </a:spcBef>
                        <a:buFont typeface="Wingdings" panose="05000000000000000000" pitchFamily="2" charset="2"/>
                        <a:defRPr sz="2000">
                          <a:solidFill>
                            <a:schemeClr val="tx1"/>
                          </a:solidFill>
                          <a:latin typeface="Calibri" panose="020F0502020204030204" pitchFamily="34" charset="0"/>
                          <a:ea typeface="黑体" panose="02010609060101010101" pitchFamily="49" charset="-122"/>
                        </a:defRPr>
                      </a:lvl1pPr>
                      <a:lvl2pPr marL="742950" indent="-28575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10000"/>
                        </a:spcBef>
                        <a:buFont typeface="Wingdings" panose="05000000000000000000" pitchFamily="2" charset="2"/>
                        <a:defRPr sz="2000">
                          <a:solidFill>
                            <a:schemeClr val="tx1"/>
                          </a:solidFill>
                          <a:latin typeface="Times New Roman" panose="02020603050405020304" pitchFamily="18" charset="0"/>
                          <a:ea typeface="楷体_GB2312" pitchFamily="49" charset="-122"/>
                        </a:defRPr>
                      </a:lvl3pPr>
                      <a:lvl4pPr marL="16002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 typeface="Arial" panose="020B0604020202020204" pitchFamily="34" charset="0"/>
                        <a:buNone/>
                      </a:pPr>
                      <a:r>
                        <a:rPr kumimoji="0" lang="zh-CN" altLang="zh-CN" sz="2000" b="0" i="0" u="none" strike="noStrike" cap="none" normalizeH="0" baseline="0">
                          <a:ln>
                            <a:noFill/>
                          </a:ln>
                          <a:solidFill>
                            <a:srgbClr val="000000"/>
                          </a:solidFill>
                          <a:effectLst/>
                          <a:latin typeface="Times New Roman" panose="02020603050405020304" pitchFamily="18" charset="0"/>
                          <a:ea typeface="黑体" panose="02010609060101010101" pitchFamily="49" charset="-122"/>
                        </a:rPr>
                        <a:t>女</a:t>
                      </a:r>
                      <a:endParaRPr kumimoji="0" lang="zh-CN" altLang="zh-CN" sz="2000" b="0" i="0" u="none" strike="noStrike" cap="none" normalizeH="0" baseline="0">
                        <a:ln>
                          <a:noFill/>
                        </a:ln>
                        <a:solidFill>
                          <a:srgbClr val="000000"/>
                        </a:solidFill>
                        <a:effectLst/>
                        <a:latin typeface="Times New Roman" panose="02020603050405020304" pitchFamily="18" charset="0"/>
                        <a:ea typeface="黑体" panose="02010609060101010101" pitchFamily="49" charset="-122"/>
                      </a:endParaRPr>
                    </a:p>
                  </a:txBody>
                  <a:tcPr marL="9525" marR="9525" marT="952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342900">
                <a:tc>
                  <a:txBody>
                    <a:bodyPr/>
                    <a:lstStyle>
                      <a:lvl1pPr algn="l" eaLnBrk="0" hangingPunct="0">
                        <a:spcBef>
                          <a:spcPct val="10000"/>
                        </a:spcBef>
                        <a:buFont typeface="Wingdings" panose="05000000000000000000" pitchFamily="2" charset="2"/>
                        <a:defRPr sz="2000">
                          <a:solidFill>
                            <a:schemeClr val="tx1"/>
                          </a:solidFill>
                          <a:latin typeface="Calibri" panose="020F0502020204030204" pitchFamily="34" charset="0"/>
                          <a:ea typeface="黑体" panose="02010609060101010101" pitchFamily="49" charset="-122"/>
                        </a:defRPr>
                      </a:lvl1pPr>
                      <a:lvl2pPr marL="742950" indent="-28575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10000"/>
                        </a:spcBef>
                        <a:buFont typeface="Wingdings" panose="05000000000000000000" pitchFamily="2" charset="2"/>
                        <a:defRPr sz="2000">
                          <a:solidFill>
                            <a:schemeClr val="tx1"/>
                          </a:solidFill>
                          <a:latin typeface="Times New Roman" panose="02020603050405020304" pitchFamily="18" charset="0"/>
                          <a:ea typeface="楷体_GB2312" pitchFamily="49" charset="-122"/>
                        </a:defRPr>
                      </a:lvl3pPr>
                      <a:lvl4pPr marL="16002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 typeface="Arial" panose="020B0604020202020204" pitchFamily="34" charset="0"/>
                        <a:buNone/>
                      </a:pPr>
                      <a:r>
                        <a:rPr kumimoji="0" lang="en-US" altLang="zh-CN" sz="2000" b="0" i="0" u="none" strike="noStrike" cap="none" normalizeH="0" baseline="0" dirty="0">
                          <a:ln>
                            <a:noFill/>
                          </a:ln>
                          <a:solidFill>
                            <a:srgbClr val="000000"/>
                          </a:solidFill>
                          <a:effectLst/>
                          <a:latin typeface="Times New Roman" panose="02020603050405020304" pitchFamily="18" charset="0"/>
                          <a:ea typeface="黑体" panose="02010609060101010101" pitchFamily="49" charset="-122"/>
                        </a:rPr>
                        <a:t>2020002</a:t>
                      </a:r>
                      <a:endParaRPr kumimoji="0" lang="en-US" altLang="zh-CN" sz="2000" b="0" i="0" u="none" strike="noStrike" cap="none" normalizeH="0" baseline="0" dirty="0">
                        <a:ln>
                          <a:noFill/>
                        </a:ln>
                        <a:solidFill>
                          <a:srgbClr val="000000"/>
                        </a:solidFill>
                        <a:effectLst/>
                        <a:latin typeface="Times New Roman" panose="02020603050405020304" pitchFamily="18" charset="0"/>
                        <a:ea typeface="黑体" panose="02010609060101010101" pitchFamily="49" charset="-122"/>
                      </a:endParaRPr>
                    </a:p>
                  </a:txBody>
                  <a:tcPr marL="9525" marR="9525" marT="952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lgn="l" eaLnBrk="0" hangingPunct="0">
                        <a:spcBef>
                          <a:spcPct val="10000"/>
                        </a:spcBef>
                        <a:buFont typeface="Wingdings" panose="05000000000000000000" pitchFamily="2" charset="2"/>
                        <a:defRPr sz="2000">
                          <a:solidFill>
                            <a:schemeClr val="tx1"/>
                          </a:solidFill>
                          <a:latin typeface="Calibri" panose="020F0502020204030204" pitchFamily="34" charset="0"/>
                          <a:ea typeface="黑体" panose="02010609060101010101" pitchFamily="49" charset="-122"/>
                        </a:defRPr>
                      </a:lvl1pPr>
                      <a:lvl2pPr marL="742950" indent="-28575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10000"/>
                        </a:spcBef>
                        <a:buFont typeface="Wingdings" panose="05000000000000000000" pitchFamily="2" charset="2"/>
                        <a:defRPr sz="2000">
                          <a:solidFill>
                            <a:schemeClr val="tx1"/>
                          </a:solidFill>
                          <a:latin typeface="Times New Roman" panose="02020603050405020304" pitchFamily="18" charset="0"/>
                          <a:ea typeface="楷体_GB2312" pitchFamily="49" charset="-122"/>
                        </a:defRPr>
                      </a:lvl3pPr>
                      <a:lvl4pPr marL="16002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 typeface="Arial" panose="020B0604020202020204" pitchFamily="34" charset="0"/>
                        <a:buNone/>
                      </a:pPr>
                      <a:r>
                        <a:rPr kumimoji="0" lang="zh-CN" altLang="zh-CN" sz="2000" b="0" i="0" u="none" strike="noStrike" cap="none" normalizeH="0" baseline="0">
                          <a:ln>
                            <a:noFill/>
                          </a:ln>
                          <a:solidFill>
                            <a:srgbClr val="000000"/>
                          </a:solidFill>
                          <a:effectLst/>
                          <a:latin typeface="Times New Roman" panose="02020603050405020304" pitchFamily="18" charset="0"/>
                          <a:ea typeface="黑体" panose="02010609060101010101" pitchFamily="49" charset="-122"/>
                        </a:rPr>
                        <a:t>林一鹏</a:t>
                      </a:r>
                      <a:endParaRPr kumimoji="0" lang="zh-CN" altLang="zh-CN" sz="2000" b="0" i="0" u="none" strike="noStrike" cap="none" normalizeH="0" baseline="0">
                        <a:ln>
                          <a:noFill/>
                        </a:ln>
                        <a:solidFill>
                          <a:srgbClr val="000000"/>
                        </a:solidFill>
                        <a:effectLst/>
                        <a:latin typeface="Times New Roman" panose="02020603050405020304" pitchFamily="18" charset="0"/>
                        <a:ea typeface="黑体" panose="02010609060101010101" pitchFamily="49" charset="-122"/>
                      </a:endParaRPr>
                    </a:p>
                  </a:txBody>
                  <a:tcPr marL="9525" marR="9525" marT="952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lgn="l" eaLnBrk="0" hangingPunct="0">
                        <a:spcBef>
                          <a:spcPct val="10000"/>
                        </a:spcBef>
                        <a:buFont typeface="Wingdings" panose="05000000000000000000" pitchFamily="2" charset="2"/>
                        <a:defRPr sz="2000">
                          <a:solidFill>
                            <a:schemeClr val="tx1"/>
                          </a:solidFill>
                          <a:latin typeface="Calibri" panose="020F0502020204030204" pitchFamily="34" charset="0"/>
                          <a:ea typeface="黑体" panose="02010609060101010101" pitchFamily="49" charset="-122"/>
                        </a:defRPr>
                      </a:lvl1pPr>
                      <a:lvl2pPr marL="742950" indent="-28575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10000"/>
                        </a:spcBef>
                        <a:buFont typeface="Wingdings" panose="05000000000000000000" pitchFamily="2" charset="2"/>
                        <a:defRPr sz="2000">
                          <a:solidFill>
                            <a:schemeClr val="tx1"/>
                          </a:solidFill>
                          <a:latin typeface="Times New Roman" panose="02020603050405020304" pitchFamily="18" charset="0"/>
                          <a:ea typeface="楷体_GB2312" pitchFamily="49" charset="-122"/>
                        </a:defRPr>
                      </a:lvl3pPr>
                      <a:lvl4pPr marL="16002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 typeface="Arial" panose="020B0604020202020204" pitchFamily="34" charset="0"/>
                        <a:buNone/>
                      </a:pPr>
                      <a:r>
                        <a:rPr kumimoji="0" lang="en-US" altLang="zh-CN" sz="2000" b="0" i="0" u="none" strike="noStrike" cap="none" normalizeH="0" baseline="0">
                          <a:ln>
                            <a:noFill/>
                          </a:ln>
                          <a:solidFill>
                            <a:srgbClr val="000000"/>
                          </a:solidFill>
                          <a:effectLst/>
                          <a:latin typeface="Times New Roman" panose="02020603050405020304" pitchFamily="18" charset="0"/>
                          <a:ea typeface="黑体" panose="02010609060101010101" pitchFamily="49" charset="-122"/>
                        </a:rPr>
                        <a:t>19</a:t>
                      </a:r>
                      <a:endParaRPr kumimoji="0" lang="en-US" altLang="zh-CN" sz="2000" b="0" i="0" u="none" strike="noStrike" cap="none" normalizeH="0" baseline="0">
                        <a:ln>
                          <a:noFill/>
                        </a:ln>
                        <a:solidFill>
                          <a:srgbClr val="000000"/>
                        </a:solidFill>
                        <a:effectLst/>
                        <a:latin typeface="Times New Roman" panose="02020603050405020304" pitchFamily="18" charset="0"/>
                        <a:ea typeface="黑体" panose="02010609060101010101" pitchFamily="49" charset="-122"/>
                      </a:endParaRPr>
                    </a:p>
                  </a:txBody>
                  <a:tcPr marL="9525" marR="9525" marT="952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lgn="l" eaLnBrk="0" hangingPunct="0">
                        <a:spcBef>
                          <a:spcPct val="10000"/>
                        </a:spcBef>
                        <a:buFont typeface="Wingdings" panose="05000000000000000000" pitchFamily="2" charset="2"/>
                        <a:defRPr sz="2000">
                          <a:solidFill>
                            <a:schemeClr val="tx1"/>
                          </a:solidFill>
                          <a:latin typeface="Calibri" panose="020F0502020204030204" pitchFamily="34" charset="0"/>
                          <a:ea typeface="黑体" panose="02010609060101010101" pitchFamily="49" charset="-122"/>
                        </a:defRPr>
                      </a:lvl1pPr>
                      <a:lvl2pPr marL="742950" indent="-28575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10000"/>
                        </a:spcBef>
                        <a:buFont typeface="Wingdings" panose="05000000000000000000" pitchFamily="2" charset="2"/>
                        <a:defRPr sz="2000">
                          <a:solidFill>
                            <a:schemeClr val="tx1"/>
                          </a:solidFill>
                          <a:latin typeface="Times New Roman" panose="02020603050405020304" pitchFamily="18" charset="0"/>
                          <a:ea typeface="楷体_GB2312" pitchFamily="49" charset="-122"/>
                        </a:defRPr>
                      </a:lvl3pPr>
                      <a:lvl4pPr marL="16002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 typeface="Arial" panose="020B0604020202020204" pitchFamily="34" charset="0"/>
                        <a:buNone/>
                      </a:pPr>
                      <a:r>
                        <a:rPr kumimoji="0" lang="zh-CN" altLang="zh-CN" sz="2000" b="0" i="0" u="none" strike="noStrike" cap="none" normalizeH="0" baseline="0">
                          <a:ln>
                            <a:noFill/>
                          </a:ln>
                          <a:solidFill>
                            <a:srgbClr val="000000"/>
                          </a:solidFill>
                          <a:effectLst/>
                          <a:latin typeface="Times New Roman" panose="02020603050405020304" pitchFamily="18" charset="0"/>
                          <a:ea typeface="黑体" panose="02010609060101010101" pitchFamily="49" charset="-122"/>
                        </a:rPr>
                        <a:t>男</a:t>
                      </a:r>
                      <a:endParaRPr kumimoji="0" lang="zh-CN" altLang="zh-CN" sz="2000" b="0" i="0" u="none" strike="noStrike" cap="none" normalizeH="0" baseline="0">
                        <a:ln>
                          <a:noFill/>
                        </a:ln>
                        <a:solidFill>
                          <a:srgbClr val="000000"/>
                        </a:solidFill>
                        <a:effectLst/>
                        <a:latin typeface="Times New Roman" panose="02020603050405020304" pitchFamily="18" charset="0"/>
                        <a:ea typeface="黑体" panose="02010609060101010101" pitchFamily="49" charset="-122"/>
                      </a:endParaRPr>
                    </a:p>
                  </a:txBody>
                  <a:tcPr marL="9525" marR="9525" marT="952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342900">
                <a:tc>
                  <a:txBody>
                    <a:bodyPr/>
                    <a:lstStyle>
                      <a:lvl1pPr algn="l" eaLnBrk="0" hangingPunct="0">
                        <a:spcBef>
                          <a:spcPct val="10000"/>
                        </a:spcBef>
                        <a:buFont typeface="Wingdings" panose="05000000000000000000" pitchFamily="2" charset="2"/>
                        <a:defRPr sz="2000">
                          <a:solidFill>
                            <a:schemeClr val="tx1"/>
                          </a:solidFill>
                          <a:latin typeface="Calibri" panose="020F0502020204030204" pitchFamily="34" charset="0"/>
                          <a:ea typeface="黑体" panose="02010609060101010101" pitchFamily="49" charset="-122"/>
                        </a:defRPr>
                      </a:lvl1pPr>
                      <a:lvl2pPr marL="742950" indent="-28575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10000"/>
                        </a:spcBef>
                        <a:buFont typeface="Wingdings" panose="05000000000000000000" pitchFamily="2" charset="2"/>
                        <a:defRPr sz="2000">
                          <a:solidFill>
                            <a:schemeClr val="tx1"/>
                          </a:solidFill>
                          <a:latin typeface="Times New Roman" panose="02020603050405020304" pitchFamily="18" charset="0"/>
                          <a:ea typeface="楷体_GB2312" pitchFamily="49" charset="-122"/>
                        </a:defRPr>
                      </a:lvl3pPr>
                      <a:lvl4pPr marL="16002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 typeface="Arial" panose="020B0604020202020204" pitchFamily="34" charset="0"/>
                        <a:buNone/>
                      </a:pPr>
                      <a:r>
                        <a:rPr kumimoji="0" lang="en-US" altLang="zh-CN" sz="2000" b="0" i="0" u="none" strike="noStrike" cap="none" normalizeH="0" baseline="0" dirty="0">
                          <a:ln>
                            <a:noFill/>
                          </a:ln>
                          <a:solidFill>
                            <a:srgbClr val="000000"/>
                          </a:solidFill>
                          <a:effectLst/>
                          <a:latin typeface="Times New Roman" panose="02020603050405020304" pitchFamily="18" charset="0"/>
                          <a:ea typeface="黑体" panose="02010609060101010101" pitchFamily="49" charset="-122"/>
                        </a:rPr>
                        <a:t>2020005</a:t>
                      </a:r>
                      <a:endParaRPr kumimoji="0" lang="en-US" altLang="zh-CN" sz="2000" b="0" i="0" u="none" strike="noStrike" cap="none" normalizeH="0" baseline="0" dirty="0">
                        <a:ln>
                          <a:noFill/>
                        </a:ln>
                        <a:solidFill>
                          <a:srgbClr val="000000"/>
                        </a:solidFill>
                        <a:effectLst/>
                        <a:latin typeface="Times New Roman" panose="02020603050405020304" pitchFamily="18" charset="0"/>
                        <a:ea typeface="黑体" panose="02010609060101010101" pitchFamily="49" charset="-122"/>
                      </a:endParaRPr>
                    </a:p>
                  </a:txBody>
                  <a:tcPr marL="9525" marR="9525" marT="952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lgn="l" eaLnBrk="0" hangingPunct="0">
                        <a:spcBef>
                          <a:spcPct val="10000"/>
                        </a:spcBef>
                        <a:buFont typeface="Wingdings" panose="05000000000000000000" pitchFamily="2" charset="2"/>
                        <a:defRPr sz="2000">
                          <a:solidFill>
                            <a:schemeClr val="tx1"/>
                          </a:solidFill>
                          <a:latin typeface="Calibri" panose="020F0502020204030204" pitchFamily="34" charset="0"/>
                          <a:ea typeface="黑体" panose="02010609060101010101" pitchFamily="49" charset="-122"/>
                        </a:defRPr>
                      </a:lvl1pPr>
                      <a:lvl2pPr marL="742950" indent="-28575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10000"/>
                        </a:spcBef>
                        <a:buFont typeface="Wingdings" panose="05000000000000000000" pitchFamily="2" charset="2"/>
                        <a:defRPr sz="2000">
                          <a:solidFill>
                            <a:schemeClr val="tx1"/>
                          </a:solidFill>
                          <a:latin typeface="Times New Roman" panose="02020603050405020304" pitchFamily="18" charset="0"/>
                          <a:ea typeface="楷体_GB2312" pitchFamily="49" charset="-122"/>
                        </a:defRPr>
                      </a:lvl3pPr>
                      <a:lvl4pPr marL="16002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 typeface="Arial" panose="020B0604020202020204" pitchFamily="34" charset="0"/>
                        <a:buNone/>
                      </a:pPr>
                      <a:r>
                        <a:rPr kumimoji="0" lang="zh-CN" altLang="zh-CN" sz="2000" b="0" i="0" u="none" strike="noStrike" cap="none" normalizeH="0" baseline="0">
                          <a:ln>
                            <a:noFill/>
                          </a:ln>
                          <a:solidFill>
                            <a:srgbClr val="000000"/>
                          </a:solidFill>
                          <a:effectLst/>
                          <a:latin typeface="Times New Roman" panose="02020603050405020304" pitchFamily="18" charset="0"/>
                          <a:ea typeface="黑体" panose="02010609060101010101" pitchFamily="49" charset="-122"/>
                        </a:rPr>
                        <a:t>周涛</a:t>
                      </a:r>
                      <a:endParaRPr kumimoji="0" lang="zh-CN" altLang="zh-CN" sz="2000" b="0" i="0" u="none" strike="noStrike" cap="none" normalizeH="0" baseline="0">
                        <a:ln>
                          <a:noFill/>
                        </a:ln>
                        <a:solidFill>
                          <a:srgbClr val="000000"/>
                        </a:solidFill>
                        <a:effectLst/>
                        <a:latin typeface="Times New Roman" panose="02020603050405020304" pitchFamily="18" charset="0"/>
                        <a:ea typeface="黑体" panose="02010609060101010101" pitchFamily="49" charset="-122"/>
                      </a:endParaRPr>
                    </a:p>
                  </a:txBody>
                  <a:tcPr marL="9525" marR="9525" marT="952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lgn="l" eaLnBrk="0" hangingPunct="0">
                        <a:spcBef>
                          <a:spcPct val="10000"/>
                        </a:spcBef>
                        <a:buFont typeface="Wingdings" panose="05000000000000000000" pitchFamily="2" charset="2"/>
                        <a:defRPr sz="2000">
                          <a:solidFill>
                            <a:schemeClr val="tx1"/>
                          </a:solidFill>
                          <a:latin typeface="Calibri" panose="020F0502020204030204" pitchFamily="34" charset="0"/>
                          <a:ea typeface="黑体" panose="02010609060101010101" pitchFamily="49" charset="-122"/>
                        </a:defRPr>
                      </a:lvl1pPr>
                      <a:lvl2pPr marL="742950" indent="-28575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10000"/>
                        </a:spcBef>
                        <a:buFont typeface="Wingdings" panose="05000000000000000000" pitchFamily="2" charset="2"/>
                        <a:defRPr sz="2000">
                          <a:solidFill>
                            <a:schemeClr val="tx1"/>
                          </a:solidFill>
                          <a:latin typeface="Times New Roman" panose="02020603050405020304" pitchFamily="18" charset="0"/>
                          <a:ea typeface="楷体_GB2312" pitchFamily="49" charset="-122"/>
                        </a:defRPr>
                      </a:lvl3pPr>
                      <a:lvl4pPr marL="16002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 typeface="Arial" panose="020B0604020202020204" pitchFamily="34" charset="0"/>
                        <a:buNone/>
                      </a:pPr>
                      <a:r>
                        <a:rPr kumimoji="0" lang="en-US" altLang="zh-CN" sz="2000" b="0" i="0" u="none" strike="noStrike" cap="none" normalizeH="0" baseline="0">
                          <a:ln>
                            <a:noFill/>
                          </a:ln>
                          <a:solidFill>
                            <a:srgbClr val="000000"/>
                          </a:solidFill>
                          <a:effectLst/>
                          <a:latin typeface="Times New Roman" panose="02020603050405020304" pitchFamily="18" charset="0"/>
                          <a:ea typeface="黑体" panose="02010609060101010101" pitchFamily="49" charset="-122"/>
                        </a:rPr>
                        <a:t>20</a:t>
                      </a:r>
                      <a:endParaRPr kumimoji="0" lang="en-US" altLang="zh-CN" sz="2000" b="0" i="0" u="none" strike="noStrike" cap="none" normalizeH="0" baseline="0">
                        <a:ln>
                          <a:noFill/>
                        </a:ln>
                        <a:solidFill>
                          <a:srgbClr val="000000"/>
                        </a:solidFill>
                        <a:effectLst/>
                        <a:latin typeface="Times New Roman" panose="02020603050405020304" pitchFamily="18" charset="0"/>
                        <a:ea typeface="黑体" panose="02010609060101010101" pitchFamily="49" charset="-122"/>
                      </a:endParaRPr>
                    </a:p>
                  </a:txBody>
                  <a:tcPr marL="9525" marR="9525" marT="952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lgn="l" eaLnBrk="0" hangingPunct="0">
                        <a:spcBef>
                          <a:spcPct val="10000"/>
                        </a:spcBef>
                        <a:buFont typeface="Wingdings" panose="05000000000000000000" pitchFamily="2" charset="2"/>
                        <a:defRPr sz="2000">
                          <a:solidFill>
                            <a:schemeClr val="tx1"/>
                          </a:solidFill>
                          <a:latin typeface="Calibri" panose="020F0502020204030204" pitchFamily="34" charset="0"/>
                          <a:ea typeface="黑体" panose="02010609060101010101" pitchFamily="49" charset="-122"/>
                        </a:defRPr>
                      </a:lvl1pPr>
                      <a:lvl2pPr marL="742950" indent="-28575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10000"/>
                        </a:spcBef>
                        <a:buFont typeface="Wingdings" panose="05000000000000000000" pitchFamily="2" charset="2"/>
                        <a:defRPr sz="2000">
                          <a:solidFill>
                            <a:schemeClr val="tx1"/>
                          </a:solidFill>
                          <a:latin typeface="Times New Roman" panose="02020603050405020304" pitchFamily="18" charset="0"/>
                          <a:ea typeface="楷体_GB2312" pitchFamily="49" charset="-122"/>
                        </a:defRPr>
                      </a:lvl3pPr>
                      <a:lvl4pPr marL="16002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 typeface="Arial" panose="020B0604020202020204" pitchFamily="34" charset="0"/>
                        <a:buNone/>
                      </a:pPr>
                      <a:r>
                        <a:rPr kumimoji="0" lang="zh-CN" altLang="zh-CN" sz="2000" b="0" i="0" u="none" strike="noStrike" cap="none" normalizeH="0" baseline="0" dirty="0">
                          <a:ln>
                            <a:noFill/>
                          </a:ln>
                          <a:solidFill>
                            <a:srgbClr val="000000"/>
                          </a:solidFill>
                          <a:effectLst/>
                          <a:latin typeface="Times New Roman" panose="02020603050405020304" pitchFamily="18" charset="0"/>
                          <a:ea typeface="黑体" panose="02010609060101010101" pitchFamily="49" charset="-122"/>
                        </a:rPr>
                        <a:t>男</a:t>
                      </a:r>
                      <a:endParaRPr kumimoji="0" lang="zh-CN" altLang="zh-CN" sz="2000" b="0" i="0" u="none" strike="noStrike" cap="none" normalizeH="0" baseline="0" dirty="0">
                        <a:ln>
                          <a:noFill/>
                        </a:ln>
                        <a:solidFill>
                          <a:srgbClr val="000000"/>
                        </a:solidFill>
                        <a:effectLst/>
                        <a:latin typeface="Times New Roman" panose="02020603050405020304" pitchFamily="18" charset="0"/>
                        <a:ea typeface="黑体" panose="02010609060101010101" pitchFamily="49" charset="-122"/>
                      </a:endParaRPr>
                    </a:p>
                  </a:txBody>
                  <a:tcPr marL="9525" marR="9525" marT="952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bl>
          </a:graphicData>
        </a:graphic>
      </p:graphicFrame>
      <p:graphicFrame>
        <p:nvGraphicFramePr>
          <p:cNvPr id="7302" name="Group 134"/>
          <p:cNvGraphicFramePr>
            <a:graphicFrameLocks noGrp="1"/>
          </p:cNvGraphicFramePr>
          <p:nvPr>
            <p:custDataLst>
              <p:tags r:id="rId8"/>
            </p:custDataLst>
          </p:nvPr>
        </p:nvGraphicFramePr>
        <p:xfrm>
          <a:off x="4691698" y="3775710"/>
          <a:ext cx="3263900" cy="2390775"/>
        </p:xfrm>
        <a:graphic>
          <a:graphicData uri="http://schemas.openxmlformats.org/drawingml/2006/table">
            <a:tbl>
              <a:tblPr/>
              <a:tblGrid>
                <a:gridCol w="977900"/>
                <a:gridCol w="939800"/>
                <a:gridCol w="673100"/>
                <a:gridCol w="673100"/>
              </a:tblGrid>
              <a:tr h="333375">
                <a:tc>
                  <a:txBody>
                    <a:bodyPr/>
                    <a:lstStyle>
                      <a:lvl1pPr algn="l" eaLnBrk="0" hangingPunct="0">
                        <a:spcBef>
                          <a:spcPct val="10000"/>
                        </a:spcBef>
                        <a:buFont typeface="Wingdings" panose="05000000000000000000" pitchFamily="2" charset="2"/>
                        <a:defRPr sz="2000">
                          <a:solidFill>
                            <a:schemeClr val="tx1"/>
                          </a:solidFill>
                          <a:latin typeface="Calibri" panose="020F0502020204030204" pitchFamily="34" charset="0"/>
                          <a:ea typeface="黑体" panose="02010609060101010101" pitchFamily="49" charset="-122"/>
                        </a:defRPr>
                      </a:lvl1pPr>
                      <a:lvl2pPr marL="742950" indent="-28575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10000"/>
                        </a:spcBef>
                        <a:buFont typeface="Wingdings" panose="05000000000000000000" pitchFamily="2" charset="2"/>
                        <a:defRPr sz="2000">
                          <a:solidFill>
                            <a:schemeClr val="tx1"/>
                          </a:solidFill>
                          <a:latin typeface="Times New Roman" panose="02020603050405020304" pitchFamily="18" charset="0"/>
                          <a:ea typeface="楷体_GB2312" pitchFamily="49" charset="-122"/>
                        </a:defRPr>
                      </a:lvl3pPr>
                      <a:lvl4pPr marL="16002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 typeface="Arial" panose="020B0604020202020204" pitchFamily="34" charset="0"/>
                        <a:buNone/>
                      </a:pPr>
                      <a:r>
                        <a:rPr kumimoji="0" lang="zh-CN" altLang="zh-CN" sz="2000" b="0" i="0" u="none" strike="noStrike" cap="none" normalizeH="0" baseline="0">
                          <a:ln>
                            <a:noFill/>
                          </a:ln>
                          <a:solidFill>
                            <a:srgbClr val="000000"/>
                          </a:solidFill>
                          <a:effectLst/>
                          <a:latin typeface="Times New Roman" panose="02020603050405020304" pitchFamily="18" charset="0"/>
                          <a:ea typeface="黑体" panose="02010609060101010101" pitchFamily="49" charset="-122"/>
                        </a:rPr>
                        <a:t>学号</a:t>
                      </a:r>
                      <a:endParaRPr kumimoji="0" lang="zh-CN" altLang="zh-CN" sz="2000" b="0" i="0" u="none" strike="noStrike" cap="none" normalizeH="0" baseline="0">
                        <a:ln>
                          <a:noFill/>
                        </a:ln>
                        <a:solidFill>
                          <a:srgbClr val="000000"/>
                        </a:solidFill>
                        <a:effectLst/>
                        <a:latin typeface="Times New Roman" panose="02020603050405020304" pitchFamily="18" charset="0"/>
                        <a:ea typeface="黑体" panose="02010609060101010101" pitchFamily="49" charset="-122"/>
                      </a:endParaRPr>
                    </a:p>
                  </a:txBody>
                  <a:tcPr marL="9525" marR="9525" marT="952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lgn="l" eaLnBrk="0" hangingPunct="0">
                        <a:spcBef>
                          <a:spcPct val="10000"/>
                        </a:spcBef>
                        <a:buFont typeface="Wingdings" panose="05000000000000000000" pitchFamily="2" charset="2"/>
                        <a:defRPr sz="2000">
                          <a:solidFill>
                            <a:schemeClr val="tx1"/>
                          </a:solidFill>
                          <a:latin typeface="Calibri" panose="020F0502020204030204" pitchFamily="34" charset="0"/>
                          <a:ea typeface="黑体" panose="02010609060101010101" pitchFamily="49" charset="-122"/>
                        </a:defRPr>
                      </a:lvl1pPr>
                      <a:lvl2pPr marL="742950" indent="-28575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10000"/>
                        </a:spcBef>
                        <a:buFont typeface="Wingdings" panose="05000000000000000000" pitchFamily="2" charset="2"/>
                        <a:defRPr sz="2000">
                          <a:solidFill>
                            <a:schemeClr val="tx1"/>
                          </a:solidFill>
                          <a:latin typeface="Times New Roman" panose="02020603050405020304" pitchFamily="18" charset="0"/>
                          <a:ea typeface="楷体_GB2312" pitchFamily="49" charset="-122"/>
                        </a:defRPr>
                      </a:lvl3pPr>
                      <a:lvl4pPr marL="16002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 typeface="Arial" panose="020B0604020202020204" pitchFamily="34" charset="0"/>
                        <a:buNone/>
                      </a:pPr>
                      <a:r>
                        <a:rPr kumimoji="0" lang="zh-CN" altLang="zh-CN" sz="2000" b="0" i="0" u="none" strike="noStrike" cap="none" normalizeH="0" baseline="0">
                          <a:ln>
                            <a:noFill/>
                          </a:ln>
                          <a:solidFill>
                            <a:srgbClr val="000000"/>
                          </a:solidFill>
                          <a:effectLst/>
                          <a:latin typeface="Times New Roman" panose="02020603050405020304" pitchFamily="18" charset="0"/>
                          <a:ea typeface="黑体" panose="02010609060101010101" pitchFamily="49" charset="-122"/>
                        </a:rPr>
                        <a:t>姓名</a:t>
                      </a:r>
                      <a:endParaRPr kumimoji="0" lang="zh-CN" altLang="zh-CN" sz="2000" b="0" i="0" u="none" strike="noStrike" cap="none" normalizeH="0" baseline="0">
                        <a:ln>
                          <a:noFill/>
                        </a:ln>
                        <a:solidFill>
                          <a:srgbClr val="000000"/>
                        </a:solidFill>
                        <a:effectLst/>
                        <a:latin typeface="Times New Roman" panose="02020603050405020304" pitchFamily="18" charset="0"/>
                        <a:ea typeface="黑体" panose="02010609060101010101" pitchFamily="49" charset="-122"/>
                      </a:endParaRPr>
                    </a:p>
                  </a:txBody>
                  <a:tcPr marL="9525" marR="9525" marT="952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lgn="l" eaLnBrk="0" hangingPunct="0">
                        <a:spcBef>
                          <a:spcPct val="10000"/>
                        </a:spcBef>
                        <a:buFont typeface="Wingdings" panose="05000000000000000000" pitchFamily="2" charset="2"/>
                        <a:defRPr sz="2000">
                          <a:solidFill>
                            <a:schemeClr val="tx1"/>
                          </a:solidFill>
                          <a:latin typeface="Calibri" panose="020F0502020204030204" pitchFamily="34" charset="0"/>
                          <a:ea typeface="黑体" panose="02010609060101010101" pitchFamily="49" charset="-122"/>
                        </a:defRPr>
                      </a:lvl1pPr>
                      <a:lvl2pPr marL="742950" indent="-28575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10000"/>
                        </a:spcBef>
                        <a:buFont typeface="Wingdings" panose="05000000000000000000" pitchFamily="2" charset="2"/>
                        <a:defRPr sz="2000">
                          <a:solidFill>
                            <a:schemeClr val="tx1"/>
                          </a:solidFill>
                          <a:latin typeface="Times New Roman" panose="02020603050405020304" pitchFamily="18" charset="0"/>
                          <a:ea typeface="楷体_GB2312" pitchFamily="49" charset="-122"/>
                        </a:defRPr>
                      </a:lvl3pPr>
                      <a:lvl4pPr marL="16002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 typeface="Arial" panose="020B0604020202020204" pitchFamily="34" charset="0"/>
                        <a:buNone/>
                      </a:pPr>
                      <a:r>
                        <a:rPr kumimoji="0" lang="zh-CN" altLang="zh-CN" sz="2000" b="0" i="0" u="none" strike="noStrike" cap="none" normalizeH="0" baseline="0">
                          <a:ln>
                            <a:noFill/>
                          </a:ln>
                          <a:solidFill>
                            <a:srgbClr val="000000"/>
                          </a:solidFill>
                          <a:effectLst/>
                          <a:latin typeface="Times New Roman" panose="02020603050405020304" pitchFamily="18" charset="0"/>
                          <a:ea typeface="黑体" panose="02010609060101010101" pitchFamily="49" charset="-122"/>
                        </a:rPr>
                        <a:t>年龄</a:t>
                      </a:r>
                      <a:endParaRPr kumimoji="0" lang="zh-CN" altLang="zh-CN" sz="2000" b="0" i="0" u="none" strike="noStrike" cap="none" normalizeH="0" baseline="0">
                        <a:ln>
                          <a:noFill/>
                        </a:ln>
                        <a:solidFill>
                          <a:srgbClr val="000000"/>
                        </a:solidFill>
                        <a:effectLst/>
                        <a:latin typeface="Times New Roman" panose="02020603050405020304" pitchFamily="18" charset="0"/>
                        <a:ea typeface="黑体" panose="02010609060101010101" pitchFamily="49" charset="-122"/>
                      </a:endParaRPr>
                    </a:p>
                  </a:txBody>
                  <a:tcPr marL="9525" marR="9525" marT="952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lgn="l" eaLnBrk="0" hangingPunct="0">
                        <a:spcBef>
                          <a:spcPct val="10000"/>
                        </a:spcBef>
                        <a:buFont typeface="Wingdings" panose="05000000000000000000" pitchFamily="2" charset="2"/>
                        <a:defRPr sz="2000">
                          <a:solidFill>
                            <a:schemeClr val="tx1"/>
                          </a:solidFill>
                          <a:latin typeface="Calibri" panose="020F0502020204030204" pitchFamily="34" charset="0"/>
                          <a:ea typeface="黑体" panose="02010609060101010101" pitchFamily="49" charset="-122"/>
                        </a:defRPr>
                      </a:lvl1pPr>
                      <a:lvl2pPr marL="742950" indent="-28575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10000"/>
                        </a:spcBef>
                        <a:buFont typeface="Wingdings" panose="05000000000000000000" pitchFamily="2" charset="2"/>
                        <a:defRPr sz="2000">
                          <a:solidFill>
                            <a:schemeClr val="tx1"/>
                          </a:solidFill>
                          <a:latin typeface="Times New Roman" panose="02020603050405020304" pitchFamily="18" charset="0"/>
                          <a:ea typeface="楷体_GB2312" pitchFamily="49" charset="-122"/>
                        </a:defRPr>
                      </a:lvl3pPr>
                      <a:lvl4pPr marL="16002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 typeface="Arial" panose="020B0604020202020204" pitchFamily="34" charset="0"/>
                        <a:buNone/>
                      </a:pPr>
                      <a:r>
                        <a:rPr kumimoji="0" lang="zh-CN" altLang="zh-CN" sz="2000" b="0" i="0" u="none" strike="noStrike" cap="none" normalizeH="0" baseline="0">
                          <a:ln>
                            <a:noFill/>
                          </a:ln>
                          <a:solidFill>
                            <a:srgbClr val="FF0000"/>
                          </a:solidFill>
                          <a:effectLst/>
                          <a:latin typeface="Times New Roman" panose="02020603050405020304" pitchFamily="18" charset="0"/>
                          <a:ea typeface="黑体" panose="02010609060101010101" pitchFamily="49" charset="-122"/>
                        </a:rPr>
                        <a:t>性别</a:t>
                      </a:r>
                      <a:endParaRPr kumimoji="0" lang="zh-CN" altLang="zh-CN" sz="2000" b="0" i="0" u="none" strike="noStrike" cap="none" normalizeH="0" baseline="0">
                        <a:ln>
                          <a:noFill/>
                        </a:ln>
                        <a:solidFill>
                          <a:srgbClr val="FF0000"/>
                        </a:solidFill>
                        <a:effectLst/>
                        <a:latin typeface="Times New Roman" panose="02020603050405020304" pitchFamily="18" charset="0"/>
                        <a:ea typeface="黑体" panose="02010609060101010101" pitchFamily="49" charset="-122"/>
                      </a:endParaRPr>
                    </a:p>
                  </a:txBody>
                  <a:tcPr marL="9525" marR="9525" marT="952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342900">
                <a:tc>
                  <a:txBody>
                    <a:bodyPr/>
                    <a:lstStyle>
                      <a:lvl1pPr algn="l" eaLnBrk="0" hangingPunct="0">
                        <a:spcBef>
                          <a:spcPct val="10000"/>
                        </a:spcBef>
                        <a:buFont typeface="Wingdings" panose="05000000000000000000" pitchFamily="2" charset="2"/>
                        <a:defRPr sz="2000">
                          <a:solidFill>
                            <a:schemeClr val="tx1"/>
                          </a:solidFill>
                          <a:latin typeface="Calibri" panose="020F0502020204030204" pitchFamily="34" charset="0"/>
                          <a:ea typeface="黑体" panose="02010609060101010101" pitchFamily="49" charset="-122"/>
                        </a:defRPr>
                      </a:lvl1pPr>
                      <a:lvl2pPr marL="742950" indent="-28575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10000"/>
                        </a:spcBef>
                        <a:buFont typeface="Wingdings" panose="05000000000000000000" pitchFamily="2" charset="2"/>
                        <a:defRPr sz="2000">
                          <a:solidFill>
                            <a:schemeClr val="tx1"/>
                          </a:solidFill>
                          <a:latin typeface="Times New Roman" panose="02020603050405020304" pitchFamily="18" charset="0"/>
                          <a:ea typeface="楷体_GB2312" pitchFamily="49" charset="-122"/>
                        </a:defRPr>
                      </a:lvl3pPr>
                      <a:lvl4pPr marL="16002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 typeface="Arial" panose="020B0604020202020204" pitchFamily="34" charset="0"/>
                        <a:buNone/>
                      </a:pPr>
                      <a:r>
                        <a:rPr kumimoji="0" lang="en-US" altLang="zh-CN" sz="2000" b="0" i="0" u="none" strike="noStrike" cap="none" normalizeH="0" baseline="0" dirty="0">
                          <a:ln>
                            <a:noFill/>
                          </a:ln>
                          <a:solidFill>
                            <a:srgbClr val="000000"/>
                          </a:solidFill>
                          <a:effectLst/>
                          <a:latin typeface="Times New Roman" panose="02020603050405020304" pitchFamily="18" charset="0"/>
                          <a:ea typeface="黑体" panose="02010609060101010101" pitchFamily="49" charset="-122"/>
                        </a:rPr>
                        <a:t>2020001</a:t>
                      </a:r>
                      <a:endParaRPr kumimoji="0" lang="en-US" altLang="zh-CN" sz="2000" b="0" i="0" u="none" strike="noStrike" cap="none" normalizeH="0" baseline="0" dirty="0">
                        <a:ln>
                          <a:noFill/>
                        </a:ln>
                        <a:solidFill>
                          <a:srgbClr val="000000"/>
                        </a:solidFill>
                        <a:effectLst/>
                        <a:latin typeface="Times New Roman" panose="02020603050405020304" pitchFamily="18" charset="0"/>
                        <a:ea typeface="黑体" panose="02010609060101010101" pitchFamily="49" charset="-122"/>
                      </a:endParaRPr>
                    </a:p>
                  </a:txBody>
                  <a:tcPr marL="9525" marR="9525" marT="952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lgn="l" eaLnBrk="0" hangingPunct="0">
                        <a:spcBef>
                          <a:spcPct val="10000"/>
                        </a:spcBef>
                        <a:buFont typeface="Wingdings" panose="05000000000000000000" pitchFamily="2" charset="2"/>
                        <a:defRPr sz="2000">
                          <a:solidFill>
                            <a:schemeClr val="tx1"/>
                          </a:solidFill>
                          <a:latin typeface="Calibri" panose="020F0502020204030204" pitchFamily="34" charset="0"/>
                          <a:ea typeface="黑体" panose="02010609060101010101" pitchFamily="49" charset="-122"/>
                        </a:defRPr>
                      </a:lvl1pPr>
                      <a:lvl2pPr marL="742950" indent="-28575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10000"/>
                        </a:spcBef>
                        <a:buFont typeface="Wingdings" panose="05000000000000000000" pitchFamily="2" charset="2"/>
                        <a:defRPr sz="2000">
                          <a:solidFill>
                            <a:schemeClr val="tx1"/>
                          </a:solidFill>
                          <a:latin typeface="Times New Roman" panose="02020603050405020304" pitchFamily="18" charset="0"/>
                          <a:ea typeface="楷体_GB2312" pitchFamily="49" charset="-122"/>
                        </a:defRPr>
                      </a:lvl3pPr>
                      <a:lvl4pPr marL="16002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 typeface="Arial" panose="020B0604020202020204" pitchFamily="34" charset="0"/>
                        <a:buNone/>
                      </a:pPr>
                      <a:r>
                        <a:rPr kumimoji="0" lang="zh-CN" altLang="zh-CN" sz="2000" b="0" i="0" u="none" strike="noStrike" cap="none" normalizeH="0" baseline="0">
                          <a:ln>
                            <a:noFill/>
                          </a:ln>
                          <a:solidFill>
                            <a:srgbClr val="000000"/>
                          </a:solidFill>
                          <a:effectLst/>
                          <a:latin typeface="Times New Roman" panose="02020603050405020304" pitchFamily="18" charset="0"/>
                          <a:ea typeface="黑体" panose="02010609060101010101" pitchFamily="49" charset="-122"/>
                        </a:rPr>
                        <a:t>王晓佳</a:t>
                      </a:r>
                      <a:endParaRPr kumimoji="0" lang="zh-CN" altLang="zh-CN" sz="2000" b="0" i="0" u="none" strike="noStrike" cap="none" normalizeH="0" baseline="0">
                        <a:ln>
                          <a:noFill/>
                        </a:ln>
                        <a:solidFill>
                          <a:srgbClr val="000000"/>
                        </a:solidFill>
                        <a:effectLst/>
                        <a:latin typeface="Times New Roman" panose="02020603050405020304" pitchFamily="18" charset="0"/>
                        <a:ea typeface="黑体" panose="02010609060101010101" pitchFamily="49" charset="-122"/>
                      </a:endParaRPr>
                    </a:p>
                  </a:txBody>
                  <a:tcPr marL="9525" marR="9525" marT="952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lgn="l" eaLnBrk="0" hangingPunct="0">
                        <a:spcBef>
                          <a:spcPct val="10000"/>
                        </a:spcBef>
                        <a:buFont typeface="Wingdings" panose="05000000000000000000" pitchFamily="2" charset="2"/>
                        <a:defRPr sz="2000">
                          <a:solidFill>
                            <a:schemeClr val="tx1"/>
                          </a:solidFill>
                          <a:latin typeface="Calibri" panose="020F0502020204030204" pitchFamily="34" charset="0"/>
                          <a:ea typeface="黑体" panose="02010609060101010101" pitchFamily="49" charset="-122"/>
                        </a:defRPr>
                      </a:lvl1pPr>
                      <a:lvl2pPr marL="742950" indent="-28575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10000"/>
                        </a:spcBef>
                        <a:buFont typeface="Wingdings" panose="05000000000000000000" pitchFamily="2" charset="2"/>
                        <a:defRPr sz="2000">
                          <a:solidFill>
                            <a:schemeClr val="tx1"/>
                          </a:solidFill>
                          <a:latin typeface="Times New Roman" panose="02020603050405020304" pitchFamily="18" charset="0"/>
                          <a:ea typeface="楷体_GB2312" pitchFamily="49" charset="-122"/>
                        </a:defRPr>
                      </a:lvl3pPr>
                      <a:lvl4pPr marL="16002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 typeface="Arial" panose="020B0604020202020204" pitchFamily="34" charset="0"/>
                        <a:buNone/>
                      </a:pPr>
                      <a:r>
                        <a:rPr kumimoji="0" lang="en-US" altLang="zh-CN" sz="2000" b="0" i="0" u="none" strike="noStrike" cap="none" normalizeH="0" baseline="0">
                          <a:ln>
                            <a:noFill/>
                          </a:ln>
                          <a:solidFill>
                            <a:srgbClr val="000000"/>
                          </a:solidFill>
                          <a:effectLst/>
                          <a:latin typeface="Times New Roman" panose="02020603050405020304" pitchFamily="18" charset="0"/>
                          <a:ea typeface="黑体" panose="02010609060101010101" pitchFamily="49" charset="-122"/>
                        </a:rPr>
                        <a:t>18</a:t>
                      </a:r>
                      <a:endParaRPr kumimoji="0" lang="en-US" altLang="zh-CN" sz="2000" b="0" i="0" u="none" strike="noStrike" cap="none" normalizeH="0" baseline="0">
                        <a:ln>
                          <a:noFill/>
                        </a:ln>
                        <a:solidFill>
                          <a:srgbClr val="000000"/>
                        </a:solidFill>
                        <a:effectLst/>
                        <a:latin typeface="Times New Roman" panose="02020603050405020304" pitchFamily="18" charset="0"/>
                        <a:ea typeface="黑体" panose="02010609060101010101" pitchFamily="49" charset="-122"/>
                      </a:endParaRPr>
                    </a:p>
                  </a:txBody>
                  <a:tcPr marL="9525" marR="9525" marT="952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lgn="l" eaLnBrk="0" hangingPunct="0">
                        <a:spcBef>
                          <a:spcPct val="10000"/>
                        </a:spcBef>
                        <a:buFont typeface="Wingdings" panose="05000000000000000000" pitchFamily="2" charset="2"/>
                        <a:defRPr sz="2000">
                          <a:solidFill>
                            <a:schemeClr val="tx1"/>
                          </a:solidFill>
                          <a:latin typeface="Calibri" panose="020F0502020204030204" pitchFamily="34" charset="0"/>
                          <a:ea typeface="黑体" panose="02010609060101010101" pitchFamily="49" charset="-122"/>
                        </a:defRPr>
                      </a:lvl1pPr>
                      <a:lvl2pPr marL="742950" indent="-28575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10000"/>
                        </a:spcBef>
                        <a:buFont typeface="Wingdings" panose="05000000000000000000" pitchFamily="2" charset="2"/>
                        <a:defRPr sz="2000">
                          <a:solidFill>
                            <a:schemeClr val="tx1"/>
                          </a:solidFill>
                          <a:latin typeface="Times New Roman" panose="02020603050405020304" pitchFamily="18" charset="0"/>
                          <a:ea typeface="楷体_GB2312" pitchFamily="49" charset="-122"/>
                        </a:defRPr>
                      </a:lvl3pPr>
                      <a:lvl4pPr marL="16002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 typeface="Arial" panose="020B0604020202020204" pitchFamily="34" charset="0"/>
                        <a:buNone/>
                      </a:pPr>
                      <a:r>
                        <a:rPr kumimoji="0" lang="zh-CN" altLang="zh-CN" sz="2000" b="0" i="0" u="none" strike="noStrike" cap="none" normalizeH="0" baseline="0">
                          <a:ln>
                            <a:noFill/>
                          </a:ln>
                          <a:solidFill>
                            <a:srgbClr val="000000"/>
                          </a:solidFill>
                          <a:effectLst/>
                          <a:latin typeface="Times New Roman" panose="02020603050405020304" pitchFamily="18" charset="0"/>
                          <a:ea typeface="黑体" panose="02010609060101010101" pitchFamily="49" charset="-122"/>
                        </a:rPr>
                        <a:t>男</a:t>
                      </a:r>
                      <a:endParaRPr kumimoji="0" lang="zh-CN" altLang="zh-CN" sz="2000" b="0" i="0" u="none" strike="noStrike" cap="none" normalizeH="0" baseline="0">
                        <a:ln>
                          <a:noFill/>
                        </a:ln>
                        <a:solidFill>
                          <a:srgbClr val="000000"/>
                        </a:solidFill>
                        <a:effectLst/>
                        <a:latin typeface="Times New Roman" panose="02020603050405020304" pitchFamily="18" charset="0"/>
                        <a:ea typeface="黑体" panose="02010609060101010101" pitchFamily="49" charset="-122"/>
                      </a:endParaRPr>
                    </a:p>
                  </a:txBody>
                  <a:tcPr marL="9525" marR="9525" marT="952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342900">
                <a:tc>
                  <a:txBody>
                    <a:bodyPr/>
                    <a:lstStyle>
                      <a:lvl1pPr algn="l" eaLnBrk="0" hangingPunct="0">
                        <a:spcBef>
                          <a:spcPct val="10000"/>
                        </a:spcBef>
                        <a:buFont typeface="Wingdings" panose="05000000000000000000" pitchFamily="2" charset="2"/>
                        <a:defRPr sz="2000">
                          <a:solidFill>
                            <a:schemeClr val="tx1"/>
                          </a:solidFill>
                          <a:latin typeface="Calibri" panose="020F0502020204030204" pitchFamily="34" charset="0"/>
                          <a:ea typeface="黑体" panose="02010609060101010101" pitchFamily="49" charset="-122"/>
                        </a:defRPr>
                      </a:lvl1pPr>
                      <a:lvl2pPr marL="742950" indent="-28575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10000"/>
                        </a:spcBef>
                        <a:buFont typeface="Wingdings" panose="05000000000000000000" pitchFamily="2" charset="2"/>
                        <a:defRPr sz="2000">
                          <a:solidFill>
                            <a:schemeClr val="tx1"/>
                          </a:solidFill>
                          <a:latin typeface="Times New Roman" panose="02020603050405020304" pitchFamily="18" charset="0"/>
                          <a:ea typeface="楷体_GB2312" pitchFamily="49" charset="-122"/>
                        </a:defRPr>
                      </a:lvl3pPr>
                      <a:lvl4pPr marL="16002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 typeface="Arial" panose="020B0604020202020204" pitchFamily="34" charset="0"/>
                        <a:buNone/>
                      </a:pPr>
                      <a:r>
                        <a:rPr kumimoji="0" lang="en-US" altLang="zh-CN" sz="2000" b="0" i="0" u="none" strike="noStrike" cap="none" normalizeH="0" baseline="0" dirty="0">
                          <a:ln>
                            <a:noFill/>
                          </a:ln>
                          <a:solidFill>
                            <a:srgbClr val="000000"/>
                          </a:solidFill>
                          <a:effectLst/>
                          <a:latin typeface="Times New Roman" panose="02020603050405020304" pitchFamily="18" charset="0"/>
                          <a:ea typeface="黑体" panose="02010609060101010101" pitchFamily="49" charset="-122"/>
                        </a:rPr>
                        <a:t>2020002</a:t>
                      </a:r>
                      <a:endParaRPr kumimoji="0" lang="en-US" altLang="zh-CN" sz="2000" b="0" i="0" u="none" strike="noStrike" cap="none" normalizeH="0" baseline="0" dirty="0">
                        <a:ln>
                          <a:noFill/>
                        </a:ln>
                        <a:solidFill>
                          <a:srgbClr val="000000"/>
                        </a:solidFill>
                        <a:effectLst/>
                        <a:latin typeface="Times New Roman" panose="02020603050405020304" pitchFamily="18" charset="0"/>
                        <a:ea typeface="黑体" panose="02010609060101010101" pitchFamily="49" charset="-122"/>
                      </a:endParaRPr>
                    </a:p>
                  </a:txBody>
                  <a:tcPr marL="9525" marR="9525" marT="952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lgn="l" eaLnBrk="0" hangingPunct="0">
                        <a:spcBef>
                          <a:spcPct val="10000"/>
                        </a:spcBef>
                        <a:buFont typeface="Wingdings" panose="05000000000000000000" pitchFamily="2" charset="2"/>
                        <a:defRPr sz="2000">
                          <a:solidFill>
                            <a:schemeClr val="tx1"/>
                          </a:solidFill>
                          <a:latin typeface="Calibri" panose="020F0502020204030204" pitchFamily="34" charset="0"/>
                          <a:ea typeface="黑体" panose="02010609060101010101" pitchFamily="49" charset="-122"/>
                        </a:defRPr>
                      </a:lvl1pPr>
                      <a:lvl2pPr marL="742950" indent="-28575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10000"/>
                        </a:spcBef>
                        <a:buFont typeface="Wingdings" panose="05000000000000000000" pitchFamily="2" charset="2"/>
                        <a:defRPr sz="2000">
                          <a:solidFill>
                            <a:schemeClr val="tx1"/>
                          </a:solidFill>
                          <a:latin typeface="Times New Roman" panose="02020603050405020304" pitchFamily="18" charset="0"/>
                          <a:ea typeface="楷体_GB2312" pitchFamily="49" charset="-122"/>
                        </a:defRPr>
                      </a:lvl3pPr>
                      <a:lvl4pPr marL="16002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 typeface="Arial" panose="020B0604020202020204" pitchFamily="34" charset="0"/>
                        <a:buNone/>
                      </a:pPr>
                      <a:r>
                        <a:rPr kumimoji="0" lang="zh-CN" altLang="zh-CN" sz="2000" b="0" i="0" u="none" strike="noStrike" cap="none" normalizeH="0" baseline="0">
                          <a:ln>
                            <a:noFill/>
                          </a:ln>
                          <a:solidFill>
                            <a:srgbClr val="000000"/>
                          </a:solidFill>
                          <a:effectLst/>
                          <a:latin typeface="Times New Roman" panose="02020603050405020304" pitchFamily="18" charset="0"/>
                          <a:ea typeface="黑体" panose="02010609060101010101" pitchFamily="49" charset="-122"/>
                        </a:rPr>
                        <a:t>林一鹏</a:t>
                      </a:r>
                      <a:endParaRPr kumimoji="0" lang="zh-CN" altLang="zh-CN" sz="2000" b="0" i="0" u="none" strike="noStrike" cap="none" normalizeH="0" baseline="0">
                        <a:ln>
                          <a:noFill/>
                        </a:ln>
                        <a:solidFill>
                          <a:srgbClr val="000000"/>
                        </a:solidFill>
                        <a:effectLst/>
                        <a:latin typeface="Times New Roman" panose="02020603050405020304" pitchFamily="18" charset="0"/>
                        <a:ea typeface="黑体" panose="02010609060101010101" pitchFamily="49" charset="-122"/>
                      </a:endParaRPr>
                    </a:p>
                  </a:txBody>
                  <a:tcPr marL="9525" marR="9525" marT="952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lgn="l" eaLnBrk="0" hangingPunct="0">
                        <a:spcBef>
                          <a:spcPct val="10000"/>
                        </a:spcBef>
                        <a:buFont typeface="Wingdings" panose="05000000000000000000" pitchFamily="2" charset="2"/>
                        <a:defRPr sz="2000">
                          <a:solidFill>
                            <a:schemeClr val="tx1"/>
                          </a:solidFill>
                          <a:latin typeface="Calibri" panose="020F0502020204030204" pitchFamily="34" charset="0"/>
                          <a:ea typeface="黑体" panose="02010609060101010101" pitchFamily="49" charset="-122"/>
                        </a:defRPr>
                      </a:lvl1pPr>
                      <a:lvl2pPr marL="742950" indent="-28575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10000"/>
                        </a:spcBef>
                        <a:buFont typeface="Wingdings" panose="05000000000000000000" pitchFamily="2" charset="2"/>
                        <a:defRPr sz="2000">
                          <a:solidFill>
                            <a:schemeClr val="tx1"/>
                          </a:solidFill>
                          <a:latin typeface="Times New Roman" panose="02020603050405020304" pitchFamily="18" charset="0"/>
                          <a:ea typeface="楷体_GB2312" pitchFamily="49" charset="-122"/>
                        </a:defRPr>
                      </a:lvl3pPr>
                      <a:lvl4pPr marL="16002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 typeface="Arial" panose="020B0604020202020204" pitchFamily="34" charset="0"/>
                        <a:buNone/>
                      </a:pPr>
                      <a:r>
                        <a:rPr kumimoji="0" lang="en-US" altLang="zh-CN" sz="2000" b="0" i="0" u="none" strike="noStrike" cap="none" normalizeH="0" baseline="0">
                          <a:ln>
                            <a:noFill/>
                          </a:ln>
                          <a:solidFill>
                            <a:srgbClr val="000000"/>
                          </a:solidFill>
                          <a:effectLst/>
                          <a:latin typeface="Times New Roman" panose="02020603050405020304" pitchFamily="18" charset="0"/>
                          <a:ea typeface="黑体" panose="02010609060101010101" pitchFamily="49" charset="-122"/>
                        </a:rPr>
                        <a:t>19</a:t>
                      </a:r>
                      <a:endParaRPr kumimoji="0" lang="en-US" altLang="zh-CN" sz="2000" b="0" i="0" u="none" strike="noStrike" cap="none" normalizeH="0" baseline="0">
                        <a:ln>
                          <a:noFill/>
                        </a:ln>
                        <a:solidFill>
                          <a:srgbClr val="000000"/>
                        </a:solidFill>
                        <a:effectLst/>
                        <a:latin typeface="Times New Roman" panose="02020603050405020304" pitchFamily="18" charset="0"/>
                        <a:ea typeface="黑体" panose="02010609060101010101" pitchFamily="49" charset="-122"/>
                      </a:endParaRPr>
                    </a:p>
                  </a:txBody>
                  <a:tcPr marL="9525" marR="9525" marT="952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lgn="l" eaLnBrk="0" hangingPunct="0">
                        <a:spcBef>
                          <a:spcPct val="10000"/>
                        </a:spcBef>
                        <a:buFont typeface="Wingdings" panose="05000000000000000000" pitchFamily="2" charset="2"/>
                        <a:defRPr sz="2000">
                          <a:solidFill>
                            <a:schemeClr val="tx1"/>
                          </a:solidFill>
                          <a:latin typeface="Calibri" panose="020F0502020204030204" pitchFamily="34" charset="0"/>
                          <a:ea typeface="黑体" panose="02010609060101010101" pitchFamily="49" charset="-122"/>
                        </a:defRPr>
                      </a:lvl1pPr>
                      <a:lvl2pPr marL="742950" indent="-28575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10000"/>
                        </a:spcBef>
                        <a:buFont typeface="Wingdings" panose="05000000000000000000" pitchFamily="2" charset="2"/>
                        <a:defRPr sz="2000">
                          <a:solidFill>
                            <a:schemeClr val="tx1"/>
                          </a:solidFill>
                          <a:latin typeface="Times New Roman" panose="02020603050405020304" pitchFamily="18" charset="0"/>
                          <a:ea typeface="楷体_GB2312" pitchFamily="49" charset="-122"/>
                        </a:defRPr>
                      </a:lvl3pPr>
                      <a:lvl4pPr marL="16002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 typeface="Arial" panose="020B0604020202020204" pitchFamily="34" charset="0"/>
                        <a:buNone/>
                      </a:pPr>
                      <a:r>
                        <a:rPr kumimoji="0" lang="zh-CN" altLang="zh-CN" sz="2000" b="0" i="0" u="none" strike="noStrike" cap="none" normalizeH="0" baseline="0">
                          <a:ln>
                            <a:noFill/>
                          </a:ln>
                          <a:solidFill>
                            <a:srgbClr val="000000"/>
                          </a:solidFill>
                          <a:effectLst/>
                          <a:latin typeface="Times New Roman" panose="02020603050405020304" pitchFamily="18" charset="0"/>
                          <a:ea typeface="黑体" panose="02010609060101010101" pitchFamily="49" charset="-122"/>
                        </a:rPr>
                        <a:t>男</a:t>
                      </a:r>
                      <a:endParaRPr kumimoji="0" lang="zh-CN" altLang="zh-CN" sz="2000" b="0" i="0" u="none" strike="noStrike" cap="none" normalizeH="0" baseline="0">
                        <a:ln>
                          <a:noFill/>
                        </a:ln>
                        <a:solidFill>
                          <a:srgbClr val="000000"/>
                        </a:solidFill>
                        <a:effectLst/>
                        <a:latin typeface="Times New Roman" panose="02020603050405020304" pitchFamily="18" charset="0"/>
                        <a:ea typeface="黑体" panose="02010609060101010101" pitchFamily="49" charset="-122"/>
                      </a:endParaRPr>
                    </a:p>
                  </a:txBody>
                  <a:tcPr marL="9525" marR="9525" marT="952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342900">
                <a:tc>
                  <a:txBody>
                    <a:bodyPr/>
                    <a:lstStyle>
                      <a:lvl1pPr algn="l" eaLnBrk="0" hangingPunct="0">
                        <a:spcBef>
                          <a:spcPct val="10000"/>
                        </a:spcBef>
                        <a:buFont typeface="Wingdings" panose="05000000000000000000" pitchFamily="2" charset="2"/>
                        <a:defRPr sz="2000">
                          <a:solidFill>
                            <a:schemeClr val="tx1"/>
                          </a:solidFill>
                          <a:latin typeface="Calibri" panose="020F0502020204030204" pitchFamily="34" charset="0"/>
                          <a:ea typeface="黑体" panose="02010609060101010101" pitchFamily="49" charset="-122"/>
                        </a:defRPr>
                      </a:lvl1pPr>
                      <a:lvl2pPr marL="742950" indent="-28575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10000"/>
                        </a:spcBef>
                        <a:buFont typeface="Wingdings" panose="05000000000000000000" pitchFamily="2" charset="2"/>
                        <a:defRPr sz="2000">
                          <a:solidFill>
                            <a:schemeClr val="tx1"/>
                          </a:solidFill>
                          <a:latin typeface="Times New Roman" panose="02020603050405020304" pitchFamily="18" charset="0"/>
                          <a:ea typeface="楷体_GB2312" pitchFamily="49" charset="-122"/>
                        </a:defRPr>
                      </a:lvl3pPr>
                      <a:lvl4pPr marL="16002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 typeface="Arial" panose="020B0604020202020204" pitchFamily="34" charset="0"/>
                        <a:buNone/>
                      </a:pPr>
                      <a:r>
                        <a:rPr kumimoji="0" lang="en-US" altLang="zh-CN" sz="2000" b="0" i="0" u="none" strike="noStrike" cap="none" normalizeH="0" baseline="0" dirty="0">
                          <a:ln>
                            <a:noFill/>
                          </a:ln>
                          <a:solidFill>
                            <a:srgbClr val="000000"/>
                          </a:solidFill>
                          <a:effectLst/>
                          <a:latin typeface="Times New Roman" panose="02020603050405020304" pitchFamily="18" charset="0"/>
                          <a:ea typeface="黑体" panose="02010609060101010101" pitchFamily="49" charset="-122"/>
                        </a:rPr>
                        <a:t>2020005</a:t>
                      </a:r>
                      <a:endParaRPr kumimoji="0" lang="en-US" altLang="zh-CN" sz="2000" b="0" i="0" u="none" strike="noStrike" cap="none" normalizeH="0" baseline="0" dirty="0">
                        <a:ln>
                          <a:noFill/>
                        </a:ln>
                        <a:solidFill>
                          <a:srgbClr val="000000"/>
                        </a:solidFill>
                        <a:effectLst/>
                        <a:latin typeface="Times New Roman" panose="02020603050405020304" pitchFamily="18" charset="0"/>
                        <a:ea typeface="黑体" panose="02010609060101010101" pitchFamily="49" charset="-122"/>
                      </a:endParaRPr>
                    </a:p>
                  </a:txBody>
                  <a:tcPr marL="9525" marR="9525" marT="952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lgn="l" eaLnBrk="0" hangingPunct="0">
                        <a:spcBef>
                          <a:spcPct val="10000"/>
                        </a:spcBef>
                        <a:buFont typeface="Wingdings" panose="05000000000000000000" pitchFamily="2" charset="2"/>
                        <a:defRPr sz="2000">
                          <a:solidFill>
                            <a:schemeClr val="tx1"/>
                          </a:solidFill>
                          <a:latin typeface="Calibri" panose="020F0502020204030204" pitchFamily="34" charset="0"/>
                          <a:ea typeface="黑体" panose="02010609060101010101" pitchFamily="49" charset="-122"/>
                        </a:defRPr>
                      </a:lvl1pPr>
                      <a:lvl2pPr marL="742950" indent="-28575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10000"/>
                        </a:spcBef>
                        <a:buFont typeface="Wingdings" panose="05000000000000000000" pitchFamily="2" charset="2"/>
                        <a:defRPr sz="2000">
                          <a:solidFill>
                            <a:schemeClr val="tx1"/>
                          </a:solidFill>
                          <a:latin typeface="Times New Roman" panose="02020603050405020304" pitchFamily="18" charset="0"/>
                          <a:ea typeface="楷体_GB2312" pitchFamily="49" charset="-122"/>
                        </a:defRPr>
                      </a:lvl3pPr>
                      <a:lvl4pPr marL="16002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 typeface="Arial" panose="020B0604020202020204" pitchFamily="34" charset="0"/>
                        <a:buNone/>
                      </a:pPr>
                      <a:r>
                        <a:rPr kumimoji="0" lang="zh-CN" altLang="zh-CN" sz="2000" b="0" i="0" u="none" strike="noStrike" cap="none" normalizeH="0" baseline="0">
                          <a:ln>
                            <a:noFill/>
                          </a:ln>
                          <a:solidFill>
                            <a:srgbClr val="000000"/>
                          </a:solidFill>
                          <a:effectLst/>
                          <a:latin typeface="Times New Roman" panose="02020603050405020304" pitchFamily="18" charset="0"/>
                          <a:ea typeface="黑体" panose="02010609060101010101" pitchFamily="49" charset="-122"/>
                        </a:rPr>
                        <a:t>周涛</a:t>
                      </a:r>
                      <a:endParaRPr kumimoji="0" lang="zh-CN" altLang="zh-CN" sz="2000" b="0" i="0" u="none" strike="noStrike" cap="none" normalizeH="0" baseline="0">
                        <a:ln>
                          <a:noFill/>
                        </a:ln>
                        <a:solidFill>
                          <a:srgbClr val="000000"/>
                        </a:solidFill>
                        <a:effectLst/>
                        <a:latin typeface="Times New Roman" panose="02020603050405020304" pitchFamily="18" charset="0"/>
                        <a:ea typeface="黑体" panose="02010609060101010101" pitchFamily="49" charset="-122"/>
                      </a:endParaRPr>
                    </a:p>
                  </a:txBody>
                  <a:tcPr marL="9525" marR="9525" marT="952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lgn="l" eaLnBrk="0" hangingPunct="0">
                        <a:spcBef>
                          <a:spcPct val="10000"/>
                        </a:spcBef>
                        <a:buFont typeface="Wingdings" panose="05000000000000000000" pitchFamily="2" charset="2"/>
                        <a:defRPr sz="2000">
                          <a:solidFill>
                            <a:schemeClr val="tx1"/>
                          </a:solidFill>
                          <a:latin typeface="Calibri" panose="020F0502020204030204" pitchFamily="34" charset="0"/>
                          <a:ea typeface="黑体" panose="02010609060101010101" pitchFamily="49" charset="-122"/>
                        </a:defRPr>
                      </a:lvl1pPr>
                      <a:lvl2pPr marL="742950" indent="-28575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10000"/>
                        </a:spcBef>
                        <a:buFont typeface="Wingdings" panose="05000000000000000000" pitchFamily="2" charset="2"/>
                        <a:defRPr sz="2000">
                          <a:solidFill>
                            <a:schemeClr val="tx1"/>
                          </a:solidFill>
                          <a:latin typeface="Times New Roman" panose="02020603050405020304" pitchFamily="18" charset="0"/>
                          <a:ea typeface="楷体_GB2312" pitchFamily="49" charset="-122"/>
                        </a:defRPr>
                      </a:lvl3pPr>
                      <a:lvl4pPr marL="16002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 typeface="Arial" panose="020B0604020202020204" pitchFamily="34" charset="0"/>
                        <a:buNone/>
                      </a:pPr>
                      <a:r>
                        <a:rPr kumimoji="0" lang="en-US" altLang="zh-CN" sz="2000" b="0" i="0" u="none" strike="noStrike" cap="none" normalizeH="0" baseline="0">
                          <a:ln>
                            <a:noFill/>
                          </a:ln>
                          <a:solidFill>
                            <a:srgbClr val="000000"/>
                          </a:solidFill>
                          <a:effectLst/>
                          <a:latin typeface="Times New Roman" panose="02020603050405020304" pitchFamily="18" charset="0"/>
                          <a:ea typeface="黑体" panose="02010609060101010101" pitchFamily="49" charset="-122"/>
                        </a:rPr>
                        <a:t>20</a:t>
                      </a:r>
                      <a:endParaRPr kumimoji="0" lang="en-US" altLang="zh-CN" sz="2000" b="0" i="0" u="none" strike="noStrike" cap="none" normalizeH="0" baseline="0">
                        <a:ln>
                          <a:noFill/>
                        </a:ln>
                        <a:solidFill>
                          <a:srgbClr val="000000"/>
                        </a:solidFill>
                        <a:effectLst/>
                        <a:latin typeface="Times New Roman" panose="02020603050405020304" pitchFamily="18" charset="0"/>
                        <a:ea typeface="黑体" panose="02010609060101010101" pitchFamily="49" charset="-122"/>
                      </a:endParaRPr>
                    </a:p>
                  </a:txBody>
                  <a:tcPr marL="9525" marR="9525" marT="952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lgn="l" eaLnBrk="0" hangingPunct="0">
                        <a:spcBef>
                          <a:spcPct val="10000"/>
                        </a:spcBef>
                        <a:buFont typeface="Wingdings" panose="05000000000000000000" pitchFamily="2" charset="2"/>
                        <a:defRPr sz="2000">
                          <a:solidFill>
                            <a:schemeClr val="tx1"/>
                          </a:solidFill>
                          <a:latin typeface="Calibri" panose="020F0502020204030204" pitchFamily="34" charset="0"/>
                          <a:ea typeface="黑体" panose="02010609060101010101" pitchFamily="49" charset="-122"/>
                        </a:defRPr>
                      </a:lvl1pPr>
                      <a:lvl2pPr marL="742950" indent="-28575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10000"/>
                        </a:spcBef>
                        <a:buFont typeface="Wingdings" panose="05000000000000000000" pitchFamily="2" charset="2"/>
                        <a:defRPr sz="2000">
                          <a:solidFill>
                            <a:schemeClr val="tx1"/>
                          </a:solidFill>
                          <a:latin typeface="Times New Roman" panose="02020603050405020304" pitchFamily="18" charset="0"/>
                          <a:ea typeface="楷体_GB2312" pitchFamily="49" charset="-122"/>
                        </a:defRPr>
                      </a:lvl3pPr>
                      <a:lvl4pPr marL="16002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 typeface="Arial" panose="020B0604020202020204" pitchFamily="34" charset="0"/>
                        <a:buNone/>
                      </a:pPr>
                      <a:r>
                        <a:rPr kumimoji="0" lang="zh-CN" altLang="zh-CN" sz="2000" b="0" i="0" u="none" strike="noStrike" cap="none" normalizeH="0" baseline="0">
                          <a:ln>
                            <a:noFill/>
                          </a:ln>
                          <a:solidFill>
                            <a:srgbClr val="000000"/>
                          </a:solidFill>
                          <a:effectLst/>
                          <a:latin typeface="Times New Roman" panose="02020603050405020304" pitchFamily="18" charset="0"/>
                          <a:ea typeface="黑体" panose="02010609060101010101" pitchFamily="49" charset="-122"/>
                        </a:rPr>
                        <a:t>男</a:t>
                      </a:r>
                      <a:endParaRPr kumimoji="0" lang="zh-CN" altLang="zh-CN" sz="2000" b="0" i="0" u="none" strike="noStrike" cap="none" normalizeH="0" baseline="0">
                        <a:ln>
                          <a:noFill/>
                        </a:ln>
                        <a:solidFill>
                          <a:srgbClr val="000000"/>
                        </a:solidFill>
                        <a:effectLst/>
                        <a:latin typeface="Times New Roman" panose="02020603050405020304" pitchFamily="18" charset="0"/>
                        <a:ea typeface="黑体" panose="02010609060101010101" pitchFamily="49" charset="-122"/>
                      </a:endParaRPr>
                    </a:p>
                  </a:txBody>
                  <a:tcPr marL="9525" marR="9525" marT="952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342900">
                <a:tc>
                  <a:txBody>
                    <a:bodyPr/>
                    <a:lstStyle>
                      <a:lvl1pPr algn="l" eaLnBrk="0" hangingPunct="0">
                        <a:spcBef>
                          <a:spcPct val="10000"/>
                        </a:spcBef>
                        <a:buFont typeface="Wingdings" panose="05000000000000000000" pitchFamily="2" charset="2"/>
                        <a:defRPr sz="2000">
                          <a:solidFill>
                            <a:schemeClr val="tx1"/>
                          </a:solidFill>
                          <a:latin typeface="Calibri" panose="020F0502020204030204" pitchFamily="34" charset="0"/>
                          <a:ea typeface="黑体" panose="02010609060101010101" pitchFamily="49" charset="-122"/>
                        </a:defRPr>
                      </a:lvl1pPr>
                      <a:lvl2pPr marL="742950" indent="-28575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10000"/>
                        </a:spcBef>
                        <a:buFont typeface="Wingdings" panose="05000000000000000000" pitchFamily="2" charset="2"/>
                        <a:defRPr sz="2000">
                          <a:solidFill>
                            <a:schemeClr val="tx1"/>
                          </a:solidFill>
                          <a:latin typeface="Times New Roman" panose="02020603050405020304" pitchFamily="18" charset="0"/>
                          <a:ea typeface="楷体_GB2312" pitchFamily="49" charset="-122"/>
                        </a:defRPr>
                      </a:lvl3pPr>
                      <a:lvl4pPr marL="16002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 typeface="Arial" panose="020B0604020202020204" pitchFamily="34" charset="0"/>
                        <a:buNone/>
                      </a:pPr>
                      <a:r>
                        <a:rPr kumimoji="0" lang="en-US" altLang="zh-CN" sz="2000" b="0" i="0" u="none" strike="noStrike" cap="none" normalizeH="0" baseline="0" dirty="0">
                          <a:ln>
                            <a:noFill/>
                          </a:ln>
                          <a:solidFill>
                            <a:srgbClr val="000000"/>
                          </a:solidFill>
                          <a:effectLst/>
                          <a:latin typeface="Times New Roman" panose="02020603050405020304" pitchFamily="18" charset="0"/>
                          <a:ea typeface="黑体" panose="02010609060101010101" pitchFamily="49" charset="-122"/>
                        </a:rPr>
                        <a:t>2020003</a:t>
                      </a:r>
                      <a:endParaRPr kumimoji="0" lang="en-US" altLang="zh-CN" sz="2000" b="0" i="0" u="none" strike="noStrike" cap="none" normalizeH="0" baseline="0" dirty="0">
                        <a:ln>
                          <a:noFill/>
                        </a:ln>
                        <a:solidFill>
                          <a:srgbClr val="000000"/>
                        </a:solidFill>
                        <a:effectLst/>
                        <a:latin typeface="Times New Roman" panose="02020603050405020304" pitchFamily="18" charset="0"/>
                        <a:ea typeface="黑体" panose="02010609060101010101" pitchFamily="49" charset="-122"/>
                      </a:endParaRPr>
                    </a:p>
                  </a:txBody>
                  <a:tcPr marL="9525" marR="9525" marT="952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lgn="l" eaLnBrk="0" hangingPunct="0">
                        <a:spcBef>
                          <a:spcPct val="10000"/>
                        </a:spcBef>
                        <a:buFont typeface="Wingdings" panose="05000000000000000000" pitchFamily="2" charset="2"/>
                        <a:defRPr sz="2000">
                          <a:solidFill>
                            <a:schemeClr val="tx1"/>
                          </a:solidFill>
                          <a:latin typeface="Calibri" panose="020F0502020204030204" pitchFamily="34" charset="0"/>
                          <a:ea typeface="黑体" panose="02010609060101010101" pitchFamily="49" charset="-122"/>
                        </a:defRPr>
                      </a:lvl1pPr>
                      <a:lvl2pPr marL="742950" indent="-28575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10000"/>
                        </a:spcBef>
                        <a:buFont typeface="Wingdings" panose="05000000000000000000" pitchFamily="2" charset="2"/>
                        <a:defRPr sz="2000">
                          <a:solidFill>
                            <a:schemeClr val="tx1"/>
                          </a:solidFill>
                          <a:latin typeface="Times New Roman" panose="02020603050405020304" pitchFamily="18" charset="0"/>
                          <a:ea typeface="楷体_GB2312" pitchFamily="49" charset="-122"/>
                        </a:defRPr>
                      </a:lvl3pPr>
                      <a:lvl4pPr marL="16002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 typeface="Arial" panose="020B0604020202020204" pitchFamily="34" charset="0"/>
                        <a:buNone/>
                      </a:pPr>
                      <a:r>
                        <a:rPr kumimoji="0" lang="zh-CN" altLang="zh-CN" sz="2000" b="0" i="0" u="none" strike="noStrike" cap="none" normalizeH="0" baseline="0">
                          <a:ln>
                            <a:noFill/>
                          </a:ln>
                          <a:solidFill>
                            <a:srgbClr val="000000"/>
                          </a:solidFill>
                          <a:effectLst/>
                          <a:latin typeface="Times New Roman" panose="02020603050405020304" pitchFamily="18" charset="0"/>
                          <a:ea typeface="黑体" panose="02010609060101010101" pitchFamily="49" charset="-122"/>
                        </a:rPr>
                        <a:t>谢宁</a:t>
                      </a:r>
                      <a:endParaRPr kumimoji="0" lang="zh-CN" altLang="zh-CN" sz="2000" b="0" i="0" u="none" strike="noStrike" cap="none" normalizeH="0" baseline="0">
                        <a:ln>
                          <a:noFill/>
                        </a:ln>
                        <a:solidFill>
                          <a:srgbClr val="000000"/>
                        </a:solidFill>
                        <a:effectLst/>
                        <a:latin typeface="Times New Roman" panose="02020603050405020304" pitchFamily="18" charset="0"/>
                        <a:ea typeface="黑体" panose="02010609060101010101" pitchFamily="49" charset="-122"/>
                      </a:endParaRPr>
                    </a:p>
                  </a:txBody>
                  <a:tcPr marL="9525" marR="9525" marT="952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lgn="l" eaLnBrk="0" hangingPunct="0">
                        <a:spcBef>
                          <a:spcPct val="10000"/>
                        </a:spcBef>
                        <a:buFont typeface="Wingdings" panose="05000000000000000000" pitchFamily="2" charset="2"/>
                        <a:defRPr sz="2000">
                          <a:solidFill>
                            <a:schemeClr val="tx1"/>
                          </a:solidFill>
                          <a:latin typeface="Calibri" panose="020F0502020204030204" pitchFamily="34" charset="0"/>
                          <a:ea typeface="黑体" panose="02010609060101010101" pitchFamily="49" charset="-122"/>
                        </a:defRPr>
                      </a:lvl1pPr>
                      <a:lvl2pPr marL="742950" indent="-28575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10000"/>
                        </a:spcBef>
                        <a:buFont typeface="Wingdings" panose="05000000000000000000" pitchFamily="2" charset="2"/>
                        <a:defRPr sz="2000">
                          <a:solidFill>
                            <a:schemeClr val="tx1"/>
                          </a:solidFill>
                          <a:latin typeface="Times New Roman" panose="02020603050405020304" pitchFamily="18" charset="0"/>
                          <a:ea typeface="楷体_GB2312" pitchFamily="49" charset="-122"/>
                        </a:defRPr>
                      </a:lvl3pPr>
                      <a:lvl4pPr marL="16002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 typeface="Arial" panose="020B0604020202020204" pitchFamily="34" charset="0"/>
                        <a:buNone/>
                      </a:pPr>
                      <a:r>
                        <a:rPr kumimoji="0" lang="en-US" altLang="zh-CN" sz="2000" b="0" i="0" u="none" strike="noStrike" cap="none" normalizeH="0" baseline="0">
                          <a:ln>
                            <a:noFill/>
                          </a:ln>
                          <a:solidFill>
                            <a:srgbClr val="000000"/>
                          </a:solidFill>
                          <a:effectLst/>
                          <a:latin typeface="Times New Roman" panose="02020603050405020304" pitchFamily="18" charset="0"/>
                          <a:ea typeface="黑体" panose="02010609060101010101" pitchFamily="49" charset="-122"/>
                        </a:rPr>
                        <a:t>17</a:t>
                      </a:r>
                      <a:endParaRPr kumimoji="0" lang="en-US" altLang="zh-CN" sz="2000" b="0" i="0" u="none" strike="noStrike" cap="none" normalizeH="0" baseline="0">
                        <a:ln>
                          <a:noFill/>
                        </a:ln>
                        <a:solidFill>
                          <a:srgbClr val="000000"/>
                        </a:solidFill>
                        <a:effectLst/>
                        <a:latin typeface="Times New Roman" panose="02020603050405020304" pitchFamily="18" charset="0"/>
                        <a:ea typeface="黑体" panose="02010609060101010101" pitchFamily="49" charset="-122"/>
                      </a:endParaRPr>
                    </a:p>
                  </a:txBody>
                  <a:tcPr marL="9525" marR="9525" marT="952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lgn="l" eaLnBrk="0" hangingPunct="0">
                        <a:spcBef>
                          <a:spcPct val="10000"/>
                        </a:spcBef>
                        <a:buFont typeface="Wingdings" panose="05000000000000000000" pitchFamily="2" charset="2"/>
                        <a:defRPr sz="2000">
                          <a:solidFill>
                            <a:schemeClr val="tx1"/>
                          </a:solidFill>
                          <a:latin typeface="Calibri" panose="020F0502020204030204" pitchFamily="34" charset="0"/>
                          <a:ea typeface="黑体" panose="02010609060101010101" pitchFamily="49" charset="-122"/>
                        </a:defRPr>
                      </a:lvl1pPr>
                      <a:lvl2pPr marL="742950" indent="-28575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10000"/>
                        </a:spcBef>
                        <a:buFont typeface="Wingdings" panose="05000000000000000000" pitchFamily="2" charset="2"/>
                        <a:defRPr sz="2000">
                          <a:solidFill>
                            <a:schemeClr val="tx1"/>
                          </a:solidFill>
                          <a:latin typeface="Times New Roman" panose="02020603050405020304" pitchFamily="18" charset="0"/>
                          <a:ea typeface="楷体_GB2312" pitchFamily="49" charset="-122"/>
                        </a:defRPr>
                      </a:lvl3pPr>
                      <a:lvl4pPr marL="16002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 typeface="Arial" panose="020B0604020202020204" pitchFamily="34" charset="0"/>
                        <a:buNone/>
                      </a:pPr>
                      <a:r>
                        <a:rPr kumimoji="0" lang="zh-CN" altLang="zh-CN" sz="2000" b="0" i="0" u="none" strike="noStrike" cap="none" normalizeH="0" baseline="0">
                          <a:ln>
                            <a:noFill/>
                          </a:ln>
                          <a:solidFill>
                            <a:srgbClr val="000000"/>
                          </a:solidFill>
                          <a:effectLst/>
                          <a:latin typeface="Times New Roman" panose="02020603050405020304" pitchFamily="18" charset="0"/>
                          <a:ea typeface="黑体" panose="02010609060101010101" pitchFamily="49" charset="-122"/>
                        </a:rPr>
                        <a:t>女</a:t>
                      </a:r>
                      <a:endParaRPr kumimoji="0" lang="zh-CN" altLang="zh-CN" sz="2000" b="0" i="0" u="none" strike="noStrike" cap="none" normalizeH="0" baseline="0">
                        <a:ln>
                          <a:noFill/>
                        </a:ln>
                        <a:solidFill>
                          <a:srgbClr val="000000"/>
                        </a:solidFill>
                        <a:effectLst/>
                        <a:latin typeface="Times New Roman" panose="02020603050405020304" pitchFamily="18" charset="0"/>
                        <a:ea typeface="黑体" panose="02010609060101010101" pitchFamily="49" charset="-122"/>
                      </a:endParaRPr>
                    </a:p>
                  </a:txBody>
                  <a:tcPr marL="9525" marR="9525" marT="952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342900">
                <a:tc>
                  <a:txBody>
                    <a:bodyPr/>
                    <a:lstStyle>
                      <a:lvl1pPr algn="l" eaLnBrk="0" hangingPunct="0">
                        <a:spcBef>
                          <a:spcPct val="10000"/>
                        </a:spcBef>
                        <a:buFont typeface="Wingdings" panose="05000000000000000000" pitchFamily="2" charset="2"/>
                        <a:defRPr sz="2000">
                          <a:solidFill>
                            <a:schemeClr val="tx1"/>
                          </a:solidFill>
                          <a:latin typeface="Calibri" panose="020F0502020204030204" pitchFamily="34" charset="0"/>
                          <a:ea typeface="黑体" panose="02010609060101010101" pitchFamily="49" charset="-122"/>
                        </a:defRPr>
                      </a:lvl1pPr>
                      <a:lvl2pPr marL="742950" indent="-28575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10000"/>
                        </a:spcBef>
                        <a:buFont typeface="Wingdings" panose="05000000000000000000" pitchFamily="2" charset="2"/>
                        <a:defRPr sz="2000">
                          <a:solidFill>
                            <a:schemeClr val="tx1"/>
                          </a:solidFill>
                          <a:latin typeface="Times New Roman" panose="02020603050405020304" pitchFamily="18" charset="0"/>
                          <a:ea typeface="楷体_GB2312" pitchFamily="49" charset="-122"/>
                        </a:defRPr>
                      </a:lvl3pPr>
                      <a:lvl4pPr marL="16002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 typeface="Arial" panose="020B0604020202020204" pitchFamily="34" charset="0"/>
                        <a:buNone/>
                      </a:pPr>
                      <a:r>
                        <a:rPr kumimoji="0" lang="en-US" altLang="zh-CN" sz="2000" b="0" i="0" u="none" strike="noStrike" cap="none" normalizeH="0" baseline="0" dirty="0">
                          <a:ln>
                            <a:noFill/>
                          </a:ln>
                          <a:solidFill>
                            <a:srgbClr val="000000"/>
                          </a:solidFill>
                          <a:effectLst/>
                          <a:latin typeface="Times New Roman" panose="02020603050405020304" pitchFamily="18" charset="0"/>
                          <a:ea typeface="黑体" panose="02010609060101010101" pitchFamily="49" charset="-122"/>
                        </a:rPr>
                        <a:t>2020004</a:t>
                      </a:r>
                      <a:endParaRPr kumimoji="0" lang="en-US" altLang="zh-CN" sz="2000" b="0" i="0" u="none" strike="noStrike" cap="none" normalizeH="0" baseline="0" dirty="0">
                        <a:ln>
                          <a:noFill/>
                        </a:ln>
                        <a:solidFill>
                          <a:srgbClr val="000000"/>
                        </a:solidFill>
                        <a:effectLst/>
                        <a:latin typeface="Times New Roman" panose="02020603050405020304" pitchFamily="18" charset="0"/>
                        <a:ea typeface="黑体" panose="02010609060101010101" pitchFamily="49" charset="-122"/>
                      </a:endParaRPr>
                    </a:p>
                  </a:txBody>
                  <a:tcPr marL="9525" marR="9525" marT="952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lgn="l" eaLnBrk="0" hangingPunct="0">
                        <a:spcBef>
                          <a:spcPct val="10000"/>
                        </a:spcBef>
                        <a:buFont typeface="Wingdings" panose="05000000000000000000" pitchFamily="2" charset="2"/>
                        <a:defRPr sz="2000">
                          <a:solidFill>
                            <a:schemeClr val="tx1"/>
                          </a:solidFill>
                          <a:latin typeface="Calibri" panose="020F0502020204030204" pitchFamily="34" charset="0"/>
                          <a:ea typeface="黑体" panose="02010609060101010101" pitchFamily="49" charset="-122"/>
                        </a:defRPr>
                      </a:lvl1pPr>
                      <a:lvl2pPr marL="742950" indent="-28575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10000"/>
                        </a:spcBef>
                        <a:buFont typeface="Wingdings" panose="05000000000000000000" pitchFamily="2" charset="2"/>
                        <a:defRPr sz="2000">
                          <a:solidFill>
                            <a:schemeClr val="tx1"/>
                          </a:solidFill>
                          <a:latin typeface="Times New Roman" panose="02020603050405020304" pitchFamily="18" charset="0"/>
                          <a:ea typeface="楷体_GB2312" pitchFamily="49" charset="-122"/>
                        </a:defRPr>
                      </a:lvl3pPr>
                      <a:lvl4pPr marL="16002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 typeface="Arial" panose="020B0604020202020204" pitchFamily="34" charset="0"/>
                        <a:buNone/>
                      </a:pPr>
                      <a:r>
                        <a:rPr kumimoji="0" lang="zh-CN" altLang="zh-CN" sz="2000" b="0" i="0" u="none" strike="noStrike" cap="none" normalizeH="0" baseline="0">
                          <a:ln>
                            <a:noFill/>
                          </a:ln>
                          <a:solidFill>
                            <a:srgbClr val="000000"/>
                          </a:solidFill>
                          <a:effectLst/>
                          <a:latin typeface="Times New Roman" panose="02020603050405020304" pitchFamily="18" charset="0"/>
                          <a:ea typeface="黑体" panose="02010609060101010101" pitchFamily="49" charset="-122"/>
                        </a:rPr>
                        <a:t>张丽娟</a:t>
                      </a:r>
                      <a:endParaRPr kumimoji="0" lang="zh-CN" altLang="zh-CN" sz="2000" b="0" i="0" u="none" strike="noStrike" cap="none" normalizeH="0" baseline="0">
                        <a:ln>
                          <a:noFill/>
                        </a:ln>
                        <a:solidFill>
                          <a:srgbClr val="000000"/>
                        </a:solidFill>
                        <a:effectLst/>
                        <a:latin typeface="Times New Roman" panose="02020603050405020304" pitchFamily="18" charset="0"/>
                        <a:ea typeface="黑体" panose="02010609060101010101" pitchFamily="49" charset="-122"/>
                      </a:endParaRPr>
                    </a:p>
                  </a:txBody>
                  <a:tcPr marL="9525" marR="9525" marT="952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lgn="l" eaLnBrk="0" hangingPunct="0">
                        <a:spcBef>
                          <a:spcPct val="10000"/>
                        </a:spcBef>
                        <a:buFont typeface="Wingdings" panose="05000000000000000000" pitchFamily="2" charset="2"/>
                        <a:defRPr sz="2000">
                          <a:solidFill>
                            <a:schemeClr val="tx1"/>
                          </a:solidFill>
                          <a:latin typeface="Calibri" panose="020F0502020204030204" pitchFamily="34" charset="0"/>
                          <a:ea typeface="黑体" panose="02010609060101010101" pitchFamily="49" charset="-122"/>
                        </a:defRPr>
                      </a:lvl1pPr>
                      <a:lvl2pPr marL="742950" indent="-28575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10000"/>
                        </a:spcBef>
                        <a:buFont typeface="Wingdings" panose="05000000000000000000" pitchFamily="2" charset="2"/>
                        <a:defRPr sz="2000">
                          <a:solidFill>
                            <a:schemeClr val="tx1"/>
                          </a:solidFill>
                          <a:latin typeface="Times New Roman" panose="02020603050405020304" pitchFamily="18" charset="0"/>
                          <a:ea typeface="楷体_GB2312" pitchFamily="49" charset="-122"/>
                        </a:defRPr>
                      </a:lvl3pPr>
                      <a:lvl4pPr marL="16002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 typeface="Arial" panose="020B0604020202020204" pitchFamily="34" charset="0"/>
                        <a:buNone/>
                      </a:pPr>
                      <a:r>
                        <a:rPr kumimoji="0" lang="en-US" altLang="zh-CN" sz="2000" b="0" i="0" u="none" strike="noStrike" cap="none" normalizeH="0" baseline="0">
                          <a:ln>
                            <a:noFill/>
                          </a:ln>
                          <a:solidFill>
                            <a:srgbClr val="000000"/>
                          </a:solidFill>
                          <a:effectLst/>
                          <a:latin typeface="Times New Roman" panose="02020603050405020304" pitchFamily="18" charset="0"/>
                          <a:ea typeface="黑体" panose="02010609060101010101" pitchFamily="49" charset="-122"/>
                        </a:rPr>
                        <a:t>18</a:t>
                      </a:r>
                      <a:endParaRPr kumimoji="0" lang="en-US" altLang="zh-CN" sz="2000" b="0" i="0" u="none" strike="noStrike" cap="none" normalizeH="0" baseline="0">
                        <a:ln>
                          <a:noFill/>
                        </a:ln>
                        <a:solidFill>
                          <a:srgbClr val="000000"/>
                        </a:solidFill>
                        <a:effectLst/>
                        <a:latin typeface="Times New Roman" panose="02020603050405020304" pitchFamily="18" charset="0"/>
                        <a:ea typeface="黑体" panose="02010609060101010101" pitchFamily="49" charset="-122"/>
                      </a:endParaRPr>
                    </a:p>
                  </a:txBody>
                  <a:tcPr marL="9525" marR="9525" marT="952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lgn="l" eaLnBrk="0" hangingPunct="0">
                        <a:spcBef>
                          <a:spcPct val="10000"/>
                        </a:spcBef>
                        <a:buFont typeface="Wingdings" panose="05000000000000000000" pitchFamily="2" charset="2"/>
                        <a:defRPr sz="2000">
                          <a:solidFill>
                            <a:schemeClr val="tx1"/>
                          </a:solidFill>
                          <a:latin typeface="Calibri" panose="020F0502020204030204" pitchFamily="34" charset="0"/>
                          <a:ea typeface="黑体" panose="02010609060101010101" pitchFamily="49" charset="-122"/>
                        </a:defRPr>
                      </a:lvl1pPr>
                      <a:lvl2pPr marL="742950" indent="-28575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10000"/>
                        </a:spcBef>
                        <a:buFont typeface="Wingdings" panose="05000000000000000000" pitchFamily="2" charset="2"/>
                        <a:defRPr sz="2000">
                          <a:solidFill>
                            <a:schemeClr val="tx1"/>
                          </a:solidFill>
                          <a:latin typeface="Times New Roman" panose="02020603050405020304" pitchFamily="18" charset="0"/>
                          <a:ea typeface="楷体_GB2312" pitchFamily="49" charset="-122"/>
                        </a:defRPr>
                      </a:lvl3pPr>
                      <a:lvl4pPr marL="16002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 typeface="Arial" panose="020B0604020202020204" pitchFamily="34" charset="0"/>
                        <a:buNone/>
                      </a:pPr>
                      <a:r>
                        <a:rPr kumimoji="0" lang="zh-CN" altLang="zh-CN" sz="2000" b="0" i="0" u="none" strike="noStrike" cap="none" normalizeH="0" baseline="0">
                          <a:ln>
                            <a:noFill/>
                          </a:ln>
                          <a:solidFill>
                            <a:srgbClr val="000000"/>
                          </a:solidFill>
                          <a:effectLst/>
                          <a:latin typeface="Times New Roman" panose="02020603050405020304" pitchFamily="18" charset="0"/>
                          <a:ea typeface="黑体" panose="02010609060101010101" pitchFamily="49" charset="-122"/>
                        </a:rPr>
                        <a:t>女</a:t>
                      </a:r>
                      <a:endParaRPr kumimoji="0" lang="zh-CN" altLang="zh-CN" sz="2000" b="0" i="0" u="none" strike="noStrike" cap="none" normalizeH="0" baseline="0">
                        <a:ln>
                          <a:noFill/>
                        </a:ln>
                        <a:solidFill>
                          <a:srgbClr val="000000"/>
                        </a:solidFill>
                        <a:effectLst/>
                        <a:latin typeface="Times New Roman" panose="02020603050405020304" pitchFamily="18" charset="0"/>
                        <a:ea typeface="黑体" panose="02010609060101010101" pitchFamily="49" charset="-122"/>
                      </a:endParaRPr>
                    </a:p>
                  </a:txBody>
                  <a:tcPr marL="9525" marR="9525" marT="952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342900">
                <a:tc>
                  <a:txBody>
                    <a:bodyPr/>
                    <a:lstStyle>
                      <a:lvl1pPr algn="l" eaLnBrk="0" hangingPunct="0">
                        <a:spcBef>
                          <a:spcPct val="10000"/>
                        </a:spcBef>
                        <a:buFont typeface="Wingdings" panose="05000000000000000000" pitchFamily="2" charset="2"/>
                        <a:defRPr sz="2000">
                          <a:solidFill>
                            <a:schemeClr val="tx1"/>
                          </a:solidFill>
                          <a:latin typeface="Calibri" panose="020F0502020204030204" pitchFamily="34" charset="0"/>
                          <a:ea typeface="黑体" panose="02010609060101010101" pitchFamily="49" charset="-122"/>
                        </a:defRPr>
                      </a:lvl1pPr>
                      <a:lvl2pPr marL="742950" indent="-28575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10000"/>
                        </a:spcBef>
                        <a:buFont typeface="Wingdings" panose="05000000000000000000" pitchFamily="2" charset="2"/>
                        <a:defRPr sz="2000">
                          <a:solidFill>
                            <a:schemeClr val="tx1"/>
                          </a:solidFill>
                          <a:latin typeface="Times New Roman" panose="02020603050405020304" pitchFamily="18" charset="0"/>
                          <a:ea typeface="楷体_GB2312" pitchFamily="49" charset="-122"/>
                        </a:defRPr>
                      </a:lvl3pPr>
                      <a:lvl4pPr marL="16002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 typeface="Arial" panose="020B0604020202020204" pitchFamily="34" charset="0"/>
                        <a:buNone/>
                      </a:pPr>
                      <a:r>
                        <a:rPr kumimoji="0" lang="en-US" altLang="zh-CN" sz="2000" b="0" i="0" u="none" strike="noStrike" cap="none" normalizeH="0" baseline="0" dirty="0">
                          <a:ln>
                            <a:noFill/>
                          </a:ln>
                          <a:solidFill>
                            <a:srgbClr val="000000"/>
                          </a:solidFill>
                          <a:effectLst/>
                          <a:latin typeface="Times New Roman" panose="02020603050405020304" pitchFamily="18" charset="0"/>
                          <a:ea typeface="黑体" panose="02010609060101010101" pitchFamily="49" charset="-122"/>
                        </a:rPr>
                        <a:t>2020006</a:t>
                      </a:r>
                      <a:endParaRPr kumimoji="0" lang="en-US" altLang="zh-CN" sz="2000" b="0" i="0" u="none" strike="noStrike" cap="none" normalizeH="0" baseline="0" dirty="0">
                        <a:ln>
                          <a:noFill/>
                        </a:ln>
                        <a:solidFill>
                          <a:srgbClr val="000000"/>
                        </a:solidFill>
                        <a:effectLst/>
                        <a:latin typeface="Times New Roman" panose="02020603050405020304" pitchFamily="18" charset="0"/>
                        <a:ea typeface="黑体" panose="02010609060101010101" pitchFamily="49" charset="-122"/>
                      </a:endParaRPr>
                    </a:p>
                  </a:txBody>
                  <a:tcPr marL="9525" marR="9525" marT="952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lgn="l" eaLnBrk="0" hangingPunct="0">
                        <a:spcBef>
                          <a:spcPct val="10000"/>
                        </a:spcBef>
                        <a:buFont typeface="Wingdings" panose="05000000000000000000" pitchFamily="2" charset="2"/>
                        <a:defRPr sz="2000">
                          <a:solidFill>
                            <a:schemeClr val="tx1"/>
                          </a:solidFill>
                          <a:latin typeface="Calibri" panose="020F0502020204030204" pitchFamily="34" charset="0"/>
                          <a:ea typeface="黑体" panose="02010609060101010101" pitchFamily="49" charset="-122"/>
                        </a:defRPr>
                      </a:lvl1pPr>
                      <a:lvl2pPr marL="742950" indent="-28575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10000"/>
                        </a:spcBef>
                        <a:buFont typeface="Wingdings" panose="05000000000000000000" pitchFamily="2" charset="2"/>
                        <a:defRPr sz="2000">
                          <a:solidFill>
                            <a:schemeClr val="tx1"/>
                          </a:solidFill>
                          <a:latin typeface="Times New Roman" panose="02020603050405020304" pitchFamily="18" charset="0"/>
                          <a:ea typeface="楷体_GB2312" pitchFamily="49" charset="-122"/>
                        </a:defRPr>
                      </a:lvl3pPr>
                      <a:lvl4pPr marL="16002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 typeface="Arial" panose="020B0604020202020204" pitchFamily="34" charset="0"/>
                        <a:buNone/>
                      </a:pPr>
                      <a:r>
                        <a:rPr kumimoji="0" lang="zh-CN" altLang="zh-CN" sz="2000" b="0" i="0" u="none" strike="noStrike" cap="none" normalizeH="0" baseline="0">
                          <a:ln>
                            <a:noFill/>
                          </a:ln>
                          <a:solidFill>
                            <a:srgbClr val="000000"/>
                          </a:solidFill>
                          <a:effectLst/>
                          <a:latin typeface="Times New Roman" panose="02020603050405020304" pitchFamily="18" charset="0"/>
                          <a:ea typeface="黑体" panose="02010609060101010101" pitchFamily="49" charset="-122"/>
                        </a:rPr>
                        <a:t>李小燕</a:t>
                      </a:r>
                      <a:endParaRPr kumimoji="0" lang="zh-CN" altLang="zh-CN" sz="2000" b="0" i="0" u="none" strike="noStrike" cap="none" normalizeH="0" baseline="0">
                        <a:ln>
                          <a:noFill/>
                        </a:ln>
                        <a:solidFill>
                          <a:srgbClr val="000000"/>
                        </a:solidFill>
                        <a:effectLst/>
                        <a:latin typeface="Times New Roman" panose="02020603050405020304" pitchFamily="18" charset="0"/>
                        <a:ea typeface="黑体" panose="02010609060101010101" pitchFamily="49" charset="-122"/>
                      </a:endParaRPr>
                    </a:p>
                  </a:txBody>
                  <a:tcPr marL="9525" marR="9525" marT="952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lgn="l" eaLnBrk="0" hangingPunct="0">
                        <a:spcBef>
                          <a:spcPct val="10000"/>
                        </a:spcBef>
                        <a:buFont typeface="Wingdings" panose="05000000000000000000" pitchFamily="2" charset="2"/>
                        <a:defRPr sz="2000">
                          <a:solidFill>
                            <a:schemeClr val="tx1"/>
                          </a:solidFill>
                          <a:latin typeface="Calibri" panose="020F0502020204030204" pitchFamily="34" charset="0"/>
                          <a:ea typeface="黑体" panose="02010609060101010101" pitchFamily="49" charset="-122"/>
                        </a:defRPr>
                      </a:lvl1pPr>
                      <a:lvl2pPr marL="742950" indent="-28575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10000"/>
                        </a:spcBef>
                        <a:buFont typeface="Wingdings" panose="05000000000000000000" pitchFamily="2" charset="2"/>
                        <a:defRPr sz="2000">
                          <a:solidFill>
                            <a:schemeClr val="tx1"/>
                          </a:solidFill>
                          <a:latin typeface="Times New Roman" panose="02020603050405020304" pitchFamily="18" charset="0"/>
                          <a:ea typeface="楷体_GB2312" pitchFamily="49" charset="-122"/>
                        </a:defRPr>
                      </a:lvl3pPr>
                      <a:lvl4pPr marL="16002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 typeface="Arial" panose="020B0604020202020204" pitchFamily="34" charset="0"/>
                        <a:buNone/>
                      </a:pPr>
                      <a:r>
                        <a:rPr kumimoji="0" lang="en-US" altLang="zh-CN" sz="2000" b="0" i="0" u="none" strike="noStrike" cap="none" normalizeH="0" baseline="0">
                          <a:ln>
                            <a:noFill/>
                          </a:ln>
                          <a:solidFill>
                            <a:srgbClr val="000000"/>
                          </a:solidFill>
                          <a:effectLst/>
                          <a:latin typeface="Times New Roman" panose="02020603050405020304" pitchFamily="18" charset="0"/>
                          <a:ea typeface="黑体" panose="02010609060101010101" pitchFamily="49" charset="-122"/>
                        </a:rPr>
                        <a:t>16</a:t>
                      </a:r>
                      <a:endParaRPr kumimoji="0" lang="en-US" altLang="zh-CN" sz="2000" b="0" i="0" u="none" strike="noStrike" cap="none" normalizeH="0" baseline="0">
                        <a:ln>
                          <a:noFill/>
                        </a:ln>
                        <a:solidFill>
                          <a:srgbClr val="000000"/>
                        </a:solidFill>
                        <a:effectLst/>
                        <a:latin typeface="Times New Roman" panose="02020603050405020304" pitchFamily="18" charset="0"/>
                        <a:ea typeface="黑体" panose="02010609060101010101" pitchFamily="49" charset="-122"/>
                      </a:endParaRPr>
                    </a:p>
                  </a:txBody>
                  <a:tcPr marL="9525" marR="9525" marT="952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lgn="l" eaLnBrk="0" hangingPunct="0">
                        <a:spcBef>
                          <a:spcPct val="10000"/>
                        </a:spcBef>
                        <a:buFont typeface="Wingdings" panose="05000000000000000000" pitchFamily="2" charset="2"/>
                        <a:defRPr sz="2000">
                          <a:solidFill>
                            <a:schemeClr val="tx1"/>
                          </a:solidFill>
                          <a:latin typeface="Calibri" panose="020F0502020204030204" pitchFamily="34" charset="0"/>
                          <a:ea typeface="黑体" panose="02010609060101010101" pitchFamily="49" charset="-122"/>
                        </a:defRPr>
                      </a:lvl1pPr>
                      <a:lvl2pPr marL="742950" indent="-28575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10000"/>
                        </a:spcBef>
                        <a:buFont typeface="Wingdings" panose="05000000000000000000" pitchFamily="2" charset="2"/>
                        <a:defRPr sz="2000">
                          <a:solidFill>
                            <a:schemeClr val="tx1"/>
                          </a:solidFill>
                          <a:latin typeface="Times New Roman" panose="02020603050405020304" pitchFamily="18" charset="0"/>
                          <a:ea typeface="楷体_GB2312" pitchFamily="49" charset="-122"/>
                        </a:defRPr>
                      </a:lvl3pPr>
                      <a:lvl4pPr marL="16002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 typeface="Arial" panose="020B0604020202020204" pitchFamily="34" charset="0"/>
                        <a:buNone/>
                      </a:pPr>
                      <a:r>
                        <a:rPr kumimoji="0" lang="zh-CN" altLang="zh-CN" sz="2000" b="0" i="0" u="none" strike="noStrike" cap="none" normalizeH="0" baseline="0" dirty="0">
                          <a:ln>
                            <a:noFill/>
                          </a:ln>
                          <a:solidFill>
                            <a:srgbClr val="000000"/>
                          </a:solidFill>
                          <a:effectLst/>
                          <a:latin typeface="Times New Roman" panose="02020603050405020304" pitchFamily="18" charset="0"/>
                          <a:ea typeface="黑体" panose="02010609060101010101" pitchFamily="49" charset="-122"/>
                        </a:rPr>
                        <a:t>女</a:t>
                      </a:r>
                      <a:endParaRPr kumimoji="0" lang="zh-CN" altLang="zh-CN" sz="2000" b="0" i="0" u="none" strike="noStrike" cap="none" normalizeH="0" baseline="0" dirty="0">
                        <a:ln>
                          <a:noFill/>
                        </a:ln>
                        <a:solidFill>
                          <a:srgbClr val="000000"/>
                        </a:solidFill>
                        <a:effectLst/>
                        <a:latin typeface="Times New Roman" panose="02020603050405020304" pitchFamily="18" charset="0"/>
                        <a:ea typeface="黑体" panose="02010609060101010101" pitchFamily="49" charset="-122"/>
                      </a:endParaRPr>
                    </a:p>
                  </a:txBody>
                  <a:tcPr marL="9525" marR="9525" marT="952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bl>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172"/>
                                        </p:tgtEl>
                                        <p:attrNameLst>
                                          <p:attrName>style.visibility</p:attrName>
                                        </p:attrNameLst>
                                      </p:cBhvr>
                                      <p:to>
                                        <p:strVal val="visible"/>
                                      </p:to>
                                    </p:set>
                                    <p:animEffect transition="in" filter="fade">
                                      <p:cBhvr>
                                        <p:cTn id="7" dur="500"/>
                                        <p:tgtEl>
                                          <p:spTgt spid="7172"/>
                                        </p:tgtEl>
                                      </p:cBhvr>
                                    </p:animEffect>
                                  </p:childTnLst>
                                </p:cTn>
                              </p:par>
                              <p:par>
                                <p:cTn id="8" presetID="10" presetClass="entr" presetSubtype="0" fill="hold" nodeType="withEffect">
                                  <p:stCondLst>
                                    <p:cond delay="0"/>
                                  </p:stCondLst>
                                  <p:childTnLst>
                                    <p:set>
                                      <p:cBhvr>
                                        <p:cTn id="9" dur="1" fill="hold">
                                          <p:stCondLst>
                                            <p:cond delay="0"/>
                                          </p:stCondLst>
                                        </p:cTn>
                                        <p:tgtEl>
                                          <p:spTgt spid="7173"/>
                                        </p:tgtEl>
                                        <p:attrNameLst>
                                          <p:attrName>style.visibility</p:attrName>
                                        </p:attrNameLst>
                                      </p:cBhvr>
                                      <p:to>
                                        <p:strVal val="visible"/>
                                      </p:to>
                                    </p:set>
                                    <p:animEffect transition="in" filter="fade">
                                      <p:cBhvr>
                                        <p:cTn id="10" dur="500"/>
                                        <p:tgtEl>
                                          <p:spTgt spid="7173"/>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7215"/>
                                        </p:tgtEl>
                                        <p:attrNameLst>
                                          <p:attrName>style.visibility</p:attrName>
                                        </p:attrNameLst>
                                      </p:cBhvr>
                                      <p:to>
                                        <p:strVal val="visible"/>
                                      </p:to>
                                    </p:set>
                                    <p:animEffect transition="in" filter="fade">
                                      <p:cBhvr>
                                        <p:cTn id="14" dur="500"/>
                                        <p:tgtEl>
                                          <p:spTgt spid="7215"/>
                                        </p:tgtEl>
                                      </p:cBhvr>
                                    </p:animEffect>
                                  </p:childTnLst>
                                </p:cTn>
                              </p:par>
                            </p:childTnLst>
                          </p:cTn>
                        </p:par>
                        <p:par>
                          <p:cTn id="15" fill="hold">
                            <p:stCondLst>
                              <p:cond delay="1000"/>
                            </p:stCondLst>
                            <p:childTnLst>
                              <p:par>
                                <p:cTn id="16" presetID="10" presetClass="entr" presetSubtype="0" fill="hold" nodeType="afterEffect">
                                  <p:stCondLst>
                                    <p:cond delay="0"/>
                                  </p:stCondLst>
                                  <p:childTnLst>
                                    <p:set>
                                      <p:cBhvr>
                                        <p:cTn id="17" dur="1" fill="hold">
                                          <p:stCondLst>
                                            <p:cond delay="0"/>
                                          </p:stCondLst>
                                        </p:cTn>
                                        <p:tgtEl>
                                          <p:spTgt spid="7218"/>
                                        </p:tgtEl>
                                        <p:attrNameLst>
                                          <p:attrName>style.visibility</p:attrName>
                                        </p:attrNameLst>
                                      </p:cBhvr>
                                      <p:to>
                                        <p:strVal val="visible"/>
                                      </p:to>
                                    </p:set>
                                    <p:animEffect transition="in" filter="fade">
                                      <p:cBhvr>
                                        <p:cTn id="18" dur="500"/>
                                        <p:tgtEl>
                                          <p:spTgt spid="7218"/>
                                        </p:tgtEl>
                                      </p:cBhvr>
                                    </p:animEffect>
                                  </p:childTnLst>
                                </p:cTn>
                              </p:par>
                            </p:childTnLst>
                          </p:cTn>
                        </p:par>
                        <p:par>
                          <p:cTn id="19" fill="hold">
                            <p:stCondLst>
                              <p:cond delay="1500"/>
                            </p:stCondLst>
                            <p:childTnLst>
                              <p:par>
                                <p:cTn id="20" presetID="10" presetClass="entr" presetSubtype="0" fill="hold" nodeType="afterEffect">
                                  <p:stCondLst>
                                    <p:cond delay="0"/>
                                  </p:stCondLst>
                                  <p:childTnLst>
                                    <p:set>
                                      <p:cBhvr>
                                        <p:cTn id="21" dur="1" fill="hold">
                                          <p:stCondLst>
                                            <p:cond delay="0"/>
                                          </p:stCondLst>
                                        </p:cTn>
                                        <p:tgtEl>
                                          <p:spTgt spid="7260"/>
                                        </p:tgtEl>
                                        <p:attrNameLst>
                                          <p:attrName>style.visibility</p:attrName>
                                        </p:attrNameLst>
                                      </p:cBhvr>
                                      <p:to>
                                        <p:strVal val="visible"/>
                                      </p:to>
                                    </p:set>
                                    <p:animEffect transition="in" filter="fade">
                                      <p:cBhvr>
                                        <p:cTn id="22" dur="500"/>
                                        <p:tgtEl>
                                          <p:spTgt spid="7260"/>
                                        </p:tgtEl>
                                      </p:cBhvr>
                                    </p:animEffect>
                                  </p:childTnLst>
                                </p:cTn>
                              </p:par>
                            </p:childTnLst>
                          </p:cTn>
                        </p:par>
                        <p:par>
                          <p:cTn id="23" fill="hold">
                            <p:stCondLst>
                              <p:cond delay="2000"/>
                            </p:stCondLst>
                            <p:childTnLst>
                              <p:par>
                                <p:cTn id="24" presetID="10" presetClass="entr" presetSubtype="0" fill="hold" grpId="0" nodeType="afterEffect">
                                  <p:stCondLst>
                                    <p:cond delay="0"/>
                                  </p:stCondLst>
                                  <p:childTnLst>
                                    <p:set>
                                      <p:cBhvr>
                                        <p:cTn id="25" dur="1" fill="hold">
                                          <p:stCondLst>
                                            <p:cond delay="0"/>
                                          </p:stCondLst>
                                        </p:cTn>
                                        <p:tgtEl>
                                          <p:spTgt spid="7216"/>
                                        </p:tgtEl>
                                        <p:attrNameLst>
                                          <p:attrName>style.visibility</p:attrName>
                                        </p:attrNameLst>
                                      </p:cBhvr>
                                      <p:to>
                                        <p:strVal val="visible"/>
                                      </p:to>
                                    </p:set>
                                    <p:animEffect transition="in" filter="fade">
                                      <p:cBhvr>
                                        <p:cTn id="26" dur="500"/>
                                        <p:tgtEl>
                                          <p:spTgt spid="7216"/>
                                        </p:tgtEl>
                                      </p:cBhvr>
                                    </p:animEffect>
                                  </p:childTnLst>
                                </p:cTn>
                              </p:par>
                            </p:childTnLst>
                          </p:cTn>
                        </p:par>
                        <p:par>
                          <p:cTn id="27" fill="hold">
                            <p:stCondLst>
                              <p:cond delay="2500"/>
                            </p:stCondLst>
                            <p:childTnLst>
                              <p:par>
                                <p:cTn id="28" presetID="10" presetClass="entr" presetSubtype="0" fill="hold" grpId="0" nodeType="afterEffect">
                                  <p:stCondLst>
                                    <p:cond delay="0"/>
                                  </p:stCondLst>
                                  <p:childTnLst>
                                    <p:set>
                                      <p:cBhvr>
                                        <p:cTn id="29" dur="1" fill="hold">
                                          <p:stCondLst>
                                            <p:cond delay="0"/>
                                          </p:stCondLst>
                                        </p:cTn>
                                        <p:tgtEl>
                                          <p:spTgt spid="7217"/>
                                        </p:tgtEl>
                                        <p:attrNameLst>
                                          <p:attrName>style.visibility</p:attrName>
                                        </p:attrNameLst>
                                      </p:cBhvr>
                                      <p:to>
                                        <p:strVal val="visible"/>
                                      </p:to>
                                    </p:set>
                                    <p:animEffect transition="in" filter="fade">
                                      <p:cBhvr>
                                        <p:cTn id="30" dur="500"/>
                                        <p:tgtEl>
                                          <p:spTgt spid="7217"/>
                                        </p:tgtEl>
                                      </p:cBhvr>
                                    </p:animEffect>
                                  </p:childTnLst>
                                </p:cTn>
                              </p:par>
                            </p:childTnLst>
                          </p:cTn>
                        </p:par>
                        <p:par>
                          <p:cTn id="31" fill="hold">
                            <p:stCondLst>
                              <p:cond delay="3000"/>
                            </p:stCondLst>
                            <p:childTnLst>
                              <p:par>
                                <p:cTn id="32" presetID="10" presetClass="entr" presetSubtype="0" fill="hold" nodeType="afterEffect">
                                  <p:stCondLst>
                                    <p:cond delay="0"/>
                                  </p:stCondLst>
                                  <p:childTnLst>
                                    <p:set>
                                      <p:cBhvr>
                                        <p:cTn id="33" dur="1" fill="hold">
                                          <p:stCondLst>
                                            <p:cond delay="0"/>
                                          </p:stCondLst>
                                        </p:cTn>
                                        <p:tgtEl>
                                          <p:spTgt spid="7302"/>
                                        </p:tgtEl>
                                        <p:attrNameLst>
                                          <p:attrName>style.visibility</p:attrName>
                                        </p:attrNameLst>
                                      </p:cBhvr>
                                      <p:to>
                                        <p:strVal val="visible"/>
                                      </p:to>
                                    </p:set>
                                    <p:animEffect transition="in" filter="fade">
                                      <p:cBhvr>
                                        <p:cTn id="34" dur="500"/>
                                        <p:tgtEl>
                                          <p:spTgt spid="73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2" grpId="0" bldLvl="0" animBg="1"/>
      <p:bldP spid="7215" grpId="0" bldLvl="0" animBg="1"/>
      <p:bldP spid="7216" grpId="0" bldLvl="0" animBg="1"/>
      <p:bldP spid="7217" grpId="0" bldLvl="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ext Box 21"/>
          <p:cNvSpPr txBox="1"/>
          <p:nvPr/>
        </p:nvSpPr>
        <p:spPr>
          <a:xfrm>
            <a:off x="4191000" y="1517650"/>
            <a:ext cx="609600" cy="457200"/>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5000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42</a:t>
            </a:r>
            <a:endParaRPr lang="en-US" altLang="zh-CN" b="1" dirty="0">
              <a:latin typeface="Times New Roman" panose="02020603050405020304" pitchFamily="18" charset="0"/>
              <a:ea typeface="宋体" panose="02010600030101010101" pitchFamily="2" charset="-122"/>
            </a:endParaRPr>
          </a:p>
        </p:txBody>
      </p:sp>
      <p:sp>
        <p:nvSpPr>
          <p:cNvPr id="55299" name="Text Box 22"/>
          <p:cNvSpPr txBox="1"/>
          <p:nvPr/>
        </p:nvSpPr>
        <p:spPr>
          <a:xfrm>
            <a:off x="2819400" y="2279650"/>
            <a:ext cx="609600" cy="457200"/>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5000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13</a:t>
            </a:r>
            <a:endParaRPr lang="en-US" altLang="zh-CN" b="1" dirty="0">
              <a:latin typeface="Times New Roman" panose="02020603050405020304" pitchFamily="18" charset="0"/>
              <a:ea typeface="宋体" panose="02010600030101010101" pitchFamily="2" charset="-122"/>
            </a:endParaRPr>
          </a:p>
        </p:txBody>
      </p:sp>
      <p:sp>
        <p:nvSpPr>
          <p:cNvPr id="55300" name="Text Box 24"/>
          <p:cNvSpPr txBox="1"/>
          <p:nvPr/>
        </p:nvSpPr>
        <p:spPr>
          <a:xfrm>
            <a:off x="1981200" y="2965450"/>
            <a:ext cx="609600" cy="457200"/>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5000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88</a:t>
            </a:r>
            <a:endParaRPr lang="en-US" altLang="zh-CN" b="1" dirty="0">
              <a:latin typeface="Times New Roman" panose="02020603050405020304" pitchFamily="18" charset="0"/>
              <a:ea typeface="宋体" panose="02010600030101010101" pitchFamily="2" charset="-122"/>
            </a:endParaRPr>
          </a:p>
        </p:txBody>
      </p:sp>
      <p:sp>
        <p:nvSpPr>
          <p:cNvPr id="55301" name="Text Box 25"/>
          <p:cNvSpPr txBox="1"/>
          <p:nvPr/>
        </p:nvSpPr>
        <p:spPr>
          <a:xfrm>
            <a:off x="3505200" y="2965450"/>
            <a:ext cx="609600" cy="457200"/>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5000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24</a:t>
            </a:r>
            <a:endParaRPr lang="en-US" altLang="zh-CN" b="1" dirty="0">
              <a:latin typeface="Times New Roman" panose="02020603050405020304" pitchFamily="18" charset="0"/>
              <a:ea typeface="宋体" panose="02010600030101010101" pitchFamily="2" charset="-122"/>
            </a:endParaRPr>
          </a:p>
        </p:txBody>
      </p:sp>
      <p:sp>
        <p:nvSpPr>
          <p:cNvPr id="55302" name="Text Box 26"/>
          <p:cNvSpPr txBox="1"/>
          <p:nvPr/>
        </p:nvSpPr>
        <p:spPr>
          <a:xfrm>
            <a:off x="4800600" y="2965450"/>
            <a:ext cx="609600" cy="457200"/>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5000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16</a:t>
            </a:r>
            <a:endParaRPr lang="en-US" altLang="zh-CN" b="1" dirty="0">
              <a:latin typeface="Times New Roman" panose="02020603050405020304" pitchFamily="18" charset="0"/>
              <a:ea typeface="宋体" panose="02010600030101010101" pitchFamily="2" charset="-122"/>
            </a:endParaRPr>
          </a:p>
        </p:txBody>
      </p:sp>
      <p:sp>
        <p:nvSpPr>
          <p:cNvPr id="55303" name="Text Box 27"/>
          <p:cNvSpPr txBox="1"/>
          <p:nvPr/>
        </p:nvSpPr>
        <p:spPr>
          <a:xfrm>
            <a:off x="6477000" y="2965450"/>
            <a:ext cx="609600" cy="457200"/>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5000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5</a:t>
            </a:r>
            <a:endParaRPr lang="en-US" altLang="zh-CN" b="1" dirty="0">
              <a:latin typeface="Times New Roman" panose="02020603050405020304" pitchFamily="18" charset="0"/>
              <a:ea typeface="宋体" panose="02010600030101010101" pitchFamily="2" charset="-122"/>
            </a:endParaRPr>
          </a:p>
        </p:txBody>
      </p:sp>
      <p:sp>
        <p:nvSpPr>
          <p:cNvPr id="55304" name="Text Box 28"/>
          <p:cNvSpPr txBox="1"/>
          <p:nvPr/>
        </p:nvSpPr>
        <p:spPr>
          <a:xfrm>
            <a:off x="1143000" y="3727450"/>
            <a:ext cx="609600" cy="457200"/>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5000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23</a:t>
            </a:r>
            <a:endParaRPr lang="en-US" altLang="zh-CN" b="1" dirty="0">
              <a:latin typeface="Times New Roman" panose="02020603050405020304" pitchFamily="18" charset="0"/>
              <a:ea typeface="宋体" panose="02010600030101010101" pitchFamily="2" charset="-122"/>
            </a:endParaRPr>
          </a:p>
        </p:txBody>
      </p:sp>
      <p:sp>
        <p:nvSpPr>
          <p:cNvPr id="55305" name="Line 29"/>
          <p:cNvSpPr/>
          <p:nvPr/>
        </p:nvSpPr>
        <p:spPr>
          <a:xfrm flipH="1">
            <a:off x="3200400" y="1898650"/>
            <a:ext cx="1066800" cy="457200"/>
          </a:xfrm>
          <a:prstGeom prst="line">
            <a:avLst/>
          </a:prstGeom>
          <a:ln w="9525" cap="flat" cmpd="sng">
            <a:solidFill>
              <a:schemeClr val="tx1"/>
            </a:solidFill>
            <a:prstDash val="solid"/>
            <a:headEnd type="none" w="med" len="med"/>
            <a:tailEnd type="none" w="med" len="med"/>
          </a:ln>
        </p:spPr>
      </p:sp>
      <p:sp>
        <p:nvSpPr>
          <p:cNvPr id="55306" name="Line 30"/>
          <p:cNvSpPr/>
          <p:nvPr/>
        </p:nvSpPr>
        <p:spPr>
          <a:xfrm>
            <a:off x="4648200" y="1898650"/>
            <a:ext cx="1066800" cy="457200"/>
          </a:xfrm>
          <a:prstGeom prst="line">
            <a:avLst/>
          </a:prstGeom>
          <a:ln w="9525" cap="flat" cmpd="sng">
            <a:solidFill>
              <a:schemeClr val="tx1"/>
            </a:solidFill>
            <a:prstDash val="solid"/>
            <a:headEnd type="none" w="med" len="med"/>
            <a:tailEnd type="none" w="med" len="med"/>
          </a:ln>
        </p:spPr>
      </p:sp>
      <p:sp>
        <p:nvSpPr>
          <p:cNvPr id="55307" name="Line 31"/>
          <p:cNvSpPr/>
          <p:nvPr/>
        </p:nvSpPr>
        <p:spPr>
          <a:xfrm flipH="1">
            <a:off x="2286000" y="2660650"/>
            <a:ext cx="533400" cy="381000"/>
          </a:xfrm>
          <a:prstGeom prst="line">
            <a:avLst/>
          </a:prstGeom>
          <a:ln w="9525" cap="flat" cmpd="sng">
            <a:solidFill>
              <a:schemeClr val="tx1"/>
            </a:solidFill>
            <a:prstDash val="solid"/>
            <a:headEnd type="none" w="med" len="med"/>
            <a:tailEnd type="none" w="med" len="med"/>
          </a:ln>
        </p:spPr>
      </p:sp>
      <p:sp>
        <p:nvSpPr>
          <p:cNvPr id="55308" name="Line 32"/>
          <p:cNvSpPr/>
          <p:nvPr/>
        </p:nvSpPr>
        <p:spPr>
          <a:xfrm>
            <a:off x="3276600" y="2660650"/>
            <a:ext cx="457200" cy="381000"/>
          </a:xfrm>
          <a:prstGeom prst="line">
            <a:avLst/>
          </a:prstGeom>
          <a:ln w="9525" cap="flat" cmpd="sng">
            <a:solidFill>
              <a:schemeClr val="tx1"/>
            </a:solidFill>
            <a:prstDash val="solid"/>
            <a:headEnd type="none" w="med" len="med"/>
            <a:tailEnd type="none" w="med" len="med"/>
          </a:ln>
        </p:spPr>
      </p:sp>
      <p:sp>
        <p:nvSpPr>
          <p:cNvPr id="55309" name="Line 33"/>
          <p:cNvSpPr/>
          <p:nvPr/>
        </p:nvSpPr>
        <p:spPr>
          <a:xfrm flipH="1">
            <a:off x="5257800" y="2660650"/>
            <a:ext cx="533400" cy="381000"/>
          </a:xfrm>
          <a:prstGeom prst="line">
            <a:avLst/>
          </a:prstGeom>
          <a:ln w="9525" cap="flat" cmpd="sng">
            <a:solidFill>
              <a:schemeClr val="tx1"/>
            </a:solidFill>
            <a:prstDash val="solid"/>
            <a:headEnd type="none" w="med" len="med"/>
            <a:tailEnd type="none" w="med" len="med"/>
          </a:ln>
        </p:spPr>
      </p:sp>
      <p:sp>
        <p:nvSpPr>
          <p:cNvPr id="55310" name="Line 34"/>
          <p:cNvSpPr/>
          <p:nvPr/>
        </p:nvSpPr>
        <p:spPr>
          <a:xfrm>
            <a:off x="6096000" y="2660650"/>
            <a:ext cx="457200" cy="381000"/>
          </a:xfrm>
          <a:prstGeom prst="line">
            <a:avLst/>
          </a:prstGeom>
          <a:ln w="9525" cap="flat" cmpd="sng">
            <a:solidFill>
              <a:schemeClr val="tx1"/>
            </a:solidFill>
            <a:prstDash val="solid"/>
            <a:headEnd type="none" w="med" len="med"/>
            <a:tailEnd type="none" w="med" len="med"/>
          </a:ln>
        </p:spPr>
      </p:sp>
      <p:sp>
        <p:nvSpPr>
          <p:cNvPr id="55311" name="Line 35"/>
          <p:cNvSpPr/>
          <p:nvPr/>
        </p:nvSpPr>
        <p:spPr>
          <a:xfrm flipH="1">
            <a:off x="1447800" y="3346450"/>
            <a:ext cx="609600" cy="457200"/>
          </a:xfrm>
          <a:prstGeom prst="line">
            <a:avLst/>
          </a:prstGeom>
          <a:ln w="9525" cap="flat" cmpd="sng">
            <a:solidFill>
              <a:schemeClr val="tx1"/>
            </a:solidFill>
            <a:prstDash val="solid"/>
            <a:headEnd type="none" w="med" len="med"/>
            <a:tailEnd type="none" w="med" len="med"/>
          </a:ln>
        </p:spPr>
      </p:sp>
      <p:sp>
        <p:nvSpPr>
          <p:cNvPr id="55312" name="Text Box 36"/>
          <p:cNvSpPr txBox="1"/>
          <p:nvPr/>
        </p:nvSpPr>
        <p:spPr>
          <a:xfrm>
            <a:off x="1219200" y="4641850"/>
            <a:ext cx="762000" cy="466725"/>
          </a:xfrm>
          <a:prstGeom prst="rect">
            <a:avLst/>
          </a:prstGeom>
          <a:noFill/>
          <a:ln w="9525"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50000"/>
              </a:spcBef>
              <a:buFont typeface="Arial" panose="020B0604020202020204" pitchFamily="34" charset="0"/>
              <a:buNone/>
            </a:pPr>
            <a:r>
              <a:rPr lang="en-US" altLang="zh-CN" b="1" dirty="0">
                <a:solidFill>
                  <a:srgbClr val="FF3300"/>
                </a:solidFill>
                <a:latin typeface="Times New Roman" panose="02020603050405020304" pitchFamily="18" charset="0"/>
                <a:ea typeface="宋体" panose="02010600030101010101" pitchFamily="2" charset="-122"/>
              </a:rPr>
              <a:t>42</a:t>
            </a:r>
            <a:endParaRPr lang="en-US" altLang="zh-CN" b="1" dirty="0">
              <a:solidFill>
                <a:srgbClr val="FF3300"/>
              </a:solidFill>
              <a:latin typeface="Times New Roman" panose="02020603050405020304" pitchFamily="18" charset="0"/>
              <a:ea typeface="宋体" panose="02010600030101010101" pitchFamily="2" charset="-122"/>
            </a:endParaRPr>
          </a:p>
        </p:txBody>
      </p:sp>
      <p:sp>
        <p:nvSpPr>
          <p:cNvPr id="55313" name="Text Box 37"/>
          <p:cNvSpPr txBox="1"/>
          <p:nvPr/>
        </p:nvSpPr>
        <p:spPr>
          <a:xfrm>
            <a:off x="1981200" y="4641850"/>
            <a:ext cx="762000" cy="466725"/>
          </a:xfrm>
          <a:prstGeom prst="rect">
            <a:avLst/>
          </a:prstGeom>
          <a:noFill/>
          <a:ln w="9525"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50000"/>
              </a:spcBef>
              <a:buFont typeface="Arial" panose="020B0604020202020204" pitchFamily="34" charset="0"/>
              <a:buNone/>
            </a:pPr>
            <a:r>
              <a:rPr lang="en-US" altLang="zh-CN" b="1" dirty="0">
                <a:solidFill>
                  <a:srgbClr val="FF3300"/>
                </a:solidFill>
                <a:latin typeface="Times New Roman" panose="02020603050405020304" pitchFamily="18" charset="0"/>
                <a:ea typeface="宋体" panose="02010600030101010101" pitchFamily="2" charset="-122"/>
              </a:rPr>
              <a:t>13</a:t>
            </a:r>
            <a:endParaRPr lang="en-US" altLang="zh-CN" b="1" dirty="0">
              <a:solidFill>
                <a:srgbClr val="FF3300"/>
              </a:solidFill>
              <a:latin typeface="Times New Roman" panose="02020603050405020304" pitchFamily="18" charset="0"/>
              <a:ea typeface="宋体" panose="02010600030101010101" pitchFamily="2" charset="-122"/>
            </a:endParaRPr>
          </a:p>
        </p:txBody>
      </p:sp>
      <p:sp>
        <p:nvSpPr>
          <p:cNvPr id="55314" name="Text Box 38"/>
          <p:cNvSpPr txBox="1"/>
          <p:nvPr/>
        </p:nvSpPr>
        <p:spPr>
          <a:xfrm>
            <a:off x="2743200" y="4641850"/>
            <a:ext cx="762000" cy="466725"/>
          </a:xfrm>
          <a:prstGeom prst="rect">
            <a:avLst/>
          </a:prstGeom>
          <a:solidFill>
            <a:srgbClr val="C6D9F1"/>
          </a:solidFill>
          <a:ln w="9525"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50000"/>
              </a:spcBef>
              <a:buFont typeface="Arial" panose="020B0604020202020204" pitchFamily="34" charset="0"/>
              <a:buNone/>
            </a:pPr>
            <a:r>
              <a:rPr lang="en-US" altLang="zh-CN" b="1" dirty="0">
                <a:solidFill>
                  <a:srgbClr val="FF3300"/>
                </a:solidFill>
                <a:latin typeface="Times New Roman" panose="02020603050405020304" pitchFamily="18" charset="0"/>
                <a:ea typeface="宋体" panose="02010600030101010101" pitchFamily="2" charset="-122"/>
              </a:rPr>
              <a:t>91</a:t>
            </a:r>
            <a:endParaRPr lang="en-US" altLang="zh-CN" b="1" dirty="0">
              <a:solidFill>
                <a:srgbClr val="FF3300"/>
              </a:solidFill>
              <a:latin typeface="Times New Roman" panose="02020603050405020304" pitchFamily="18" charset="0"/>
              <a:ea typeface="宋体" panose="02010600030101010101" pitchFamily="2" charset="-122"/>
            </a:endParaRPr>
          </a:p>
        </p:txBody>
      </p:sp>
      <p:sp>
        <p:nvSpPr>
          <p:cNvPr id="55315" name="Text Box 39"/>
          <p:cNvSpPr txBox="1"/>
          <p:nvPr/>
        </p:nvSpPr>
        <p:spPr>
          <a:xfrm>
            <a:off x="3505200" y="4641850"/>
            <a:ext cx="762000" cy="466725"/>
          </a:xfrm>
          <a:prstGeom prst="rect">
            <a:avLst/>
          </a:prstGeom>
          <a:noFill/>
          <a:ln w="9525"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50000"/>
              </a:spcBef>
              <a:buFont typeface="Arial" panose="020B0604020202020204" pitchFamily="34" charset="0"/>
              <a:buNone/>
            </a:pPr>
            <a:r>
              <a:rPr lang="en-US" altLang="zh-CN" b="1" dirty="0">
                <a:solidFill>
                  <a:srgbClr val="FF3300"/>
                </a:solidFill>
                <a:latin typeface="Times New Roman" panose="02020603050405020304" pitchFamily="18" charset="0"/>
                <a:ea typeface="宋体" panose="02010600030101010101" pitchFamily="2" charset="-122"/>
              </a:rPr>
              <a:t>88</a:t>
            </a:r>
            <a:endParaRPr lang="en-US" altLang="zh-CN" b="1" dirty="0">
              <a:solidFill>
                <a:srgbClr val="FF3300"/>
              </a:solidFill>
              <a:latin typeface="Times New Roman" panose="02020603050405020304" pitchFamily="18" charset="0"/>
              <a:ea typeface="宋体" panose="02010600030101010101" pitchFamily="2" charset="-122"/>
            </a:endParaRPr>
          </a:p>
        </p:txBody>
      </p:sp>
      <p:sp>
        <p:nvSpPr>
          <p:cNvPr id="55316" name="Text Box 40"/>
          <p:cNvSpPr txBox="1"/>
          <p:nvPr/>
        </p:nvSpPr>
        <p:spPr>
          <a:xfrm>
            <a:off x="4267200" y="4641850"/>
            <a:ext cx="762000" cy="466725"/>
          </a:xfrm>
          <a:prstGeom prst="rect">
            <a:avLst/>
          </a:prstGeom>
          <a:noFill/>
          <a:ln w="9525"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50000"/>
              </a:spcBef>
              <a:buFont typeface="Arial" panose="020B0604020202020204" pitchFamily="34" charset="0"/>
              <a:buNone/>
            </a:pPr>
            <a:r>
              <a:rPr lang="en-US" altLang="zh-CN" b="1" dirty="0">
                <a:solidFill>
                  <a:srgbClr val="FF3300"/>
                </a:solidFill>
                <a:latin typeface="Times New Roman" panose="02020603050405020304" pitchFamily="18" charset="0"/>
                <a:ea typeface="宋体" panose="02010600030101010101" pitchFamily="2" charset="-122"/>
              </a:rPr>
              <a:t>24</a:t>
            </a:r>
            <a:endParaRPr lang="en-US" altLang="zh-CN" b="1" dirty="0">
              <a:solidFill>
                <a:srgbClr val="FF3300"/>
              </a:solidFill>
              <a:latin typeface="Times New Roman" panose="02020603050405020304" pitchFamily="18" charset="0"/>
              <a:ea typeface="宋体" panose="02010600030101010101" pitchFamily="2" charset="-122"/>
            </a:endParaRPr>
          </a:p>
        </p:txBody>
      </p:sp>
      <p:sp>
        <p:nvSpPr>
          <p:cNvPr id="55317" name="Text Box 41"/>
          <p:cNvSpPr txBox="1"/>
          <p:nvPr/>
        </p:nvSpPr>
        <p:spPr>
          <a:xfrm>
            <a:off x="5029200" y="4641850"/>
            <a:ext cx="762000" cy="466725"/>
          </a:xfrm>
          <a:prstGeom prst="rect">
            <a:avLst/>
          </a:prstGeom>
          <a:noFill/>
          <a:ln w="9525"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50000"/>
              </a:spcBef>
              <a:buFont typeface="Arial" panose="020B0604020202020204" pitchFamily="34" charset="0"/>
              <a:buNone/>
            </a:pPr>
            <a:r>
              <a:rPr lang="en-US" altLang="zh-CN" b="1" dirty="0">
                <a:solidFill>
                  <a:srgbClr val="FF3300"/>
                </a:solidFill>
                <a:latin typeface="Times New Roman" panose="02020603050405020304" pitchFamily="18" charset="0"/>
                <a:ea typeface="宋体" panose="02010600030101010101" pitchFamily="2" charset="-122"/>
              </a:rPr>
              <a:t>16</a:t>
            </a:r>
            <a:endParaRPr lang="en-US" altLang="zh-CN" b="1" dirty="0">
              <a:solidFill>
                <a:srgbClr val="FF3300"/>
              </a:solidFill>
              <a:latin typeface="Times New Roman" panose="02020603050405020304" pitchFamily="18" charset="0"/>
              <a:ea typeface="宋体" panose="02010600030101010101" pitchFamily="2" charset="-122"/>
            </a:endParaRPr>
          </a:p>
        </p:txBody>
      </p:sp>
      <p:sp>
        <p:nvSpPr>
          <p:cNvPr id="55318" name="Text Box 42"/>
          <p:cNvSpPr txBox="1"/>
          <p:nvPr/>
        </p:nvSpPr>
        <p:spPr>
          <a:xfrm>
            <a:off x="5791200" y="4641850"/>
            <a:ext cx="762000" cy="466725"/>
          </a:xfrm>
          <a:prstGeom prst="rect">
            <a:avLst/>
          </a:prstGeom>
          <a:noFill/>
          <a:ln w="9525"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50000"/>
              </a:spcBef>
              <a:buFont typeface="Arial" panose="020B0604020202020204" pitchFamily="34" charset="0"/>
              <a:buNone/>
            </a:pPr>
            <a:r>
              <a:rPr lang="en-US" altLang="zh-CN" b="1" dirty="0">
                <a:solidFill>
                  <a:srgbClr val="FF3300"/>
                </a:solidFill>
                <a:latin typeface="Times New Roman" panose="02020603050405020304" pitchFamily="18" charset="0"/>
                <a:ea typeface="宋体" panose="02010600030101010101" pitchFamily="2" charset="-122"/>
              </a:rPr>
              <a:t>5</a:t>
            </a:r>
            <a:endParaRPr lang="en-US" altLang="zh-CN" b="1" dirty="0">
              <a:solidFill>
                <a:srgbClr val="FF3300"/>
              </a:solidFill>
              <a:latin typeface="Times New Roman" panose="02020603050405020304" pitchFamily="18" charset="0"/>
              <a:ea typeface="宋体" panose="02010600030101010101" pitchFamily="2" charset="-122"/>
            </a:endParaRPr>
          </a:p>
        </p:txBody>
      </p:sp>
      <p:sp>
        <p:nvSpPr>
          <p:cNvPr id="55319" name="Text Box 43"/>
          <p:cNvSpPr txBox="1"/>
          <p:nvPr/>
        </p:nvSpPr>
        <p:spPr>
          <a:xfrm>
            <a:off x="6553200" y="4641850"/>
            <a:ext cx="762000" cy="466725"/>
          </a:xfrm>
          <a:prstGeom prst="rect">
            <a:avLst/>
          </a:prstGeom>
          <a:noFill/>
          <a:ln w="9525"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50000"/>
              </a:spcBef>
              <a:buFont typeface="Arial" panose="020B0604020202020204" pitchFamily="34" charset="0"/>
              <a:buNone/>
            </a:pPr>
            <a:r>
              <a:rPr lang="en-US" altLang="zh-CN" b="1" dirty="0">
                <a:solidFill>
                  <a:srgbClr val="FF3300"/>
                </a:solidFill>
                <a:latin typeface="Times New Roman" panose="02020603050405020304" pitchFamily="18" charset="0"/>
                <a:ea typeface="宋体" panose="02010600030101010101" pitchFamily="2" charset="-122"/>
              </a:rPr>
              <a:t>23</a:t>
            </a:r>
            <a:endParaRPr lang="en-US" altLang="zh-CN" b="1" dirty="0">
              <a:solidFill>
                <a:srgbClr val="FF3300"/>
              </a:solidFill>
              <a:latin typeface="Times New Roman" panose="02020603050405020304" pitchFamily="18" charset="0"/>
              <a:ea typeface="宋体" panose="02010600030101010101" pitchFamily="2" charset="-122"/>
            </a:endParaRPr>
          </a:p>
        </p:txBody>
      </p:sp>
      <p:sp>
        <p:nvSpPr>
          <p:cNvPr id="55320" name="Text Box 44"/>
          <p:cNvSpPr txBox="1"/>
          <p:nvPr/>
        </p:nvSpPr>
        <p:spPr>
          <a:xfrm>
            <a:off x="2895600" y="5708650"/>
            <a:ext cx="2667000" cy="457200"/>
          </a:xfrm>
          <a:prstGeom prst="rect">
            <a:avLst/>
          </a:prstGeom>
          <a:noFill/>
          <a:ln w="9525">
            <a:noFill/>
          </a:ln>
        </p:spPr>
        <p:txBody>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381000" lvl="0" indent="-381000" algn="ctr" eaLnBrk="1" hangingPunct="1">
              <a:lnSpc>
                <a:spcPct val="110000"/>
              </a:lnSpc>
              <a:spcBef>
                <a:spcPct val="15000"/>
              </a:spcBef>
              <a:buClr>
                <a:schemeClr val="accent2"/>
              </a:buClr>
              <a:buNone/>
            </a:pPr>
            <a:r>
              <a:rPr lang="zh-CN" altLang="zh-CN" dirty="0">
                <a:latin typeface="Arial" panose="020B0604020202020204" pitchFamily="34" charset="0"/>
              </a:rPr>
              <a:t>不调整</a:t>
            </a:r>
            <a:endParaRPr lang="zh-CN" altLang="zh-CN" dirty="0">
              <a:latin typeface="Arial" panose="020B0604020202020204" pitchFamily="34" charset="0"/>
            </a:endParaRPr>
          </a:p>
        </p:txBody>
      </p:sp>
      <p:sp>
        <p:nvSpPr>
          <p:cNvPr id="50201" name="Rectangle 2"/>
          <p:cNvSpPr txBox="1">
            <a:spLocks noChangeArrowheads="1"/>
          </p:cNvSpPr>
          <p:nvPr/>
        </p:nvSpPr>
        <p:spPr bwMode="auto">
          <a:xfrm>
            <a:off x="744538" y="260350"/>
            <a:ext cx="7643813" cy="574675"/>
          </a:xfrm>
          <a:prstGeom prst="rect">
            <a:avLst/>
          </a:prstGeom>
          <a:noFill/>
          <a:ln>
            <a:noFill/>
          </a:ln>
        </p:spPr>
        <p:txBody>
          <a:bodyPr anchor="ctr"/>
          <a:lstStyle>
            <a:lvl1pPr algn="l" eaLnBrk="0" hangingPunct="0">
              <a:spcBef>
                <a:spcPct val="10000"/>
              </a:spcBef>
              <a:buFont typeface="Wingdings" panose="05000000000000000000" pitchFamily="2" charset="2"/>
              <a:buChar char="l"/>
              <a:defRPr sz="2400">
                <a:solidFill>
                  <a:schemeClr val="tx1"/>
                </a:solidFill>
                <a:latin typeface="Calibri" panose="020F0502020204030204" pitchFamily="34" charset="0"/>
                <a:ea typeface="黑体" panose="02010609060101010101" pitchFamily="49" charset="-122"/>
              </a:defRPr>
            </a:lvl1pPr>
            <a:lvl2pPr marL="742950" indent="-285750" algn="l" eaLnBrk="0" hangingPunct="0">
              <a:spcBef>
                <a:spcPct val="10000"/>
              </a:spcBef>
              <a:buFont typeface="Wingdings" panose="05000000000000000000" pitchFamily="2" charset="2"/>
              <a:buChar char="Ø"/>
              <a:defRPr sz="24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1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gn="l" eaLnBrk="0" hangingPunct="0">
              <a:spcBef>
                <a:spcPct val="10000"/>
              </a:spcBef>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10000"/>
              </a:spcBef>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9pPr>
          </a:lstStyle>
          <a:p>
            <a:pPr marL="0" marR="0" lvl="0" indent="0" algn="l" defTabSz="914400" rtl="0" eaLnBrk="0" fontAlgn="base" latinLnBrk="0" hangingPunct="0">
              <a:lnSpc>
                <a:spcPct val="100000"/>
              </a:lnSpc>
              <a:buClrTx/>
              <a:buSzTx/>
              <a:buFontTx/>
              <a:buNone/>
              <a:defRPr/>
            </a:pPr>
            <a:r>
              <a:rPr lang="en-US" altLang="zh-CN" kern="0" noProof="0" dirty="0">
                <a:ln>
                  <a:noFill/>
                </a:ln>
                <a:effectLst>
                  <a:outerShdw blurRad="38100" dist="38100" dir="2700000" algn="tl">
                    <a:srgbClr val="C0C0C0"/>
                  </a:outerShdw>
                </a:effectLst>
                <a:uLnTx/>
                <a:uFillTx/>
                <a:latin typeface="+mj-lt"/>
                <a:ea typeface="+mj-ea"/>
                <a:cs typeface="+mj-cs"/>
                <a:sym typeface="+mn-ea"/>
              </a:rPr>
              <a:t>8.4 </a:t>
            </a:r>
            <a:r>
              <a:rPr lang="zh-CN" altLang="en-US" kern="0" noProof="0" dirty="0">
                <a:ln>
                  <a:noFill/>
                </a:ln>
                <a:effectLst>
                  <a:outerShdw blurRad="38100" dist="38100" dir="2700000" algn="tl">
                    <a:srgbClr val="C0C0C0"/>
                  </a:outerShdw>
                </a:effectLst>
                <a:uLnTx/>
                <a:uFillTx/>
                <a:latin typeface="+mj-lt"/>
                <a:ea typeface="+mj-ea"/>
                <a:cs typeface="+mj-cs"/>
                <a:sym typeface="+mn-ea"/>
              </a:rPr>
              <a:t>选择排序</a:t>
            </a:r>
            <a:r>
              <a:rPr lang="en-US" altLang="zh-CN" kern="0" noProof="0" dirty="0">
                <a:ln>
                  <a:noFill/>
                </a:ln>
                <a:effectLst>
                  <a:outerShdw blurRad="38100" dist="38100" dir="2700000" algn="tl">
                    <a:srgbClr val="C0C0C0"/>
                  </a:outerShdw>
                </a:effectLst>
                <a:uLnTx/>
                <a:uFillTx/>
                <a:latin typeface="+mj-lt"/>
                <a:ea typeface="+mj-ea"/>
                <a:cs typeface="+mj-cs"/>
                <a:sym typeface="+mn-ea"/>
              </a:rPr>
              <a:t>--</a:t>
            </a:r>
            <a:r>
              <a:rPr lang="zh-CN" altLang="en-US" sz="2000" kern="0" noProof="0" dirty="0">
                <a:ln>
                  <a:noFill/>
                </a:ln>
                <a:effectLst>
                  <a:outerShdw blurRad="38100" dist="38100" dir="2700000" algn="tl">
                    <a:srgbClr val="C0C0C0"/>
                  </a:outerShdw>
                </a:effectLst>
                <a:uLnTx/>
                <a:uFillTx/>
                <a:latin typeface="+mj-lt"/>
                <a:ea typeface="+mj-ea"/>
                <a:cs typeface="+mj-cs"/>
                <a:sym typeface="+mn-ea"/>
              </a:rPr>
              <a:t>堆排序</a:t>
            </a:r>
            <a:endParaRPr kumimoji="0" lang="zh-CN" altLang="en-US" sz="20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cs typeface="+mn-cs"/>
              <a:sym typeface="+mn-ea"/>
            </a:endParaRPr>
          </a:p>
        </p:txBody>
      </p:sp>
      <p:sp>
        <p:nvSpPr>
          <p:cNvPr id="55322" name="Text Box 23"/>
          <p:cNvSpPr txBox="1"/>
          <p:nvPr/>
        </p:nvSpPr>
        <p:spPr>
          <a:xfrm>
            <a:off x="5638800" y="2279650"/>
            <a:ext cx="609600" cy="466725"/>
          </a:xfrm>
          <a:prstGeom prst="rect">
            <a:avLst/>
          </a:prstGeom>
          <a:solidFill>
            <a:srgbClr val="DCE6F2"/>
          </a:solidFill>
          <a:ln w="9525"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5000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91</a:t>
            </a:r>
            <a:endParaRPr lang="en-US" altLang="zh-CN" b="1" dirty="0">
              <a:latin typeface="Times New Roman" panose="02020603050405020304" pitchFamily="18" charset="0"/>
              <a:ea typeface="宋体" panose="02010600030101010101" pitchFamily="2" charset="-122"/>
            </a:endParaRPr>
          </a:p>
        </p:txBody>
      </p:sp>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ext Box 56"/>
          <p:cNvSpPr txBox="1"/>
          <p:nvPr/>
        </p:nvSpPr>
        <p:spPr>
          <a:xfrm>
            <a:off x="4191000" y="1482725"/>
            <a:ext cx="609600" cy="457200"/>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42</a:t>
            </a:r>
            <a:endParaRPr lang="en-US" altLang="zh-CN" b="1" dirty="0">
              <a:latin typeface="Times New Roman" panose="02020603050405020304" pitchFamily="18" charset="0"/>
              <a:ea typeface="宋体" panose="02010600030101010101" pitchFamily="2" charset="-122"/>
            </a:endParaRPr>
          </a:p>
        </p:txBody>
      </p:sp>
      <p:sp>
        <p:nvSpPr>
          <p:cNvPr id="56323" name="Text Box 58"/>
          <p:cNvSpPr txBox="1"/>
          <p:nvPr/>
        </p:nvSpPr>
        <p:spPr>
          <a:xfrm>
            <a:off x="5638800" y="2244725"/>
            <a:ext cx="609600" cy="457200"/>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91</a:t>
            </a:r>
            <a:endParaRPr lang="en-US" altLang="zh-CN" b="1" dirty="0">
              <a:latin typeface="Times New Roman" panose="02020603050405020304" pitchFamily="18" charset="0"/>
              <a:ea typeface="宋体" panose="02010600030101010101" pitchFamily="2" charset="-122"/>
            </a:endParaRPr>
          </a:p>
        </p:txBody>
      </p:sp>
      <p:sp>
        <p:nvSpPr>
          <p:cNvPr id="56324" name="Text Box 59"/>
          <p:cNvSpPr txBox="1"/>
          <p:nvPr/>
        </p:nvSpPr>
        <p:spPr>
          <a:xfrm>
            <a:off x="1981200" y="2930525"/>
            <a:ext cx="609600" cy="457200"/>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88</a:t>
            </a:r>
            <a:endParaRPr lang="en-US" altLang="zh-CN" b="1" dirty="0">
              <a:latin typeface="Times New Roman" panose="02020603050405020304" pitchFamily="18" charset="0"/>
              <a:ea typeface="宋体" panose="02010600030101010101" pitchFamily="2" charset="-122"/>
            </a:endParaRPr>
          </a:p>
        </p:txBody>
      </p:sp>
      <p:sp>
        <p:nvSpPr>
          <p:cNvPr id="56325" name="Text Box 60"/>
          <p:cNvSpPr txBox="1"/>
          <p:nvPr/>
        </p:nvSpPr>
        <p:spPr>
          <a:xfrm>
            <a:off x="3505200" y="2930525"/>
            <a:ext cx="609600" cy="457200"/>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24</a:t>
            </a:r>
            <a:endParaRPr lang="en-US" altLang="zh-CN" b="1" dirty="0">
              <a:latin typeface="Times New Roman" panose="02020603050405020304" pitchFamily="18" charset="0"/>
              <a:ea typeface="宋体" panose="02010600030101010101" pitchFamily="2" charset="-122"/>
            </a:endParaRPr>
          </a:p>
        </p:txBody>
      </p:sp>
      <p:sp>
        <p:nvSpPr>
          <p:cNvPr id="56326" name="Text Box 61"/>
          <p:cNvSpPr txBox="1"/>
          <p:nvPr/>
        </p:nvSpPr>
        <p:spPr>
          <a:xfrm>
            <a:off x="4800600" y="2930525"/>
            <a:ext cx="609600" cy="457200"/>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16</a:t>
            </a:r>
            <a:endParaRPr lang="en-US" altLang="zh-CN" b="1" dirty="0">
              <a:latin typeface="Times New Roman" panose="02020603050405020304" pitchFamily="18" charset="0"/>
              <a:ea typeface="宋体" panose="02010600030101010101" pitchFamily="2" charset="-122"/>
            </a:endParaRPr>
          </a:p>
        </p:txBody>
      </p:sp>
      <p:sp>
        <p:nvSpPr>
          <p:cNvPr id="56327" name="Text Box 62"/>
          <p:cNvSpPr txBox="1"/>
          <p:nvPr/>
        </p:nvSpPr>
        <p:spPr>
          <a:xfrm>
            <a:off x="6477000" y="2930525"/>
            <a:ext cx="609600" cy="457200"/>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5</a:t>
            </a:r>
            <a:endParaRPr lang="en-US" altLang="zh-CN" b="1" dirty="0">
              <a:latin typeface="Times New Roman" panose="02020603050405020304" pitchFamily="18" charset="0"/>
              <a:ea typeface="宋体" panose="02010600030101010101" pitchFamily="2" charset="-122"/>
            </a:endParaRPr>
          </a:p>
        </p:txBody>
      </p:sp>
      <p:sp>
        <p:nvSpPr>
          <p:cNvPr id="56328" name="Text Box 63"/>
          <p:cNvSpPr txBox="1"/>
          <p:nvPr/>
        </p:nvSpPr>
        <p:spPr>
          <a:xfrm>
            <a:off x="1143000" y="3692525"/>
            <a:ext cx="609600" cy="457200"/>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23</a:t>
            </a:r>
            <a:endParaRPr lang="en-US" altLang="zh-CN" b="1" dirty="0">
              <a:latin typeface="Times New Roman" panose="02020603050405020304" pitchFamily="18" charset="0"/>
              <a:ea typeface="宋体" panose="02010600030101010101" pitchFamily="2" charset="-122"/>
            </a:endParaRPr>
          </a:p>
        </p:txBody>
      </p:sp>
      <p:sp>
        <p:nvSpPr>
          <p:cNvPr id="56329" name="Line 64"/>
          <p:cNvSpPr/>
          <p:nvPr/>
        </p:nvSpPr>
        <p:spPr>
          <a:xfrm flipH="1">
            <a:off x="3200400" y="1863725"/>
            <a:ext cx="1066800" cy="457200"/>
          </a:xfrm>
          <a:prstGeom prst="line">
            <a:avLst/>
          </a:prstGeom>
          <a:ln w="9525" cap="flat" cmpd="sng">
            <a:solidFill>
              <a:schemeClr val="tx1"/>
            </a:solidFill>
            <a:prstDash val="solid"/>
            <a:headEnd type="none" w="med" len="med"/>
            <a:tailEnd type="none" w="med" len="med"/>
          </a:ln>
        </p:spPr>
      </p:sp>
      <p:sp>
        <p:nvSpPr>
          <p:cNvPr id="56330" name="Line 65"/>
          <p:cNvSpPr/>
          <p:nvPr/>
        </p:nvSpPr>
        <p:spPr>
          <a:xfrm>
            <a:off x="4648200" y="1863725"/>
            <a:ext cx="1066800" cy="457200"/>
          </a:xfrm>
          <a:prstGeom prst="line">
            <a:avLst/>
          </a:prstGeom>
          <a:ln w="9525" cap="flat" cmpd="sng">
            <a:solidFill>
              <a:schemeClr val="tx1"/>
            </a:solidFill>
            <a:prstDash val="solid"/>
            <a:headEnd type="none" w="med" len="med"/>
            <a:tailEnd type="none" w="med" len="med"/>
          </a:ln>
        </p:spPr>
      </p:sp>
      <p:sp>
        <p:nvSpPr>
          <p:cNvPr id="56331" name="Line 66"/>
          <p:cNvSpPr/>
          <p:nvPr/>
        </p:nvSpPr>
        <p:spPr>
          <a:xfrm flipH="1">
            <a:off x="2286000" y="2625725"/>
            <a:ext cx="533400" cy="381000"/>
          </a:xfrm>
          <a:prstGeom prst="line">
            <a:avLst/>
          </a:prstGeom>
          <a:ln w="9525" cap="flat" cmpd="sng">
            <a:solidFill>
              <a:schemeClr val="tx1"/>
            </a:solidFill>
            <a:prstDash val="solid"/>
            <a:headEnd type="none" w="med" len="med"/>
            <a:tailEnd type="none" w="med" len="med"/>
          </a:ln>
        </p:spPr>
      </p:sp>
      <p:sp>
        <p:nvSpPr>
          <p:cNvPr id="56332" name="Line 67"/>
          <p:cNvSpPr/>
          <p:nvPr/>
        </p:nvSpPr>
        <p:spPr>
          <a:xfrm>
            <a:off x="3276600" y="2625725"/>
            <a:ext cx="457200" cy="381000"/>
          </a:xfrm>
          <a:prstGeom prst="line">
            <a:avLst/>
          </a:prstGeom>
          <a:ln w="9525" cap="flat" cmpd="sng">
            <a:solidFill>
              <a:schemeClr val="tx1"/>
            </a:solidFill>
            <a:prstDash val="solid"/>
            <a:headEnd type="none" w="med" len="med"/>
            <a:tailEnd type="none" w="med" len="med"/>
          </a:ln>
        </p:spPr>
      </p:sp>
      <p:sp>
        <p:nvSpPr>
          <p:cNvPr id="56333" name="Line 68"/>
          <p:cNvSpPr/>
          <p:nvPr/>
        </p:nvSpPr>
        <p:spPr>
          <a:xfrm flipH="1">
            <a:off x="5257800" y="2625725"/>
            <a:ext cx="533400" cy="381000"/>
          </a:xfrm>
          <a:prstGeom prst="line">
            <a:avLst/>
          </a:prstGeom>
          <a:ln w="9525" cap="flat" cmpd="sng">
            <a:solidFill>
              <a:schemeClr val="tx1"/>
            </a:solidFill>
            <a:prstDash val="solid"/>
            <a:headEnd type="none" w="med" len="med"/>
            <a:tailEnd type="none" w="med" len="med"/>
          </a:ln>
        </p:spPr>
      </p:sp>
      <p:sp>
        <p:nvSpPr>
          <p:cNvPr id="56334" name="Line 69"/>
          <p:cNvSpPr/>
          <p:nvPr/>
        </p:nvSpPr>
        <p:spPr>
          <a:xfrm>
            <a:off x="6096000" y="2625725"/>
            <a:ext cx="457200" cy="381000"/>
          </a:xfrm>
          <a:prstGeom prst="line">
            <a:avLst/>
          </a:prstGeom>
          <a:ln w="9525" cap="flat" cmpd="sng">
            <a:solidFill>
              <a:schemeClr val="tx1"/>
            </a:solidFill>
            <a:prstDash val="solid"/>
            <a:headEnd type="none" w="med" len="med"/>
            <a:tailEnd type="none" w="med" len="med"/>
          </a:ln>
        </p:spPr>
      </p:sp>
      <p:sp>
        <p:nvSpPr>
          <p:cNvPr id="56335" name="Line 70"/>
          <p:cNvSpPr/>
          <p:nvPr/>
        </p:nvSpPr>
        <p:spPr>
          <a:xfrm flipH="1">
            <a:off x="1447800" y="3311525"/>
            <a:ext cx="609600" cy="457200"/>
          </a:xfrm>
          <a:prstGeom prst="line">
            <a:avLst/>
          </a:prstGeom>
          <a:ln w="9525" cap="flat" cmpd="sng">
            <a:solidFill>
              <a:schemeClr val="tx1"/>
            </a:solidFill>
            <a:prstDash val="solid"/>
            <a:headEnd type="none" w="med" len="med"/>
            <a:tailEnd type="none" w="med" len="med"/>
          </a:ln>
        </p:spPr>
      </p:sp>
      <p:sp>
        <p:nvSpPr>
          <p:cNvPr id="56336" name="Text Box 71"/>
          <p:cNvSpPr txBox="1"/>
          <p:nvPr/>
        </p:nvSpPr>
        <p:spPr>
          <a:xfrm>
            <a:off x="1219200" y="4606925"/>
            <a:ext cx="762000" cy="466725"/>
          </a:xfrm>
          <a:prstGeom prst="rect">
            <a:avLst/>
          </a:prstGeom>
          <a:noFill/>
          <a:ln w="9525"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b="1" dirty="0">
                <a:solidFill>
                  <a:srgbClr val="FF3300"/>
                </a:solidFill>
                <a:latin typeface="Times New Roman" panose="02020603050405020304" pitchFamily="18" charset="0"/>
                <a:ea typeface="宋体" panose="02010600030101010101" pitchFamily="2" charset="-122"/>
              </a:rPr>
              <a:t>42</a:t>
            </a:r>
            <a:endParaRPr lang="en-US" altLang="zh-CN" b="1" dirty="0">
              <a:solidFill>
                <a:srgbClr val="FF3300"/>
              </a:solidFill>
              <a:latin typeface="Times New Roman" panose="02020603050405020304" pitchFamily="18" charset="0"/>
              <a:ea typeface="宋体" panose="02010600030101010101" pitchFamily="2" charset="-122"/>
            </a:endParaRPr>
          </a:p>
        </p:txBody>
      </p:sp>
      <p:sp>
        <p:nvSpPr>
          <p:cNvPr id="56337" name="Text Box 72"/>
          <p:cNvSpPr txBox="1"/>
          <p:nvPr/>
        </p:nvSpPr>
        <p:spPr>
          <a:xfrm>
            <a:off x="1981200" y="4606925"/>
            <a:ext cx="762000" cy="466725"/>
          </a:xfrm>
          <a:prstGeom prst="rect">
            <a:avLst/>
          </a:prstGeom>
          <a:solidFill>
            <a:srgbClr val="C6D9F1"/>
          </a:solidFill>
          <a:ln w="9525"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b="1" dirty="0">
                <a:solidFill>
                  <a:srgbClr val="FF3300"/>
                </a:solidFill>
                <a:latin typeface="Times New Roman" panose="02020603050405020304" pitchFamily="18" charset="0"/>
                <a:ea typeface="宋体" panose="02010600030101010101" pitchFamily="2" charset="-122"/>
              </a:rPr>
              <a:t>13</a:t>
            </a:r>
            <a:endParaRPr lang="en-US" altLang="zh-CN" b="1" dirty="0">
              <a:solidFill>
                <a:srgbClr val="FF3300"/>
              </a:solidFill>
              <a:latin typeface="Times New Roman" panose="02020603050405020304" pitchFamily="18" charset="0"/>
              <a:ea typeface="宋体" panose="02010600030101010101" pitchFamily="2" charset="-122"/>
            </a:endParaRPr>
          </a:p>
        </p:txBody>
      </p:sp>
      <p:sp>
        <p:nvSpPr>
          <p:cNvPr id="56338" name="Text Box 73"/>
          <p:cNvSpPr txBox="1"/>
          <p:nvPr/>
        </p:nvSpPr>
        <p:spPr>
          <a:xfrm>
            <a:off x="2743200" y="4606925"/>
            <a:ext cx="762000" cy="466725"/>
          </a:xfrm>
          <a:prstGeom prst="rect">
            <a:avLst/>
          </a:prstGeom>
          <a:noFill/>
          <a:ln w="9525"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b="1" dirty="0">
                <a:solidFill>
                  <a:srgbClr val="FF3300"/>
                </a:solidFill>
                <a:latin typeface="Times New Roman" panose="02020603050405020304" pitchFamily="18" charset="0"/>
                <a:ea typeface="宋体" panose="02010600030101010101" pitchFamily="2" charset="-122"/>
              </a:rPr>
              <a:t>91</a:t>
            </a:r>
            <a:endParaRPr lang="en-US" altLang="zh-CN" b="1" dirty="0">
              <a:solidFill>
                <a:srgbClr val="FF3300"/>
              </a:solidFill>
              <a:latin typeface="Times New Roman" panose="02020603050405020304" pitchFamily="18" charset="0"/>
              <a:ea typeface="宋体" panose="02010600030101010101" pitchFamily="2" charset="-122"/>
            </a:endParaRPr>
          </a:p>
        </p:txBody>
      </p:sp>
      <p:sp>
        <p:nvSpPr>
          <p:cNvPr id="56339" name="Text Box 74"/>
          <p:cNvSpPr txBox="1"/>
          <p:nvPr/>
        </p:nvSpPr>
        <p:spPr>
          <a:xfrm>
            <a:off x="3505200" y="4606925"/>
            <a:ext cx="762000" cy="466725"/>
          </a:xfrm>
          <a:prstGeom prst="rect">
            <a:avLst/>
          </a:prstGeom>
          <a:noFill/>
          <a:ln w="9525"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b="1" dirty="0">
                <a:solidFill>
                  <a:srgbClr val="FF3300"/>
                </a:solidFill>
                <a:latin typeface="Times New Roman" panose="02020603050405020304" pitchFamily="18" charset="0"/>
                <a:ea typeface="宋体" panose="02010600030101010101" pitchFamily="2" charset="-122"/>
              </a:rPr>
              <a:t>88</a:t>
            </a:r>
            <a:endParaRPr lang="en-US" altLang="zh-CN" b="1" dirty="0">
              <a:solidFill>
                <a:srgbClr val="FF3300"/>
              </a:solidFill>
              <a:latin typeface="Times New Roman" panose="02020603050405020304" pitchFamily="18" charset="0"/>
              <a:ea typeface="宋体" panose="02010600030101010101" pitchFamily="2" charset="-122"/>
            </a:endParaRPr>
          </a:p>
        </p:txBody>
      </p:sp>
      <p:sp>
        <p:nvSpPr>
          <p:cNvPr id="56340" name="Text Box 75"/>
          <p:cNvSpPr txBox="1"/>
          <p:nvPr/>
        </p:nvSpPr>
        <p:spPr>
          <a:xfrm>
            <a:off x="4267200" y="4606925"/>
            <a:ext cx="762000" cy="466725"/>
          </a:xfrm>
          <a:prstGeom prst="rect">
            <a:avLst/>
          </a:prstGeom>
          <a:noFill/>
          <a:ln w="9525"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b="1" dirty="0">
                <a:solidFill>
                  <a:srgbClr val="FF3300"/>
                </a:solidFill>
                <a:latin typeface="Times New Roman" panose="02020603050405020304" pitchFamily="18" charset="0"/>
                <a:ea typeface="宋体" panose="02010600030101010101" pitchFamily="2" charset="-122"/>
              </a:rPr>
              <a:t>24</a:t>
            </a:r>
            <a:endParaRPr lang="en-US" altLang="zh-CN" b="1" dirty="0">
              <a:solidFill>
                <a:srgbClr val="FF3300"/>
              </a:solidFill>
              <a:latin typeface="Times New Roman" panose="02020603050405020304" pitchFamily="18" charset="0"/>
              <a:ea typeface="宋体" panose="02010600030101010101" pitchFamily="2" charset="-122"/>
            </a:endParaRPr>
          </a:p>
        </p:txBody>
      </p:sp>
      <p:sp>
        <p:nvSpPr>
          <p:cNvPr id="56341" name="Text Box 76"/>
          <p:cNvSpPr txBox="1"/>
          <p:nvPr/>
        </p:nvSpPr>
        <p:spPr>
          <a:xfrm>
            <a:off x="5029200" y="4606925"/>
            <a:ext cx="762000" cy="466725"/>
          </a:xfrm>
          <a:prstGeom prst="rect">
            <a:avLst/>
          </a:prstGeom>
          <a:noFill/>
          <a:ln w="9525"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b="1" dirty="0">
                <a:solidFill>
                  <a:srgbClr val="FF3300"/>
                </a:solidFill>
                <a:latin typeface="Times New Roman" panose="02020603050405020304" pitchFamily="18" charset="0"/>
                <a:ea typeface="宋体" panose="02010600030101010101" pitchFamily="2" charset="-122"/>
              </a:rPr>
              <a:t>16</a:t>
            </a:r>
            <a:endParaRPr lang="en-US" altLang="zh-CN" b="1" dirty="0">
              <a:solidFill>
                <a:srgbClr val="FF3300"/>
              </a:solidFill>
              <a:latin typeface="Times New Roman" panose="02020603050405020304" pitchFamily="18" charset="0"/>
              <a:ea typeface="宋体" panose="02010600030101010101" pitchFamily="2" charset="-122"/>
            </a:endParaRPr>
          </a:p>
        </p:txBody>
      </p:sp>
      <p:sp>
        <p:nvSpPr>
          <p:cNvPr id="56342" name="Text Box 77"/>
          <p:cNvSpPr txBox="1"/>
          <p:nvPr/>
        </p:nvSpPr>
        <p:spPr>
          <a:xfrm>
            <a:off x="5791200" y="4606925"/>
            <a:ext cx="762000" cy="466725"/>
          </a:xfrm>
          <a:prstGeom prst="rect">
            <a:avLst/>
          </a:prstGeom>
          <a:noFill/>
          <a:ln w="9525"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b="1" dirty="0">
                <a:solidFill>
                  <a:srgbClr val="FF3300"/>
                </a:solidFill>
                <a:latin typeface="Times New Roman" panose="02020603050405020304" pitchFamily="18" charset="0"/>
                <a:ea typeface="宋体" panose="02010600030101010101" pitchFamily="2" charset="-122"/>
              </a:rPr>
              <a:t>5</a:t>
            </a:r>
            <a:endParaRPr lang="en-US" altLang="zh-CN" b="1" dirty="0">
              <a:solidFill>
                <a:srgbClr val="FF3300"/>
              </a:solidFill>
              <a:latin typeface="Times New Roman" panose="02020603050405020304" pitchFamily="18" charset="0"/>
              <a:ea typeface="宋体" panose="02010600030101010101" pitchFamily="2" charset="-122"/>
            </a:endParaRPr>
          </a:p>
        </p:txBody>
      </p:sp>
      <p:sp>
        <p:nvSpPr>
          <p:cNvPr id="56343" name="Text Box 78"/>
          <p:cNvSpPr txBox="1"/>
          <p:nvPr/>
        </p:nvSpPr>
        <p:spPr>
          <a:xfrm>
            <a:off x="6553200" y="4606925"/>
            <a:ext cx="762000" cy="466725"/>
          </a:xfrm>
          <a:prstGeom prst="rect">
            <a:avLst/>
          </a:prstGeom>
          <a:noFill/>
          <a:ln w="9525"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b="1" dirty="0">
                <a:solidFill>
                  <a:srgbClr val="FF3300"/>
                </a:solidFill>
                <a:latin typeface="Times New Roman" panose="02020603050405020304" pitchFamily="18" charset="0"/>
                <a:ea typeface="宋体" panose="02010600030101010101" pitchFamily="2" charset="-122"/>
              </a:rPr>
              <a:t>23</a:t>
            </a:r>
            <a:endParaRPr lang="en-US" altLang="zh-CN" b="1" dirty="0">
              <a:solidFill>
                <a:srgbClr val="FF3300"/>
              </a:solidFill>
              <a:latin typeface="Times New Roman" panose="02020603050405020304" pitchFamily="18" charset="0"/>
              <a:ea typeface="宋体" panose="02010600030101010101" pitchFamily="2" charset="-122"/>
            </a:endParaRPr>
          </a:p>
        </p:txBody>
      </p:sp>
      <p:sp>
        <p:nvSpPr>
          <p:cNvPr id="56344" name="Freeform 79"/>
          <p:cNvSpPr/>
          <p:nvPr/>
        </p:nvSpPr>
        <p:spPr>
          <a:xfrm>
            <a:off x="2362200" y="5064125"/>
            <a:ext cx="1371600" cy="381000"/>
          </a:xfrm>
          <a:custGeom>
            <a:avLst/>
            <a:gdLst/>
            <a:ahLst/>
            <a:cxnLst>
              <a:cxn ang="0">
                <a:pos x="0" y="0"/>
              </a:cxn>
              <a:cxn ang="0">
                <a:pos x="0" y="2147483646"/>
              </a:cxn>
              <a:cxn ang="0">
                <a:pos x="2147483646" y="2147483646"/>
              </a:cxn>
              <a:cxn ang="0">
                <a:pos x="2147483646" y="0"/>
              </a:cxn>
            </a:cxnLst>
            <a:rect l="0" t="0" r="0" b="0"/>
            <a:pathLst>
              <a:path w="864" h="240">
                <a:moveTo>
                  <a:pt x="0" y="0"/>
                </a:moveTo>
                <a:lnTo>
                  <a:pt x="0" y="240"/>
                </a:lnTo>
                <a:lnTo>
                  <a:pt x="864" y="240"/>
                </a:lnTo>
                <a:lnTo>
                  <a:pt x="864" y="0"/>
                </a:lnTo>
              </a:path>
            </a:pathLst>
          </a:custGeom>
          <a:noFill/>
          <a:ln w="9525" cap="flat" cmpd="sng">
            <a:solidFill>
              <a:schemeClr val="tx1">
                <a:alpha val="100000"/>
              </a:schemeClr>
            </a:solidFill>
            <a:prstDash val="solid"/>
            <a:bevel/>
            <a:headEnd type="triangle" w="med" len="med"/>
            <a:tailEnd type="triangle" w="med" len="med"/>
          </a:ln>
        </p:spPr>
        <p:txBody>
          <a:bodyPr/>
          <a:lstStyle/>
          <a:p>
            <a:endParaRPr lang="zh-CN" altLang="en-US"/>
          </a:p>
        </p:txBody>
      </p:sp>
      <p:sp>
        <p:nvSpPr>
          <p:cNvPr id="56345" name="Freeform 80"/>
          <p:cNvSpPr/>
          <p:nvPr/>
        </p:nvSpPr>
        <p:spPr>
          <a:xfrm>
            <a:off x="4038600" y="5064125"/>
            <a:ext cx="2819400" cy="381000"/>
          </a:xfrm>
          <a:custGeom>
            <a:avLst/>
            <a:gdLst/>
            <a:ahLst/>
            <a:cxnLst>
              <a:cxn ang="0">
                <a:pos x="0" y="0"/>
              </a:cxn>
              <a:cxn ang="0">
                <a:pos x="0" y="2147483646"/>
              </a:cxn>
              <a:cxn ang="0">
                <a:pos x="2147483646" y="2147483646"/>
              </a:cxn>
              <a:cxn ang="0">
                <a:pos x="2147483646" y="0"/>
              </a:cxn>
            </a:cxnLst>
            <a:rect l="0" t="0" r="0" b="0"/>
            <a:pathLst>
              <a:path w="864" h="240">
                <a:moveTo>
                  <a:pt x="0" y="0"/>
                </a:moveTo>
                <a:lnTo>
                  <a:pt x="0" y="240"/>
                </a:lnTo>
                <a:lnTo>
                  <a:pt x="864" y="240"/>
                </a:lnTo>
                <a:lnTo>
                  <a:pt x="864" y="0"/>
                </a:lnTo>
              </a:path>
            </a:pathLst>
          </a:custGeom>
          <a:noFill/>
          <a:ln w="9525" cap="flat" cmpd="sng">
            <a:solidFill>
              <a:schemeClr val="tx1">
                <a:alpha val="100000"/>
              </a:schemeClr>
            </a:solidFill>
            <a:prstDash val="solid"/>
            <a:bevel/>
            <a:headEnd type="triangle" w="med" len="med"/>
            <a:tailEnd type="triangle" w="med" len="med"/>
          </a:ln>
        </p:spPr>
        <p:txBody>
          <a:bodyPr/>
          <a:lstStyle/>
          <a:p>
            <a:endParaRPr lang="zh-CN" altLang="en-US"/>
          </a:p>
        </p:txBody>
      </p:sp>
      <p:sp>
        <p:nvSpPr>
          <p:cNvPr id="56346" name="Freeform 81"/>
          <p:cNvSpPr/>
          <p:nvPr/>
        </p:nvSpPr>
        <p:spPr>
          <a:xfrm>
            <a:off x="1371600" y="3070225"/>
            <a:ext cx="685800" cy="622300"/>
          </a:xfrm>
          <a:custGeom>
            <a:avLst/>
            <a:gdLst/>
            <a:ahLst/>
            <a:cxnLst>
              <a:cxn ang="0">
                <a:pos x="0" y="2147483646"/>
              </a:cxn>
              <a:cxn ang="0">
                <a:pos x="2147483646" y="2147483646"/>
              </a:cxn>
              <a:cxn ang="0">
                <a:pos x="2147483646" y="2147483646"/>
              </a:cxn>
              <a:cxn ang="0">
                <a:pos x="2147483646" y="2147483646"/>
              </a:cxn>
              <a:cxn ang="0">
                <a:pos x="2147483646" y="2147483646"/>
              </a:cxn>
            </a:cxnLst>
            <a:rect l="0" t="0" r="0" b="0"/>
            <a:pathLst>
              <a:path w="432" h="392">
                <a:moveTo>
                  <a:pt x="0" y="392"/>
                </a:moveTo>
                <a:cubicBezTo>
                  <a:pt x="12" y="324"/>
                  <a:pt x="24" y="256"/>
                  <a:pt x="48" y="200"/>
                </a:cubicBezTo>
                <a:cubicBezTo>
                  <a:pt x="72" y="144"/>
                  <a:pt x="104" y="88"/>
                  <a:pt x="144" y="56"/>
                </a:cubicBezTo>
                <a:cubicBezTo>
                  <a:pt x="184" y="24"/>
                  <a:pt x="240" y="16"/>
                  <a:pt x="288" y="8"/>
                </a:cubicBezTo>
                <a:cubicBezTo>
                  <a:pt x="336" y="0"/>
                  <a:pt x="408" y="0"/>
                  <a:pt x="432" y="8"/>
                </a:cubicBezTo>
              </a:path>
            </a:pathLst>
          </a:custGeom>
          <a:noFill/>
          <a:ln w="9525" cap="flat" cmpd="sng">
            <a:solidFill>
              <a:srgbClr val="FF3300">
                <a:alpha val="100000"/>
              </a:srgbClr>
            </a:solidFill>
            <a:prstDash val="solid"/>
            <a:bevel/>
            <a:headEnd type="triangle" w="med" len="med"/>
            <a:tailEnd type="triangle" w="med" len="med"/>
          </a:ln>
        </p:spPr>
        <p:txBody>
          <a:bodyPr/>
          <a:lstStyle/>
          <a:p>
            <a:endParaRPr lang="zh-CN" altLang="en-US"/>
          </a:p>
        </p:txBody>
      </p:sp>
      <p:sp>
        <p:nvSpPr>
          <p:cNvPr id="56347" name="Freeform 82"/>
          <p:cNvSpPr/>
          <p:nvPr/>
        </p:nvSpPr>
        <p:spPr>
          <a:xfrm>
            <a:off x="2197100" y="2384425"/>
            <a:ext cx="546100" cy="622300"/>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0" t="0" r="0" b="0"/>
            <a:pathLst>
              <a:path w="344" h="392">
                <a:moveTo>
                  <a:pt x="8" y="392"/>
                </a:moveTo>
                <a:cubicBezTo>
                  <a:pt x="4" y="364"/>
                  <a:pt x="0" y="336"/>
                  <a:pt x="8" y="296"/>
                </a:cubicBezTo>
                <a:cubicBezTo>
                  <a:pt x="16" y="256"/>
                  <a:pt x="32" y="192"/>
                  <a:pt x="56" y="152"/>
                </a:cubicBezTo>
                <a:cubicBezTo>
                  <a:pt x="80" y="112"/>
                  <a:pt x="120" y="80"/>
                  <a:pt x="152" y="56"/>
                </a:cubicBezTo>
                <a:cubicBezTo>
                  <a:pt x="184" y="32"/>
                  <a:pt x="216" y="16"/>
                  <a:pt x="248" y="8"/>
                </a:cubicBezTo>
                <a:cubicBezTo>
                  <a:pt x="280" y="0"/>
                  <a:pt x="312" y="4"/>
                  <a:pt x="344" y="8"/>
                </a:cubicBezTo>
              </a:path>
            </a:pathLst>
          </a:custGeom>
          <a:noFill/>
          <a:ln w="9525" cap="flat" cmpd="sng">
            <a:solidFill>
              <a:srgbClr val="FF3300">
                <a:alpha val="100000"/>
              </a:srgbClr>
            </a:solidFill>
            <a:prstDash val="solid"/>
            <a:bevel/>
            <a:headEnd type="triangle" w="med" len="med"/>
            <a:tailEnd type="triangle" w="med" len="med"/>
          </a:ln>
        </p:spPr>
        <p:txBody>
          <a:bodyPr/>
          <a:lstStyle/>
          <a:p>
            <a:endParaRPr lang="zh-CN" altLang="en-US"/>
          </a:p>
        </p:txBody>
      </p:sp>
      <p:sp>
        <p:nvSpPr>
          <p:cNvPr id="51228" name="Rectangle 2"/>
          <p:cNvSpPr txBox="1">
            <a:spLocks noChangeArrowheads="1"/>
          </p:cNvSpPr>
          <p:nvPr/>
        </p:nvSpPr>
        <p:spPr bwMode="auto">
          <a:xfrm>
            <a:off x="744538" y="260350"/>
            <a:ext cx="7643813" cy="574675"/>
          </a:xfrm>
          <a:prstGeom prst="rect">
            <a:avLst/>
          </a:prstGeom>
          <a:noFill/>
          <a:ln>
            <a:noFill/>
          </a:ln>
        </p:spPr>
        <p:txBody>
          <a:bodyPr anchor="ctr"/>
          <a:lstStyle>
            <a:lvl1pPr algn="l" eaLnBrk="0" hangingPunct="0">
              <a:spcBef>
                <a:spcPct val="10000"/>
              </a:spcBef>
              <a:buFont typeface="Wingdings" panose="05000000000000000000" pitchFamily="2" charset="2"/>
              <a:buChar char="l"/>
              <a:defRPr sz="2400">
                <a:solidFill>
                  <a:schemeClr val="tx1"/>
                </a:solidFill>
                <a:latin typeface="Calibri" panose="020F0502020204030204" pitchFamily="34" charset="0"/>
                <a:ea typeface="黑体" panose="02010609060101010101" pitchFamily="49" charset="-122"/>
              </a:defRPr>
            </a:lvl1pPr>
            <a:lvl2pPr marL="742950" indent="-285750" algn="l" eaLnBrk="0" hangingPunct="0">
              <a:spcBef>
                <a:spcPct val="10000"/>
              </a:spcBef>
              <a:buFont typeface="Wingdings" panose="05000000000000000000" pitchFamily="2" charset="2"/>
              <a:buChar char="Ø"/>
              <a:defRPr sz="24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1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gn="l" eaLnBrk="0" hangingPunct="0">
              <a:spcBef>
                <a:spcPct val="10000"/>
              </a:spcBef>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10000"/>
              </a:spcBef>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9pPr>
          </a:lstStyle>
          <a:p>
            <a:pPr marL="0" marR="0" lvl="0" indent="0" algn="l" defTabSz="914400" rtl="0" eaLnBrk="0" fontAlgn="base" latinLnBrk="0" hangingPunct="0">
              <a:lnSpc>
                <a:spcPct val="100000"/>
              </a:lnSpc>
              <a:buClrTx/>
              <a:buSzTx/>
              <a:buFontTx/>
              <a:buNone/>
              <a:defRPr/>
            </a:pPr>
            <a:r>
              <a:rPr lang="en-US" altLang="zh-CN" kern="0" noProof="0" dirty="0">
                <a:ln>
                  <a:noFill/>
                </a:ln>
                <a:effectLst>
                  <a:outerShdw blurRad="38100" dist="38100" dir="2700000" algn="tl">
                    <a:srgbClr val="C0C0C0"/>
                  </a:outerShdw>
                </a:effectLst>
                <a:uLnTx/>
                <a:uFillTx/>
                <a:latin typeface="+mj-lt"/>
                <a:ea typeface="+mj-ea"/>
                <a:cs typeface="+mj-cs"/>
                <a:sym typeface="+mn-ea"/>
              </a:rPr>
              <a:t>8.4 </a:t>
            </a:r>
            <a:r>
              <a:rPr lang="zh-CN" altLang="en-US" kern="0" noProof="0" dirty="0">
                <a:ln>
                  <a:noFill/>
                </a:ln>
                <a:effectLst>
                  <a:outerShdw blurRad="38100" dist="38100" dir="2700000" algn="tl">
                    <a:srgbClr val="C0C0C0"/>
                  </a:outerShdw>
                </a:effectLst>
                <a:uLnTx/>
                <a:uFillTx/>
                <a:latin typeface="+mj-lt"/>
                <a:ea typeface="+mj-ea"/>
                <a:cs typeface="+mj-cs"/>
                <a:sym typeface="+mn-ea"/>
              </a:rPr>
              <a:t>选择排序</a:t>
            </a:r>
            <a:r>
              <a:rPr lang="en-US" altLang="zh-CN" kern="0" noProof="0" dirty="0">
                <a:ln>
                  <a:noFill/>
                </a:ln>
                <a:effectLst>
                  <a:outerShdw blurRad="38100" dist="38100" dir="2700000" algn="tl">
                    <a:srgbClr val="C0C0C0"/>
                  </a:outerShdw>
                </a:effectLst>
                <a:uLnTx/>
                <a:uFillTx/>
                <a:latin typeface="+mj-lt"/>
                <a:ea typeface="+mj-ea"/>
                <a:cs typeface="+mj-cs"/>
                <a:sym typeface="+mn-ea"/>
              </a:rPr>
              <a:t>--</a:t>
            </a:r>
            <a:r>
              <a:rPr lang="zh-CN" altLang="en-US" sz="2000" kern="0" noProof="0" dirty="0">
                <a:ln>
                  <a:noFill/>
                </a:ln>
                <a:effectLst>
                  <a:outerShdw blurRad="38100" dist="38100" dir="2700000" algn="tl">
                    <a:srgbClr val="C0C0C0"/>
                  </a:outerShdw>
                </a:effectLst>
                <a:uLnTx/>
                <a:uFillTx/>
                <a:latin typeface="+mj-lt"/>
                <a:ea typeface="+mj-ea"/>
                <a:cs typeface="+mj-cs"/>
                <a:sym typeface="+mn-ea"/>
              </a:rPr>
              <a:t>堆排序</a:t>
            </a:r>
            <a:endParaRPr kumimoji="0" lang="zh-CN" altLang="en-US" sz="20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cs typeface="+mn-cs"/>
              <a:sym typeface="+mn-ea"/>
            </a:endParaRPr>
          </a:p>
        </p:txBody>
      </p:sp>
      <p:sp>
        <p:nvSpPr>
          <p:cNvPr id="56349" name="Text Box 57"/>
          <p:cNvSpPr txBox="1"/>
          <p:nvPr/>
        </p:nvSpPr>
        <p:spPr>
          <a:xfrm>
            <a:off x="2819400" y="2244725"/>
            <a:ext cx="609600" cy="466725"/>
          </a:xfrm>
          <a:prstGeom prst="rect">
            <a:avLst/>
          </a:prstGeom>
          <a:solidFill>
            <a:srgbClr val="DCE6F2"/>
          </a:solidFill>
          <a:ln w="9525"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5000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13</a:t>
            </a:r>
            <a:endParaRPr lang="en-US" altLang="zh-CN" b="1" dirty="0">
              <a:latin typeface="Times New Roman" panose="02020603050405020304" pitchFamily="18" charset="0"/>
              <a:ea typeface="宋体" panose="02010600030101010101" pitchFamily="2" charset="-122"/>
            </a:endParaRPr>
          </a:p>
        </p:txBody>
      </p:sp>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ext Box 36"/>
          <p:cNvSpPr txBox="1"/>
          <p:nvPr/>
        </p:nvSpPr>
        <p:spPr>
          <a:xfrm>
            <a:off x="2819400" y="2244725"/>
            <a:ext cx="609600" cy="457200"/>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88</a:t>
            </a:r>
            <a:endParaRPr lang="en-US" altLang="zh-CN" b="1" dirty="0">
              <a:latin typeface="Times New Roman" panose="02020603050405020304" pitchFamily="18" charset="0"/>
              <a:ea typeface="宋体" panose="02010600030101010101" pitchFamily="2" charset="-122"/>
            </a:endParaRPr>
          </a:p>
        </p:txBody>
      </p:sp>
      <p:sp>
        <p:nvSpPr>
          <p:cNvPr id="57347" name="Text Box 37"/>
          <p:cNvSpPr txBox="1"/>
          <p:nvPr/>
        </p:nvSpPr>
        <p:spPr>
          <a:xfrm>
            <a:off x="5638800" y="2244725"/>
            <a:ext cx="609600" cy="457200"/>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91</a:t>
            </a:r>
            <a:endParaRPr lang="en-US" altLang="zh-CN" b="1" dirty="0">
              <a:latin typeface="Times New Roman" panose="02020603050405020304" pitchFamily="18" charset="0"/>
              <a:ea typeface="宋体" panose="02010600030101010101" pitchFamily="2" charset="-122"/>
            </a:endParaRPr>
          </a:p>
        </p:txBody>
      </p:sp>
      <p:sp>
        <p:nvSpPr>
          <p:cNvPr id="57348" name="Text Box 38"/>
          <p:cNvSpPr txBox="1"/>
          <p:nvPr/>
        </p:nvSpPr>
        <p:spPr>
          <a:xfrm>
            <a:off x="1981200" y="2930525"/>
            <a:ext cx="609600" cy="457200"/>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23</a:t>
            </a:r>
            <a:endParaRPr lang="en-US" altLang="zh-CN" b="1" dirty="0">
              <a:latin typeface="Times New Roman" panose="02020603050405020304" pitchFamily="18" charset="0"/>
              <a:ea typeface="宋体" panose="02010600030101010101" pitchFamily="2" charset="-122"/>
            </a:endParaRPr>
          </a:p>
        </p:txBody>
      </p:sp>
      <p:sp>
        <p:nvSpPr>
          <p:cNvPr id="57349" name="Text Box 39"/>
          <p:cNvSpPr txBox="1"/>
          <p:nvPr/>
        </p:nvSpPr>
        <p:spPr>
          <a:xfrm>
            <a:off x="3505200" y="2930525"/>
            <a:ext cx="609600" cy="457200"/>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24</a:t>
            </a:r>
            <a:endParaRPr lang="en-US" altLang="zh-CN" b="1" dirty="0">
              <a:latin typeface="Times New Roman" panose="02020603050405020304" pitchFamily="18" charset="0"/>
              <a:ea typeface="宋体" panose="02010600030101010101" pitchFamily="2" charset="-122"/>
            </a:endParaRPr>
          </a:p>
        </p:txBody>
      </p:sp>
      <p:sp>
        <p:nvSpPr>
          <p:cNvPr id="57350" name="Text Box 40"/>
          <p:cNvSpPr txBox="1"/>
          <p:nvPr/>
        </p:nvSpPr>
        <p:spPr>
          <a:xfrm>
            <a:off x="4800600" y="2930525"/>
            <a:ext cx="609600" cy="457200"/>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16</a:t>
            </a:r>
            <a:endParaRPr lang="en-US" altLang="zh-CN" b="1" dirty="0">
              <a:latin typeface="Times New Roman" panose="02020603050405020304" pitchFamily="18" charset="0"/>
              <a:ea typeface="宋体" panose="02010600030101010101" pitchFamily="2" charset="-122"/>
            </a:endParaRPr>
          </a:p>
        </p:txBody>
      </p:sp>
      <p:sp>
        <p:nvSpPr>
          <p:cNvPr id="57351" name="Text Box 41"/>
          <p:cNvSpPr txBox="1"/>
          <p:nvPr/>
        </p:nvSpPr>
        <p:spPr>
          <a:xfrm>
            <a:off x="6477000" y="2930525"/>
            <a:ext cx="609600" cy="457200"/>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5</a:t>
            </a:r>
            <a:endParaRPr lang="en-US" altLang="zh-CN" b="1" dirty="0">
              <a:latin typeface="Times New Roman" panose="02020603050405020304" pitchFamily="18" charset="0"/>
              <a:ea typeface="宋体" panose="02010600030101010101" pitchFamily="2" charset="-122"/>
            </a:endParaRPr>
          </a:p>
        </p:txBody>
      </p:sp>
      <p:sp>
        <p:nvSpPr>
          <p:cNvPr id="57352" name="Text Box 42"/>
          <p:cNvSpPr txBox="1"/>
          <p:nvPr/>
        </p:nvSpPr>
        <p:spPr>
          <a:xfrm>
            <a:off x="1143000" y="3692525"/>
            <a:ext cx="609600" cy="457200"/>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13</a:t>
            </a:r>
            <a:endParaRPr lang="en-US" altLang="zh-CN" b="1" dirty="0">
              <a:latin typeface="Times New Roman" panose="02020603050405020304" pitchFamily="18" charset="0"/>
              <a:ea typeface="宋体" panose="02010600030101010101" pitchFamily="2" charset="-122"/>
            </a:endParaRPr>
          </a:p>
        </p:txBody>
      </p:sp>
      <p:sp>
        <p:nvSpPr>
          <p:cNvPr id="57353" name="Line 43"/>
          <p:cNvSpPr/>
          <p:nvPr/>
        </p:nvSpPr>
        <p:spPr>
          <a:xfrm flipH="1">
            <a:off x="3200400" y="1863725"/>
            <a:ext cx="1066800" cy="457200"/>
          </a:xfrm>
          <a:prstGeom prst="line">
            <a:avLst/>
          </a:prstGeom>
          <a:ln w="9525" cap="flat" cmpd="sng">
            <a:solidFill>
              <a:schemeClr val="tx1"/>
            </a:solidFill>
            <a:prstDash val="solid"/>
            <a:headEnd type="none" w="med" len="med"/>
            <a:tailEnd type="none" w="med" len="med"/>
          </a:ln>
        </p:spPr>
      </p:sp>
      <p:sp>
        <p:nvSpPr>
          <p:cNvPr id="57354" name="Line 44"/>
          <p:cNvSpPr/>
          <p:nvPr/>
        </p:nvSpPr>
        <p:spPr>
          <a:xfrm>
            <a:off x="4648200" y="1863725"/>
            <a:ext cx="1066800" cy="457200"/>
          </a:xfrm>
          <a:prstGeom prst="line">
            <a:avLst/>
          </a:prstGeom>
          <a:ln w="9525" cap="flat" cmpd="sng">
            <a:solidFill>
              <a:schemeClr val="tx1"/>
            </a:solidFill>
            <a:prstDash val="solid"/>
            <a:headEnd type="none" w="med" len="med"/>
            <a:tailEnd type="none" w="med" len="med"/>
          </a:ln>
        </p:spPr>
      </p:sp>
      <p:sp>
        <p:nvSpPr>
          <p:cNvPr id="57355" name="Line 45"/>
          <p:cNvSpPr/>
          <p:nvPr/>
        </p:nvSpPr>
        <p:spPr>
          <a:xfrm flipH="1">
            <a:off x="2286000" y="2625725"/>
            <a:ext cx="533400" cy="381000"/>
          </a:xfrm>
          <a:prstGeom prst="line">
            <a:avLst/>
          </a:prstGeom>
          <a:ln w="9525" cap="flat" cmpd="sng">
            <a:solidFill>
              <a:schemeClr val="tx1"/>
            </a:solidFill>
            <a:prstDash val="solid"/>
            <a:headEnd type="none" w="med" len="med"/>
            <a:tailEnd type="none" w="med" len="med"/>
          </a:ln>
        </p:spPr>
      </p:sp>
      <p:sp>
        <p:nvSpPr>
          <p:cNvPr id="57356" name="Line 46"/>
          <p:cNvSpPr/>
          <p:nvPr/>
        </p:nvSpPr>
        <p:spPr>
          <a:xfrm>
            <a:off x="3276600" y="2625725"/>
            <a:ext cx="457200" cy="381000"/>
          </a:xfrm>
          <a:prstGeom prst="line">
            <a:avLst/>
          </a:prstGeom>
          <a:ln w="9525" cap="flat" cmpd="sng">
            <a:solidFill>
              <a:schemeClr val="tx1"/>
            </a:solidFill>
            <a:prstDash val="solid"/>
            <a:headEnd type="none" w="med" len="med"/>
            <a:tailEnd type="none" w="med" len="med"/>
          </a:ln>
        </p:spPr>
      </p:sp>
      <p:sp>
        <p:nvSpPr>
          <p:cNvPr id="57357" name="Line 47"/>
          <p:cNvSpPr/>
          <p:nvPr/>
        </p:nvSpPr>
        <p:spPr>
          <a:xfrm flipH="1">
            <a:off x="5257800" y="2625725"/>
            <a:ext cx="533400" cy="381000"/>
          </a:xfrm>
          <a:prstGeom prst="line">
            <a:avLst/>
          </a:prstGeom>
          <a:ln w="9525" cap="flat" cmpd="sng">
            <a:solidFill>
              <a:schemeClr val="tx1"/>
            </a:solidFill>
            <a:prstDash val="solid"/>
            <a:headEnd type="none" w="med" len="med"/>
            <a:tailEnd type="none" w="med" len="med"/>
          </a:ln>
        </p:spPr>
      </p:sp>
      <p:sp>
        <p:nvSpPr>
          <p:cNvPr id="57358" name="Line 48"/>
          <p:cNvSpPr/>
          <p:nvPr/>
        </p:nvSpPr>
        <p:spPr>
          <a:xfrm>
            <a:off x="6096000" y="2625725"/>
            <a:ext cx="457200" cy="381000"/>
          </a:xfrm>
          <a:prstGeom prst="line">
            <a:avLst/>
          </a:prstGeom>
          <a:ln w="9525" cap="flat" cmpd="sng">
            <a:solidFill>
              <a:schemeClr val="tx1"/>
            </a:solidFill>
            <a:prstDash val="solid"/>
            <a:headEnd type="none" w="med" len="med"/>
            <a:tailEnd type="none" w="med" len="med"/>
          </a:ln>
        </p:spPr>
      </p:sp>
      <p:sp>
        <p:nvSpPr>
          <p:cNvPr id="57359" name="Line 49"/>
          <p:cNvSpPr/>
          <p:nvPr/>
        </p:nvSpPr>
        <p:spPr>
          <a:xfrm flipH="1">
            <a:off x="1447800" y="3311525"/>
            <a:ext cx="609600" cy="457200"/>
          </a:xfrm>
          <a:prstGeom prst="line">
            <a:avLst/>
          </a:prstGeom>
          <a:ln w="9525" cap="flat" cmpd="sng">
            <a:solidFill>
              <a:schemeClr val="tx1"/>
            </a:solidFill>
            <a:prstDash val="solid"/>
            <a:headEnd type="none" w="med" len="med"/>
            <a:tailEnd type="none" w="med" len="med"/>
          </a:ln>
        </p:spPr>
      </p:sp>
      <p:sp>
        <p:nvSpPr>
          <p:cNvPr id="57360" name="Text Box 50"/>
          <p:cNvSpPr txBox="1"/>
          <p:nvPr/>
        </p:nvSpPr>
        <p:spPr>
          <a:xfrm>
            <a:off x="1219200" y="4606925"/>
            <a:ext cx="762000" cy="466725"/>
          </a:xfrm>
          <a:prstGeom prst="rect">
            <a:avLst/>
          </a:prstGeom>
          <a:solidFill>
            <a:srgbClr val="C6D9F1"/>
          </a:solidFill>
          <a:ln w="9525"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b="1" dirty="0">
                <a:solidFill>
                  <a:srgbClr val="FF3300"/>
                </a:solidFill>
                <a:latin typeface="Times New Roman" panose="02020603050405020304" pitchFamily="18" charset="0"/>
                <a:ea typeface="宋体" panose="02010600030101010101" pitchFamily="2" charset="-122"/>
              </a:rPr>
              <a:t>42</a:t>
            </a:r>
            <a:endParaRPr lang="en-US" altLang="zh-CN" b="1" dirty="0">
              <a:solidFill>
                <a:srgbClr val="FF3300"/>
              </a:solidFill>
              <a:latin typeface="Times New Roman" panose="02020603050405020304" pitchFamily="18" charset="0"/>
              <a:ea typeface="宋体" panose="02010600030101010101" pitchFamily="2" charset="-122"/>
            </a:endParaRPr>
          </a:p>
        </p:txBody>
      </p:sp>
      <p:sp>
        <p:nvSpPr>
          <p:cNvPr id="57361" name="Text Box 51"/>
          <p:cNvSpPr txBox="1"/>
          <p:nvPr/>
        </p:nvSpPr>
        <p:spPr>
          <a:xfrm>
            <a:off x="1981200" y="4606925"/>
            <a:ext cx="762000" cy="466725"/>
          </a:xfrm>
          <a:prstGeom prst="rect">
            <a:avLst/>
          </a:prstGeom>
          <a:noFill/>
          <a:ln w="9525"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b="1" dirty="0">
                <a:solidFill>
                  <a:srgbClr val="FF3300"/>
                </a:solidFill>
                <a:latin typeface="Times New Roman" panose="02020603050405020304" pitchFamily="18" charset="0"/>
                <a:ea typeface="宋体" panose="02010600030101010101" pitchFamily="2" charset="-122"/>
              </a:rPr>
              <a:t>88</a:t>
            </a:r>
            <a:endParaRPr lang="en-US" altLang="zh-CN" b="1" dirty="0">
              <a:solidFill>
                <a:srgbClr val="FF3300"/>
              </a:solidFill>
              <a:latin typeface="Times New Roman" panose="02020603050405020304" pitchFamily="18" charset="0"/>
              <a:ea typeface="宋体" panose="02010600030101010101" pitchFamily="2" charset="-122"/>
            </a:endParaRPr>
          </a:p>
        </p:txBody>
      </p:sp>
      <p:sp>
        <p:nvSpPr>
          <p:cNvPr id="57362" name="Text Box 52"/>
          <p:cNvSpPr txBox="1"/>
          <p:nvPr/>
        </p:nvSpPr>
        <p:spPr>
          <a:xfrm>
            <a:off x="2743200" y="4606925"/>
            <a:ext cx="762000" cy="466725"/>
          </a:xfrm>
          <a:prstGeom prst="rect">
            <a:avLst/>
          </a:prstGeom>
          <a:noFill/>
          <a:ln w="9525"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b="1" dirty="0">
                <a:solidFill>
                  <a:srgbClr val="FF3300"/>
                </a:solidFill>
                <a:latin typeface="Times New Roman" panose="02020603050405020304" pitchFamily="18" charset="0"/>
                <a:ea typeface="宋体" panose="02010600030101010101" pitchFamily="2" charset="-122"/>
              </a:rPr>
              <a:t>91</a:t>
            </a:r>
            <a:endParaRPr lang="en-US" altLang="zh-CN" b="1" dirty="0">
              <a:solidFill>
                <a:srgbClr val="FF3300"/>
              </a:solidFill>
              <a:latin typeface="Times New Roman" panose="02020603050405020304" pitchFamily="18" charset="0"/>
              <a:ea typeface="宋体" panose="02010600030101010101" pitchFamily="2" charset="-122"/>
            </a:endParaRPr>
          </a:p>
        </p:txBody>
      </p:sp>
      <p:sp>
        <p:nvSpPr>
          <p:cNvPr id="57363" name="Text Box 53"/>
          <p:cNvSpPr txBox="1"/>
          <p:nvPr/>
        </p:nvSpPr>
        <p:spPr>
          <a:xfrm>
            <a:off x="3505200" y="4606925"/>
            <a:ext cx="762000" cy="466725"/>
          </a:xfrm>
          <a:prstGeom prst="rect">
            <a:avLst/>
          </a:prstGeom>
          <a:noFill/>
          <a:ln w="9525"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b="1" dirty="0">
                <a:solidFill>
                  <a:srgbClr val="FF3300"/>
                </a:solidFill>
                <a:latin typeface="Times New Roman" panose="02020603050405020304" pitchFamily="18" charset="0"/>
                <a:ea typeface="宋体" panose="02010600030101010101" pitchFamily="2" charset="-122"/>
              </a:rPr>
              <a:t>23</a:t>
            </a:r>
            <a:endParaRPr lang="en-US" altLang="zh-CN" b="1" dirty="0">
              <a:solidFill>
                <a:srgbClr val="FF3300"/>
              </a:solidFill>
              <a:latin typeface="Times New Roman" panose="02020603050405020304" pitchFamily="18" charset="0"/>
              <a:ea typeface="宋体" panose="02010600030101010101" pitchFamily="2" charset="-122"/>
            </a:endParaRPr>
          </a:p>
        </p:txBody>
      </p:sp>
      <p:sp>
        <p:nvSpPr>
          <p:cNvPr id="57364" name="Text Box 54"/>
          <p:cNvSpPr txBox="1"/>
          <p:nvPr/>
        </p:nvSpPr>
        <p:spPr>
          <a:xfrm>
            <a:off x="4267200" y="4606925"/>
            <a:ext cx="762000" cy="466725"/>
          </a:xfrm>
          <a:prstGeom prst="rect">
            <a:avLst/>
          </a:prstGeom>
          <a:noFill/>
          <a:ln w="9525"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b="1" dirty="0">
                <a:solidFill>
                  <a:srgbClr val="FF3300"/>
                </a:solidFill>
                <a:latin typeface="Times New Roman" panose="02020603050405020304" pitchFamily="18" charset="0"/>
                <a:ea typeface="宋体" panose="02010600030101010101" pitchFamily="2" charset="-122"/>
              </a:rPr>
              <a:t>24</a:t>
            </a:r>
            <a:endParaRPr lang="en-US" altLang="zh-CN" b="1" dirty="0">
              <a:solidFill>
                <a:srgbClr val="FF3300"/>
              </a:solidFill>
              <a:latin typeface="Times New Roman" panose="02020603050405020304" pitchFamily="18" charset="0"/>
              <a:ea typeface="宋体" panose="02010600030101010101" pitchFamily="2" charset="-122"/>
            </a:endParaRPr>
          </a:p>
        </p:txBody>
      </p:sp>
      <p:sp>
        <p:nvSpPr>
          <p:cNvPr id="57365" name="Text Box 55"/>
          <p:cNvSpPr txBox="1"/>
          <p:nvPr/>
        </p:nvSpPr>
        <p:spPr>
          <a:xfrm>
            <a:off x="5029200" y="4606925"/>
            <a:ext cx="762000" cy="466725"/>
          </a:xfrm>
          <a:prstGeom prst="rect">
            <a:avLst/>
          </a:prstGeom>
          <a:noFill/>
          <a:ln w="9525"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b="1" dirty="0">
                <a:solidFill>
                  <a:srgbClr val="FF3300"/>
                </a:solidFill>
                <a:latin typeface="Times New Roman" panose="02020603050405020304" pitchFamily="18" charset="0"/>
                <a:ea typeface="宋体" panose="02010600030101010101" pitchFamily="2" charset="-122"/>
              </a:rPr>
              <a:t>16</a:t>
            </a:r>
            <a:endParaRPr lang="en-US" altLang="zh-CN" b="1" dirty="0">
              <a:solidFill>
                <a:srgbClr val="FF3300"/>
              </a:solidFill>
              <a:latin typeface="Times New Roman" panose="02020603050405020304" pitchFamily="18" charset="0"/>
              <a:ea typeface="宋体" panose="02010600030101010101" pitchFamily="2" charset="-122"/>
            </a:endParaRPr>
          </a:p>
        </p:txBody>
      </p:sp>
      <p:sp>
        <p:nvSpPr>
          <p:cNvPr id="57366" name="Text Box 56"/>
          <p:cNvSpPr txBox="1"/>
          <p:nvPr/>
        </p:nvSpPr>
        <p:spPr>
          <a:xfrm>
            <a:off x="5791200" y="4606925"/>
            <a:ext cx="762000" cy="466725"/>
          </a:xfrm>
          <a:prstGeom prst="rect">
            <a:avLst/>
          </a:prstGeom>
          <a:noFill/>
          <a:ln w="9525"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b="1" dirty="0">
                <a:solidFill>
                  <a:srgbClr val="FF3300"/>
                </a:solidFill>
                <a:latin typeface="Times New Roman" panose="02020603050405020304" pitchFamily="18" charset="0"/>
                <a:ea typeface="宋体" panose="02010600030101010101" pitchFamily="2" charset="-122"/>
              </a:rPr>
              <a:t>5</a:t>
            </a:r>
            <a:endParaRPr lang="en-US" altLang="zh-CN" b="1" dirty="0">
              <a:solidFill>
                <a:srgbClr val="FF3300"/>
              </a:solidFill>
              <a:latin typeface="Times New Roman" panose="02020603050405020304" pitchFamily="18" charset="0"/>
              <a:ea typeface="宋体" panose="02010600030101010101" pitchFamily="2" charset="-122"/>
            </a:endParaRPr>
          </a:p>
        </p:txBody>
      </p:sp>
      <p:sp>
        <p:nvSpPr>
          <p:cNvPr id="57367" name="Text Box 57"/>
          <p:cNvSpPr txBox="1"/>
          <p:nvPr/>
        </p:nvSpPr>
        <p:spPr>
          <a:xfrm>
            <a:off x="6553200" y="4606925"/>
            <a:ext cx="762000" cy="466725"/>
          </a:xfrm>
          <a:prstGeom prst="rect">
            <a:avLst/>
          </a:prstGeom>
          <a:noFill/>
          <a:ln w="9525"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b="1" dirty="0">
                <a:solidFill>
                  <a:srgbClr val="FF3300"/>
                </a:solidFill>
                <a:latin typeface="Times New Roman" panose="02020603050405020304" pitchFamily="18" charset="0"/>
                <a:ea typeface="宋体" panose="02010600030101010101" pitchFamily="2" charset="-122"/>
              </a:rPr>
              <a:t>13</a:t>
            </a:r>
            <a:endParaRPr lang="en-US" altLang="zh-CN" b="1" dirty="0">
              <a:solidFill>
                <a:srgbClr val="FF3300"/>
              </a:solidFill>
              <a:latin typeface="Times New Roman" panose="02020603050405020304" pitchFamily="18" charset="0"/>
              <a:ea typeface="宋体" panose="02010600030101010101" pitchFamily="2" charset="-122"/>
            </a:endParaRPr>
          </a:p>
        </p:txBody>
      </p:sp>
      <p:sp>
        <p:nvSpPr>
          <p:cNvPr id="57368" name="Freeform 58"/>
          <p:cNvSpPr/>
          <p:nvPr/>
        </p:nvSpPr>
        <p:spPr>
          <a:xfrm>
            <a:off x="1600200" y="5064125"/>
            <a:ext cx="1524000" cy="381000"/>
          </a:xfrm>
          <a:custGeom>
            <a:avLst/>
            <a:gdLst/>
            <a:ahLst/>
            <a:cxnLst>
              <a:cxn ang="0">
                <a:pos x="0" y="0"/>
              </a:cxn>
              <a:cxn ang="0">
                <a:pos x="0" y="2147483646"/>
              </a:cxn>
              <a:cxn ang="0">
                <a:pos x="2147483646" y="2147483646"/>
              </a:cxn>
              <a:cxn ang="0">
                <a:pos x="2147483646" y="0"/>
              </a:cxn>
            </a:cxnLst>
            <a:rect l="0" t="0" r="0" b="0"/>
            <a:pathLst>
              <a:path w="864" h="240">
                <a:moveTo>
                  <a:pt x="0" y="0"/>
                </a:moveTo>
                <a:lnTo>
                  <a:pt x="0" y="240"/>
                </a:lnTo>
                <a:lnTo>
                  <a:pt x="864" y="240"/>
                </a:lnTo>
                <a:lnTo>
                  <a:pt x="864" y="0"/>
                </a:lnTo>
              </a:path>
            </a:pathLst>
          </a:custGeom>
          <a:noFill/>
          <a:ln w="9525" cap="flat" cmpd="sng">
            <a:solidFill>
              <a:schemeClr val="tx1">
                <a:alpha val="100000"/>
              </a:schemeClr>
            </a:solidFill>
            <a:prstDash val="solid"/>
            <a:bevel/>
            <a:headEnd type="triangle" w="med" len="med"/>
            <a:tailEnd type="triangle" w="med" len="med"/>
          </a:ln>
        </p:spPr>
        <p:txBody>
          <a:bodyPr/>
          <a:lstStyle/>
          <a:p>
            <a:endParaRPr lang="zh-CN" altLang="en-US"/>
          </a:p>
        </p:txBody>
      </p:sp>
      <p:sp>
        <p:nvSpPr>
          <p:cNvPr id="57369" name="Freeform 59"/>
          <p:cNvSpPr/>
          <p:nvPr/>
        </p:nvSpPr>
        <p:spPr>
          <a:xfrm>
            <a:off x="4876800" y="1698625"/>
            <a:ext cx="1143000" cy="698500"/>
          </a:xfrm>
          <a:custGeom>
            <a:avLst/>
            <a:gdLst/>
            <a:ahLst/>
            <a:cxnLst>
              <a:cxn ang="0">
                <a:pos x="0" y="2147483646"/>
              </a:cxn>
              <a:cxn ang="0">
                <a:pos x="2147483646" y="2147483646"/>
              </a:cxn>
              <a:cxn ang="0">
                <a:pos x="2147483646" y="2147483646"/>
              </a:cxn>
              <a:cxn ang="0">
                <a:pos x="2147483646" y="2147483646"/>
              </a:cxn>
              <a:cxn ang="0">
                <a:pos x="2147483646" y="2147483646"/>
              </a:cxn>
              <a:cxn ang="0">
                <a:pos x="2147483646" y="2147483646"/>
              </a:cxn>
            </a:cxnLst>
            <a:rect l="0" t="0" r="0" b="0"/>
            <a:pathLst>
              <a:path w="720" h="440">
                <a:moveTo>
                  <a:pt x="0" y="8"/>
                </a:moveTo>
                <a:cubicBezTo>
                  <a:pt x="60" y="4"/>
                  <a:pt x="120" y="0"/>
                  <a:pt x="192" y="8"/>
                </a:cubicBezTo>
                <a:cubicBezTo>
                  <a:pt x="264" y="16"/>
                  <a:pt x="368" y="32"/>
                  <a:pt x="432" y="56"/>
                </a:cubicBezTo>
                <a:cubicBezTo>
                  <a:pt x="496" y="80"/>
                  <a:pt x="536" y="112"/>
                  <a:pt x="576" y="152"/>
                </a:cubicBezTo>
                <a:cubicBezTo>
                  <a:pt x="616" y="192"/>
                  <a:pt x="648" y="248"/>
                  <a:pt x="672" y="296"/>
                </a:cubicBezTo>
                <a:cubicBezTo>
                  <a:pt x="696" y="344"/>
                  <a:pt x="708" y="392"/>
                  <a:pt x="720" y="440"/>
                </a:cubicBezTo>
              </a:path>
            </a:pathLst>
          </a:custGeom>
          <a:noFill/>
          <a:ln w="9525" cap="flat" cmpd="sng">
            <a:solidFill>
              <a:srgbClr val="FF3300">
                <a:alpha val="100000"/>
              </a:srgbClr>
            </a:solidFill>
            <a:prstDash val="solid"/>
            <a:bevel/>
            <a:headEnd type="triangle" w="med" len="med"/>
            <a:tailEnd type="triangle" w="med" len="med"/>
          </a:ln>
        </p:spPr>
        <p:txBody>
          <a:bodyPr/>
          <a:lstStyle/>
          <a:p>
            <a:endParaRPr lang="zh-CN" altLang="en-US"/>
          </a:p>
        </p:txBody>
      </p:sp>
      <p:sp>
        <p:nvSpPr>
          <p:cNvPr id="52250" name="Rectangle 2"/>
          <p:cNvSpPr txBox="1">
            <a:spLocks noChangeArrowheads="1"/>
          </p:cNvSpPr>
          <p:nvPr/>
        </p:nvSpPr>
        <p:spPr bwMode="auto">
          <a:xfrm>
            <a:off x="744538" y="260350"/>
            <a:ext cx="7643813" cy="574675"/>
          </a:xfrm>
          <a:prstGeom prst="rect">
            <a:avLst/>
          </a:prstGeom>
          <a:noFill/>
          <a:ln>
            <a:noFill/>
          </a:ln>
        </p:spPr>
        <p:txBody>
          <a:bodyPr anchor="ctr"/>
          <a:lstStyle>
            <a:lvl1pPr algn="l" eaLnBrk="0" hangingPunct="0">
              <a:spcBef>
                <a:spcPct val="10000"/>
              </a:spcBef>
              <a:buFont typeface="Wingdings" panose="05000000000000000000" pitchFamily="2" charset="2"/>
              <a:buChar char="l"/>
              <a:defRPr sz="2400">
                <a:solidFill>
                  <a:schemeClr val="tx1"/>
                </a:solidFill>
                <a:latin typeface="Calibri" panose="020F0502020204030204" pitchFamily="34" charset="0"/>
                <a:ea typeface="黑体" panose="02010609060101010101" pitchFamily="49" charset="-122"/>
              </a:defRPr>
            </a:lvl1pPr>
            <a:lvl2pPr marL="742950" indent="-285750" algn="l" eaLnBrk="0" hangingPunct="0">
              <a:spcBef>
                <a:spcPct val="10000"/>
              </a:spcBef>
              <a:buFont typeface="Wingdings" panose="05000000000000000000" pitchFamily="2" charset="2"/>
              <a:buChar char="Ø"/>
              <a:defRPr sz="24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1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gn="l" eaLnBrk="0" hangingPunct="0">
              <a:spcBef>
                <a:spcPct val="10000"/>
              </a:spcBef>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10000"/>
              </a:spcBef>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9pPr>
          </a:lstStyle>
          <a:p>
            <a:pPr marL="0" marR="0" lvl="0" indent="0" algn="l" defTabSz="914400" rtl="0" eaLnBrk="0" fontAlgn="base" latinLnBrk="0" hangingPunct="0">
              <a:lnSpc>
                <a:spcPct val="100000"/>
              </a:lnSpc>
              <a:buClrTx/>
              <a:buSzTx/>
              <a:buFontTx/>
              <a:buNone/>
              <a:defRPr/>
            </a:pPr>
            <a:r>
              <a:rPr lang="en-US" altLang="zh-CN" kern="0" noProof="0" dirty="0">
                <a:ln>
                  <a:noFill/>
                </a:ln>
                <a:effectLst>
                  <a:outerShdw blurRad="38100" dist="38100" dir="2700000" algn="tl">
                    <a:srgbClr val="C0C0C0"/>
                  </a:outerShdw>
                </a:effectLst>
                <a:uLnTx/>
                <a:uFillTx/>
                <a:latin typeface="+mj-lt"/>
                <a:ea typeface="+mj-ea"/>
                <a:cs typeface="+mj-cs"/>
                <a:sym typeface="+mn-ea"/>
              </a:rPr>
              <a:t>8.4 </a:t>
            </a:r>
            <a:r>
              <a:rPr lang="zh-CN" altLang="en-US" kern="0" noProof="0" dirty="0">
                <a:ln>
                  <a:noFill/>
                </a:ln>
                <a:effectLst>
                  <a:outerShdw blurRad="38100" dist="38100" dir="2700000" algn="tl">
                    <a:srgbClr val="C0C0C0"/>
                  </a:outerShdw>
                </a:effectLst>
                <a:uLnTx/>
                <a:uFillTx/>
                <a:latin typeface="+mj-lt"/>
                <a:ea typeface="+mj-ea"/>
                <a:cs typeface="+mj-cs"/>
                <a:sym typeface="+mn-ea"/>
              </a:rPr>
              <a:t>选择排序</a:t>
            </a:r>
            <a:r>
              <a:rPr lang="en-US" altLang="zh-CN" kern="0" noProof="0" dirty="0">
                <a:ln>
                  <a:noFill/>
                </a:ln>
                <a:effectLst>
                  <a:outerShdw blurRad="38100" dist="38100" dir="2700000" algn="tl">
                    <a:srgbClr val="C0C0C0"/>
                  </a:outerShdw>
                </a:effectLst>
                <a:uLnTx/>
                <a:uFillTx/>
                <a:latin typeface="+mj-lt"/>
                <a:ea typeface="+mj-ea"/>
                <a:cs typeface="+mj-cs"/>
                <a:sym typeface="+mn-ea"/>
              </a:rPr>
              <a:t>--</a:t>
            </a:r>
            <a:r>
              <a:rPr lang="zh-CN" altLang="en-US" sz="2000" kern="0" noProof="0" dirty="0">
                <a:ln>
                  <a:noFill/>
                </a:ln>
                <a:effectLst>
                  <a:outerShdw blurRad="38100" dist="38100" dir="2700000" algn="tl">
                    <a:srgbClr val="C0C0C0"/>
                  </a:outerShdw>
                </a:effectLst>
                <a:uLnTx/>
                <a:uFillTx/>
                <a:latin typeface="+mj-lt"/>
                <a:ea typeface="+mj-ea"/>
                <a:cs typeface="+mj-cs"/>
                <a:sym typeface="+mn-ea"/>
              </a:rPr>
              <a:t>堆排序</a:t>
            </a:r>
            <a:endParaRPr kumimoji="0" lang="zh-CN" altLang="en-US" sz="20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cs typeface="+mn-cs"/>
              <a:sym typeface="+mn-ea"/>
            </a:endParaRPr>
          </a:p>
        </p:txBody>
      </p:sp>
      <p:sp>
        <p:nvSpPr>
          <p:cNvPr id="57371" name="Text Box 35"/>
          <p:cNvSpPr txBox="1"/>
          <p:nvPr/>
        </p:nvSpPr>
        <p:spPr>
          <a:xfrm>
            <a:off x="4191000" y="1482725"/>
            <a:ext cx="609600" cy="466725"/>
          </a:xfrm>
          <a:prstGeom prst="rect">
            <a:avLst/>
          </a:prstGeom>
          <a:solidFill>
            <a:srgbClr val="DCE6F2"/>
          </a:solidFill>
          <a:ln w="9525"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5000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42</a:t>
            </a:r>
            <a:endParaRPr lang="en-US" altLang="zh-CN" b="1" dirty="0">
              <a:latin typeface="Times New Roman" panose="02020603050405020304" pitchFamily="18" charset="0"/>
              <a:ea typeface="宋体" panose="02010600030101010101" pitchFamily="2" charset="-122"/>
            </a:endParaRPr>
          </a:p>
        </p:txBody>
      </p:sp>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8370" name="Text Box 124"/>
          <p:cNvSpPr txBox="1"/>
          <p:nvPr/>
        </p:nvSpPr>
        <p:spPr>
          <a:xfrm>
            <a:off x="4191000" y="1444625"/>
            <a:ext cx="609600" cy="457200"/>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91</a:t>
            </a:r>
            <a:endParaRPr lang="en-US" altLang="zh-CN" b="1" dirty="0">
              <a:latin typeface="Times New Roman" panose="02020603050405020304" pitchFamily="18" charset="0"/>
              <a:ea typeface="宋体" panose="02010600030101010101" pitchFamily="2" charset="-122"/>
            </a:endParaRPr>
          </a:p>
        </p:txBody>
      </p:sp>
      <p:sp>
        <p:nvSpPr>
          <p:cNvPr id="58371" name="Text Box 125"/>
          <p:cNvSpPr txBox="1"/>
          <p:nvPr/>
        </p:nvSpPr>
        <p:spPr>
          <a:xfrm>
            <a:off x="2819400" y="2206625"/>
            <a:ext cx="609600" cy="457200"/>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88</a:t>
            </a:r>
            <a:endParaRPr lang="en-US" altLang="zh-CN" b="1" dirty="0">
              <a:latin typeface="Times New Roman" panose="02020603050405020304" pitchFamily="18" charset="0"/>
              <a:ea typeface="宋体" panose="02010600030101010101" pitchFamily="2" charset="-122"/>
            </a:endParaRPr>
          </a:p>
        </p:txBody>
      </p:sp>
      <p:sp>
        <p:nvSpPr>
          <p:cNvPr id="58372" name="Text Box 126"/>
          <p:cNvSpPr txBox="1"/>
          <p:nvPr/>
        </p:nvSpPr>
        <p:spPr>
          <a:xfrm>
            <a:off x="5638800" y="2206625"/>
            <a:ext cx="609600" cy="457200"/>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42</a:t>
            </a:r>
            <a:endParaRPr lang="en-US" altLang="zh-CN" b="1" dirty="0">
              <a:latin typeface="Times New Roman" panose="02020603050405020304" pitchFamily="18" charset="0"/>
              <a:ea typeface="宋体" panose="02010600030101010101" pitchFamily="2" charset="-122"/>
            </a:endParaRPr>
          </a:p>
        </p:txBody>
      </p:sp>
      <p:sp>
        <p:nvSpPr>
          <p:cNvPr id="58373" name="Text Box 127"/>
          <p:cNvSpPr txBox="1"/>
          <p:nvPr/>
        </p:nvSpPr>
        <p:spPr>
          <a:xfrm>
            <a:off x="1981200" y="2892425"/>
            <a:ext cx="609600" cy="457200"/>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23</a:t>
            </a:r>
            <a:endParaRPr lang="en-US" altLang="zh-CN" b="1" dirty="0">
              <a:latin typeface="Times New Roman" panose="02020603050405020304" pitchFamily="18" charset="0"/>
              <a:ea typeface="宋体" panose="02010600030101010101" pitchFamily="2" charset="-122"/>
            </a:endParaRPr>
          </a:p>
        </p:txBody>
      </p:sp>
      <p:sp>
        <p:nvSpPr>
          <p:cNvPr id="58374" name="Text Box 128"/>
          <p:cNvSpPr txBox="1"/>
          <p:nvPr/>
        </p:nvSpPr>
        <p:spPr>
          <a:xfrm>
            <a:off x="3505200" y="2892425"/>
            <a:ext cx="609600" cy="457200"/>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24</a:t>
            </a:r>
            <a:endParaRPr lang="en-US" altLang="zh-CN" b="1" dirty="0">
              <a:latin typeface="Times New Roman" panose="02020603050405020304" pitchFamily="18" charset="0"/>
              <a:ea typeface="宋体" panose="02010600030101010101" pitchFamily="2" charset="-122"/>
            </a:endParaRPr>
          </a:p>
        </p:txBody>
      </p:sp>
      <p:sp>
        <p:nvSpPr>
          <p:cNvPr id="58375" name="Text Box 129"/>
          <p:cNvSpPr txBox="1"/>
          <p:nvPr/>
        </p:nvSpPr>
        <p:spPr>
          <a:xfrm>
            <a:off x="4800600" y="2892425"/>
            <a:ext cx="609600" cy="457200"/>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16</a:t>
            </a:r>
            <a:endParaRPr lang="en-US" altLang="zh-CN" b="1" dirty="0">
              <a:latin typeface="Times New Roman" panose="02020603050405020304" pitchFamily="18" charset="0"/>
              <a:ea typeface="宋体" panose="02010600030101010101" pitchFamily="2" charset="-122"/>
            </a:endParaRPr>
          </a:p>
        </p:txBody>
      </p:sp>
      <p:sp>
        <p:nvSpPr>
          <p:cNvPr id="58376" name="Text Box 130"/>
          <p:cNvSpPr txBox="1"/>
          <p:nvPr/>
        </p:nvSpPr>
        <p:spPr>
          <a:xfrm>
            <a:off x="6477000" y="2892425"/>
            <a:ext cx="609600" cy="457200"/>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5</a:t>
            </a:r>
            <a:endParaRPr lang="en-US" altLang="zh-CN" b="1" dirty="0">
              <a:latin typeface="Times New Roman" panose="02020603050405020304" pitchFamily="18" charset="0"/>
              <a:ea typeface="宋体" panose="02010600030101010101" pitchFamily="2" charset="-122"/>
            </a:endParaRPr>
          </a:p>
        </p:txBody>
      </p:sp>
      <p:sp>
        <p:nvSpPr>
          <p:cNvPr id="58377" name="Text Box 131"/>
          <p:cNvSpPr txBox="1"/>
          <p:nvPr/>
        </p:nvSpPr>
        <p:spPr>
          <a:xfrm>
            <a:off x="1143000" y="3654425"/>
            <a:ext cx="609600" cy="457200"/>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13</a:t>
            </a:r>
            <a:endParaRPr lang="en-US" altLang="zh-CN" b="1" dirty="0">
              <a:latin typeface="Times New Roman" panose="02020603050405020304" pitchFamily="18" charset="0"/>
              <a:ea typeface="宋体" panose="02010600030101010101" pitchFamily="2" charset="-122"/>
            </a:endParaRPr>
          </a:p>
        </p:txBody>
      </p:sp>
      <p:sp>
        <p:nvSpPr>
          <p:cNvPr id="58378" name="Line 132"/>
          <p:cNvSpPr/>
          <p:nvPr/>
        </p:nvSpPr>
        <p:spPr>
          <a:xfrm flipH="1">
            <a:off x="3200400" y="1825625"/>
            <a:ext cx="1066800" cy="457200"/>
          </a:xfrm>
          <a:prstGeom prst="line">
            <a:avLst/>
          </a:prstGeom>
          <a:ln w="9525" cap="flat" cmpd="sng">
            <a:solidFill>
              <a:schemeClr val="tx1"/>
            </a:solidFill>
            <a:prstDash val="solid"/>
            <a:headEnd type="none" w="med" len="med"/>
            <a:tailEnd type="none" w="med" len="med"/>
          </a:ln>
        </p:spPr>
      </p:sp>
      <p:sp>
        <p:nvSpPr>
          <p:cNvPr id="58379" name="Line 133"/>
          <p:cNvSpPr/>
          <p:nvPr/>
        </p:nvSpPr>
        <p:spPr>
          <a:xfrm>
            <a:off x="4648200" y="1825625"/>
            <a:ext cx="1066800" cy="457200"/>
          </a:xfrm>
          <a:prstGeom prst="line">
            <a:avLst/>
          </a:prstGeom>
          <a:ln w="9525" cap="flat" cmpd="sng">
            <a:solidFill>
              <a:schemeClr val="tx1"/>
            </a:solidFill>
            <a:prstDash val="solid"/>
            <a:headEnd type="none" w="med" len="med"/>
            <a:tailEnd type="none" w="med" len="med"/>
          </a:ln>
        </p:spPr>
      </p:sp>
      <p:sp>
        <p:nvSpPr>
          <p:cNvPr id="58380" name="Line 134"/>
          <p:cNvSpPr/>
          <p:nvPr/>
        </p:nvSpPr>
        <p:spPr>
          <a:xfrm flipH="1">
            <a:off x="2286000" y="2587625"/>
            <a:ext cx="533400" cy="381000"/>
          </a:xfrm>
          <a:prstGeom prst="line">
            <a:avLst/>
          </a:prstGeom>
          <a:ln w="9525" cap="flat" cmpd="sng">
            <a:solidFill>
              <a:schemeClr val="tx1"/>
            </a:solidFill>
            <a:prstDash val="solid"/>
            <a:headEnd type="none" w="med" len="med"/>
            <a:tailEnd type="none" w="med" len="med"/>
          </a:ln>
        </p:spPr>
      </p:sp>
      <p:sp>
        <p:nvSpPr>
          <p:cNvPr id="58381" name="Line 135"/>
          <p:cNvSpPr/>
          <p:nvPr/>
        </p:nvSpPr>
        <p:spPr>
          <a:xfrm>
            <a:off x="3276600" y="2587625"/>
            <a:ext cx="457200" cy="381000"/>
          </a:xfrm>
          <a:prstGeom prst="line">
            <a:avLst/>
          </a:prstGeom>
          <a:ln w="9525" cap="flat" cmpd="sng">
            <a:solidFill>
              <a:schemeClr val="tx1"/>
            </a:solidFill>
            <a:prstDash val="solid"/>
            <a:headEnd type="none" w="med" len="med"/>
            <a:tailEnd type="none" w="med" len="med"/>
          </a:ln>
        </p:spPr>
      </p:sp>
      <p:sp>
        <p:nvSpPr>
          <p:cNvPr id="58382" name="Line 136"/>
          <p:cNvSpPr/>
          <p:nvPr/>
        </p:nvSpPr>
        <p:spPr>
          <a:xfrm flipH="1">
            <a:off x="5257800" y="2587625"/>
            <a:ext cx="533400" cy="381000"/>
          </a:xfrm>
          <a:prstGeom prst="line">
            <a:avLst/>
          </a:prstGeom>
          <a:ln w="9525" cap="flat" cmpd="sng">
            <a:solidFill>
              <a:schemeClr val="tx1"/>
            </a:solidFill>
            <a:prstDash val="solid"/>
            <a:headEnd type="none" w="med" len="med"/>
            <a:tailEnd type="none" w="med" len="med"/>
          </a:ln>
        </p:spPr>
      </p:sp>
      <p:sp>
        <p:nvSpPr>
          <p:cNvPr id="58383" name="Line 137"/>
          <p:cNvSpPr/>
          <p:nvPr/>
        </p:nvSpPr>
        <p:spPr>
          <a:xfrm>
            <a:off x="6096000" y="2587625"/>
            <a:ext cx="457200" cy="381000"/>
          </a:xfrm>
          <a:prstGeom prst="line">
            <a:avLst/>
          </a:prstGeom>
          <a:ln w="9525" cap="flat" cmpd="sng">
            <a:solidFill>
              <a:schemeClr val="tx1"/>
            </a:solidFill>
            <a:prstDash val="solid"/>
            <a:headEnd type="none" w="med" len="med"/>
            <a:tailEnd type="none" w="med" len="med"/>
          </a:ln>
        </p:spPr>
      </p:sp>
      <p:sp>
        <p:nvSpPr>
          <p:cNvPr id="58384" name="Line 138"/>
          <p:cNvSpPr/>
          <p:nvPr/>
        </p:nvSpPr>
        <p:spPr>
          <a:xfrm flipH="1">
            <a:off x="1447800" y="3273425"/>
            <a:ext cx="609600" cy="457200"/>
          </a:xfrm>
          <a:prstGeom prst="line">
            <a:avLst/>
          </a:prstGeom>
          <a:ln w="9525" cap="flat" cmpd="sng">
            <a:solidFill>
              <a:schemeClr val="tx1"/>
            </a:solidFill>
            <a:prstDash val="solid"/>
            <a:headEnd type="none" w="med" len="med"/>
            <a:tailEnd type="none" w="med" len="med"/>
          </a:ln>
        </p:spPr>
      </p:sp>
      <p:sp>
        <p:nvSpPr>
          <p:cNvPr id="58385" name="Text Box 139"/>
          <p:cNvSpPr txBox="1"/>
          <p:nvPr/>
        </p:nvSpPr>
        <p:spPr>
          <a:xfrm>
            <a:off x="1219200" y="4568825"/>
            <a:ext cx="762000" cy="466725"/>
          </a:xfrm>
          <a:prstGeom prst="rect">
            <a:avLst/>
          </a:prstGeom>
          <a:noFill/>
          <a:ln w="9525"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b="1" dirty="0">
                <a:solidFill>
                  <a:srgbClr val="FF3300"/>
                </a:solidFill>
                <a:latin typeface="Times New Roman" panose="02020603050405020304" pitchFamily="18" charset="0"/>
                <a:ea typeface="宋体" panose="02010600030101010101" pitchFamily="2" charset="-122"/>
              </a:rPr>
              <a:t>91</a:t>
            </a:r>
            <a:endParaRPr lang="en-US" altLang="zh-CN" b="1" dirty="0">
              <a:solidFill>
                <a:srgbClr val="FF3300"/>
              </a:solidFill>
              <a:latin typeface="Times New Roman" panose="02020603050405020304" pitchFamily="18" charset="0"/>
              <a:ea typeface="宋体" panose="02010600030101010101" pitchFamily="2" charset="-122"/>
            </a:endParaRPr>
          </a:p>
        </p:txBody>
      </p:sp>
      <p:sp>
        <p:nvSpPr>
          <p:cNvPr id="58386" name="Text Box 140"/>
          <p:cNvSpPr txBox="1"/>
          <p:nvPr/>
        </p:nvSpPr>
        <p:spPr>
          <a:xfrm>
            <a:off x="1981200" y="4568825"/>
            <a:ext cx="762000" cy="466725"/>
          </a:xfrm>
          <a:prstGeom prst="rect">
            <a:avLst/>
          </a:prstGeom>
          <a:noFill/>
          <a:ln w="9525"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b="1" dirty="0">
                <a:solidFill>
                  <a:srgbClr val="FF3300"/>
                </a:solidFill>
                <a:latin typeface="Times New Roman" panose="02020603050405020304" pitchFamily="18" charset="0"/>
                <a:ea typeface="宋体" panose="02010600030101010101" pitchFamily="2" charset="-122"/>
              </a:rPr>
              <a:t>88</a:t>
            </a:r>
            <a:endParaRPr lang="en-US" altLang="zh-CN" b="1" dirty="0">
              <a:solidFill>
                <a:srgbClr val="FF3300"/>
              </a:solidFill>
              <a:latin typeface="Times New Roman" panose="02020603050405020304" pitchFamily="18" charset="0"/>
              <a:ea typeface="宋体" panose="02010600030101010101" pitchFamily="2" charset="-122"/>
            </a:endParaRPr>
          </a:p>
        </p:txBody>
      </p:sp>
      <p:sp>
        <p:nvSpPr>
          <p:cNvPr id="58387" name="Text Box 141"/>
          <p:cNvSpPr txBox="1"/>
          <p:nvPr/>
        </p:nvSpPr>
        <p:spPr>
          <a:xfrm>
            <a:off x="2743200" y="4568825"/>
            <a:ext cx="762000" cy="466725"/>
          </a:xfrm>
          <a:prstGeom prst="rect">
            <a:avLst/>
          </a:prstGeom>
          <a:noFill/>
          <a:ln w="9525"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b="1" dirty="0">
                <a:solidFill>
                  <a:srgbClr val="FF3300"/>
                </a:solidFill>
                <a:latin typeface="Times New Roman" panose="02020603050405020304" pitchFamily="18" charset="0"/>
                <a:ea typeface="宋体" panose="02010600030101010101" pitchFamily="2" charset="-122"/>
              </a:rPr>
              <a:t>42</a:t>
            </a:r>
            <a:endParaRPr lang="en-US" altLang="zh-CN" b="1" dirty="0">
              <a:solidFill>
                <a:srgbClr val="FF3300"/>
              </a:solidFill>
              <a:latin typeface="Times New Roman" panose="02020603050405020304" pitchFamily="18" charset="0"/>
              <a:ea typeface="宋体" panose="02010600030101010101" pitchFamily="2" charset="-122"/>
            </a:endParaRPr>
          </a:p>
        </p:txBody>
      </p:sp>
      <p:sp>
        <p:nvSpPr>
          <p:cNvPr id="58388" name="Text Box 142"/>
          <p:cNvSpPr txBox="1"/>
          <p:nvPr/>
        </p:nvSpPr>
        <p:spPr>
          <a:xfrm>
            <a:off x="3505200" y="4568825"/>
            <a:ext cx="762000" cy="466725"/>
          </a:xfrm>
          <a:prstGeom prst="rect">
            <a:avLst/>
          </a:prstGeom>
          <a:noFill/>
          <a:ln w="9525"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b="1" dirty="0">
                <a:solidFill>
                  <a:srgbClr val="FF3300"/>
                </a:solidFill>
                <a:latin typeface="Times New Roman" panose="02020603050405020304" pitchFamily="18" charset="0"/>
                <a:ea typeface="宋体" panose="02010600030101010101" pitchFamily="2" charset="-122"/>
              </a:rPr>
              <a:t>23</a:t>
            </a:r>
            <a:endParaRPr lang="en-US" altLang="zh-CN" b="1" dirty="0">
              <a:solidFill>
                <a:srgbClr val="FF3300"/>
              </a:solidFill>
              <a:latin typeface="Times New Roman" panose="02020603050405020304" pitchFamily="18" charset="0"/>
              <a:ea typeface="宋体" panose="02010600030101010101" pitchFamily="2" charset="-122"/>
            </a:endParaRPr>
          </a:p>
        </p:txBody>
      </p:sp>
      <p:sp>
        <p:nvSpPr>
          <p:cNvPr id="58389" name="Text Box 143"/>
          <p:cNvSpPr txBox="1"/>
          <p:nvPr/>
        </p:nvSpPr>
        <p:spPr>
          <a:xfrm>
            <a:off x="4267200" y="4568825"/>
            <a:ext cx="762000" cy="466725"/>
          </a:xfrm>
          <a:prstGeom prst="rect">
            <a:avLst/>
          </a:prstGeom>
          <a:noFill/>
          <a:ln w="9525"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b="1" dirty="0">
                <a:solidFill>
                  <a:srgbClr val="FF3300"/>
                </a:solidFill>
                <a:latin typeface="Times New Roman" panose="02020603050405020304" pitchFamily="18" charset="0"/>
                <a:ea typeface="宋体" panose="02010600030101010101" pitchFamily="2" charset="-122"/>
              </a:rPr>
              <a:t>24</a:t>
            </a:r>
            <a:endParaRPr lang="en-US" altLang="zh-CN" b="1" dirty="0">
              <a:solidFill>
                <a:srgbClr val="FF3300"/>
              </a:solidFill>
              <a:latin typeface="Times New Roman" panose="02020603050405020304" pitchFamily="18" charset="0"/>
              <a:ea typeface="宋体" panose="02010600030101010101" pitchFamily="2" charset="-122"/>
            </a:endParaRPr>
          </a:p>
        </p:txBody>
      </p:sp>
      <p:sp>
        <p:nvSpPr>
          <p:cNvPr id="58390" name="Text Box 144"/>
          <p:cNvSpPr txBox="1"/>
          <p:nvPr/>
        </p:nvSpPr>
        <p:spPr>
          <a:xfrm>
            <a:off x="5029200" y="4568825"/>
            <a:ext cx="762000" cy="466725"/>
          </a:xfrm>
          <a:prstGeom prst="rect">
            <a:avLst/>
          </a:prstGeom>
          <a:noFill/>
          <a:ln w="9525"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b="1" dirty="0">
                <a:solidFill>
                  <a:srgbClr val="FF3300"/>
                </a:solidFill>
                <a:latin typeface="Times New Roman" panose="02020603050405020304" pitchFamily="18" charset="0"/>
                <a:ea typeface="宋体" panose="02010600030101010101" pitchFamily="2" charset="-122"/>
              </a:rPr>
              <a:t>16</a:t>
            </a:r>
            <a:endParaRPr lang="en-US" altLang="zh-CN" b="1" dirty="0">
              <a:solidFill>
                <a:srgbClr val="FF3300"/>
              </a:solidFill>
              <a:latin typeface="Times New Roman" panose="02020603050405020304" pitchFamily="18" charset="0"/>
              <a:ea typeface="宋体" panose="02010600030101010101" pitchFamily="2" charset="-122"/>
            </a:endParaRPr>
          </a:p>
        </p:txBody>
      </p:sp>
      <p:sp>
        <p:nvSpPr>
          <p:cNvPr id="58391" name="Text Box 145"/>
          <p:cNvSpPr txBox="1"/>
          <p:nvPr/>
        </p:nvSpPr>
        <p:spPr>
          <a:xfrm>
            <a:off x="5791200" y="4568825"/>
            <a:ext cx="762000" cy="466725"/>
          </a:xfrm>
          <a:prstGeom prst="rect">
            <a:avLst/>
          </a:prstGeom>
          <a:noFill/>
          <a:ln w="9525"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b="1" dirty="0">
                <a:solidFill>
                  <a:srgbClr val="FF3300"/>
                </a:solidFill>
                <a:latin typeface="Times New Roman" panose="02020603050405020304" pitchFamily="18" charset="0"/>
                <a:ea typeface="宋体" panose="02010600030101010101" pitchFamily="2" charset="-122"/>
              </a:rPr>
              <a:t>5</a:t>
            </a:r>
            <a:endParaRPr lang="en-US" altLang="zh-CN" b="1" dirty="0">
              <a:solidFill>
                <a:srgbClr val="FF3300"/>
              </a:solidFill>
              <a:latin typeface="Times New Roman" panose="02020603050405020304" pitchFamily="18" charset="0"/>
              <a:ea typeface="宋体" panose="02010600030101010101" pitchFamily="2" charset="-122"/>
            </a:endParaRPr>
          </a:p>
        </p:txBody>
      </p:sp>
      <p:sp>
        <p:nvSpPr>
          <p:cNvPr id="58392" name="Text Box 146"/>
          <p:cNvSpPr txBox="1"/>
          <p:nvPr/>
        </p:nvSpPr>
        <p:spPr>
          <a:xfrm>
            <a:off x="6553200" y="4568825"/>
            <a:ext cx="762000" cy="466725"/>
          </a:xfrm>
          <a:prstGeom prst="rect">
            <a:avLst/>
          </a:prstGeom>
          <a:noFill/>
          <a:ln w="9525"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b="1" dirty="0">
                <a:solidFill>
                  <a:srgbClr val="FF3300"/>
                </a:solidFill>
                <a:latin typeface="Times New Roman" panose="02020603050405020304" pitchFamily="18" charset="0"/>
                <a:ea typeface="宋体" panose="02010600030101010101" pitchFamily="2" charset="-122"/>
              </a:rPr>
              <a:t>13</a:t>
            </a:r>
            <a:endParaRPr lang="en-US" altLang="zh-CN" b="1" dirty="0">
              <a:solidFill>
                <a:srgbClr val="FF3300"/>
              </a:solidFill>
              <a:latin typeface="Times New Roman" panose="02020603050405020304" pitchFamily="18" charset="0"/>
              <a:ea typeface="宋体" panose="02010600030101010101" pitchFamily="2" charset="-122"/>
            </a:endParaRPr>
          </a:p>
        </p:txBody>
      </p:sp>
      <p:sp>
        <p:nvSpPr>
          <p:cNvPr id="58393" name="Text Box 147"/>
          <p:cNvSpPr txBox="1"/>
          <p:nvPr/>
        </p:nvSpPr>
        <p:spPr>
          <a:xfrm>
            <a:off x="2895600" y="5635625"/>
            <a:ext cx="2667000" cy="457200"/>
          </a:xfrm>
          <a:prstGeom prst="rect">
            <a:avLst/>
          </a:prstGeom>
          <a:noFill/>
          <a:ln w="9525">
            <a:noFill/>
          </a:ln>
        </p:spPr>
        <p:txBody>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381000" lvl="0" indent="-381000" algn="ctr" eaLnBrk="1" hangingPunct="1">
              <a:lnSpc>
                <a:spcPct val="110000"/>
              </a:lnSpc>
              <a:spcBef>
                <a:spcPct val="15000"/>
              </a:spcBef>
              <a:buClr>
                <a:schemeClr val="accent2"/>
              </a:buClr>
              <a:buNone/>
            </a:pPr>
            <a:r>
              <a:rPr lang="zh-CN" altLang="zh-CN" dirty="0">
                <a:latin typeface="Arial" panose="020B0604020202020204" pitchFamily="34" charset="0"/>
              </a:rPr>
              <a:t>建成的堆</a:t>
            </a:r>
            <a:endParaRPr lang="zh-CN" altLang="zh-CN" dirty="0">
              <a:latin typeface="Arial" panose="020B0604020202020204" pitchFamily="34" charset="0"/>
            </a:endParaRPr>
          </a:p>
        </p:txBody>
      </p:sp>
      <p:sp>
        <p:nvSpPr>
          <p:cNvPr id="53274" name="Rectangle 2"/>
          <p:cNvSpPr txBox="1">
            <a:spLocks noChangeArrowheads="1"/>
          </p:cNvSpPr>
          <p:nvPr/>
        </p:nvSpPr>
        <p:spPr bwMode="auto">
          <a:xfrm>
            <a:off x="744538" y="260350"/>
            <a:ext cx="7643813" cy="574675"/>
          </a:xfrm>
          <a:prstGeom prst="rect">
            <a:avLst/>
          </a:prstGeom>
          <a:noFill/>
          <a:ln>
            <a:noFill/>
          </a:ln>
        </p:spPr>
        <p:txBody>
          <a:bodyPr anchor="ctr"/>
          <a:lstStyle>
            <a:lvl1pPr algn="l" eaLnBrk="0" hangingPunct="0">
              <a:spcBef>
                <a:spcPct val="10000"/>
              </a:spcBef>
              <a:buFont typeface="Wingdings" panose="05000000000000000000" pitchFamily="2" charset="2"/>
              <a:buChar char="l"/>
              <a:defRPr sz="2400">
                <a:solidFill>
                  <a:schemeClr val="tx1"/>
                </a:solidFill>
                <a:latin typeface="Calibri" panose="020F0502020204030204" pitchFamily="34" charset="0"/>
                <a:ea typeface="黑体" panose="02010609060101010101" pitchFamily="49" charset="-122"/>
              </a:defRPr>
            </a:lvl1pPr>
            <a:lvl2pPr marL="742950" indent="-285750" algn="l" eaLnBrk="0" hangingPunct="0">
              <a:spcBef>
                <a:spcPct val="10000"/>
              </a:spcBef>
              <a:buFont typeface="Wingdings" panose="05000000000000000000" pitchFamily="2" charset="2"/>
              <a:buChar char="Ø"/>
              <a:defRPr sz="24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1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gn="l" eaLnBrk="0" hangingPunct="0">
              <a:spcBef>
                <a:spcPct val="10000"/>
              </a:spcBef>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10000"/>
              </a:spcBef>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9pPr>
          </a:lstStyle>
          <a:p>
            <a:pPr marL="0" marR="0" lvl="0" indent="0" algn="l" defTabSz="914400" rtl="0" eaLnBrk="0" fontAlgn="base" latinLnBrk="0" hangingPunct="0">
              <a:lnSpc>
                <a:spcPct val="100000"/>
              </a:lnSpc>
              <a:buClrTx/>
              <a:buSzTx/>
              <a:buFontTx/>
              <a:buNone/>
              <a:defRPr/>
            </a:pPr>
            <a:r>
              <a:rPr lang="en-US" altLang="zh-CN" kern="0" noProof="0" dirty="0">
                <a:ln>
                  <a:noFill/>
                </a:ln>
                <a:effectLst>
                  <a:outerShdw blurRad="38100" dist="38100" dir="2700000" algn="tl">
                    <a:srgbClr val="C0C0C0"/>
                  </a:outerShdw>
                </a:effectLst>
                <a:uLnTx/>
                <a:uFillTx/>
                <a:latin typeface="+mj-lt"/>
                <a:ea typeface="+mj-ea"/>
                <a:cs typeface="+mj-cs"/>
                <a:sym typeface="+mn-ea"/>
              </a:rPr>
              <a:t>8.4 </a:t>
            </a:r>
            <a:r>
              <a:rPr lang="zh-CN" altLang="en-US" kern="0" noProof="0" dirty="0">
                <a:ln>
                  <a:noFill/>
                </a:ln>
                <a:effectLst>
                  <a:outerShdw blurRad="38100" dist="38100" dir="2700000" algn="tl">
                    <a:srgbClr val="C0C0C0"/>
                  </a:outerShdw>
                </a:effectLst>
                <a:uLnTx/>
                <a:uFillTx/>
                <a:latin typeface="+mj-lt"/>
                <a:ea typeface="+mj-ea"/>
                <a:cs typeface="+mj-cs"/>
                <a:sym typeface="+mn-ea"/>
              </a:rPr>
              <a:t>选择排序</a:t>
            </a:r>
            <a:r>
              <a:rPr lang="en-US" altLang="zh-CN" kern="0" noProof="0" dirty="0">
                <a:ln>
                  <a:noFill/>
                </a:ln>
                <a:effectLst>
                  <a:outerShdw blurRad="38100" dist="38100" dir="2700000" algn="tl">
                    <a:srgbClr val="C0C0C0"/>
                  </a:outerShdw>
                </a:effectLst>
                <a:uLnTx/>
                <a:uFillTx/>
                <a:latin typeface="+mj-lt"/>
                <a:ea typeface="+mj-ea"/>
                <a:cs typeface="+mj-cs"/>
                <a:sym typeface="+mn-ea"/>
              </a:rPr>
              <a:t>--</a:t>
            </a:r>
            <a:r>
              <a:rPr lang="zh-CN" altLang="en-US" sz="2000" kern="0" noProof="0" dirty="0">
                <a:ln>
                  <a:noFill/>
                </a:ln>
                <a:effectLst>
                  <a:outerShdw blurRad="38100" dist="38100" dir="2700000" algn="tl">
                    <a:srgbClr val="C0C0C0"/>
                  </a:outerShdw>
                </a:effectLst>
                <a:uLnTx/>
                <a:uFillTx/>
                <a:latin typeface="+mj-lt"/>
                <a:ea typeface="+mj-ea"/>
                <a:cs typeface="+mj-cs"/>
                <a:sym typeface="+mn-ea"/>
              </a:rPr>
              <a:t>堆排序</a:t>
            </a:r>
            <a:endParaRPr kumimoji="0" lang="zh-CN" altLang="en-US" sz="20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cs typeface="+mn-cs"/>
              <a:sym typeface="+mn-ea"/>
            </a:endParaRPr>
          </a:p>
        </p:txBody>
      </p:sp>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ext Box 10"/>
          <p:cNvSpPr txBox="1"/>
          <p:nvPr/>
        </p:nvSpPr>
        <p:spPr>
          <a:xfrm>
            <a:off x="4191000" y="1441450"/>
            <a:ext cx="609600" cy="457200"/>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91</a:t>
            </a:r>
            <a:endParaRPr lang="en-US" altLang="zh-CN" b="1" dirty="0">
              <a:latin typeface="Times New Roman" panose="02020603050405020304" pitchFamily="18" charset="0"/>
              <a:ea typeface="宋体" panose="02010600030101010101" pitchFamily="2" charset="-122"/>
            </a:endParaRPr>
          </a:p>
        </p:txBody>
      </p:sp>
      <p:sp>
        <p:nvSpPr>
          <p:cNvPr id="59395" name="Text Box 11"/>
          <p:cNvSpPr txBox="1"/>
          <p:nvPr/>
        </p:nvSpPr>
        <p:spPr>
          <a:xfrm>
            <a:off x="2819400" y="2203450"/>
            <a:ext cx="609600" cy="457200"/>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88</a:t>
            </a:r>
            <a:endParaRPr lang="en-US" altLang="zh-CN" b="1" dirty="0">
              <a:latin typeface="Times New Roman" panose="02020603050405020304" pitchFamily="18" charset="0"/>
              <a:ea typeface="宋体" panose="02010600030101010101" pitchFamily="2" charset="-122"/>
            </a:endParaRPr>
          </a:p>
        </p:txBody>
      </p:sp>
      <p:sp>
        <p:nvSpPr>
          <p:cNvPr id="59396" name="Text Box 12"/>
          <p:cNvSpPr txBox="1"/>
          <p:nvPr/>
        </p:nvSpPr>
        <p:spPr>
          <a:xfrm>
            <a:off x="5638800" y="2203450"/>
            <a:ext cx="609600" cy="457200"/>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42</a:t>
            </a:r>
            <a:endParaRPr lang="en-US" altLang="zh-CN" b="1" dirty="0">
              <a:latin typeface="Times New Roman" panose="02020603050405020304" pitchFamily="18" charset="0"/>
              <a:ea typeface="宋体" panose="02010600030101010101" pitchFamily="2" charset="-122"/>
            </a:endParaRPr>
          </a:p>
        </p:txBody>
      </p:sp>
      <p:sp>
        <p:nvSpPr>
          <p:cNvPr id="59397" name="Text Box 13"/>
          <p:cNvSpPr txBox="1"/>
          <p:nvPr/>
        </p:nvSpPr>
        <p:spPr>
          <a:xfrm>
            <a:off x="1981200" y="2889250"/>
            <a:ext cx="609600" cy="457200"/>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23</a:t>
            </a:r>
            <a:endParaRPr lang="en-US" altLang="zh-CN" b="1" dirty="0">
              <a:latin typeface="Times New Roman" panose="02020603050405020304" pitchFamily="18" charset="0"/>
              <a:ea typeface="宋体" panose="02010600030101010101" pitchFamily="2" charset="-122"/>
            </a:endParaRPr>
          </a:p>
        </p:txBody>
      </p:sp>
      <p:sp>
        <p:nvSpPr>
          <p:cNvPr id="59398" name="Text Box 14"/>
          <p:cNvSpPr txBox="1"/>
          <p:nvPr/>
        </p:nvSpPr>
        <p:spPr>
          <a:xfrm>
            <a:off x="3505200" y="2889250"/>
            <a:ext cx="609600" cy="457200"/>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24</a:t>
            </a:r>
            <a:endParaRPr lang="en-US" altLang="zh-CN" b="1" dirty="0">
              <a:latin typeface="Times New Roman" panose="02020603050405020304" pitchFamily="18" charset="0"/>
              <a:ea typeface="宋体" panose="02010600030101010101" pitchFamily="2" charset="-122"/>
            </a:endParaRPr>
          </a:p>
        </p:txBody>
      </p:sp>
      <p:sp>
        <p:nvSpPr>
          <p:cNvPr id="59399" name="Text Box 15"/>
          <p:cNvSpPr txBox="1"/>
          <p:nvPr/>
        </p:nvSpPr>
        <p:spPr>
          <a:xfrm>
            <a:off x="4800600" y="2889250"/>
            <a:ext cx="609600" cy="457200"/>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16</a:t>
            </a:r>
            <a:endParaRPr lang="en-US" altLang="zh-CN" b="1" dirty="0">
              <a:latin typeface="Times New Roman" panose="02020603050405020304" pitchFamily="18" charset="0"/>
              <a:ea typeface="宋体" panose="02010600030101010101" pitchFamily="2" charset="-122"/>
            </a:endParaRPr>
          </a:p>
        </p:txBody>
      </p:sp>
      <p:sp>
        <p:nvSpPr>
          <p:cNvPr id="59400" name="Text Box 16"/>
          <p:cNvSpPr txBox="1"/>
          <p:nvPr/>
        </p:nvSpPr>
        <p:spPr>
          <a:xfrm>
            <a:off x="6477000" y="2889250"/>
            <a:ext cx="609600" cy="457200"/>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5</a:t>
            </a:r>
            <a:endParaRPr lang="en-US" altLang="zh-CN" b="1" dirty="0">
              <a:latin typeface="Times New Roman" panose="02020603050405020304" pitchFamily="18" charset="0"/>
              <a:ea typeface="宋体" panose="02010600030101010101" pitchFamily="2" charset="-122"/>
            </a:endParaRPr>
          </a:p>
        </p:txBody>
      </p:sp>
      <p:sp>
        <p:nvSpPr>
          <p:cNvPr id="59401" name="Text Box 17"/>
          <p:cNvSpPr txBox="1"/>
          <p:nvPr/>
        </p:nvSpPr>
        <p:spPr>
          <a:xfrm>
            <a:off x="1143000" y="3651250"/>
            <a:ext cx="609600" cy="457200"/>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13</a:t>
            </a:r>
            <a:endParaRPr lang="en-US" altLang="zh-CN" b="1" dirty="0">
              <a:latin typeface="Times New Roman" panose="02020603050405020304" pitchFamily="18" charset="0"/>
              <a:ea typeface="宋体" panose="02010600030101010101" pitchFamily="2" charset="-122"/>
            </a:endParaRPr>
          </a:p>
        </p:txBody>
      </p:sp>
      <p:sp>
        <p:nvSpPr>
          <p:cNvPr id="59402" name="Line 18"/>
          <p:cNvSpPr/>
          <p:nvPr/>
        </p:nvSpPr>
        <p:spPr>
          <a:xfrm flipH="1">
            <a:off x="3200400" y="1822450"/>
            <a:ext cx="1066800" cy="457200"/>
          </a:xfrm>
          <a:prstGeom prst="line">
            <a:avLst/>
          </a:prstGeom>
          <a:ln w="9525" cap="flat" cmpd="sng">
            <a:solidFill>
              <a:schemeClr val="tx1"/>
            </a:solidFill>
            <a:prstDash val="solid"/>
            <a:headEnd type="none" w="med" len="med"/>
            <a:tailEnd type="none" w="med" len="med"/>
          </a:ln>
        </p:spPr>
      </p:sp>
      <p:sp>
        <p:nvSpPr>
          <p:cNvPr id="59403" name="Line 19"/>
          <p:cNvSpPr/>
          <p:nvPr/>
        </p:nvSpPr>
        <p:spPr>
          <a:xfrm>
            <a:off x="4648200" y="1822450"/>
            <a:ext cx="1066800" cy="457200"/>
          </a:xfrm>
          <a:prstGeom prst="line">
            <a:avLst/>
          </a:prstGeom>
          <a:ln w="9525" cap="flat" cmpd="sng">
            <a:solidFill>
              <a:schemeClr val="tx1"/>
            </a:solidFill>
            <a:prstDash val="solid"/>
            <a:headEnd type="none" w="med" len="med"/>
            <a:tailEnd type="none" w="med" len="med"/>
          </a:ln>
        </p:spPr>
      </p:sp>
      <p:sp>
        <p:nvSpPr>
          <p:cNvPr id="59404" name="Line 20"/>
          <p:cNvSpPr/>
          <p:nvPr/>
        </p:nvSpPr>
        <p:spPr>
          <a:xfrm flipH="1">
            <a:off x="2286000" y="2584450"/>
            <a:ext cx="533400" cy="381000"/>
          </a:xfrm>
          <a:prstGeom prst="line">
            <a:avLst/>
          </a:prstGeom>
          <a:ln w="9525" cap="flat" cmpd="sng">
            <a:solidFill>
              <a:schemeClr val="tx1"/>
            </a:solidFill>
            <a:prstDash val="solid"/>
            <a:headEnd type="none" w="med" len="med"/>
            <a:tailEnd type="none" w="med" len="med"/>
          </a:ln>
        </p:spPr>
      </p:sp>
      <p:sp>
        <p:nvSpPr>
          <p:cNvPr id="59405" name="Line 21"/>
          <p:cNvSpPr/>
          <p:nvPr/>
        </p:nvSpPr>
        <p:spPr>
          <a:xfrm>
            <a:off x="3276600" y="2584450"/>
            <a:ext cx="457200" cy="381000"/>
          </a:xfrm>
          <a:prstGeom prst="line">
            <a:avLst/>
          </a:prstGeom>
          <a:ln w="9525" cap="flat" cmpd="sng">
            <a:solidFill>
              <a:schemeClr val="tx1"/>
            </a:solidFill>
            <a:prstDash val="solid"/>
            <a:headEnd type="none" w="med" len="med"/>
            <a:tailEnd type="none" w="med" len="med"/>
          </a:ln>
        </p:spPr>
      </p:sp>
      <p:sp>
        <p:nvSpPr>
          <p:cNvPr id="59406" name="Line 22"/>
          <p:cNvSpPr/>
          <p:nvPr/>
        </p:nvSpPr>
        <p:spPr>
          <a:xfrm flipH="1">
            <a:off x="5257800" y="2584450"/>
            <a:ext cx="533400" cy="381000"/>
          </a:xfrm>
          <a:prstGeom prst="line">
            <a:avLst/>
          </a:prstGeom>
          <a:ln w="9525" cap="flat" cmpd="sng">
            <a:solidFill>
              <a:schemeClr val="tx1"/>
            </a:solidFill>
            <a:prstDash val="solid"/>
            <a:headEnd type="none" w="med" len="med"/>
            <a:tailEnd type="none" w="med" len="med"/>
          </a:ln>
        </p:spPr>
      </p:sp>
      <p:sp>
        <p:nvSpPr>
          <p:cNvPr id="59407" name="Line 23"/>
          <p:cNvSpPr/>
          <p:nvPr/>
        </p:nvSpPr>
        <p:spPr>
          <a:xfrm>
            <a:off x="6096000" y="2584450"/>
            <a:ext cx="457200" cy="381000"/>
          </a:xfrm>
          <a:prstGeom prst="line">
            <a:avLst/>
          </a:prstGeom>
          <a:ln w="9525" cap="flat" cmpd="sng">
            <a:solidFill>
              <a:schemeClr val="tx1"/>
            </a:solidFill>
            <a:prstDash val="solid"/>
            <a:headEnd type="none" w="med" len="med"/>
            <a:tailEnd type="none" w="med" len="med"/>
          </a:ln>
        </p:spPr>
      </p:sp>
      <p:sp>
        <p:nvSpPr>
          <p:cNvPr id="59408" name="Line 24"/>
          <p:cNvSpPr/>
          <p:nvPr/>
        </p:nvSpPr>
        <p:spPr>
          <a:xfrm flipH="1">
            <a:off x="1447800" y="3270250"/>
            <a:ext cx="609600" cy="457200"/>
          </a:xfrm>
          <a:prstGeom prst="line">
            <a:avLst/>
          </a:prstGeom>
          <a:ln w="9525" cap="flat" cmpd="sng">
            <a:solidFill>
              <a:schemeClr val="tx1"/>
            </a:solidFill>
            <a:prstDash val="solid"/>
            <a:headEnd type="none" w="med" len="med"/>
            <a:tailEnd type="none" w="med" len="med"/>
          </a:ln>
        </p:spPr>
      </p:sp>
      <p:sp>
        <p:nvSpPr>
          <p:cNvPr id="59409" name="Text Box 25"/>
          <p:cNvSpPr txBox="1"/>
          <p:nvPr/>
        </p:nvSpPr>
        <p:spPr>
          <a:xfrm>
            <a:off x="1219200" y="4565650"/>
            <a:ext cx="762000" cy="466725"/>
          </a:xfrm>
          <a:prstGeom prst="rect">
            <a:avLst/>
          </a:prstGeom>
          <a:noFill/>
          <a:ln w="9525"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b="1" dirty="0">
                <a:solidFill>
                  <a:srgbClr val="FF3300"/>
                </a:solidFill>
                <a:latin typeface="Times New Roman" panose="02020603050405020304" pitchFamily="18" charset="0"/>
                <a:ea typeface="宋体" panose="02010600030101010101" pitchFamily="2" charset="-122"/>
              </a:rPr>
              <a:t>91</a:t>
            </a:r>
            <a:endParaRPr lang="en-US" altLang="zh-CN" b="1" dirty="0">
              <a:solidFill>
                <a:srgbClr val="FF3300"/>
              </a:solidFill>
              <a:latin typeface="Times New Roman" panose="02020603050405020304" pitchFamily="18" charset="0"/>
              <a:ea typeface="宋体" panose="02010600030101010101" pitchFamily="2" charset="-122"/>
            </a:endParaRPr>
          </a:p>
        </p:txBody>
      </p:sp>
      <p:sp>
        <p:nvSpPr>
          <p:cNvPr id="59410" name="Text Box 26"/>
          <p:cNvSpPr txBox="1"/>
          <p:nvPr/>
        </p:nvSpPr>
        <p:spPr>
          <a:xfrm>
            <a:off x="1981200" y="4565650"/>
            <a:ext cx="762000" cy="466725"/>
          </a:xfrm>
          <a:prstGeom prst="rect">
            <a:avLst/>
          </a:prstGeom>
          <a:noFill/>
          <a:ln w="9525"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b="1" dirty="0">
                <a:solidFill>
                  <a:srgbClr val="FF3300"/>
                </a:solidFill>
                <a:latin typeface="Times New Roman" panose="02020603050405020304" pitchFamily="18" charset="0"/>
                <a:ea typeface="宋体" panose="02010600030101010101" pitchFamily="2" charset="-122"/>
              </a:rPr>
              <a:t>88</a:t>
            </a:r>
            <a:endParaRPr lang="en-US" altLang="zh-CN" b="1" dirty="0">
              <a:solidFill>
                <a:srgbClr val="FF3300"/>
              </a:solidFill>
              <a:latin typeface="Times New Roman" panose="02020603050405020304" pitchFamily="18" charset="0"/>
              <a:ea typeface="宋体" panose="02010600030101010101" pitchFamily="2" charset="-122"/>
            </a:endParaRPr>
          </a:p>
        </p:txBody>
      </p:sp>
      <p:sp>
        <p:nvSpPr>
          <p:cNvPr id="59411" name="Text Box 27"/>
          <p:cNvSpPr txBox="1"/>
          <p:nvPr/>
        </p:nvSpPr>
        <p:spPr>
          <a:xfrm>
            <a:off x="2743200" y="4565650"/>
            <a:ext cx="762000" cy="466725"/>
          </a:xfrm>
          <a:prstGeom prst="rect">
            <a:avLst/>
          </a:prstGeom>
          <a:noFill/>
          <a:ln w="9525"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b="1" dirty="0">
                <a:solidFill>
                  <a:srgbClr val="FF3300"/>
                </a:solidFill>
                <a:latin typeface="Times New Roman" panose="02020603050405020304" pitchFamily="18" charset="0"/>
                <a:ea typeface="宋体" panose="02010600030101010101" pitchFamily="2" charset="-122"/>
              </a:rPr>
              <a:t>42</a:t>
            </a:r>
            <a:endParaRPr lang="en-US" altLang="zh-CN" b="1" dirty="0">
              <a:solidFill>
                <a:srgbClr val="FF3300"/>
              </a:solidFill>
              <a:latin typeface="Times New Roman" panose="02020603050405020304" pitchFamily="18" charset="0"/>
              <a:ea typeface="宋体" panose="02010600030101010101" pitchFamily="2" charset="-122"/>
            </a:endParaRPr>
          </a:p>
        </p:txBody>
      </p:sp>
      <p:sp>
        <p:nvSpPr>
          <p:cNvPr id="59412" name="Text Box 28"/>
          <p:cNvSpPr txBox="1"/>
          <p:nvPr/>
        </p:nvSpPr>
        <p:spPr>
          <a:xfrm>
            <a:off x="3505200" y="4565650"/>
            <a:ext cx="762000" cy="466725"/>
          </a:xfrm>
          <a:prstGeom prst="rect">
            <a:avLst/>
          </a:prstGeom>
          <a:noFill/>
          <a:ln w="9525"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b="1" dirty="0">
                <a:solidFill>
                  <a:srgbClr val="FF3300"/>
                </a:solidFill>
                <a:latin typeface="Times New Roman" panose="02020603050405020304" pitchFamily="18" charset="0"/>
                <a:ea typeface="宋体" panose="02010600030101010101" pitchFamily="2" charset="-122"/>
              </a:rPr>
              <a:t>23</a:t>
            </a:r>
            <a:endParaRPr lang="en-US" altLang="zh-CN" b="1" dirty="0">
              <a:solidFill>
                <a:srgbClr val="FF3300"/>
              </a:solidFill>
              <a:latin typeface="Times New Roman" panose="02020603050405020304" pitchFamily="18" charset="0"/>
              <a:ea typeface="宋体" panose="02010600030101010101" pitchFamily="2" charset="-122"/>
            </a:endParaRPr>
          </a:p>
        </p:txBody>
      </p:sp>
      <p:sp>
        <p:nvSpPr>
          <p:cNvPr id="59413" name="Text Box 29"/>
          <p:cNvSpPr txBox="1"/>
          <p:nvPr/>
        </p:nvSpPr>
        <p:spPr>
          <a:xfrm>
            <a:off x="4267200" y="4565650"/>
            <a:ext cx="762000" cy="466725"/>
          </a:xfrm>
          <a:prstGeom prst="rect">
            <a:avLst/>
          </a:prstGeom>
          <a:noFill/>
          <a:ln w="9525"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b="1" dirty="0">
                <a:solidFill>
                  <a:srgbClr val="FF3300"/>
                </a:solidFill>
                <a:latin typeface="Times New Roman" panose="02020603050405020304" pitchFamily="18" charset="0"/>
                <a:ea typeface="宋体" panose="02010600030101010101" pitchFamily="2" charset="-122"/>
              </a:rPr>
              <a:t>24</a:t>
            </a:r>
            <a:endParaRPr lang="en-US" altLang="zh-CN" b="1" dirty="0">
              <a:solidFill>
                <a:srgbClr val="FF3300"/>
              </a:solidFill>
              <a:latin typeface="Times New Roman" panose="02020603050405020304" pitchFamily="18" charset="0"/>
              <a:ea typeface="宋体" panose="02010600030101010101" pitchFamily="2" charset="-122"/>
            </a:endParaRPr>
          </a:p>
        </p:txBody>
      </p:sp>
      <p:sp>
        <p:nvSpPr>
          <p:cNvPr id="59414" name="Text Box 30"/>
          <p:cNvSpPr txBox="1"/>
          <p:nvPr/>
        </p:nvSpPr>
        <p:spPr>
          <a:xfrm>
            <a:off x="5029200" y="4565650"/>
            <a:ext cx="762000" cy="466725"/>
          </a:xfrm>
          <a:prstGeom prst="rect">
            <a:avLst/>
          </a:prstGeom>
          <a:noFill/>
          <a:ln w="9525"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b="1" dirty="0">
                <a:solidFill>
                  <a:srgbClr val="FF3300"/>
                </a:solidFill>
                <a:latin typeface="Times New Roman" panose="02020603050405020304" pitchFamily="18" charset="0"/>
                <a:ea typeface="宋体" panose="02010600030101010101" pitchFamily="2" charset="-122"/>
              </a:rPr>
              <a:t>16</a:t>
            </a:r>
            <a:endParaRPr lang="en-US" altLang="zh-CN" b="1" dirty="0">
              <a:solidFill>
                <a:srgbClr val="FF3300"/>
              </a:solidFill>
              <a:latin typeface="Times New Roman" panose="02020603050405020304" pitchFamily="18" charset="0"/>
              <a:ea typeface="宋体" panose="02010600030101010101" pitchFamily="2" charset="-122"/>
            </a:endParaRPr>
          </a:p>
        </p:txBody>
      </p:sp>
      <p:sp>
        <p:nvSpPr>
          <p:cNvPr id="59415" name="Text Box 31"/>
          <p:cNvSpPr txBox="1"/>
          <p:nvPr/>
        </p:nvSpPr>
        <p:spPr>
          <a:xfrm>
            <a:off x="5791200" y="4565650"/>
            <a:ext cx="762000" cy="466725"/>
          </a:xfrm>
          <a:prstGeom prst="rect">
            <a:avLst/>
          </a:prstGeom>
          <a:noFill/>
          <a:ln w="9525"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b="1" dirty="0">
                <a:solidFill>
                  <a:srgbClr val="FF3300"/>
                </a:solidFill>
                <a:latin typeface="Times New Roman" panose="02020603050405020304" pitchFamily="18" charset="0"/>
                <a:ea typeface="宋体" panose="02010600030101010101" pitchFamily="2" charset="-122"/>
              </a:rPr>
              <a:t>5</a:t>
            </a:r>
            <a:endParaRPr lang="en-US" altLang="zh-CN" b="1" dirty="0">
              <a:solidFill>
                <a:srgbClr val="FF3300"/>
              </a:solidFill>
              <a:latin typeface="Times New Roman" panose="02020603050405020304" pitchFamily="18" charset="0"/>
              <a:ea typeface="宋体" panose="02010600030101010101" pitchFamily="2" charset="-122"/>
            </a:endParaRPr>
          </a:p>
        </p:txBody>
      </p:sp>
      <p:sp>
        <p:nvSpPr>
          <p:cNvPr id="59416" name="Text Box 32"/>
          <p:cNvSpPr txBox="1"/>
          <p:nvPr/>
        </p:nvSpPr>
        <p:spPr>
          <a:xfrm>
            <a:off x="6553200" y="4565650"/>
            <a:ext cx="762000" cy="466725"/>
          </a:xfrm>
          <a:prstGeom prst="rect">
            <a:avLst/>
          </a:prstGeom>
          <a:noFill/>
          <a:ln w="9525"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b="1" dirty="0">
                <a:solidFill>
                  <a:srgbClr val="FF3300"/>
                </a:solidFill>
                <a:latin typeface="Times New Roman" panose="02020603050405020304" pitchFamily="18" charset="0"/>
                <a:ea typeface="宋体" panose="02010600030101010101" pitchFamily="2" charset="-122"/>
              </a:rPr>
              <a:t>13</a:t>
            </a:r>
            <a:endParaRPr lang="en-US" altLang="zh-CN" b="1" dirty="0">
              <a:solidFill>
                <a:srgbClr val="FF3300"/>
              </a:solidFill>
              <a:latin typeface="Times New Roman" panose="02020603050405020304" pitchFamily="18" charset="0"/>
              <a:ea typeface="宋体" panose="02010600030101010101" pitchFamily="2" charset="-122"/>
            </a:endParaRPr>
          </a:p>
        </p:txBody>
      </p:sp>
      <p:sp>
        <p:nvSpPr>
          <p:cNvPr id="59417" name="Text Box 33"/>
          <p:cNvSpPr txBox="1"/>
          <p:nvPr/>
        </p:nvSpPr>
        <p:spPr>
          <a:xfrm>
            <a:off x="1752600" y="5708650"/>
            <a:ext cx="5257800" cy="457200"/>
          </a:xfrm>
          <a:prstGeom prst="rect">
            <a:avLst/>
          </a:prstGeom>
          <a:noFill/>
          <a:ln w="9525">
            <a:noFill/>
          </a:ln>
        </p:spPr>
        <p:txBody>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381000" lvl="0" indent="-381000" algn="ctr" eaLnBrk="1" hangingPunct="1">
              <a:lnSpc>
                <a:spcPct val="110000"/>
              </a:lnSpc>
              <a:spcBef>
                <a:spcPct val="15000"/>
              </a:spcBef>
              <a:buClr>
                <a:schemeClr val="accent2"/>
              </a:buClr>
              <a:buNone/>
            </a:pPr>
            <a:r>
              <a:rPr lang="zh-CN" altLang="en-US" dirty="0">
                <a:latin typeface="Arial" panose="020B0604020202020204" pitchFamily="34" charset="0"/>
              </a:rPr>
              <a:t>（</a:t>
            </a:r>
            <a:r>
              <a:rPr lang="en-US" altLang="zh-CN" dirty="0">
                <a:latin typeface="Arial" panose="020B0604020202020204" pitchFamily="34" charset="0"/>
              </a:rPr>
              <a:t>a</a:t>
            </a:r>
            <a:r>
              <a:rPr lang="zh-CN" altLang="en-US" dirty="0">
                <a:latin typeface="Arial" panose="020B0604020202020204" pitchFamily="34" charset="0"/>
              </a:rPr>
              <a:t>）初始堆</a:t>
            </a:r>
            <a:r>
              <a:rPr lang="en-US" altLang="zh-CN" dirty="0">
                <a:latin typeface="Arial" panose="020B0604020202020204" pitchFamily="34" charset="0"/>
              </a:rPr>
              <a:t>R[1]</a:t>
            </a:r>
            <a:r>
              <a:rPr lang="zh-CN" altLang="en-US" dirty="0">
                <a:latin typeface="Arial" panose="020B0604020202020204" pitchFamily="34" charset="0"/>
              </a:rPr>
              <a:t>到</a:t>
            </a:r>
            <a:r>
              <a:rPr lang="en-US" altLang="zh-CN" dirty="0">
                <a:latin typeface="Arial" panose="020B0604020202020204" pitchFamily="34" charset="0"/>
              </a:rPr>
              <a:t>R[8]</a:t>
            </a:r>
            <a:endParaRPr lang="en-US" altLang="zh-CN" dirty="0">
              <a:latin typeface="Arial" panose="020B0604020202020204" pitchFamily="34" charset="0"/>
            </a:endParaRPr>
          </a:p>
        </p:txBody>
      </p:sp>
      <p:sp>
        <p:nvSpPr>
          <p:cNvPr id="54298" name="Freeform 34"/>
          <p:cNvSpPr/>
          <p:nvPr/>
        </p:nvSpPr>
        <p:spPr>
          <a:xfrm>
            <a:off x="1435100" y="1657350"/>
            <a:ext cx="2603500" cy="1917700"/>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0" t="0" r="0" b="0"/>
            <a:pathLst>
              <a:path w="1640" h="1208">
                <a:moveTo>
                  <a:pt x="8" y="1208"/>
                </a:moveTo>
                <a:cubicBezTo>
                  <a:pt x="4" y="1128"/>
                  <a:pt x="0" y="1048"/>
                  <a:pt x="8" y="968"/>
                </a:cubicBezTo>
                <a:cubicBezTo>
                  <a:pt x="16" y="888"/>
                  <a:pt x="24" y="816"/>
                  <a:pt x="56" y="728"/>
                </a:cubicBezTo>
                <a:cubicBezTo>
                  <a:pt x="88" y="640"/>
                  <a:pt x="136" y="528"/>
                  <a:pt x="200" y="440"/>
                </a:cubicBezTo>
                <a:cubicBezTo>
                  <a:pt x="264" y="352"/>
                  <a:pt x="352" y="264"/>
                  <a:pt x="440" y="200"/>
                </a:cubicBezTo>
                <a:cubicBezTo>
                  <a:pt x="528" y="136"/>
                  <a:pt x="608" y="88"/>
                  <a:pt x="728" y="56"/>
                </a:cubicBezTo>
                <a:cubicBezTo>
                  <a:pt x="848" y="24"/>
                  <a:pt x="1008" y="16"/>
                  <a:pt x="1160" y="8"/>
                </a:cubicBezTo>
                <a:cubicBezTo>
                  <a:pt x="1312" y="0"/>
                  <a:pt x="1476" y="4"/>
                  <a:pt x="1640" y="8"/>
                </a:cubicBezTo>
              </a:path>
            </a:pathLst>
          </a:custGeom>
          <a:noFill/>
          <a:ln w="9525" cap="flat" cmpd="sng">
            <a:solidFill>
              <a:srgbClr val="FF3300">
                <a:alpha val="100000"/>
              </a:srgbClr>
            </a:solidFill>
            <a:prstDash val="solid"/>
            <a:bevel/>
            <a:headEnd type="triangle" w="med" len="med"/>
            <a:tailEnd type="triangle" w="med" len="med"/>
          </a:ln>
        </p:spPr>
        <p:txBody>
          <a:bodyPr/>
          <a:lstStyle/>
          <a:p>
            <a:endParaRPr lang="zh-CN" altLang="en-US"/>
          </a:p>
        </p:txBody>
      </p:sp>
      <p:sp>
        <p:nvSpPr>
          <p:cNvPr id="54299" name="Rectangle 2"/>
          <p:cNvSpPr txBox="1">
            <a:spLocks noChangeArrowheads="1"/>
          </p:cNvSpPr>
          <p:nvPr/>
        </p:nvSpPr>
        <p:spPr bwMode="auto">
          <a:xfrm>
            <a:off x="744538" y="260350"/>
            <a:ext cx="7643813" cy="574675"/>
          </a:xfrm>
          <a:prstGeom prst="rect">
            <a:avLst/>
          </a:prstGeom>
          <a:noFill/>
          <a:ln>
            <a:noFill/>
          </a:ln>
        </p:spPr>
        <p:txBody>
          <a:bodyPr anchor="ctr"/>
          <a:lstStyle>
            <a:lvl1pPr algn="l" eaLnBrk="0" hangingPunct="0">
              <a:spcBef>
                <a:spcPct val="10000"/>
              </a:spcBef>
              <a:buFont typeface="Wingdings" panose="05000000000000000000" pitchFamily="2" charset="2"/>
              <a:buChar char="l"/>
              <a:defRPr sz="2400">
                <a:solidFill>
                  <a:schemeClr val="tx1"/>
                </a:solidFill>
                <a:latin typeface="Calibri" panose="020F0502020204030204" pitchFamily="34" charset="0"/>
                <a:ea typeface="黑体" panose="02010609060101010101" pitchFamily="49" charset="-122"/>
              </a:defRPr>
            </a:lvl1pPr>
            <a:lvl2pPr marL="742950" indent="-285750" algn="l" eaLnBrk="0" hangingPunct="0">
              <a:spcBef>
                <a:spcPct val="10000"/>
              </a:spcBef>
              <a:buFont typeface="Wingdings" panose="05000000000000000000" pitchFamily="2" charset="2"/>
              <a:buChar char="Ø"/>
              <a:defRPr sz="24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1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gn="l" eaLnBrk="0" hangingPunct="0">
              <a:spcBef>
                <a:spcPct val="10000"/>
              </a:spcBef>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10000"/>
              </a:spcBef>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9pPr>
          </a:lstStyle>
          <a:p>
            <a:pPr marL="0" marR="0" lvl="0" indent="0" algn="l" defTabSz="914400" rtl="0" eaLnBrk="0" fontAlgn="base" latinLnBrk="0" hangingPunct="0">
              <a:lnSpc>
                <a:spcPct val="100000"/>
              </a:lnSpc>
              <a:buClrTx/>
              <a:buSzTx/>
              <a:buFontTx/>
              <a:buNone/>
              <a:defRPr/>
            </a:pPr>
            <a:r>
              <a:rPr lang="en-US" altLang="zh-CN" kern="0" noProof="0" dirty="0">
                <a:ln>
                  <a:noFill/>
                </a:ln>
                <a:effectLst>
                  <a:outerShdw blurRad="38100" dist="38100" dir="2700000" algn="tl">
                    <a:srgbClr val="C0C0C0"/>
                  </a:outerShdw>
                </a:effectLst>
                <a:uLnTx/>
                <a:uFillTx/>
                <a:latin typeface="+mj-lt"/>
                <a:ea typeface="+mj-ea"/>
                <a:cs typeface="+mj-cs"/>
                <a:sym typeface="+mn-ea"/>
              </a:rPr>
              <a:t>8.4 </a:t>
            </a:r>
            <a:r>
              <a:rPr lang="zh-CN" altLang="en-US" kern="0" noProof="0" dirty="0">
                <a:ln>
                  <a:noFill/>
                </a:ln>
                <a:effectLst>
                  <a:outerShdw blurRad="38100" dist="38100" dir="2700000" algn="tl">
                    <a:srgbClr val="C0C0C0"/>
                  </a:outerShdw>
                </a:effectLst>
                <a:uLnTx/>
                <a:uFillTx/>
                <a:latin typeface="+mj-lt"/>
                <a:ea typeface="+mj-ea"/>
                <a:cs typeface="+mj-cs"/>
                <a:sym typeface="+mn-ea"/>
              </a:rPr>
              <a:t>选择排序</a:t>
            </a:r>
            <a:r>
              <a:rPr lang="en-US" altLang="zh-CN" kern="0" noProof="0" dirty="0">
                <a:ln>
                  <a:noFill/>
                </a:ln>
                <a:effectLst>
                  <a:outerShdw blurRad="38100" dist="38100" dir="2700000" algn="tl">
                    <a:srgbClr val="C0C0C0"/>
                  </a:outerShdw>
                </a:effectLst>
                <a:uLnTx/>
                <a:uFillTx/>
                <a:latin typeface="+mj-lt"/>
                <a:ea typeface="+mj-ea"/>
                <a:cs typeface="+mj-cs"/>
                <a:sym typeface="+mn-ea"/>
              </a:rPr>
              <a:t>--</a:t>
            </a:r>
            <a:r>
              <a:rPr lang="zh-CN" altLang="en-US" sz="2000" kern="0" noProof="0" dirty="0">
                <a:ln>
                  <a:noFill/>
                </a:ln>
                <a:effectLst>
                  <a:outerShdw blurRad="38100" dist="38100" dir="2700000" algn="tl">
                    <a:srgbClr val="C0C0C0"/>
                  </a:outerShdw>
                </a:effectLst>
                <a:uLnTx/>
                <a:uFillTx/>
                <a:latin typeface="+mj-lt"/>
                <a:ea typeface="+mj-ea"/>
                <a:cs typeface="+mj-cs"/>
                <a:sym typeface="+mn-ea"/>
              </a:rPr>
              <a:t>堆排序</a:t>
            </a:r>
            <a:endParaRPr kumimoji="0" lang="zh-CN" altLang="en-US" sz="20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cs typeface="+mn-cs"/>
              <a:sym typeface="+mn-ea"/>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4298"/>
                                        </p:tgtEl>
                                        <p:attrNameLst>
                                          <p:attrName>style.visibility</p:attrName>
                                        </p:attrNameLst>
                                      </p:cBhvr>
                                      <p:to>
                                        <p:strVal val="visible"/>
                                      </p:to>
                                    </p:set>
                                    <p:animEffect transition="in" filter="fade">
                                      <p:cBhvr>
                                        <p:cTn id="7" dur="500"/>
                                        <p:tgtEl>
                                          <p:spTgt spid="542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ext Box 45"/>
          <p:cNvSpPr txBox="1"/>
          <p:nvPr/>
        </p:nvSpPr>
        <p:spPr>
          <a:xfrm>
            <a:off x="4191000" y="1441450"/>
            <a:ext cx="609600" cy="457200"/>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13</a:t>
            </a:r>
            <a:endParaRPr lang="en-US" altLang="zh-CN" b="1" dirty="0">
              <a:latin typeface="Times New Roman" panose="02020603050405020304" pitchFamily="18" charset="0"/>
              <a:ea typeface="宋体" panose="02010600030101010101" pitchFamily="2" charset="-122"/>
            </a:endParaRPr>
          </a:p>
        </p:txBody>
      </p:sp>
      <p:sp>
        <p:nvSpPr>
          <p:cNvPr id="60419" name="Text Box 46"/>
          <p:cNvSpPr txBox="1"/>
          <p:nvPr/>
        </p:nvSpPr>
        <p:spPr>
          <a:xfrm>
            <a:off x="2819400" y="2203450"/>
            <a:ext cx="609600" cy="457200"/>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88</a:t>
            </a:r>
            <a:endParaRPr lang="en-US" altLang="zh-CN" b="1" dirty="0">
              <a:latin typeface="Times New Roman" panose="02020603050405020304" pitchFamily="18" charset="0"/>
              <a:ea typeface="宋体" panose="02010600030101010101" pitchFamily="2" charset="-122"/>
            </a:endParaRPr>
          </a:p>
        </p:txBody>
      </p:sp>
      <p:sp>
        <p:nvSpPr>
          <p:cNvPr id="60420" name="Text Box 47"/>
          <p:cNvSpPr txBox="1"/>
          <p:nvPr/>
        </p:nvSpPr>
        <p:spPr>
          <a:xfrm>
            <a:off x="5638800" y="2203450"/>
            <a:ext cx="609600" cy="457200"/>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42</a:t>
            </a:r>
            <a:endParaRPr lang="en-US" altLang="zh-CN" b="1" dirty="0">
              <a:latin typeface="Times New Roman" panose="02020603050405020304" pitchFamily="18" charset="0"/>
              <a:ea typeface="宋体" panose="02010600030101010101" pitchFamily="2" charset="-122"/>
            </a:endParaRPr>
          </a:p>
        </p:txBody>
      </p:sp>
      <p:sp>
        <p:nvSpPr>
          <p:cNvPr id="60421" name="Text Box 48"/>
          <p:cNvSpPr txBox="1"/>
          <p:nvPr/>
        </p:nvSpPr>
        <p:spPr>
          <a:xfrm>
            <a:off x="1981200" y="2889250"/>
            <a:ext cx="609600" cy="457200"/>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23</a:t>
            </a:r>
            <a:endParaRPr lang="en-US" altLang="zh-CN" b="1" dirty="0">
              <a:latin typeface="Times New Roman" panose="02020603050405020304" pitchFamily="18" charset="0"/>
              <a:ea typeface="宋体" panose="02010600030101010101" pitchFamily="2" charset="-122"/>
            </a:endParaRPr>
          </a:p>
        </p:txBody>
      </p:sp>
      <p:sp>
        <p:nvSpPr>
          <p:cNvPr id="60422" name="Text Box 49"/>
          <p:cNvSpPr txBox="1"/>
          <p:nvPr/>
        </p:nvSpPr>
        <p:spPr>
          <a:xfrm>
            <a:off x="3505200" y="2889250"/>
            <a:ext cx="609600" cy="457200"/>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24</a:t>
            </a:r>
            <a:endParaRPr lang="en-US" altLang="zh-CN" b="1" dirty="0">
              <a:latin typeface="Times New Roman" panose="02020603050405020304" pitchFamily="18" charset="0"/>
              <a:ea typeface="宋体" panose="02010600030101010101" pitchFamily="2" charset="-122"/>
            </a:endParaRPr>
          </a:p>
        </p:txBody>
      </p:sp>
      <p:sp>
        <p:nvSpPr>
          <p:cNvPr id="60423" name="Text Box 50"/>
          <p:cNvSpPr txBox="1"/>
          <p:nvPr/>
        </p:nvSpPr>
        <p:spPr>
          <a:xfrm>
            <a:off x="4800600" y="2889250"/>
            <a:ext cx="609600" cy="457200"/>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16</a:t>
            </a:r>
            <a:endParaRPr lang="en-US" altLang="zh-CN" b="1" dirty="0">
              <a:latin typeface="Times New Roman" panose="02020603050405020304" pitchFamily="18" charset="0"/>
              <a:ea typeface="宋体" panose="02010600030101010101" pitchFamily="2" charset="-122"/>
            </a:endParaRPr>
          </a:p>
        </p:txBody>
      </p:sp>
      <p:sp>
        <p:nvSpPr>
          <p:cNvPr id="60424" name="Text Box 51"/>
          <p:cNvSpPr txBox="1"/>
          <p:nvPr/>
        </p:nvSpPr>
        <p:spPr>
          <a:xfrm>
            <a:off x="6477000" y="2889250"/>
            <a:ext cx="609600" cy="457200"/>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5</a:t>
            </a:r>
            <a:endParaRPr lang="en-US" altLang="zh-CN" b="1" dirty="0">
              <a:latin typeface="Times New Roman" panose="02020603050405020304" pitchFamily="18" charset="0"/>
              <a:ea typeface="宋体" panose="02010600030101010101" pitchFamily="2" charset="-122"/>
            </a:endParaRPr>
          </a:p>
        </p:txBody>
      </p:sp>
      <p:sp>
        <p:nvSpPr>
          <p:cNvPr id="60425" name="Text Box 52"/>
          <p:cNvSpPr txBox="1"/>
          <p:nvPr/>
        </p:nvSpPr>
        <p:spPr>
          <a:xfrm>
            <a:off x="1066800" y="3651250"/>
            <a:ext cx="609600" cy="457200"/>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b="1" dirty="0">
                <a:solidFill>
                  <a:srgbClr val="0000FF"/>
                </a:solidFill>
                <a:latin typeface="Times New Roman" panose="02020603050405020304" pitchFamily="18" charset="0"/>
                <a:ea typeface="宋体" panose="02010600030101010101" pitchFamily="2" charset="-122"/>
              </a:rPr>
              <a:t>91</a:t>
            </a:r>
            <a:endParaRPr lang="en-US" altLang="zh-CN" b="1" dirty="0">
              <a:solidFill>
                <a:srgbClr val="0000FF"/>
              </a:solidFill>
              <a:latin typeface="Times New Roman" panose="02020603050405020304" pitchFamily="18" charset="0"/>
              <a:ea typeface="宋体" panose="02010600030101010101" pitchFamily="2" charset="-122"/>
            </a:endParaRPr>
          </a:p>
        </p:txBody>
      </p:sp>
      <p:sp>
        <p:nvSpPr>
          <p:cNvPr id="60426" name="Line 53"/>
          <p:cNvSpPr/>
          <p:nvPr/>
        </p:nvSpPr>
        <p:spPr>
          <a:xfrm flipH="1">
            <a:off x="3200400" y="1822450"/>
            <a:ext cx="1066800" cy="457200"/>
          </a:xfrm>
          <a:prstGeom prst="line">
            <a:avLst/>
          </a:prstGeom>
          <a:ln w="9525" cap="flat" cmpd="sng">
            <a:solidFill>
              <a:schemeClr val="tx1"/>
            </a:solidFill>
            <a:prstDash val="solid"/>
            <a:headEnd type="none" w="med" len="med"/>
            <a:tailEnd type="none" w="med" len="med"/>
          </a:ln>
        </p:spPr>
      </p:sp>
      <p:sp>
        <p:nvSpPr>
          <p:cNvPr id="60427" name="Line 54"/>
          <p:cNvSpPr/>
          <p:nvPr/>
        </p:nvSpPr>
        <p:spPr>
          <a:xfrm>
            <a:off x="4648200" y="1822450"/>
            <a:ext cx="1066800" cy="457200"/>
          </a:xfrm>
          <a:prstGeom prst="line">
            <a:avLst/>
          </a:prstGeom>
          <a:ln w="9525" cap="flat" cmpd="sng">
            <a:solidFill>
              <a:schemeClr val="tx1"/>
            </a:solidFill>
            <a:prstDash val="solid"/>
            <a:headEnd type="none" w="med" len="med"/>
            <a:tailEnd type="none" w="med" len="med"/>
          </a:ln>
        </p:spPr>
      </p:sp>
      <p:sp>
        <p:nvSpPr>
          <p:cNvPr id="60428" name="Line 55"/>
          <p:cNvSpPr/>
          <p:nvPr/>
        </p:nvSpPr>
        <p:spPr>
          <a:xfrm flipH="1">
            <a:off x="2286000" y="2584450"/>
            <a:ext cx="533400" cy="381000"/>
          </a:xfrm>
          <a:prstGeom prst="line">
            <a:avLst/>
          </a:prstGeom>
          <a:ln w="9525" cap="flat" cmpd="sng">
            <a:solidFill>
              <a:schemeClr val="tx1"/>
            </a:solidFill>
            <a:prstDash val="solid"/>
            <a:headEnd type="none" w="med" len="med"/>
            <a:tailEnd type="none" w="med" len="med"/>
          </a:ln>
        </p:spPr>
      </p:sp>
      <p:sp>
        <p:nvSpPr>
          <p:cNvPr id="60429" name="Line 56"/>
          <p:cNvSpPr/>
          <p:nvPr/>
        </p:nvSpPr>
        <p:spPr>
          <a:xfrm>
            <a:off x="3276600" y="2584450"/>
            <a:ext cx="457200" cy="381000"/>
          </a:xfrm>
          <a:prstGeom prst="line">
            <a:avLst/>
          </a:prstGeom>
          <a:ln w="9525" cap="flat" cmpd="sng">
            <a:solidFill>
              <a:schemeClr val="tx1"/>
            </a:solidFill>
            <a:prstDash val="solid"/>
            <a:headEnd type="none" w="med" len="med"/>
            <a:tailEnd type="none" w="med" len="med"/>
          </a:ln>
        </p:spPr>
      </p:sp>
      <p:sp>
        <p:nvSpPr>
          <p:cNvPr id="60430" name="Line 57"/>
          <p:cNvSpPr/>
          <p:nvPr/>
        </p:nvSpPr>
        <p:spPr>
          <a:xfrm flipH="1">
            <a:off x="5257800" y="2584450"/>
            <a:ext cx="533400" cy="381000"/>
          </a:xfrm>
          <a:prstGeom prst="line">
            <a:avLst/>
          </a:prstGeom>
          <a:ln w="9525" cap="flat" cmpd="sng">
            <a:solidFill>
              <a:schemeClr val="tx1"/>
            </a:solidFill>
            <a:prstDash val="solid"/>
            <a:headEnd type="none" w="med" len="med"/>
            <a:tailEnd type="none" w="med" len="med"/>
          </a:ln>
        </p:spPr>
      </p:sp>
      <p:sp>
        <p:nvSpPr>
          <p:cNvPr id="60431" name="Line 58"/>
          <p:cNvSpPr/>
          <p:nvPr/>
        </p:nvSpPr>
        <p:spPr>
          <a:xfrm>
            <a:off x="6096000" y="2584450"/>
            <a:ext cx="457200" cy="381000"/>
          </a:xfrm>
          <a:prstGeom prst="line">
            <a:avLst/>
          </a:prstGeom>
          <a:ln w="9525" cap="flat" cmpd="sng">
            <a:solidFill>
              <a:schemeClr val="tx1"/>
            </a:solidFill>
            <a:prstDash val="solid"/>
            <a:headEnd type="none" w="med" len="med"/>
            <a:tailEnd type="none" w="med" len="med"/>
          </a:ln>
        </p:spPr>
      </p:sp>
      <p:sp>
        <p:nvSpPr>
          <p:cNvPr id="60432" name="Line 59"/>
          <p:cNvSpPr/>
          <p:nvPr/>
        </p:nvSpPr>
        <p:spPr>
          <a:xfrm flipH="1">
            <a:off x="1447800" y="3270250"/>
            <a:ext cx="609600" cy="457200"/>
          </a:xfrm>
          <a:prstGeom prst="line">
            <a:avLst/>
          </a:prstGeom>
          <a:ln w="9525" cap="flat" cmpd="sng">
            <a:solidFill>
              <a:schemeClr val="tx1"/>
            </a:solidFill>
            <a:prstDash val="dash"/>
            <a:headEnd type="none" w="med" len="med"/>
            <a:tailEnd type="none" w="med" len="med"/>
          </a:ln>
        </p:spPr>
      </p:sp>
      <p:sp>
        <p:nvSpPr>
          <p:cNvPr id="60433" name="Text Box 60"/>
          <p:cNvSpPr txBox="1"/>
          <p:nvPr/>
        </p:nvSpPr>
        <p:spPr>
          <a:xfrm>
            <a:off x="1219200" y="4565650"/>
            <a:ext cx="762000" cy="466725"/>
          </a:xfrm>
          <a:prstGeom prst="rect">
            <a:avLst/>
          </a:prstGeom>
          <a:noFill/>
          <a:ln w="9525"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b="1" dirty="0">
                <a:solidFill>
                  <a:srgbClr val="FF3300"/>
                </a:solidFill>
                <a:latin typeface="Times New Roman" panose="02020603050405020304" pitchFamily="18" charset="0"/>
                <a:ea typeface="宋体" panose="02010600030101010101" pitchFamily="2" charset="-122"/>
              </a:rPr>
              <a:t>13</a:t>
            </a:r>
            <a:endParaRPr lang="en-US" altLang="zh-CN" b="1" dirty="0">
              <a:solidFill>
                <a:srgbClr val="FF3300"/>
              </a:solidFill>
              <a:latin typeface="Times New Roman" panose="02020603050405020304" pitchFamily="18" charset="0"/>
              <a:ea typeface="宋体" panose="02010600030101010101" pitchFamily="2" charset="-122"/>
            </a:endParaRPr>
          </a:p>
        </p:txBody>
      </p:sp>
      <p:sp>
        <p:nvSpPr>
          <p:cNvPr id="60434" name="Text Box 61"/>
          <p:cNvSpPr txBox="1"/>
          <p:nvPr/>
        </p:nvSpPr>
        <p:spPr>
          <a:xfrm>
            <a:off x="1981200" y="4565650"/>
            <a:ext cx="762000" cy="466725"/>
          </a:xfrm>
          <a:prstGeom prst="rect">
            <a:avLst/>
          </a:prstGeom>
          <a:noFill/>
          <a:ln w="9525"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b="1" dirty="0">
                <a:solidFill>
                  <a:srgbClr val="FF3300"/>
                </a:solidFill>
                <a:latin typeface="Times New Roman" panose="02020603050405020304" pitchFamily="18" charset="0"/>
                <a:ea typeface="宋体" panose="02010600030101010101" pitchFamily="2" charset="-122"/>
              </a:rPr>
              <a:t>88</a:t>
            </a:r>
            <a:endParaRPr lang="en-US" altLang="zh-CN" b="1" dirty="0">
              <a:solidFill>
                <a:srgbClr val="FF3300"/>
              </a:solidFill>
              <a:latin typeface="Times New Roman" panose="02020603050405020304" pitchFamily="18" charset="0"/>
              <a:ea typeface="宋体" panose="02010600030101010101" pitchFamily="2" charset="-122"/>
            </a:endParaRPr>
          </a:p>
        </p:txBody>
      </p:sp>
      <p:sp>
        <p:nvSpPr>
          <p:cNvPr id="60435" name="Text Box 62"/>
          <p:cNvSpPr txBox="1"/>
          <p:nvPr/>
        </p:nvSpPr>
        <p:spPr>
          <a:xfrm>
            <a:off x="2743200" y="4565650"/>
            <a:ext cx="762000" cy="466725"/>
          </a:xfrm>
          <a:prstGeom prst="rect">
            <a:avLst/>
          </a:prstGeom>
          <a:noFill/>
          <a:ln w="9525"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b="1" dirty="0">
                <a:solidFill>
                  <a:srgbClr val="FF3300"/>
                </a:solidFill>
                <a:latin typeface="Times New Roman" panose="02020603050405020304" pitchFamily="18" charset="0"/>
                <a:ea typeface="宋体" panose="02010600030101010101" pitchFamily="2" charset="-122"/>
              </a:rPr>
              <a:t>42</a:t>
            </a:r>
            <a:endParaRPr lang="en-US" altLang="zh-CN" b="1" dirty="0">
              <a:solidFill>
                <a:srgbClr val="FF3300"/>
              </a:solidFill>
              <a:latin typeface="Times New Roman" panose="02020603050405020304" pitchFamily="18" charset="0"/>
              <a:ea typeface="宋体" panose="02010600030101010101" pitchFamily="2" charset="-122"/>
            </a:endParaRPr>
          </a:p>
        </p:txBody>
      </p:sp>
      <p:sp>
        <p:nvSpPr>
          <p:cNvPr id="60436" name="Text Box 63"/>
          <p:cNvSpPr txBox="1"/>
          <p:nvPr/>
        </p:nvSpPr>
        <p:spPr>
          <a:xfrm>
            <a:off x="3505200" y="4565650"/>
            <a:ext cx="762000" cy="466725"/>
          </a:xfrm>
          <a:prstGeom prst="rect">
            <a:avLst/>
          </a:prstGeom>
          <a:noFill/>
          <a:ln w="9525"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b="1" dirty="0">
                <a:solidFill>
                  <a:srgbClr val="FF3300"/>
                </a:solidFill>
                <a:latin typeface="Times New Roman" panose="02020603050405020304" pitchFamily="18" charset="0"/>
                <a:ea typeface="宋体" panose="02010600030101010101" pitchFamily="2" charset="-122"/>
              </a:rPr>
              <a:t>23</a:t>
            </a:r>
            <a:endParaRPr lang="en-US" altLang="zh-CN" b="1" dirty="0">
              <a:solidFill>
                <a:srgbClr val="FF3300"/>
              </a:solidFill>
              <a:latin typeface="Times New Roman" panose="02020603050405020304" pitchFamily="18" charset="0"/>
              <a:ea typeface="宋体" panose="02010600030101010101" pitchFamily="2" charset="-122"/>
            </a:endParaRPr>
          </a:p>
        </p:txBody>
      </p:sp>
      <p:sp>
        <p:nvSpPr>
          <p:cNvPr id="60437" name="Text Box 64"/>
          <p:cNvSpPr txBox="1"/>
          <p:nvPr/>
        </p:nvSpPr>
        <p:spPr>
          <a:xfrm>
            <a:off x="4267200" y="4565650"/>
            <a:ext cx="762000" cy="466725"/>
          </a:xfrm>
          <a:prstGeom prst="rect">
            <a:avLst/>
          </a:prstGeom>
          <a:noFill/>
          <a:ln w="9525"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b="1" dirty="0">
                <a:solidFill>
                  <a:srgbClr val="FF3300"/>
                </a:solidFill>
                <a:latin typeface="Times New Roman" panose="02020603050405020304" pitchFamily="18" charset="0"/>
                <a:ea typeface="宋体" panose="02010600030101010101" pitchFamily="2" charset="-122"/>
              </a:rPr>
              <a:t>24</a:t>
            </a:r>
            <a:endParaRPr lang="en-US" altLang="zh-CN" b="1" dirty="0">
              <a:solidFill>
                <a:srgbClr val="FF3300"/>
              </a:solidFill>
              <a:latin typeface="Times New Roman" panose="02020603050405020304" pitchFamily="18" charset="0"/>
              <a:ea typeface="宋体" panose="02010600030101010101" pitchFamily="2" charset="-122"/>
            </a:endParaRPr>
          </a:p>
        </p:txBody>
      </p:sp>
      <p:sp>
        <p:nvSpPr>
          <p:cNvPr id="60438" name="Text Box 65"/>
          <p:cNvSpPr txBox="1"/>
          <p:nvPr/>
        </p:nvSpPr>
        <p:spPr>
          <a:xfrm>
            <a:off x="5029200" y="4565650"/>
            <a:ext cx="762000" cy="466725"/>
          </a:xfrm>
          <a:prstGeom prst="rect">
            <a:avLst/>
          </a:prstGeom>
          <a:noFill/>
          <a:ln w="9525"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b="1" dirty="0">
                <a:solidFill>
                  <a:srgbClr val="FF3300"/>
                </a:solidFill>
                <a:latin typeface="Times New Roman" panose="02020603050405020304" pitchFamily="18" charset="0"/>
                <a:ea typeface="宋体" panose="02010600030101010101" pitchFamily="2" charset="-122"/>
              </a:rPr>
              <a:t>16</a:t>
            </a:r>
            <a:endParaRPr lang="en-US" altLang="zh-CN" b="1" dirty="0">
              <a:solidFill>
                <a:srgbClr val="FF3300"/>
              </a:solidFill>
              <a:latin typeface="Times New Roman" panose="02020603050405020304" pitchFamily="18" charset="0"/>
              <a:ea typeface="宋体" panose="02010600030101010101" pitchFamily="2" charset="-122"/>
            </a:endParaRPr>
          </a:p>
        </p:txBody>
      </p:sp>
      <p:sp>
        <p:nvSpPr>
          <p:cNvPr id="60439" name="Text Box 66"/>
          <p:cNvSpPr txBox="1"/>
          <p:nvPr/>
        </p:nvSpPr>
        <p:spPr>
          <a:xfrm>
            <a:off x="5791200" y="4565650"/>
            <a:ext cx="762000" cy="466725"/>
          </a:xfrm>
          <a:prstGeom prst="rect">
            <a:avLst/>
          </a:prstGeom>
          <a:noFill/>
          <a:ln w="9525"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b="1" dirty="0">
                <a:solidFill>
                  <a:srgbClr val="FF3300"/>
                </a:solidFill>
                <a:latin typeface="Times New Roman" panose="02020603050405020304" pitchFamily="18" charset="0"/>
                <a:ea typeface="宋体" panose="02010600030101010101" pitchFamily="2" charset="-122"/>
              </a:rPr>
              <a:t>5</a:t>
            </a:r>
            <a:endParaRPr lang="en-US" altLang="zh-CN" b="1" dirty="0">
              <a:solidFill>
                <a:srgbClr val="FF3300"/>
              </a:solidFill>
              <a:latin typeface="Times New Roman" panose="02020603050405020304" pitchFamily="18" charset="0"/>
              <a:ea typeface="宋体" panose="02010600030101010101" pitchFamily="2" charset="-122"/>
            </a:endParaRPr>
          </a:p>
        </p:txBody>
      </p:sp>
      <p:sp>
        <p:nvSpPr>
          <p:cNvPr id="60440" name="Text Box 67"/>
          <p:cNvSpPr txBox="1"/>
          <p:nvPr/>
        </p:nvSpPr>
        <p:spPr>
          <a:xfrm>
            <a:off x="6553200" y="4565650"/>
            <a:ext cx="762000" cy="466725"/>
          </a:xfrm>
          <a:prstGeom prst="rect">
            <a:avLst/>
          </a:prstGeom>
          <a:solidFill>
            <a:srgbClr val="C6D9F1"/>
          </a:solidFill>
          <a:ln w="9525"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b="1" dirty="0">
                <a:solidFill>
                  <a:srgbClr val="FF3300"/>
                </a:solidFill>
                <a:latin typeface="Times New Roman" panose="02020603050405020304" pitchFamily="18" charset="0"/>
                <a:ea typeface="宋体" panose="02010600030101010101" pitchFamily="2" charset="-122"/>
              </a:rPr>
              <a:t>91</a:t>
            </a:r>
            <a:endParaRPr lang="en-US" altLang="zh-CN" b="1" dirty="0">
              <a:solidFill>
                <a:srgbClr val="FF3300"/>
              </a:solidFill>
              <a:latin typeface="Times New Roman" panose="02020603050405020304" pitchFamily="18" charset="0"/>
              <a:ea typeface="宋体" panose="02010600030101010101" pitchFamily="2" charset="-122"/>
            </a:endParaRPr>
          </a:p>
        </p:txBody>
      </p:sp>
      <p:sp>
        <p:nvSpPr>
          <p:cNvPr id="60441" name="Text Box 68"/>
          <p:cNvSpPr txBox="1"/>
          <p:nvPr/>
        </p:nvSpPr>
        <p:spPr>
          <a:xfrm>
            <a:off x="1752600" y="5708650"/>
            <a:ext cx="5257800" cy="457200"/>
          </a:xfrm>
          <a:prstGeom prst="rect">
            <a:avLst/>
          </a:prstGeom>
          <a:noFill/>
          <a:ln w="9525">
            <a:noFill/>
          </a:ln>
        </p:spPr>
        <p:txBody>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381000" lvl="0" indent="-381000" algn="ctr" eaLnBrk="1" hangingPunct="1">
              <a:lnSpc>
                <a:spcPct val="110000"/>
              </a:lnSpc>
              <a:spcBef>
                <a:spcPct val="15000"/>
              </a:spcBef>
              <a:buClr>
                <a:schemeClr val="accent2"/>
              </a:buClr>
              <a:buNone/>
            </a:pPr>
            <a:r>
              <a:rPr lang="zh-CN" altLang="en-US" dirty="0">
                <a:latin typeface="Arial" panose="020B0604020202020204" pitchFamily="34" charset="0"/>
              </a:rPr>
              <a:t>（</a:t>
            </a:r>
            <a:r>
              <a:rPr lang="en-US" altLang="zh-CN" dirty="0">
                <a:latin typeface="Arial" panose="020B0604020202020204" pitchFamily="34" charset="0"/>
              </a:rPr>
              <a:t>b</a:t>
            </a:r>
            <a:r>
              <a:rPr lang="zh-CN" altLang="en-US" dirty="0">
                <a:latin typeface="Arial" panose="020B0604020202020204" pitchFamily="34" charset="0"/>
              </a:rPr>
              <a:t>）第一趟排序之后</a:t>
            </a:r>
            <a:endParaRPr lang="zh-CN" altLang="en-US" dirty="0">
              <a:latin typeface="Arial" panose="020B0604020202020204" pitchFamily="34" charset="0"/>
            </a:endParaRPr>
          </a:p>
        </p:txBody>
      </p:sp>
      <p:sp>
        <p:nvSpPr>
          <p:cNvPr id="55322" name="Rectangle 2"/>
          <p:cNvSpPr txBox="1">
            <a:spLocks noChangeArrowheads="1"/>
          </p:cNvSpPr>
          <p:nvPr/>
        </p:nvSpPr>
        <p:spPr bwMode="auto">
          <a:xfrm>
            <a:off x="744538" y="260350"/>
            <a:ext cx="7643813" cy="574675"/>
          </a:xfrm>
          <a:prstGeom prst="rect">
            <a:avLst/>
          </a:prstGeom>
          <a:noFill/>
          <a:ln>
            <a:noFill/>
          </a:ln>
        </p:spPr>
        <p:txBody>
          <a:bodyPr anchor="ctr"/>
          <a:lstStyle>
            <a:lvl1pPr algn="l" eaLnBrk="0" hangingPunct="0">
              <a:spcBef>
                <a:spcPct val="10000"/>
              </a:spcBef>
              <a:buFont typeface="Wingdings" panose="05000000000000000000" pitchFamily="2" charset="2"/>
              <a:buChar char="l"/>
              <a:defRPr sz="2400">
                <a:solidFill>
                  <a:schemeClr val="tx1"/>
                </a:solidFill>
                <a:latin typeface="Calibri" panose="020F0502020204030204" pitchFamily="34" charset="0"/>
                <a:ea typeface="黑体" panose="02010609060101010101" pitchFamily="49" charset="-122"/>
              </a:defRPr>
            </a:lvl1pPr>
            <a:lvl2pPr marL="742950" indent="-285750" algn="l" eaLnBrk="0" hangingPunct="0">
              <a:spcBef>
                <a:spcPct val="10000"/>
              </a:spcBef>
              <a:buFont typeface="Wingdings" panose="05000000000000000000" pitchFamily="2" charset="2"/>
              <a:buChar char="Ø"/>
              <a:defRPr sz="24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1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gn="l" eaLnBrk="0" hangingPunct="0">
              <a:spcBef>
                <a:spcPct val="10000"/>
              </a:spcBef>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10000"/>
              </a:spcBef>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9pPr>
          </a:lstStyle>
          <a:p>
            <a:pPr marL="0" marR="0" lvl="0" indent="0" algn="l" defTabSz="914400" rtl="0" eaLnBrk="0" fontAlgn="base" latinLnBrk="0" hangingPunct="0">
              <a:lnSpc>
                <a:spcPct val="100000"/>
              </a:lnSpc>
              <a:buClrTx/>
              <a:buSzTx/>
              <a:buFontTx/>
              <a:buNone/>
              <a:defRPr/>
            </a:pPr>
            <a:r>
              <a:rPr lang="en-US" altLang="zh-CN" kern="0" noProof="0" dirty="0">
                <a:ln>
                  <a:noFill/>
                </a:ln>
                <a:effectLst>
                  <a:outerShdw blurRad="38100" dist="38100" dir="2700000" algn="tl">
                    <a:srgbClr val="C0C0C0"/>
                  </a:outerShdw>
                </a:effectLst>
                <a:uLnTx/>
                <a:uFillTx/>
                <a:latin typeface="+mj-lt"/>
                <a:ea typeface="+mj-ea"/>
                <a:cs typeface="+mj-cs"/>
                <a:sym typeface="+mn-ea"/>
              </a:rPr>
              <a:t>8.4 </a:t>
            </a:r>
            <a:r>
              <a:rPr lang="zh-CN" altLang="en-US" kern="0" noProof="0" dirty="0">
                <a:ln>
                  <a:noFill/>
                </a:ln>
                <a:effectLst>
                  <a:outerShdw blurRad="38100" dist="38100" dir="2700000" algn="tl">
                    <a:srgbClr val="C0C0C0"/>
                  </a:outerShdw>
                </a:effectLst>
                <a:uLnTx/>
                <a:uFillTx/>
                <a:latin typeface="+mj-lt"/>
                <a:ea typeface="+mj-ea"/>
                <a:cs typeface="+mj-cs"/>
                <a:sym typeface="+mn-ea"/>
              </a:rPr>
              <a:t>选择排序</a:t>
            </a:r>
            <a:r>
              <a:rPr lang="en-US" altLang="zh-CN" kern="0" noProof="0" dirty="0">
                <a:ln>
                  <a:noFill/>
                </a:ln>
                <a:effectLst>
                  <a:outerShdw blurRad="38100" dist="38100" dir="2700000" algn="tl">
                    <a:srgbClr val="C0C0C0"/>
                  </a:outerShdw>
                </a:effectLst>
                <a:uLnTx/>
                <a:uFillTx/>
                <a:latin typeface="+mj-lt"/>
                <a:ea typeface="+mj-ea"/>
                <a:cs typeface="+mj-cs"/>
                <a:sym typeface="+mn-ea"/>
              </a:rPr>
              <a:t>--</a:t>
            </a:r>
            <a:r>
              <a:rPr lang="zh-CN" altLang="en-US" sz="2000" kern="0" noProof="0" dirty="0">
                <a:ln>
                  <a:noFill/>
                </a:ln>
                <a:effectLst>
                  <a:outerShdw blurRad="38100" dist="38100" dir="2700000" algn="tl">
                    <a:srgbClr val="C0C0C0"/>
                  </a:outerShdw>
                </a:effectLst>
                <a:uLnTx/>
                <a:uFillTx/>
                <a:latin typeface="+mj-lt"/>
                <a:ea typeface="+mj-ea"/>
                <a:cs typeface="+mj-cs"/>
                <a:sym typeface="+mn-ea"/>
              </a:rPr>
              <a:t>堆排序</a:t>
            </a:r>
            <a:endParaRPr kumimoji="0" lang="zh-CN" altLang="en-US" sz="20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cs typeface="+mn-cs"/>
              <a:sym typeface="+mn-ea"/>
            </a:endParaRPr>
          </a:p>
        </p:txBody>
      </p:sp>
    </p:spTree>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ext Box 50"/>
          <p:cNvSpPr txBox="1"/>
          <p:nvPr/>
        </p:nvSpPr>
        <p:spPr>
          <a:xfrm>
            <a:off x="1752600" y="5708650"/>
            <a:ext cx="5257800" cy="457200"/>
          </a:xfrm>
          <a:prstGeom prst="rect">
            <a:avLst/>
          </a:prstGeom>
          <a:noFill/>
          <a:ln w="9525">
            <a:noFill/>
          </a:ln>
        </p:spPr>
        <p:txBody>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381000" lvl="0" indent="-381000" algn="ctr" eaLnBrk="1" hangingPunct="1">
              <a:lnSpc>
                <a:spcPct val="110000"/>
              </a:lnSpc>
              <a:spcBef>
                <a:spcPct val="15000"/>
              </a:spcBef>
              <a:buClr>
                <a:schemeClr val="accent2"/>
              </a:buClr>
              <a:buNone/>
            </a:pPr>
            <a:r>
              <a:rPr lang="zh-CN" altLang="en-US" dirty="0">
                <a:latin typeface="Arial" panose="020B0604020202020204" pitchFamily="34" charset="0"/>
              </a:rPr>
              <a:t>（</a:t>
            </a:r>
            <a:r>
              <a:rPr lang="en-US" altLang="zh-CN" dirty="0">
                <a:latin typeface="Arial" panose="020B0604020202020204" pitchFamily="34" charset="0"/>
              </a:rPr>
              <a:t>c</a:t>
            </a:r>
            <a:r>
              <a:rPr lang="zh-CN" altLang="en-US" dirty="0">
                <a:latin typeface="Arial" panose="020B0604020202020204" pitchFamily="34" charset="0"/>
              </a:rPr>
              <a:t>）重建的堆</a:t>
            </a:r>
            <a:r>
              <a:rPr lang="en-US" altLang="zh-CN" dirty="0">
                <a:latin typeface="Arial" panose="020B0604020202020204" pitchFamily="34" charset="0"/>
              </a:rPr>
              <a:t>R[1]</a:t>
            </a:r>
            <a:r>
              <a:rPr lang="zh-CN" altLang="en-US" dirty="0">
                <a:latin typeface="Arial" panose="020B0604020202020204" pitchFamily="34" charset="0"/>
              </a:rPr>
              <a:t>到</a:t>
            </a:r>
            <a:r>
              <a:rPr lang="en-US" altLang="zh-CN" dirty="0">
                <a:latin typeface="Arial" panose="020B0604020202020204" pitchFamily="34" charset="0"/>
              </a:rPr>
              <a:t>R[7]</a:t>
            </a:r>
            <a:endParaRPr lang="en-US" altLang="zh-CN" dirty="0">
              <a:latin typeface="Arial" panose="020B0604020202020204" pitchFamily="34" charset="0"/>
            </a:endParaRPr>
          </a:p>
        </p:txBody>
      </p:sp>
      <p:grpSp>
        <p:nvGrpSpPr>
          <p:cNvPr id="56323" name="组合 2"/>
          <p:cNvGrpSpPr/>
          <p:nvPr/>
        </p:nvGrpSpPr>
        <p:grpSpPr>
          <a:xfrm>
            <a:off x="1219200" y="4565650"/>
            <a:ext cx="6096000" cy="466725"/>
            <a:chOff x="0" y="0"/>
            <a:chExt cx="6096000" cy="466725"/>
          </a:xfrm>
        </p:grpSpPr>
        <p:sp>
          <p:nvSpPr>
            <p:cNvPr id="61525" name="Text Box 66"/>
            <p:cNvSpPr txBox="1"/>
            <p:nvPr/>
          </p:nvSpPr>
          <p:spPr>
            <a:xfrm>
              <a:off x="0" y="0"/>
              <a:ext cx="762000" cy="466725"/>
            </a:xfrm>
            <a:prstGeom prst="rect">
              <a:avLst/>
            </a:prstGeom>
            <a:noFill/>
            <a:ln w="9525"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b="1" dirty="0">
                  <a:solidFill>
                    <a:srgbClr val="FF3300"/>
                  </a:solidFill>
                  <a:latin typeface="Times New Roman" panose="02020603050405020304" pitchFamily="18" charset="0"/>
                  <a:ea typeface="宋体" panose="02010600030101010101" pitchFamily="2" charset="-122"/>
                </a:rPr>
                <a:t>88</a:t>
              </a:r>
              <a:endParaRPr lang="en-US" altLang="zh-CN" b="1" dirty="0">
                <a:solidFill>
                  <a:srgbClr val="FF3300"/>
                </a:solidFill>
                <a:latin typeface="Times New Roman" panose="02020603050405020304" pitchFamily="18" charset="0"/>
                <a:ea typeface="宋体" panose="02010600030101010101" pitchFamily="2" charset="-122"/>
              </a:endParaRPr>
            </a:p>
          </p:txBody>
        </p:sp>
        <p:sp>
          <p:nvSpPr>
            <p:cNvPr id="61526" name="Text Box 67"/>
            <p:cNvSpPr txBox="1"/>
            <p:nvPr/>
          </p:nvSpPr>
          <p:spPr>
            <a:xfrm>
              <a:off x="762000" y="0"/>
              <a:ext cx="762000" cy="466725"/>
            </a:xfrm>
            <a:prstGeom prst="rect">
              <a:avLst/>
            </a:prstGeom>
            <a:noFill/>
            <a:ln w="9525"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b="1" dirty="0">
                  <a:solidFill>
                    <a:srgbClr val="FF3300"/>
                  </a:solidFill>
                  <a:latin typeface="Times New Roman" panose="02020603050405020304" pitchFamily="18" charset="0"/>
                  <a:ea typeface="宋体" panose="02010600030101010101" pitchFamily="2" charset="-122"/>
                </a:rPr>
                <a:t>24</a:t>
              </a:r>
              <a:endParaRPr lang="en-US" altLang="zh-CN" b="1" dirty="0">
                <a:solidFill>
                  <a:srgbClr val="FF3300"/>
                </a:solidFill>
                <a:latin typeface="Times New Roman" panose="02020603050405020304" pitchFamily="18" charset="0"/>
                <a:ea typeface="宋体" panose="02010600030101010101" pitchFamily="2" charset="-122"/>
              </a:endParaRPr>
            </a:p>
          </p:txBody>
        </p:sp>
        <p:sp>
          <p:nvSpPr>
            <p:cNvPr id="61527" name="Text Box 68"/>
            <p:cNvSpPr txBox="1"/>
            <p:nvPr/>
          </p:nvSpPr>
          <p:spPr>
            <a:xfrm>
              <a:off x="1524000" y="0"/>
              <a:ext cx="762000" cy="466725"/>
            </a:xfrm>
            <a:prstGeom prst="rect">
              <a:avLst/>
            </a:prstGeom>
            <a:noFill/>
            <a:ln w="9525"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b="1" dirty="0">
                  <a:solidFill>
                    <a:srgbClr val="FF3300"/>
                  </a:solidFill>
                  <a:latin typeface="Times New Roman" panose="02020603050405020304" pitchFamily="18" charset="0"/>
                  <a:ea typeface="宋体" panose="02010600030101010101" pitchFamily="2" charset="-122"/>
                </a:rPr>
                <a:t>42</a:t>
              </a:r>
              <a:endParaRPr lang="en-US" altLang="zh-CN" b="1" dirty="0">
                <a:solidFill>
                  <a:srgbClr val="FF3300"/>
                </a:solidFill>
                <a:latin typeface="Times New Roman" panose="02020603050405020304" pitchFamily="18" charset="0"/>
                <a:ea typeface="宋体" panose="02010600030101010101" pitchFamily="2" charset="-122"/>
              </a:endParaRPr>
            </a:p>
          </p:txBody>
        </p:sp>
        <p:sp>
          <p:nvSpPr>
            <p:cNvPr id="61528" name="Text Box 69"/>
            <p:cNvSpPr txBox="1"/>
            <p:nvPr/>
          </p:nvSpPr>
          <p:spPr>
            <a:xfrm>
              <a:off x="2286000" y="0"/>
              <a:ext cx="762000" cy="466725"/>
            </a:xfrm>
            <a:prstGeom prst="rect">
              <a:avLst/>
            </a:prstGeom>
            <a:noFill/>
            <a:ln w="9525"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b="1" dirty="0">
                  <a:solidFill>
                    <a:srgbClr val="FF3300"/>
                  </a:solidFill>
                  <a:latin typeface="Times New Roman" panose="02020603050405020304" pitchFamily="18" charset="0"/>
                  <a:ea typeface="宋体" panose="02010600030101010101" pitchFamily="2" charset="-122"/>
                </a:rPr>
                <a:t>23</a:t>
              </a:r>
              <a:endParaRPr lang="en-US" altLang="zh-CN" b="1" dirty="0">
                <a:solidFill>
                  <a:srgbClr val="FF3300"/>
                </a:solidFill>
                <a:latin typeface="Times New Roman" panose="02020603050405020304" pitchFamily="18" charset="0"/>
                <a:ea typeface="宋体" panose="02010600030101010101" pitchFamily="2" charset="-122"/>
              </a:endParaRPr>
            </a:p>
          </p:txBody>
        </p:sp>
        <p:sp>
          <p:nvSpPr>
            <p:cNvPr id="61529" name="Text Box 70"/>
            <p:cNvSpPr txBox="1"/>
            <p:nvPr/>
          </p:nvSpPr>
          <p:spPr>
            <a:xfrm>
              <a:off x="3048000" y="0"/>
              <a:ext cx="762000" cy="466725"/>
            </a:xfrm>
            <a:prstGeom prst="rect">
              <a:avLst/>
            </a:prstGeom>
            <a:noFill/>
            <a:ln w="9525"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b="1" dirty="0">
                  <a:solidFill>
                    <a:srgbClr val="FF3300"/>
                  </a:solidFill>
                  <a:latin typeface="Times New Roman" panose="02020603050405020304" pitchFamily="18" charset="0"/>
                  <a:ea typeface="宋体" panose="02010600030101010101" pitchFamily="2" charset="-122"/>
                </a:rPr>
                <a:t>13</a:t>
              </a:r>
              <a:endParaRPr lang="en-US" altLang="zh-CN" b="1" dirty="0">
                <a:solidFill>
                  <a:srgbClr val="FF3300"/>
                </a:solidFill>
                <a:latin typeface="Times New Roman" panose="02020603050405020304" pitchFamily="18" charset="0"/>
                <a:ea typeface="宋体" panose="02010600030101010101" pitchFamily="2" charset="-122"/>
              </a:endParaRPr>
            </a:p>
          </p:txBody>
        </p:sp>
        <p:sp>
          <p:nvSpPr>
            <p:cNvPr id="61530" name="Text Box 71"/>
            <p:cNvSpPr txBox="1"/>
            <p:nvPr/>
          </p:nvSpPr>
          <p:spPr>
            <a:xfrm>
              <a:off x="3810000" y="0"/>
              <a:ext cx="762000" cy="466725"/>
            </a:xfrm>
            <a:prstGeom prst="rect">
              <a:avLst/>
            </a:prstGeom>
            <a:noFill/>
            <a:ln w="9525"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b="1" dirty="0">
                  <a:solidFill>
                    <a:srgbClr val="FF3300"/>
                  </a:solidFill>
                  <a:latin typeface="Times New Roman" panose="02020603050405020304" pitchFamily="18" charset="0"/>
                  <a:ea typeface="宋体" panose="02010600030101010101" pitchFamily="2" charset="-122"/>
                </a:rPr>
                <a:t>16</a:t>
              </a:r>
              <a:endParaRPr lang="en-US" altLang="zh-CN" b="1" dirty="0">
                <a:solidFill>
                  <a:srgbClr val="FF3300"/>
                </a:solidFill>
                <a:latin typeface="Times New Roman" panose="02020603050405020304" pitchFamily="18" charset="0"/>
                <a:ea typeface="宋体" panose="02010600030101010101" pitchFamily="2" charset="-122"/>
              </a:endParaRPr>
            </a:p>
          </p:txBody>
        </p:sp>
        <p:sp>
          <p:nvSpPr>
            <p:cNvPr id="61531" name="Text Box 72"/>
            <p:cNvSpPr txBox="1"/>
            <p:nvPr/>
          </p:nvSpPr>
          <p:spPr>
            <a:xfrm>
              <a:off x="4572000" y="0"/>
              <a:ext cx="762000" cy="466725"/>
            </a:xfrm>
            <a:prstGeom prst="rect">
              <a:avLst/>
            </a:prstGeom>
            <a:noFill/>
            <a:ln w="9525"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b="1" dirty="0">
                  <a:solidFill>
                    <a:srgbClr val="FF3300"/>
                  </a:solidFill>
                  <a:latin typeface="Times New Roman" panose="02020603050405020304" pitchFamily="18" charset="0"/>
                  <a:ea typeface="宋体" panose="02010600030101010101" pitchFamily="2" charset="-122"/>
                </a:rPr>
                <a:t>5</a:t>
              </a:r>
              <a:endParaRPr lang="en-US" altLang="zh-CN" b="1" dirty="0">
                <a:solidFill>
                  <a:srgbClr val="FF3300"/>
                </a:solidFill>
                <a:latin typeface="Times New Roman" panose="02020603050405020304" pitchFamily="18" charset="0"/>
                <a:ea typeface="宋体" panose="02010600030101010101" pitchFamily="2" charset="-122"/>
              </a:endParaRPr>
            </a:p>
          </p:txBody>
        </p:sp>
        <p:sp>
          <p:nvSpPr>
            <p:cNvPr id="61532" name="Text Box 73"/>
            <p:cNvSpPr txBox="1"/>
            <p:nvPr/>
          </p:nvSpPr>
          <p:spPr>
            <a:xfrm>
              <a:off x="5334000" y="0"/>
              <a:ext cx="762000" cy="466725"/>
            </a:xfrm>
            <a:prstGeom prst="rect">
              <a:avLst/>
            </a:prstGeom>
            <a:solidFill>
              <a:srgbClr val="C6D9F1"/>
            </a:solidFill>
            <a:ln w="9525"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b="1" dirty="0">
                  <a:solidFill>
                    <a:srgbClr val="FF3300"/>
                  </a:solidFill>
                  <a:latin typeface="Times New Roman" panose="02020603050405020304" pitchFamily="18" charset="0"/>
                  <a:ea typeface="宋体" panose="02010600030101010101" pitchFamily="2" charset="-122"/>
                </a:rPr>
                <a:t>91</a:t>
              </a:r>
              <a:endParaRPr lang="en-US" altLang="zh-CN" b="1" dirty="0">
                <a:solidFill>
                  <a:srgbClr val="FF3300"/>
                </a:solidFill>
                <a:latin typeface="Times New Roman" panose="02020603050405020304" pitchFamily="18" charset="0"/>
                <a:ea typeface="宋体" panose="02010600030101010101" pitchFamily="2" charset="-122"/>
              </a:endParaRPr>
            </a:p>
          </p:txBody>
        </p:sp>
      </p:grpSp>
      <p:sp>
        <p:nvSpPr>
          <p:cNvPr id="56332" name="Rectangle 2"/>
          <p:cNvSpPr txBox="1">
            <a:spLocks noChangeArrowheads="1"/>
          </p:cNvSpPr>
          <p:nvPr/>
        </p:nvSpPr>
        <p:spPr bwMode="auto">
          <a:xfrm>
            <a:off x="744538" y="260350"/>
            <a:ext cx="7643813" cy="574675"/>
          </a:xfrm>
          <a:prstGeom prst="rect">
            <a:avLst/>
          </a:prstGeom>
          <a:noFill/>
          <a:ln>
            <a:noFill/>
          </a:ln>
        </p:spPr>
        <p:txBody>
          <a:bodyPr anchor="ctr"/>
          <a:lstStyle>
            <a:lvl1pPr algn="l" eaLnBrk="0" hangingPunct="0">
              <a:spcBef>
                <a:spcPct val="10000"/>
              </a:spcBef>
              <a:buFont typeface="Wingdings" panose="05000000000000000000" pitchFamily="2" charset="2"/>
              <a:buChar char="l"/>
              <a:defRPr sz="2400">
                <a:solidFill>
                  <a:schemeClr val="tx1"/>
                </a:solidFill>
                <a:latin typeface="Calibri" panose="020F0502020204030204" pitchFamily="34" charset="0"/>
                <a:ea typeface="黑体" panose="02010609060101010101" pitchFamily="49" charset="-122"/>
              </a:defRPr>
            </a:lvl1pPr>
            <a:lvl2pPr marL="742950" indent="-285750" algn="l" eaLnBrk="0" hangingPunct="0">
              <a:spcBef>
                <a:spcPct val="10000"/>
              </a:spcBef>
              <a:buFont typeface="Wingdings" panose="05000000000000000000" pitchFamily="2" charset="2"/>
              <a:buChar char="Ø"/>
              <a:defRPr sz="24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1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gn="l" eaLnBrk="0" hangingPunct="0">
              <a:spcBef>
                <a:spcPct val="10000"/>
              </a:spcBef>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10000"/>
              </a:spcBef>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9pPr>
          </a:lstStyle>
          <a:p>
            <a:pPr marL="0" marR="0" lvl="0" indent="0" algn="l" defTabSz="914400" rtl="0" eaLnBrk="0" fontAlgn="base" latinLnBrk="0" hangingPunct="0">
              <a:lnSpc>
                <a:spcPct val="100000"/>
              </a:lnSpc>
              <a:buClrTx/>
              <a:buSzTx/>
              <a:buFontTx/>
              <a:buNone/>
              <a:defRPr/>
            </a:pPr>
            <a:r>
              <a:rPr lang="en-US" altLang="zh-CN" kern="0" noProof="0" dirty="0">
                <a:ln>
                  <a:noFill/>
                </a:ln>
                <a:effectLst>
                  <a:outerShdw blurRad="38100" dist="38100" dir="2700000" algn="tl">
                    <a:srgbClr val="C0C0C0"/>
                  </a:outerShdw>
                </a:effectLst>
                <a:uLnTx/>
                <a:uFillTx/>
                <a:latin typeface="+mj-lt"/>
                <a:ea typeface="+mj-ea"/>
                <a:cs typeface="+mj-cs"/>
                <a:sym typeface="+mn-ea"/>
              </a:rPr>
              <a:t>8.4 </a:t>
            </a:r>
            <a:r>
              <a:rPr lang="zh-CN" altLang="en-US" kern="0" noProof="0" dirty="0">
                <a:ln>
                  <a:noFill/>
                </a:ln>
                <a:effectLst>
                  <a:outerShdw blurRad="38100" dist="38100" dir="2700000" algn="tl">
                    <a:srgbClr val="C0C0C0"/>
                  </a:outerShdw>
                </a:effectLst>
                <a:uLnTx/>
                <a:uFillTx/>
                <a:latin typeface="+mj-lt"/>
                <a:ea typeface="+mj-ea"/>
                <a:cs typeface="+mj-cs"/>
                <a:sym typeface="+mn-ea"/>
              </a:rPr>
              <a:t>选择排序</a:t>
            </a:r>
            <a:r>
              <a:rPr lang="en-US" altLang="zh-CN" kern="0" noProof="0" dirty="0">
                <a:ln>
                  <a:noFill/>
                </a:ln>
                <a:effectLst>
                  <a:outerShdw blurRad="38100" dist="38100" dir="2700000" algn="tl">
                    <a:srgbClr val="C0C0C0"/>
                  </a:outerShdw>
                </a:effectLst>
                <a:uLnTx/>
                <a:uFillTx/>
                <a:latin typeface="+mj-lt"/>
                <a:ea typeface="+mj-ea"/>
                <a:cs typeface="+mj-cs"/>
                <a:sym typeface="+mn-ea"/>
              </a:rPr>
              <a:t>--</a:t>
            </a:r>
            <a:r>
              <a:rPr lang="zh-CN" altLang="en-US" sz="2000" kern="0" noProof="0" dirty="0">
                <a:ln>
                  <a:noFill/>
                </a:ln>
                <a:effectLst>
                  <a:outerShdw blurRad="38100" dist="38100" dir="2700000" algn="tl">
                    <a:srgbClr val="C0C0C0"/>
                  </a:outerShdw>
                </a:effectLst>
                <a:uLnTx/>
                <a:uFillTx/>
                <a:latin typeface="+mj-lt"/>
                <a:ea typeface="+mj-ea"/>
                <a:cs typeface="+mj-cs"/>
                <a:sym typeface="+mn-ea"/>
              </a:rPr>
              <a:t>堆排序</a:t>
            </a:r>
            <a:endParaRPr kumimoji="0" lang="zh-CN" altLang="en-US" sz="20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cs typeface="+mn-cs"/>
              <a:sym typeface="+mn-ea"/>
            </a:endParaRPr>
          </a:p>
        </p:txBody>
      </p:sp>
      <p:grpSp>
        <p:nvGrpSpPr>
          <p:cNvPr id="56333" name="组合 1"/>
          <p:cNvGrpSpPr/>
          <p:nvPr/>
        </p:nvGrpSpPr>
        <p:grpSpPr>
          <a:xfrm>
            <a:off x="303213" y="1135063"/>
            <a:ext cx="2900362" cy="1573212"/>
            <a:chOff x="0" y="0"/>
            <a:chExt cx="5729371" cy="2755412"/>
          </a:xfrm>
        </p:grpSpPr>
        <p:sp>
          <p:nvSpPr>
            <p:cNvPr id="61510" name="Text Box 45"/>
            <p:cNvSpPr txBox="1"/>
            <p:nvPr/>
          </p:nvSpPr>
          <p:spPr>
            <a:xfrm>
              <a:off x="2986533" y="0"/>
              <a:ext cx="893899" cy="592469"/>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sz="1600" b="1" dirty="0">
                  <a:latin typeface="Times New Roman" panose="02020603050405020304" pitchFamily="18" charset="0"/>
                  <a:ea typeface="宋体" panose="02010600030101010101" pitchFamily="2" charset="-122"/>
                </a:rPr>
                <a:t>13</a:t>
              </a:r>
              <a:endParaRPr lang="en-US" altLang="zh-CN" sz="1600" b="1" dirty="0">
                <a:latin typeface="Times New Roman" panose="02020603050405020304" pitchFamily="18" charset="0"/>
                <a:ea typeface="宋体" panose="02010600030101010101" pitchFamily="2" charset="-122"/>
              </a:endParaRPr>
            </a:p>
          </p:txBody>
        </p:sp>
        <p:sp>
          <p:nvSpPr>
            <p:cNvPr id="61511" name="Text Box 46"/>
            <p:cNvSpPr txBox="1"/>
            <p:nvPr/>
          </p:nvSpPr>
          <p:spPr>
            <a:xfrm>
              <a:off x="1706590" y="762001"/>
              <a:ext cx="911044" cy="592469"/>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sz="1600" b="1" dirty="0">
                  <a:latin typeface="Times New Roman" panose="02020603050405020304" pitchFamily="18" charset="0"/>
                  <a:ea typeface="宋体" panose="02010600030101010101" pitchFamily="2" charset="-122"/>
                </a:rPr>
                <a:t>88</a:t>
              </a:r>
              <a:endParaRPr lang="en-US" altLang="zh-CN" sz="1600" b="1" dirty="0">
                <a:latin typeface="Times New Roman" panose="02020603050405020304" pitchFamily="18" charset="0"/>
                <a:ea typeface="宋体" panose="02010600030101010101" pitchFamily="2" charset="-122"/>
              </a:endParaRPr>
            </a:p>
          </p:txBody>
        </p:sp>
        <p:sp>
          <p:nvSpPr>
            <p:cNvPr id="61512" name="Text Box 47"/>
            <p:cNvSpPr txBox="1"/>
            <p:nvPr/>
          </p:nvSpPr>
          <p:spPr>
            <a:xfrm>
              <a:off x="4124260" y="762000"/>
              <a:ext cx="914400" cy="592469"/>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sz="1600" b="1" dirty="0">
                  <a:solidFill>
                    <a:srgbClr val="FF0000"/>
                  </a:solidFill>
                  <a:latin typeface="Times New Roman" panose="02020603050405020304" pitchFamily="18" charset="0"/>
                  <a:ea typeface="宋体" panose="02010600030101010101" pitchFamily="2" charset="-122"/>
                </a:rPr>
                <a:t>42</a:t>
              </a:r>
              <a:endParaRPr lang="en-US" altLang="zh-CN" sz="1600" b="1" dirty="0">
                <a:solidFill>
                  <a:srgbClr val="FF0000"/>
                </a:solidFill>
                <a:latin typeface="Times New Roman" panose="02020603050405020304" pitchFamily="18" charset="0"/>
                <a:ea typeface="宋体" panose="02010600030101010101" pitchFamily="2" charset="-122"/>
              </a:endParaRPr>
            </a:p>
          </p:txBody>
        </p:sp>
        <p:sp>
          <p:nvSpPr>
            <p:cNvPr id="61513" name="Text Box 48"/>
            <p:cNvSpPr txBox="1"/>
            <p:nvPr/>
          </p:nvSpPr>
          <p:spPr>
            <a:xfrm>
              <a:off x="853295" y="1406860"/>
              <a:ext cx="838200" cy="592469"/>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sz="1600" b="1" dirty="0">
                  <a:latin typeface="Times New Roman" panose="02020603050405020304" pitchFamily="18" charset="0"/>
                  <a:ea typeface="宋体" panose="02010600030101010101" pitchFamily="2" charset="-122"/>
                </a:rPr>
                <a:t>23</a:t>
              </a:r>
              <a:endParaRPr lang="en-US" altLang="zh-CN" sz="1600" b="1" dirty="0">
                <a:latin typeface="Times New Roman" panose="02020603050405020304" pitchFamily="18" charset="0"/>
                <a:ea typeface="宋体" panose="02010600030101010101" pitchFamily="2" charset="-122"/>
              </a:endParaRPr>
            </a:p>
          </p:txBody>
        </p:sp>
        <p:sp>
          <p:nvSpPr>
            <p:cNvPr id="61514" name="Text Box 49"/>
            <p:cNvSpPr txBox="1"/>
            <p:nvPr/>
          </p:nvSpPr>
          <p:spPr>
            <a:xfrm>
              <a:off x="2417669" y="1447799"/>
              <a:ext cx="977720" cy="592469"/>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sz="1600" b="1" dirty="0">
                  <a:latin typeface="Times New Roman" panose="02020603050405020304" pitchFamily="18" charset="0"/>
                  <a:ea typeface="宋体" panose="02010600030101010101" pitchFamily="2" charset="-122"/>
                </a:rPr>
                <a:t>24</a:t>
              </a:r>
              <a:endParaRPr lang="en-US" altLang="zh-CN" sz="1600" b="1" dirty="0">
                <a:latin typeface="Times New Roman" panose="02020603050405020304" pitchFamily="18" charset="0"/>
                <a:ea typeface="宋体" panose="02010600030101010101" pitchFamily="2" charset="-122"/>
              </a:endParaRPr>
            </a:p>
          </p:txBody>
        </p:sp>
        <p:sp>
          <p:nvSpPr>
            <p:cNvPr id="61515" name="Text Box 50"/>
            <p:cNvSpPr txBox="1"/>
            <p:nvPr/>
          </p:nvSpPr>
          <p:spPr>
            <a:xfrm>
              <a:off x="3270965" y="1447799"/>
              <a:ext cx="886278" cy="592469"/>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sz="1600" b="1" dirty="0">
                  <a:latin typeface="Times New Roman" panose="02020603050405020304" pitchFamily="18" charset="0"/>
                  <a:ea typeface="宋体" panose="02010600030101010101" pitchFamily="2" charset="-122"/>
                </a:rPr>
                <a:t>16</a:t>
              </a:r>
              <a:endParaRPr lang="en-US" altLang="zh-CN" sz="1600" b="1" dirty="0">
                <a:latin typeface="Times New Roman" panose="02020603050405020304" pitchFamily="18" charset="0"/>
                <a:ea typeface="宋体" panose="02010600030101010101" pitchFamily="2" charset="-122"/>
              </a:endParaRPr>
            </a:p>
          </p:txBody>
        </p:sp>
        <p:sp>
          <p:nvSpPr>
            <p:cNvPr id="61516" name="Text Box 51"/>
            <p:cNvSpPr txBox="1"/>
            <p:nvPr/>
          </p:nvSpPr>
          <p:spPr>
            <a:xfrm>
              <a:off x="5119771" y="1447799"/>
              <a:ext cx="609600" cy="592469"/>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sz="1600" b="1" dirty="0">
                  <a:latin typeface="Times New Roman" panose="02020603050405020304" pitchFamily="18" charset="0"/>
                  <a:ea typeface="宋体" panose="02010600030101010101" pitchFamily="2" charset="-122"/>
                </a:rPr>
                <a:t>5</a:t>
              </a:r>
              <a:endParaRPr lang="en-US" altLang="zh-CN" sz="1600" b="1" dirty="0">
                <a:latin typeface="Times New Roman" panose="02020603050405020304" pitchFamily="18" charset="0"/>
                <a:ea typeface="宋体" panose="02010600030101010101" pitchFamily="2" charset="-122"/>
              </a:endParaRPr>
            </a:p>
          </p:txBody>
        </p:sp>
        <p:sp>
          <p:nvSpPr>
            <p:cNvPr id="61517" name="Text Box 52"/>
            <p:cNvSpPr txBox="1"/>
            <p:nvPr/>
          </p:nvSpPr>
          <p:spPr>
            <a:xfrm>
              <a:off x="0" y="2162943"/>
              <a:ext cx="973711" cy="592469"/>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sz="1600" b="1" dirty="0">
                  <a:solidFill>
                    <a:srgbClr val="0000FF"/>
                  </a:solidFill>
                  <a:latin typeface="Times New Roman" panose="02020603050405020304" pitchFamily="18" charset="0"/>
                  <a:ea typeface="宋体" panose="02010600030101010101" pitchFamily="2" charset="-122"/>
                </a:rPr>
                <a:t>91</a:t>
              </a:r>
              <a:endParaRPr lang="en-US" altLang="zh-CN" sz="1600" b="1" dirty="0">
                <a:solidFill>
                  <a:srgbClr val="0000FF"/>
                </a:solidFill>
                <a:latin typeface="Times New Roman" panose="02020603050405020304" pitchFamily="18" charset="0"/>
                <a:ea typeface="宋体" panose="02010600030101010101" pitchFamily="2" charset="-122"/>
              </a:endParaRPr>
            </a:p>
          </p:txBody>
        </p:sp>
        <p:sp>
          <p:nvSpPr>
            <p:cNvPr id="61518" name="Line 53"/>
            <p:cNvSpPr/>
            <p:nvPr/>
          </p:nvSpPr>
          <p:spPr>
            <a:xfrm flipH="1">
              <a:off x="2275815" y="398750"/>
              <a:ext cx="852934" cy="439449"/>
            </a:xfrm>
            <a:prstGeom prst="line">
              <a:avLst/>
            </a:prstGeom>
            <a:ln w="9525" cap="flat" cmpd="sng">
              <a:solidFill>
                <a:schemeClr val="tx1"/>
              </a:solidFill>
              <a:prstDash val="solid"/>
              <a:headEnd type="none" w="med" len="med"/>
              <a:tailEnd type="none" w="med" len="med"/>
            </a:ln>
          </p:spPr>
        </p:sp>
        <p:sp>
          <p:nvSpPr>
            <p:cNvPr id="61519" name="Line 54"/>
            <p:cNvSpPr/>
            <p:nvPr/>
          </p:nvSpPr>
          <p:spPr>
            <a:xfrm>
              <a:off x="3697612" y="398750"/>
              <a:ext cx="649611" cy="457200"/>
            </a:xfrm>
            <a:prstGeom prst="line">
              <a:avLst/>
            </a:prstGeom>
            <a:ln w="9525" cap="flat" cmpd="sng">
              <a:solidFill>
                <a:schemeClr val="tx1"/>
              </a:solidFill>
              <a:prstDash val="solid"/>
              <a:headEnd type="none" w="med" len="med"/>
              <a:tailEnd type="none" w="med" len="med"/>
            </a:ln>
          </p:spPr>
        </p:sp>
        <p:sp>
          <p:nvSpPr>
            <p:cNvPr id="61520" name="Line 55"/>
            <p:cNvSpPr/>
            <p:nvPr/>
          </p:nvSpPr>
          <p:spPr>
            <a:xfrm flipH="1">
              <a:off x="1361416" y="1143000"/>
              <a:ext cx="533400" cy="381000"/>
            </a:xfrm>
            <a:prstGeom prst="line">
              <a:avLst/>
            </a:prstGeom>
            <a:ln w="9525" cap="flat" cmpd="sng">
              <a:solidFill>
                <a:schemeClr val="tx1"/>
              </a:solidFill>
              <a:prstDash val="solid"/>
              <a:headEnd type="none" w="med" len="med"/>
              <a:tailEnd type="none" w="med" len="med"/>
            </a:ln>
          </p:spPr>
        </p:sp>
        <p:sp>
          <p:nvSpPr>
            <p:cNvPr id="61521" name="Line 56"/>
            <p:cNvSpPr/>
            <p:nvPr/>
          </p:nvSpPr>
          <p:spPr>
            <a:xfrm>
              <a:off x="2352016" y="1143000"/>
              <a:ext cx="457200" cy="381000"/>
            </a:xfrm>
            <a:prstGeom prst="line">
              <a:avLst/>
            </a:prstGeom>
            <a:ln w="9525" cap="flat" cmpd="sng">
              <a:solidFill>
                <a:schemeClr val="tx1"/>
              </a:solidFill>
              <a:prstDash val="solid"/>
              <a:headEnd type="none" w="med" len="med"/>
              <a:tailEnd type="none" w="med" len="med"/>
            </a:ln>
          </p:spPr>
        </p:sp>
        <p:sp>
          <p:nvSpPr>
            <p:cNvPr id="61522" name="Line 57"/>
            <p:cNvSpPr/>
            <p:nvPr/>
          </p:nvSpPr>
          <p:spPr>
            <a:xfrm flipH="1">
              <a:off x="3697612" y="1143000"/>
              <a:ext cx="533400" cy="380999"/>
            </a:xfrm>
            <a:prstGeom prst="line">
              <a:avLst/>
            </a:prstGeom>
            <a:ln w="9525" cap="flat" cmpd="sng">
              <a:solidFill>
                <a:schemeClr val="tx1"/>
              </a:solidFill>
              <a:prstDash val="solid"/>
              <a:headEnd type="none" w="med" len="med"/>
              <a:tailEnd type="none" w="med" len="med"/>
            </a:ln>
          </p:spPr>
        </p:sp>
        <p:sp>
          <p:nvSpPr>
            <p:cNvPr id="61523" name="Line 58"/>
            <p:cNvSpPr/>
            <p:nvPr/>
          </p:nvSpPr>
          <p:spPr>
            <a:xfrm>
              <a:off x="4835339" y="1154833"/>
              <a:ext cx="457201" cy="380999"/>
            </a:xfrm>
            <a:prstGeom prst="line">
              <a:avLst/>
            </a:prstGeom>
            <a:ln w="9525" cap="flat" cmpd="sng">
              <a:solidFill>
                <a:schemeClr val="tx1"/>
              </a:solidFill>
              <a:prstDash val="solid"/>
              <a:headEnd type="none" w="med" len="med"/>
              <a:tailEnd type="none" w="med" len="med"/>
            </a:ln>
          </p:spPr>
        </p:sp>
        <p:sp>
          <p:nvSpPr>
            <p:cNvPr id="61524" name="Line 59"/>
            <p:cNvSpPr/>
            <p:nvPr/>
          </p:nvSpPr>
          <p:spPr>
            <a:xfrm flipH="1">
              <a:off x="523216" y="1828800"/>
              <a:ext cx="609600" cy="457200"/>
            </a:xfrm>
            <a:prstGeom prst="line">
              <a:avLst/>
            </a:prstGeom>
            <a:ln w="9525" cap="flat" cmpd="sng">
              <a:solidFill>
                <a:schemeClr val="tx1"/>
              </a:solidFill>
              <a:prstDash val="dash"/>
              <a:headEnd type="none" w="med" len="med"/>
              <a:tailEnd type="none" w="med" len="med"/>
            </a:ln>
          </p:spPr>
        </p:sp>
      </p:grpSp>
      <p:grpSp>
        <p:nvGrpSpPr>
          <p:cNvPr id="56349" name="组合 43"/>
          <p:cNvGrpSpPr/>
          <p:nvPr/>
        </p:nvGrpSpPr>
        <p:grpSpPr>
          <a:xfrm>
            <a:off x="2987675" y="1125538"/>
            <a:ext cx="2900363" cy="1573212"/>
            <a:chOff x="0" y="0"/>
            <a:chExt cx="5729371" cy="2755412"/>
          </a:xfrm>
        </p:grpSpPr>
        <p:sp>
          <p:nvSpPr>
            <p:cNvPr id="61495" name="Text Box 45"/>
            <p:cNvSpPr txBox="1"/>
            <p:nvPr/>
          </p:nvSpPr>
          <p:spPr>
            <a:xfrm>
              <a:off x="2986533" y="0"/>
              <a:ext cx="893899" cy="592469"/>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sz="1600" b="1" dirty="0">
                  <a:latin typeface="Times New Roman" panose="02020603050405020304" pitchFamily="18" charset="0"/>
                  <a:ea typeface="宋体" panose="02010600030101010101" pitchFamily="2" charset="-122"/>
                </a:rPr>
                <a:t>13</a:t>
              </a:r>
              <a:endParaRPr lang="en-US" altLang="zh-CN" sz="1600" b="1" dirty="0">
                <a:latin typeface="Times New Roman" panose="02020603050405020304" pitchFamily="18" charset="0"/>
                <a:ea typeface="宋体" panose="02010600030101010101" pitchFamily="2" charset="-122"/>
              </a:endParaRPr>
            </a:p>
          </p:txBody>
        </p:sp>
        <p:sp>
          <p:nvSpPr>
            <p:cNvPr id="61496" name="Text Box 46"/>
            <p:cNvSpPr txBox="1"/>
            <p:nvPr/>
          </p:nvSpPr>
          <p:spPr>
            <a:xfrm>
              <a:off x="1706590" y="762001"/>
              <a:ext cx="911044" cy="592469"/>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sz="1600" b="1" dirty="0">
                  <a:solidFill>
                    <a:srgbClr val="FF0000"/>
                  </a:solidFill>
                  <a:latin typeface="Times New Roman" panose="02020603050405020304" pitchFamily="18" charset="0"/>
                  <a:ea typeface="宋体" panose="02010600030101010101" pitchFamily="2" charset="-122"/>
                </a:rPr>
                <a:t>88</a:t>
              </a:r>
              <a:endParaRPr lang="en-US" altLang="zh-CN" sz="1600" b="1" dirty="0">
                <a:solidFill>
                  <a:srgbClr val="FF0000"/>
                </a:solidFill>
                <a:latin typeface="Times New Roman" panose="02020603050405020304" pitchFamily="18" charset="0"/>
                <a:ea typeface="宋体" panose="02010600030101010101" pitchFamily="2" charset="-122"/>
              </a:endParaRPr>
            </a:p>
          </p:txBody>
        </p:sp>
        <p:sp>
          <p:nvSpPr>
            <p:cNvPr id="61497" name="Text Box 47"/>
            <p:cNvSpPr txBox="1"/>
            <p:nvPr/>
          </p:nvSpPr>
          <p:spPr>
            <a:xfrm>
              <a:off x="4124260" y="762000"/>
              <a:ext cx="914400" cy="592469"/>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sz="1600" b="1" dirty="0">
                  <a:latin typeface="Times New Roman" panose="02020603050405020304" pitchFamily="18" charset="0"/>
                  <a:ea typeface="宋体" panose="02010600030101010101" pitchFamily="2" charset="-122"/>
                </a:rPr>
                <a:t>42</a:t>
              </a:r>
              <a:endParaRPr lang="en-US" altLang="zh-CN" sz="1600" b="1" dirty="0">
                <a:latin typeface="Times New Roman" panose="02020603050405020304" pitchFamily="18" charset="0"/>
                <a:ea typeface="宋体" panose="02010600030101010101" pitchFamily="2" charset="-122"/>
              </a:endParaRPr>
            </a:p>
          </p:txBody>
        </p:sp>
        <p:sp>
          <p:nvSpPr>
            <p:cNvPr id="61498" name="Text Box 48"/>
            <p:cNvSpPr txBox="1"/>
            <p:nvPr/>
          </p:nvSpPr>
          <p:spPr>
            <a:xfrm>
              <a:off x="853295" y="1406860"/>
              <a:ext cx="838200" cy="592469"/>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sz="1600" b="1" dirty="0">
                  <a:latin typeface="Times New Roman" panose="02020603050405020304" pitchFamily="18" charset="0"/>
                  <a:ea typeface="宋体" panose="02010600030101010101" pitchFamily="2" charset="-122"/>
                </a:rPr>
                <a:t>23</a:t>
              </a:r>
              <a:endParaRPr lang="en-US" altLang="zh-CN" sz="1600" b="1" dirty="0">
                <a:latin typeface="Times New Roman" panose="02020603050405020304" pitchFamily="18" charset="0"/>
                <a:ea typeface="宋体" panose="02010600030101010101" pitchFamily="2" charset="-122"/>
              </a:endParaRPr>
            </a:p>
          </p:txBody>
        </p:sp>
        <p:sp>
          <p:nvSpPr>
            <p:cNvPr id="61499" name="Text Box 49"/>
            <p:cNvSpPr txBox="1"/>
            <p:nvPr/>
          </p:nvSpPr>
          <p:spPr>
            <a:xfrm>
              <a:off x="2417669" y="1447799"/>
              <a:ext cx="977720" cy="592469"/>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sz="1600" b="1" dirty="0">
                  <a:latin typeface="Times New Roman" panose="02020603050405020304" pitchFamily="18" charset="0"/>
                  <a:ea typeface="宋体" panose="02010600030101010101" pitchFamily="2" charset="-122"/>
                </a:rPr>
                <a:t>24</a:t>
              </a:r>
              <a:endParaRPr lang="en-US" altLang="zh-CN" sz="1600" b="1" dirty="0">
                <a:latin typeface="Times New Roman" panose="02020603050405020304" pitchFamily="18" charset="0"/>
                <a:ea typeface="宋体" panose="02010600030101010101" pitchFamily="2" charset="-122"/>
              </a:endParaRPr>
            </a:p>
          </p:txBody>
        </p:sp>
        <p:sp>
          <p:nvSpPr>
            <p:cNvPr id="61500" name="Text Box 50"/>
            <p:cNvSpPr txBox="1"/>
            <p:nvPr/>
          </p:nvSpPr>
          <p:spPr>
            <a:xfrm>
              <a:off x="3270965" y="1447799"/>
              <a:ext cx="886278" cy="592469"/>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sz="1600" b="1" dirty="0">
                  <a:latin typeface="Times New Roman" panose="02020603050405020304" pitchFamily="18" charset="0"/>
                  <a:ea typeface="宋体" panose="02010600030101010101" pitchFamily="2" charset="-122"/>
                </a:rPr>
                <a:t>16</a:t>
              </a:r>
              <a:endParaRPr lang="en-US" altLang="zh-CN" sz="1600" b="1" dirty="0">
                <a:latin typeface="Times New Roman" panose="02020603050405020304" pitchFamily="18" charset="0"/>
                <a:ea typeface="宋体" panose="02010600030101010101" pitchFamily="2" charset="-122"/>
              </a:endParaRPr>
            </a:p>
          </p:txBody>
        </p:sp>
        <p:sp>
          <p:nvSpPr>
            <p:cNvPr id="61501" name="Text Box 51"/>
            <p:cNvSpPr txBox="1"/>
            <p:nvPr/>
          </p:nvSpPr>
          <p:spPr>
            <a:xfrm>
              <a:off x="5119771" y="1447799"/>
              <a:ext cx="609600" cy="592469"/>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sz="1600" b="1" dirty="0">
                  <a:latin typeface="Times New Roman" panose="02020603050405020304" pitchFamily="18" charset="0"/>
                  <a:ea typeface="宋体" panose="02010600030101010101" pitchFamily="2" charset="-122"/>
                </a:rPr>
                <a:t>5</a:t>
              </a:r>
              <a:endParaRPr lang="en-US" altLang="zh-CN" sz="1600" b="1" dirty="0">
                <a:latin typeface="Times New Roman" panose="02020603050405020304" pitchFamily="18" charset="0"/>
                <a:ea typeface="宋体" panose="02010600030101010101" pitchFamily="2" charset="-122"/>
              </a:endParaRPr>
            </a:p>
          </p:txBody>
        </p:sp>
        <p:sp>
          <p:nvSpPr>
            <p:cNvPr id="61502" name="Text Box 52"/>
            <p:cNvSpPr txBox="1"/>
            <p:nvPr/>
          </p:nvSpPr>
          <p:spPr>
            <a:xfrm>
              <a:off x="0" y="2162943"/>
              <a:ext cx="973711" cy="592469"/>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sz="1600" b="1" dirty="0">
                  <a:solidFill>
                    <a:srgbClr val="0000FF"/>
                  </a:solidFill>
                  <a:latin typeface="Times New Roman" panose="02020603050405020304" pitchFamily="18" charset="0"/>
                  <a:ea typeface="宋体" panose="02010600030101010101" pitchFamily="2" charset="-122"/>
                </a:rPr>
                <a:t>91</a:t>
              </a:r>
              <a:endParaRPr lang="en-US" altLang="zh-CN" sz="1600" b="1" dirty="0">
                <a:solidFill>
                  <a:srgbClr val="0000FF"/>
                </a:solidFill>
                <a:latin typeface="Times New Roman" panose="02020603050405020304" pitchFamily="18" charset="0"/>
                <a:ea typeface="宋体" panose="02010600030101010101" pitchFamily="2" charset="-122"/>
              </a:endParaRPr>
            </a:p>
          </p:txBody>
        </p:sp>
        <p:sp>
          <p:nvSpPr>
            <p:cNvPr id="61503" name="Line 53"/>
            <p:cNvSpPr/>
            <p:nvPr/>
          </p:nvSpPr>
          <p:spPr>
            <a:xfrm flipH="1">
              <a:off x="2275815" y="398750"/>
              <a:ext cx="852934" cy="439449"/>
            </a:xfrm>
            <a:prstGeom prst="line">
              <a:avLst/>
            </a:prstGeom>
            <a:ln w="9525" cap="flat" cmpd="sng">
              <a:solidFill>
                <a:schemeClr val="tx1"/>
              </a:solidFill>
              <a:prstDash val="solid"/>
              <a:headEnd type="none" w="med" len="med"/>
              <a:tailEnd type="none" w="med" len="med"/>
            </a:ln>
          </p:spPr>
        </p:sp>
        <p:sp>
          <p:nvSpPr>
            <p:cNvPr id="61504" name="Line 54"/>
            <p:cNvSpPr/>
            <p:nvPr/>
          </p:nvSpPr>
          <p:spPr>
            <a:xfrm>
              <a:off x="3697612" y="398750"/>
              <a:ext cx="649611" cy="457200"/>
            </a:xfrm>
            <a:prstGeom prst="line">
              <a:avLst/>
            </a:prstGeom>
            <a:ln w="9525" cap="flat" cmpd="sng">
              <a:solidFill>
                <a:schemeClr val="tx1"/>
              </a:solidFill>
              <a:prstDash val="solid"/>
              <a:headEnd type="none" w="med" len="med"/>
              <a:tailEnd type="none" w="med" len="med"/>
            </a:ln>
          </p:spPr>
        </p:sp>
        <p:sp>
          <p:nvSpPr>
            <p:cNvPr id="61505" name="Line 55"/>
            <p:cNvSpPr/>
            <p:nvPr/>
          </p:nvSpPr>
          <p:spPr>
            <a:xfrm flipH="1">
              <a:off x="1361416" y="1143000"/>
              <a:ext cx="533400" cy="381000"/>
            </a:xfrm>
            <a:prstGeom prst="line">
              <a:avLst/>
            </a:prstGeom>
            <a:ln w="9525" cap="flat" cmpd="sng">
              <a:solidFill>
                <a:schemeClr val="tx1"/>
              </a:solidFill>
              <a:prstDash val="solid"/>
              <a:headEnd type="none" w="med" len="med"/>
              <a:tailEnd type="none" w="med" len="med"/>
            </a:ln>
          </p:spPr>
        </p:sp>
        <p:sp>
          <p:nvSpPr>
            <p:cNvPr id="61506" name="Line 56"/>
            <p:cNvSpPr/>
            <p:nvPr/>
          </p:nvSpPr>
          <p:spPr>
            <a:xfrm>
              <a:off x="2352016" y="1143000"/>
              <a:ext cx="457200" cy="381000"/>
            </a:xfrm>
            <a:prstGeom prst="line">
              <a:avLst/>
            </a:prstGeom>
            <a:ln w="9525" cap="flat" cmpd="sng">
              <a:solidFill>
                <a:schemeClr val="tx1"/>
              </a:solidFill>
              <a:prstDash val="solid"/>
              <a:headEnd type="none" w="med" len="med"/>
              <a:tailEnd type="none" w="med" len="med"/>
            </a:ln>
          </p:spPr>
        </p:sp>
        <p:sp>
          <p:nvSpPr>
            <p:cNvPr id="61507" name="Line 57"/>
            <p:cNvSpPr/>
            <p:nvPr/>
          </p:nvSpPr>
          <p:spPr>
            <a:xfrm flipH="1">
              <a:off x="3697612" y="1143000"/>
              <a:ext cx="533400" cy="380999"/>
            </a:xfrm>
            <a:prstGeom prst="line">
              <a:avLst/>
            </a:prstGeom>
            <a:ln w="9525" cap="flat" cmpd="sng">
              <a:solidFill>
                <a:schemeClr val="tx1"/>
              </a:solidFill>
              <a:prstDash val="solid"/>
              <a:headEnd type="none" w="med" len="med"/>
              <a:tailEnd type="none" w="med" len="med"/>
            </a:ln>
          </p:spPr>
        </p:sp>
        <p:sp>
          <p:nvSpPr>
            <p:cNvPr id="61508" name="Line 58"/>
            <p:cNvSpPr/>
            <p:nvPr/>
          </p:nvSpPr>
          <p:spPr>
            <a:xfrm>
              <a:off x="4835339" y="1154833"/>
              <a:ext cx="457201" cy="380999"/>
            </a:xfrm>
            <a:prstGeom prst="line">
              <a:avLst/>
            </a:prstGeom>
            <a:ln w="9525" cap="flat" cmpd="sng">
              <a:solidFill>
                <a:schemeClr val="tx1"/>
              </a:solidFill>
              <a:prstDash val="solid"/>
              <a:headEnd type="none" w="med" len="med"/>
              <a:tailEnd type="none" w="med" len="med"/>
            </a:ln>
          </p:spPr>
        </p:sp>
        <p:sp>
          <p:nvSpPr>
            <p:cNvPr id="61509" name="Line 59"/>
            <p:cNvSpPr/>
            <p:nvPr/>
          </p:nvSpPr>
          <p:spPr>
            <a:xfrm flipH="1">
              <a:off x="523216" y="1828800"/>
              <a:ext cx="609600" cy="457200"/>
            </a:xfrm>
            <a:prstGeom prst="line">
              <a:avLst/>
            </a:prstGeom>
            <a:ln w="9525" cap="flat" cmpd="sng">
              <a:solidFill>
                <a:schemeClr val="tx1"/>
              </a:solidFill>
              <a:prstDash val="dash"/>
              <a:headEnd type="none" w="med" len="med"/>
              <a:tailEnd type="none" w="med" len="med"/>
            </a:ln>
          </p:spPr>
        </p:sp>
      </p:grpSp>
      <p:grpSp>
        <p:nvGrpSpPr>
          <p:cNvPr id="56365" name="组合 59"/>
          <p:cNvGrpSpPr/>
          <p:nvPr/>
        </p:nvGrpSpPr>
        <p:grpSpPr>
          <a:xfrm>
            <a:off x="5630863" y="1125538"/>
            <a:ext cx="2901950" cy="1573212"/>
            <a:chOff x="0" y="0"/>
            <a:chExt cx="5729371" cy="2755412"/>
          </a:xfrm>
        </p:grpSpPr>
        <p:sp>
          <p:nvSpPr>
            <p:cNvPr id="61480" name="Text Box 45"/>
            <p:cNvSpPr txBox="1"/>
            <p:nvPr/>
          </p:nvSpPr>
          <p:spPr>
            <a:xfrm>
              <a:off x="2986533" y="0"/>
              <a:ext cx="893899" cy="592469"/>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sz="1600" b="1" dirty="0">
                  <a:solidFill>
                    <a:srgbClr val="FF0000"/>
                  </a:solidFill>
                  <a:latin typeface="Times New Roman" panose="02020603050405020304" pitchFamily="18" charset="0"/>
                  <a:ea typeface="宋体" panose="02010600030101010101" pitchFamily="2" charset="-122"/>
                </a:rPr>
                <a:t>13</a:t>
              </a:r>
              <a:endParaRPr lang="en-US" altLang="zh-CN" sz="1600" b="1" dirty="0">
                <a:solidFill>
                  <a:srgbClr val="FF0000"/>
                </a:solidFill>
                <a:latin typeface="Times New Roman" panose="02020603050405020304" pitchFamily="18" charset="0"/>
                <a:ea typeface="宋体" panose="02010600030101010101" pitchFamily="2" charset="-122"/>
              </a:endParaRPr>
            </a:p>
          </p:txBody>
        </p:sp>
        <p:sp>
          <p:nvSpPr>
            <p:cNvPr id="61481" name="Text Box 46"/>
            <p:cNvSpPr txBox="1"/>
            <p:nvPr/>
          </p:nvSpPr>
          <p:spPr>
            <a:xfrm>
              <a:off x="1706590" y="762001"/>
              <a:ext cx="911044" cy="592469"/>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sz="1600" b="1" dirty="0">
                  <a:latin typeface="Times New Roman" panose="02020603050405020304" pitchFamily="18" charset="0"/>
                  <a:ea typeface="宋体" panose="02010600030101010101" pitchFamily="2" charset="-122"/>
                </a:rPr>
                <a:t>88</a:t>
              </a:r>
              <a:endParaRPr lang="en-US" altLang="zh-CN" sz="1600" b="1" dirty="0">
                <a:latin typeface="Times New Roman" panose="02020603050405020304" pitchFamily="18" charset="0"/>
                <a:ea typeface="宋体" panose="02010600030101010101" pitchFamily="2" charset="-122"/>
              </a:endParaRPr>
            </a:p>
          </p:txBody>
        </p:sp>
        <p:sp>
          <p:nvSpPr>
            <p:cNvPr id="61482" name="Text Box 47"/>
            <p:cNvSpPr txBox="1"/>
            <p:nvPr/>
          </p:nvSpPr>
          <p:spPr>
            <a:xfrm>
              <a:off x="4124260" y="762000"/>
              <a:ext cx="914400" cy="592469"/>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sz="1600" b="1" dirty="0">
                  <a:latin typeface="Times New Roman" panose="02020603050405020304" pitchFamily="18" charset="0"/>
                  <a:ea typeface="宋体" panose="02010600030101010101" pitchFamily="2" charset="-122"/>
                </a:rPr>
                <a:t>42</a:t>
              </a:r>
              <a:endParaRPr lang="en-US" altLang="zh-CN" sz="1600" b="1" dirty="0">
                <a:latin typeface="Times New Roman" panose="02020603050405020304" pitchFamily="18" charset="0"/>
                <a:ea typeface="宋体" panose="02010600030101010101" pitchFamily="2" charset="-122"/>
              </a:endParaRPr>
            </a:p>
          </p:txBody>
        </p:sp>
        <p:sp>
          <p:nvSpPr>
            <p:cNvPr id="61483" name="Text Box 48"/>
            <p:cNvSpPr txBox="1"/>
            <p:nvPr/>
          </p:nvSpPr>
          <p:spPr>
            <a:xfrm>
              <a:off x="853295" y="1406860"/>
              <a:ext cx="838200" cy="592469"/>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sz="1600" b="1" dirty="0">
                  <a:latin typeface="Times New Roman" panose="02020603050405020304" pitchFamily="18" charset="0"/>
                  <a:ea typeface="宋体" panose="02010600030101010101" pitchFamily="2" charset="-122"/>
                </a:rPr>
                <a:t>23</a:t>
              </a:r>
              <a:endParaRPr lang="en-US" altLang="zh-CN" sz="1600" b="1" dirty="0">
                <a:latin typeface="Times New Roman" panose="02020603050405020304" pitchFamily="18" charset="0"/>
                <a:ea typeface="宋体" panose="02010600030101010101" pitchFamily="2" charset="-122"/>
              </a:endParaRPr>
            </a:p>
          </p:txBody>
        </p:sp>
        <p:sp>
          <p:nvSpPr>
            <p:cNvPr id="61484" name="Text Box 49"/>
            <p:cNvSpPr txBox="1"/>
            <p:nvPr/>
          </p:nvSpPr>
          <p:spPr>
            <a:xfrm>
              <a:off x="2417669" y="1447799"/>
              <a:ext cx="977720" cy="592469"/>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sz="1600" b="1" dirty="0">
                  <a:latin typeface="Times New Roman" panose="02020603050405020304" pitchFamily="18" charset="0"/>
                  <a:ea typeface="宋体" panose="02010600030101010101" pitchFamily="2" charset="-122"/>
                </a:rPr>
                <a:t>24</a:t>
              </a:r>
              <a:endParaRPr lang="en-US" altLang="zh-CN" sz="1600" b="1" dirty="0">
                <a:latin typeface="Times New Roman" panose="02020603050405020304" pitchFamily="18" charset="0"/>
                <a:ea typeface="宋体" panose="02010600030101010101" pitchFamily="2" charset="-122"/>
              </a:endParaRPr>
            </a:p>
          </p:txBody>
        </p:sp>
        <p:sp>
          <p:nvSpPr>
            <p:cNvPr id="61485" name="Text Box 50"/>
            <p:cNvSpPr txBox="1"/>
            <p:nvPr/>
          </p:nvSpPr>
          <p:spPr>
            <a:xfrm>
              <a:off x="3270965" y="1447799"/>
              <a:ext cx="886278" cy="592469"/>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sz="1600" b="1" dirty="0">
                  <a:latin typeface="Times New Roman" panose="02020603050405020304" pitchFamily="18" charset="0"/>
                  <a:ea typeface="宋体" panose="02010600030101010101" pitchFamily="2" charset="-122"/>
                </a:rPr>
                <a:t>16</a:t>
              </a:r>
              <a:endParaRPr lang="en-US" altLang="zh-CN" sz="1600" b="1" dirty="0">
                <a:latin typeface="Times New Roman" panose="02020603050405020304" pitchFamily="18" charset="0"/>
                <a:ea typeface="宋体" panose="02010600030101010101" pitchFamily="2" charset="-122"/>
              </a:endParaRPr>
            </a:p>
          </p:txBody>
        </p:sp>
        <p:sp>
          <p:nvSpPr>
            <p:cNvPr id="61486" name="Text Box 51"/>
            <p:cNvSpPr txBox="1"/>
            <p:nvPr/>
          </p:nvSpPr>
          <p:spPr>
            <a:xfrm>
              <a:off x="5119771" y="1447799"/>
              <a:ext cx="609600" cy="592469"/>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sz="1600" b="1" dirty="0">
                  <a:latin typeface="Times New Roman" panose="02020603050405020304" pitchFamily="18" charset="0"/>
                  <a:ea typeface="宋体" panose="02010600030101010101" pitchFamily="2" charset="-122"/>
                </a:rPr>
                <a:t>5</a:t>
              </a:r>
              <a:endParaRPr lang="en-US" altLang="zh-CN" sz="1600" b="1" dirty="0">
                <a:latin typeface="Times New Roman" panose="02020603050405020304" pitchFamily="18" charset="0"/>
                <a:ea typeface="宋体" panose="02010600030101010101" pitchFamily="2" charset="-122"/>
              </a:endParaRPr>
            </a:p>
          </p:txBody>
        </p:sp>
        <p:sp>
          <p:nvSpPr>
            <p:cNvPr id="61487" name="Text Box 52"/>
            <p:cNvSpPr txBox="1"/>
            <p:nvPr/>
          </p:nvSpPr>
          <p:spPr>
            <a:xfrm>
              <a:off x="0" y="2162943"/>
              <a:ext cx="973711" cy="592469"/>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sz="1600" b="1" dirty="0">
                  <a:solidFill>
                    <a:srgbClr val="0000FF"/>
                  </a:solidFill>
                  <a:latin typeface="Times New Roman" panose="02020603050405020304" pitchFamily="18" charset="0"/>
                  <a:ea typeface="宋体" panose="02010600030101010101" pitchFamily="2" charset="-122"/>
                </a:rPr>
                <a:t>91</a:t>
              </a:r>
              <a:endParaRPr lang="en-US" altLang="zh-CN" sz="1600" b="1" dirty="0">
                <a:solidFill>
                  <a:srgbClr val="0000FF"/>
                </a:solidFill>
                <a:latin typeface="Times New Roman" panose="02020603050405020304" pitchFamily="18" charset="0"/>
                <a:ea typeface="宋体" panose="02010600030101010101" pitchFamily="2" charset="-122"/>
              </a:endParaRPr>
            </a:p>
          </p:txBody>
        </p:sp>
        <p:sp>
          <p:nvSpPr>
            <p:cNvPr id="61488" name="Line 53"/>
            <p:cNvSpPr/>
            <p:nvPr/>
          </p:nvSpPr>
          <p:spPr>
            <a:xfrm flipH="1">
              <a:off x="2275815" y="398750"/>
              <a:ext cx="852934" cy="439449"/>
            </a:xfrm>
            <a:prstGeom prst="line">
              <a:avLst/>
            </a:prstGeom>
            <a:ln w="9525" cap="flat" cmpd="sng">
              <a:solidFill>
                <a:schemeClr val="tx1"/>
              </a:solidFill>
              <a:prstDash val="solid"/>
              <a:headEnd type="none" w="med" len="med"/>
              <a:tailEnd type="none" w="med" len="med"/>
            </a:ln>
          </p:spPr>
        </p:sp>
        <p:sp>
          <p:nvSpPr>
            <p:cNvPr id="61489" name="Line 54"/>
            <p:cNvSpPr/>
            <p:nvPr/>
          </p:nvSpPr>
          <p:spPr>
            <a:xfrm>
              <a:off x="3697612" y="398750"/>
              <a:ext cx="649611" cy="457200"/>
            </a:xfrm>
            <a:prstGeom prst="line">
              <a:avLst/>
            </a:prstGeom>
            <a:ln w="9525" cap="flat" cmpd="sng">
              <a:solidFill>
                <a:schemeClr val="tx1"/>
              </a:solidFill>
              <a:prstDash val="solid"/>
              <a:headEnd type="none" w="med" len="med"/>
              <a:tailEnd type="none" w="med" len="med"/>
            </a:ln>
          </p:spPr>
        </p:sp>
        <p:sp>
          <p:nvSpPr>
            <p:cNvPr id="61490" name="Line 55"/>
            <p:cNvSpPr/>
            <p:nvPr/>
          </p:nvSpPr>
          <p:spPr>
            <a:xfrm flipH="1">
              <a:off x="1361416" y="1143000"/>
              <a:ext cx="533400" cy="381000"/>
            </a:xfrm>
            <a:prstGeom prst="line">
              <a:avLst/>
            </a:prstGeom>
            <a:ln w="9525" cap="flat" cmpd="sng">
              <a:solidFill>
                <a:schemeClr val="tx1"/>
              </a:solidFill>
              <a:prstDash val="solid"/>
              <a:headEnd type="none" w="med" len="med"/>
              <a:tailEnd type="none" w="med" len="med"/>
            </a:ln>
          </p:spPr>
        </p:sp>
        <p:sp>
          <p:nvSpPr>
            <p:cNvPr id="61491" name="Line 56"/>
            <p:cNvSpPr/>
            <p:nvPr/>
          </p:nvSpPr>
          <p:spPr>
            <a:xfrm>
              <a:off x="2352016" y="1143000"/>
              <a:ext cx="457200" cy="381000"/>
            </a:xfrm>
            <a:prstGeom prst="line">
              <a:avLst/>
            </a:prstGeom>
            <a:ln w="9525" cap="flat" cmpd="sng">
              <a:solidFill>
                <a:schemeClr val="tx1"/>
              </a:solidFill>
              <a:prstDash val="solid"/>
              <a:headEnd type="none" w="med" len="med"/>
              <a:tailEnd type="none" w="med" len="med"/>
            </a:ln>
          </p:spPr>
        </p:sp>
        <p:sp>
          <p:nvSpPr>
            <p:cNvPr id="61492" name="Line 57"/>
            <p:cNvSpPr/>
            <p:nvPr/>
          </p:nvSpPr>
          <p:spPr>
            <a:xfrm flipH="1">
              <a:off x="3697612" y="1143000"/>
              <a:ext cx="533400" cy="380999"/>
            </a:xfrm>
            <a:prstGeom prst="line">
              <a:avLst/>
            </a:prstGeom>
            <a:ln w="9525" cap="flat" cmpd="sng">
              <a:solidFill>
                <a:schemeClr val="tx1"/>
              </a:solidFill>
              <a:prstDash val="solid"/>
              <a:headEnd type="none" w="med" len="med"/>
              <a:tailEnd type="none" w="med" len="med"/>
            </a:ln>
          </p:spPr>
        </p:sp>
        <p:sp>
          <p:nvSpPr>
            <p:cNvPr id="61493" name="Line 58"/>
            <p:cNvSpPr/>
            <p:nvPr/>
          </p:nvSpPr>
          <p:spPr>
            <a:xfrm>
              <a:off x="4835339" y="1154833"/>
              <a:ext cx="457201" cy="380999"/>
            </a:xfrm>
            <a:prstGeom prst="line">
              <a:avLst/>
            </a:prstGeom>
            <a:ln w="9525" cap="flat" cmpd="sng">
              <a:solidFill>
                <a:schemeClr val="tx1"/>
              </a:solidFill>
              <a:prstDash val="solid"/>
              <a:headEnd type="none" w="med" len="med"/>
              <a:tailEnd type="none" w="med" len="med"/>
            </a:ln>
          </p:spPr>
        </p:sp>
        <p:sp>
          <p:nvSpPr>
            <p:cNvPr id="61494" name="Line 59"/>
            <p:cNvSpPr/>
            <p:nvPr/>
          </p:nvSpPr>
          <p:spPr>
            <a:xfrm flipH="1">
              <a:off x="523216" y="1828800"/>
              <a:ext cx="609600" cy="457200"/>
            </a:xfrm>
            <a:prstGeom prst="line">
              <a:avLst/>
            </a:prstGeom>
            <a:ln w="9525" cap="flat" cmpd="sng">
              <a:solidFill>
                <a:schemeClr val="tx1"/>
              </a:solidFill>
              <a:prstDash val="dash"/>
              <a:headEnd type="none" w="med" len="med"/>
              <a:tailEnd type="none" w="med" len="med"/>
            </a:ln>
          </p:spPr>
        </p:sp>
      </p:grpSp>
      <p:grpSp>
        <p:nvGrpSpPr>
          <p:cNvPr id="56381" name="组合 75"/>
          <p:cNvGrpSpPr/>
          <p:nvPr/>
        </p:nvGrpSpPr>
        <p:grpSpPr>
          <a:xfrm>
            <a:off x="1331913" y="2717800"/>
            <a:ext cx="2900362" cy="1574800"/>
            <a:chOff x="0" y="0"/>
            <a:chExt cx="5729371" cy="2755412"/>
          </a:xfrm>
        </p:grpSpPr>
        <p:sp>
          <p:nvSpPr>
            <p:cNvPr id="61465" name="Text Box 45"/>
            <p:cNvSpPr txBox="1"/>
            <p:nvPr/>
          </p:nvSpPr>
          <p:spPr>
            <a:xfrm>
              <a:off x="2986533" y="0"/>
              <a:ext cx="893899" cy="592469"/>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sz="1600" b="1" dirty="0">
                  <a:latin typeface="Times New Roman" panose="02020603050405020304" pitchFamily="18" charset="0"/>
                  <a:ea typeface="宋体" panose="02010600030101010101" pitchFamily="2" charset="-122"/>
                </a:rPr>
                <a:t>88</a:t>
              </a:r>
              <a:endParaRPr lang="en-US" altLang="zh-CN" sz="1600" b="1" dirty="0">
                <a:latin typeface="Times New Roman" panose="02020603050405020304" pitchFamily="18" charset="0"/>
                <a:ea typeface="宋体" panose="02010600030101010101" pitchFamily="2" charset="-122"/>
              </a:endParaRPr>
            </a:p>
          </p:txBody>
        </p:sp>
        <p:sp>
          <p:nvSpPr>
            <p:cNvPr id="61466" name="Text Box 46"/>
            <p:cNvSpPr txBox="1"/>
            <p:nvPr/>
          </p:nvSpPr>
          <p:spPr>
            <a:xfrm>
              <a:off x="1706590" y="762001"/>
              <a:ext cx="911044" cy="592469"/>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sz="1600" b="1" dirty="0">
                  <a:solidFill>
                    <a:srgbClr val="FF0000"/>
                  </a:solidFill>
                  <a:latin typeface="Times New Roman" panose="02020603050405020304" pitchFamily="18" charset="0"/>
                  <a:ea typeface="宋体" panose="02010600030101010101" pitchFamily="2" charset="-122"/>
                </a:rPr>
                <a:t>13</a:t>
              </a:r>
              <a:endParaRPr lang="en-US" altLang="zh-CN" sz="1600" b="1" dirty="0">
                <a:solidFill>
                  <a:srgbClr val="FF0000"/>
                </a:solidFill>
                <a:latin typeface="Times New Roman" panose="02020603050405020304" pitchFamily="18" charset="0"/>
                <a:ea typeface="宋体" panose="02010600030101010101" pitchFamily="2" charset="-122"/>
              </a:endParaRPr>
            </a:p>
          </p:txBody>
        </p:sp>
        <p:sp>
          <p:nvSpPr>
            <p:cNvPr id="61467" name="Text Box 47"/>
            <p:cNvSpPr txBox="1"/>
            <p:nvPr/>
          </p:nvSpPr>
          <p:spPr>
            <a:xfrm>
              <a:off x="4124260" y="762000"/>
              <a:ext cx="914400" cy="592469"/>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sz="1600" b="1" dirty="0">
                  <a:latin typeface="Times New Roman" panose="02020603050405020304" pitchFamily="18" charset="0"/>
                  <a:ea typeface="宋体" panose="02010600030101010101" pitchFamily="2" charset="-122"/>
                </a:rPr>
                <a:t>42</a:t>
              </a:r>
              <a:endParaRPr lang="en-US" altLang="zh-CN" sz="1600" b="1" dirty="0">
                <a:latin typeface="Times New Roman" panose="02020603050405020304" pitchFamily="18" charset="0"/>
                <a:ea typeface="宋体" panose="02010600030101010101" pitchFamily="2" charset="-122"/>
              </a:endParaRPr>
            </a:p>
          </p:txBody>
        </p:sp>
        <p:sp>
          <p:nvSpPr>
            <p:cNvPr id="61468" name="Text Box 48"/>
            <p:cNvSpPr txBox="1"/>
            <p:nvPr/>
          </p:nvSpPr>
          <p:spPr>
            <a:xfrm>
              <a:off x="853295" y="1406860"/>
              <a:ext cx="838200" cy="592469"/>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sz="1600" b="1" dirty="0">
                  <a:latin typeface="Times New Roman" panose="02020603050405020304" pitchFamily="18" charset="0"/>
                  <a:ea typeface="宋体" panose="02010600030101010101" pitchFamily="2" charset="-122"/>
                </a:rPr>
                <a:t>23</a:t>
              </a:r>
              <a:endParaRPr lang="en-US" altLang="zh-CN" sz="1600" b="1" dirty="0">
                <a:latin typeface="Times New Roman" panose="02020603050405020304" pitchFamily="18" charset="0"/>
                <a:ea typeface="宋体" panose="02010600030101010101" pitchFamily="2" charset="-122"/>
              </a:endParaRPr>
            </a:p>
          </p:txBody>
        </p:sp>
        <p:sp>
          <p:nvSpPr>
            <p:cNvPr id="61469" name="Text Box 49"/>
            <p:cNvSpPr txBox="1"/>
            <p:nvPr/>
          </p:nvSpPr>
          <p:spPr>
            <a:xfrm>
              <a:off x="2417669" y="1447799"/>
              <a:ext cx="977720" cy="592469"/>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sz="1600" b="1" dirty="0">
                  <a:latin typeface="Times New Roman" panose="02020603050405020304" pitchFamily="18" charset="0"/>
                  <a:ea typeface="宋体" panose="02010600030101010101" pitchFamily="2" charset="-122"/>
                </a:rPr>
                <a:t>24</a:t>
              </a:r>
              <a:endParaRPr lang="en-US" altLang="zh-CN" sz="1600" b="1" dirty="0">
                <a:latin typeface="Times New Roman" panose="02020603050405020304" pitchFamily="18" charset="0"/>
                <a:ea typeface="宋体" panose="02010600030101010101" pitchFamily="2" charset="-122"/>
              </a:endParaRPr>
            </a:p>
          </p:txBody>
        </p:sp>
        <p:sp>
          <p:nvSpPr>
            <p:cNvPr id="61470" name="Text Box 50"/>
            <p:cNvSpPr txBox="1"/>
            <p:nvPr/>
          </p:nvSpPr>
          <p:spPr>
            <a:xfrm>
              <a:off x="3270965" y="1447799"/>
              <a:ext cx="886278" cy="592469"/>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sz="1600" b="1" dirty="0">
                  <a:latin typeface="Times New Roman" panose="02020603050405020304" pitchFamily="18" charset="0"/>
                  <a:ea typeface="宋体" panose="02010600030101010101" pitchFamily="2" charset="-122"/>
                </a:rPr>
                <a:t>16</a:t>
              </a:r>
              <a:endParaRPr lang="en-US" altLang="zh-CN" sz="1600" b="1" dirty="0">
                <a:latin typeface="Times New Roman" panose="02020603050405020304" pitchFamily="18" charset="0"/>
                <a:ea typeface="宋体" panose="02010600030101010101" pitchFamily="2" charset="-122"/>
              </a:endParaRPr>
            </a:p>
          </p:txBody>
        </p:sp>
        <p:sp>
          <p:nvSpPr>
            <p:cNvPr id="61471" name="Text Box 51"/>
            <p:cNvSpPr txBox="1"/>
            <p:nvPr/>
          </p:nvSpPr>
          <p:spPr>
            <a:xfrm>
              <a:off x="5119771" y="1447799"/>
              <a:ext cx="609600" cy="592469"/>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sz="1600" b="1" dirty="0">
                  <a:latin typeface="Times New Roman" panose="02020603050405020304" pitchFamily="18" charset="0"/>
                  <a:ea typeface="宋体" panose="02010600030101010101" pitchFamily="2" charset="-122"/>
                </a:rPr>
                <a:t>5</a:t>
              </a:r>
              <a:endParaRPr lang="en-US" altLang="zh-CN" sz="1600" b="1" dirty="0">
                <a:latin typeface="Times New Roman" panose="02020603050405020304" pitchFamily="18" charset="0"/>
                <a:ea typeface="宋体" panose="02010600030101010101" pitchFamily="2" charset="-122"/>
              </a:endParaRPr>
            </a:p>
          </p:txBody>
        </p:sp>
        <p:sp>
          <p:nvSpPr>
            <p:cNvPr id="61472" name="Text Box 52"/>
            <p:cNvSpPr txBox="1"/>
            <p:nvPr/>
          </p:nvSpPr>
          <p:spPr>
            <a:xfrm>
              <a:off x="0" y="2162943"/>
              <a:ext cx="973711" cy="592469"/>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sz="1600" b="1" dirty="0">
                  <a:solidFill>
                    <a:srgbClr val="0000FF"/>
                  </a:solidFill>
                  <a:latin typeface="Times New Roman" panose="02020603050405020304" pitchFamily="18" charset="0"/>
                  <a:ea typeface="宋体" panose="02010600030101010101" pitchFamily="2" charset="-122"/>
                </a:rPr>
                <a:t>91</a:t>
              </a:r>
              <a:endParaRPr lang="en-US" altLang="zh-CN" sz="1600" b="1" dirty="0">
                <a:solidFill>
                  <a:srgbClr val="0000FF"/>
                </a:solidFill>
                <a:latin typeface="Times New Roman" panose="02020603050405020304" pitchFamily="18" charset="0"/>
                <a:ea typeface="宋体" panose="02010600030101010101" pitchFamily="2" charset="-122"/>
              </a:endParaRPr>
            </a:p>
          </p:txBody>
        </p:sp>
        <p:sp>
          <p:nvSpPr>
            <p:cNvPr id="61473" name="Line 53"/>
            <p:cNvSpPr/>
            <p:nvPr/>
          </p:nvSpPr>
          <p:spPr>
            <a:xfrm flipH="1">
              <a:off x="2275815" y="398750"/>
              <a:ext cx="852934" cy="439449"/>
            </a:xfrm>
            <a:prstGeom prst="line">
              <a:avLst/>
            </a:prstGeom>
            <a:ln w="9525" cap="flat" cmpd="sng">
              <a:solidFill>
                <a:schemeClr val="tx1"/>
              </a:solidFill>
              <a:prstDash val="solid"/>
              <a:headEnd type="none" w="med" len="med"/>
              <a:tailEnd type="none" w="med" len="med"/>
            </a:ln>
          </p:spPr>
        </p:sp>
        <p:sp>
          <p:nvSpPr>
            <p:cNvPr id="61474" name="Line 54"/>
            <p:cNvSpPr/>
            <p:nvPr/>
          </p:nvSpPr>
          <p:spPr>
            <a:xfrm>
              <a:off x="3697612" y="398750"/>
              <a:ext cx="649611" cy="457200"/>
            </a:xfrm>
            <a:prstGeom prst="line">
              <a:avLst/>
            </a:prstGeom>
            <a:ln w="9525" cap="flat" cmpd="sng">
              <a:solidFill>
                <a:schemeClr val="tx1"/>
              </a:solidFill>
              <a:prstDash val="solid"/>
              <a:headEnd type="none" w="med" len="med"/>
              <a:tailEnd type="none" w="med" len="med"/>
            </a:ln>
          </p:spPr>
        </p:sp>
        <p:sp>
          <p:nvSpPr>
            <p:cNvPr id="61475" name="Line 55"/>
            <p:cNvSpPr/>
            <p:nvPr/>
          </p:nvSpPr>
          <p:spPr>
            <a:xfrm flipH="1">
              <a:off x="1361416" y="1143000"/>
              <a:ext cx="533400" cy="381000"/>
            </a:xfrm>
            <a:prstGeom prst="line">
              <a:avLst/>
            </a:prstGeom>
            <a:ln w="9525" cap="flat" cmpd="sng">
              <a:solidFill>
                <a:schemeClr val="tx1"/>
              </a:solidFill>
              <a:prstDash val="solid"/>
              <a:headEnd type="none" w="med" len="med"/>
              <a:tailEnd type="none" w="med" len="med"/>
            </a:ln>
          </p:spPr>
        </p:sp>
        <p:sp>
          <p:nvSpPr>
            <p:cNvPr id="61476" name="Line 56"/>
            <p:cNvSpPr/>
            <p:nvPr/>
          </p:nvSpPr>
          <p:spPr>
            <a:xfrm>
              <a:off x="2352016" y="1143000"/>
              <a:ext cx="457200" cy="381000"/>
            </a:xfrm>
            <a:prstGeom prst="line">
              <a:avLst/>
            </a:prstGeom>
            <a:ln w="9525" cap="flat" cmpd="sng">
              <a:solidFill>
                <a:schemeClr val="tx1"/>
              </a:solidFill>
              <a:prstDash val="solid"/>
              <a:headEnd type="none" w="med" len="med"/>
              <a:tailEnd type="none" w="med" len="med"/>
            </a:ln>
          </p:spPr>
        </p:sp>
        <p:sp>
          <p:nvSpPr>
            <p:cNvPr id="61477" name="Line 57"/>
            <p:cNvSpPr/>
            <p:nvPr/>
          </p:nvSpPr>
          <p:spPr>
            <a:xfrm flipH="1">
              <a:off x="3697612" y="1143000"/>
              <a:ext cx="533400" cy="380999"/>
            </a:xfrm>
            <a:prstGeom prst="line">
              <a:avLst/>
            </a:prstGeom>
            <a:ln w="9525" cap="flat" cmpd="sng">
              <a:solidFill>
                <a:schemeClr val="tx1"/>
              </a:solidFill>
              <a:prstDash val="solid"/>
              <a:headEnd type="none" w="med" len="med"/>
              <a:tailEnd type="none" w="med" len="med"/>
            </a:ln>
          </p:spPr>
        </p:sp>
        <p:sp>
          <p:nvSpPr>
            <p:cNvPr id="61478" name="Line 58"/>
            <p:cNvSpPr/>
            <p:nvPr/>
          </p:nvSpPr>
          <p:spPr>
            <a:xfrm>
              <a:off x="4835339" y="1154833"/>
              <a:ext cx="457201" cy="380999"/>
            </a:xfrm>
            <a:prstGeom prst="line">
              <a:avLst/>
            </a:prstGeom>
            <a:ln w="9525" cap="flat" cmpd="sng">
              <a:solidFill>
                <a:schemeClr val="tx1"/>
              </a:solidFill>
              <a:prstDash val="solid"/>
              <a:headEnd type="none" w="med" len="med"/>
              <a:tailEnd type="none" w="med" len="med"/>
            </a:ln>
          </p:spPr>
        </p:sp>
        <p:sp>
          <p:nvSpPr>
            <p:cNvPr id="61479" name="Line 59"/>
            <p:cNvSpPr/>
            <p:nvPr/>
          </p:nvSpPr>
          <p:spPr>
            <a:xfrm flipH="1">
              <a:off x="523216" y="1828800"/>
              <a:ext cx="609600" cy="457200"/>
            </a:xfrm>
            <a:prstGeom prst="line">
              <a:avLst/>
            </a:prstGeom>
            <a:ln w="9525" cap="flat" cmpd="sng">
              <a:solidFill>
                <a:schemeClr val="tx1"/>
              </a:solidFill>
              <a:prstDash val="dash"/>
              <a:headEnd type="none" w="med" len="med"/>
              <a:tailEnd type="none" w="med" len="med"/>
            </a:ln>
          </p:spPr>
        </p:sp>
      </p:grpSp>
      <p:grpSp>
        <p:nvGrpSpPr>
          <p:cNvPr id="56397" name="组合 91"/>
          <p:cNvGrpSpPr/>
          <p:nvPr/>
        </p:nvGrpSpPr>
        <p:grpSpPr>
          <a:xfrm>
            <a:off x="4119563" y="2862263"/>
            <a:ext cx="2900362" cy="1574800"/>
            <a:chOff x="0" y="0"/>
            <a:chExt cx="5729371" cy="2755412"/>
          </a:xfrm>
        </p:grpSpPr>
        <p:sp>
          <p:nvSpPr>
            <p:cNvPr id="61450" name="Text Box 45"/>
            <p:cNvSpPr txBox="1"/>
            <p:nvPr/>
          </p:nvSpPr>
          <p:spPr>
            <a:xfrm>
              <a:off x="2986533" y="0"/>
              <a:ext cx="893899" cy="592469"/>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sz="1600" b="1" dirty="0">
                  <a:latin typeface="Times New Roman" panose="02020603050405020304" pitchFamily="18" charset="0"/>
                  <a:ea typeface="宋体" panose="02010600030101010101" pitchFamily="2" charset="-122"/>
                </a:rPr>
                <a:t>88</a:t>
              </a:r>
              <a:endParaRPr lang="en-US" altLang="zh-CN" sz="1600" b="1" dirty="0">
                <a:latin typeface="Times New Roman" panose="02020603050405020304" pitchFamily="18" charset="0"/>
                <a:ea typeface="宋体" panose="02010600030101010101" pitchFamily="2" charset="-122"/>
              </a:endParaRPr>
            </a:p>
          </p:txBody>
        </p:sp>
        <p:sp>
          <p:nvSpPr>
            <p:cNvPr id="61451" name="Text Box 46"/>
            <p:cNvSpPr txBox="1"/>
            <p:nvPr/>
          </p:nvSpPr>
          <p:spPr>
            <a:xfrm>
              <a:off x="1706590" y="762001"/>
              <a:ext cx="911044" cy="592469"/>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sz="1600" b="1" dirty="0">
                  <a:latin typeface="Times New Roman" panose="02020603050405020304" pitchFamily="18" charset="0"/>
                  <a:ea typeface="宋体" panose="02010600030101010101" pitchFamily="2" charset="-122"/>
                </a:rPr>
                <a:t>24</a:t>
              </a:r>
              <a:endParaRPr lang="en-US" altLang="zh-CN" sz="1600" b="1" dirty="0">
                <a:latin typeface="Times New Roman" panose="02020603050405020304" pitchFamily="18" charset="0"/>
                <a:ea typeface="宋体" panose="02010600030101010101" pitchFamily="2" charset="-122"/>
              </a:endParaRPr>
            </a:p>
          </p:txBody>
        </p:sp>
        <p:sp>
          <p:nvSpPr>
            <p:cNvPr id="61452" name="Text Box 47"/>
            <p:cNvSpPr txBox="1"/>
            <p:nvPr/>
          </p:nvSpPr>
          <p:spPr>
            <a:xfrm>
              <a:off x="4124260" y="762000"/>
              <a:ext cx="914400" cy="592469"/>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sz="1600" b="1" dirty="0">
                  <a:latin typeface="Times New Roman" panose="02020603050405020304" pitchFamily="18" charset="0"/>
                  <a:ea typeface="宋体" panose="02010600030101010101" pitchFamily="2" charset="-122"/>
                </a:rPr>
                <a:t>42</a:t>
              </a:r>
              <a:endParaRPr lang="en-US" altLang="zh-CN" sz="1600" b="1" dirty="0">
                <a:latin typeface="Times New Roman" panose="02020603050405020304" pitchFamily="18" charset="0"/>
                <a:ea typeface="宋体" panose="02010600030101010101" pitchFamily="2" charset="-122"/>
              </a:endParaRPr>
            </a:p>
          </p:txBody>
        </p:sp>
        <p:sp>
          <p:nvSpPr>
            <p:cNvPr id="61453" name="Text Box 48"/>
            <p:cNvSpPr txBox="1"/>
            <p:nvPr/>
          </p:nvSpPr>
          <p:spPr>
            <a:xfrm>
              <a:off x="853295" y="1406860"/>
              <a:ext cx="838200" cy="592469"/>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sz="1600" b="1" dirty="0">
                  <a:latin typeface="Times New Roman" panose="02020603050405020304" pitchFamily="18" charset="0"/>
                  <a:ea typeface="宋体" panose="02010600030101010101" pitchFamily="2" charset="-122"/>
                </a:rPr>
                <a:t>23</a:t>
              </a:r>
              <a:endParaRPr lang="en-US" altLang="zh-CN" sz="1600" b="1" dirty="0">
                <a:latin typeface="Times New Roman" panose="02020603050405020304" pitchFamily="18" charset="0"/>
                <a:ea typeface="宋体" panose="02010600030101010101" pitchFamily="2" charset="-122"/>
              </a:endParaRPr>
            </a:p>
          </p:txBody>
        </p:sp>
        <p:sp>
          <p:nvSpPr>
            <p:cNvPr id="61454" name="Text Box 49"/>
            <p:cNvSpPr txBox="1"/>
            <p:nvPr/>
          </p:nvSpPr>
          <p:spPr>
            <a:xfrm>
              <a:off x="2417669" y="1447799"/>
              <a:ext cx="977720" cy="592469"/>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sz="1600" b="1" dirty="0">
                  <a:latin typeface="Times New Roman" panose="02020603050405020304" pitchFamily="18" charset="0"/>
                  <a:ea typeface="宋体" panose="02010600030101010101" pitchFamily="2" charset="-122"/>
                </a:rPr>
                <a:t>13</a:t>
              </a:r>
              <a:endParaRPr lang="en-US" altLang="zh-CN" sz="1600" b="1" dirty="0">
                <a:latin typeface="Times New Roman" panose="02020603050405020304" pitchFamily="18" charset="0"/>
                <a:ea typeface="宋体" panose="02010600030101010101" pitchFamily="2" charset="-122"/>
              </a:endParaRPr>
            </a:p>
          </p:txBody>
        </p:sp>
        <p:sp>
          <p:nvSpPr>
            <p:cNvPr id="61455" name="Text Box 50"/>
            <p:cNvSpPr txBox="1"/>
            <p:nvPr/>
          </p:nvSpPr>
          <p:spPr>
            <a:xfrm>
              <a:off x="3270965" y="1447799"/>
              <a:ext cx="886278" cy="592469"/>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sz="1600" b="1" dirty="0">
                  <a:latin typeface="Times New Roman" panose="02020603050405020304" pitchFamily="18" charset="0"/>
                  <a:ea typeface="宋体" panose="02010600030101010101" pitchFamily="2" charset="-122"/>
                </a:rPr>
                <a:t>16</a:t>
              </a:r>
              <a:endParaRPr lang="en-US" altLang="zh-CN" sz="1600" b="1" dirty="0">
                <a:latin typeface="Times New Roman" panose="02020603050405020304" pitchFamily="18" charset="0"/>
                <a:ea typeface="宋体" panose="02010600030101010101" pitchFamily="2" charset="-122"/>
              </a:endParaRPr>
            </a:p>
          </p:txBody>
        </p:sp>
        <p:sp>
          <p:nvSpPr>
            <p:cNvPr id="61456" name="Text Box 51"/>
            <p:cNvSpPr txBox="1"/>
            <p:nvPr/>
          </p:nvSpPr>
          <p:spPr>
            <a:xfrm>
              <a:off x="5119771" y="1447799"/>
              <a:ext cx="609600" cy="592469"/>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sz="1600" b="1" dirty="0">
                  <a:latin typeface="Times New Roman" panose="02020603050405020304" pitchFamily="18" charset="0"/>
                  <a:ea typeface="宋体" panose="02010600030101010101" pitchFamily="2" charset="-122"/>
                </a:rPr>
                <a:t>5</a:t>
              </a:r>
              <a:endParaRPr lang="en-US" altLang="zh-CN" sz="1600" b="1" dirty="0">
                <a:latin typeface="Times New Roman" panose="02020603050405020304" pitchFamily="18" charset="0"/>
                <a:ea typeface="宋体" panose="02010600030101010101" pitchFamily="2" charset="-122"/>
              </a:endParaRPr>
            </a:p>
          </p:txBody>
        </p:sp>
        <p:sp>
          <p:nvSpPr>
            <p:cNvPr id="61457" name="Text Box 52"/>
            <p:cNvSpPr txBox="1"/>
            <p:nvPr/>
          </p:nvSpPr>
          <p:spPr>
            <a:xfrm>
              <a:off x="0" y="2162943"/>
              <a:ext cx="973711" cy="592469"/>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sz="1600" b="1" dirty="0">
                  <a:solidFill>
                    <a:srgbClr val="0000FF"/>
                  </a:solidFill>
                  <a:latin typeface="Times New Roman" panose="02020603050405020304" pitchFamily="18" charset="0"/>
                  <a:ea typeface="宋体" panose="02010600030101010101" pitchFamily="2" charset="-122"/>
                </a:rPr>
                <a:t>91</a:t>
              </a:r>
              <a:endParaRPr lang="en-US" altLang="zh-CN" sz="1600" b="1" dirty="0">
                <a:solidFill>
                  <a:srgbClr val="0000FF"/>
                </a:solidFill>
                <a:latin typeface="Times New Roman" panose="02020603050405020304" pitchFamily="18" charset="0"/>
                <a:ea typeface="宋体" panose="02010600030101010101" pitchFamily="2" charset="-122"/>
              </a:endParaRPr>
            </a:p>
          </p:txBody>
        </p:sp>
        <p:sp>
          <p:nvSpPr>
            <p:cNvPr id="61458" name="Line 53"/>
            <p:cNvSpPr/>
            <p:nvPr/>
          </p:nvSpPr>
          <p:spPr>
            <a:xfrm flipH="1">
              <a:off x="2275815" y="398750"/>
              <a:ext cx="852934" cy="439449"/>
            </a:xfrm>
            <a:prstGeom prst="line">
              <a:avLst/>
            </a:prstGeom>
            <a:ln w="9525" cap="flat" cmpd="sng">
              <a:solidFill>
                <a:schemeClr val="tx1"/>
              </a:solidFill>
              <a:prstDash val="solid"/>
              <a:headEnd type="none" w="med" len="med"/>
              <a:tailEnd type="none" w="med" len="med"/>
            </a:ln>
          </p:spPr>
        </p:sp>
        <p:sp>
          <p:nvSpPr>
            <p:cNvPr id="61459" name="Line 54"/>
            <p:cNvSpPr/>
            <p:nvPr/>
          </p:nvSpPr>
          <p:spPr>
            <a:xfrm>
              <a:off x="3697612" y="398750"/>
              <a:ext cx="649611" cy="457200"/>
            </a:xfrm>
            <a:prstGeom prst="line">
              <a:avLst/>
            </a:prstGeom>
            <a:ln w="9525" cap="flat" cmpd="sng">
              <a:solidFill>
                <a:schemeClr val="tx1"/>
              </a:solidFill>
              <a:prstDash val="solid"/>
              <a:headEnd type="none" w="med" len="med"/>
              <a:tailEnd type="none" w="med" len="med"/>
            </a:ln>
          </p:spPr>
        </p:sp>
        <p:sp>
          <p:nvSpPr>
            <p:cNvPr id="61460" name="Line 55"/>
            <p:cNvSpPr/>
            <p:nvPr/>
          </p:nvSpPr>
          <p:spPr>
            <a:xfrm flipH="1">
              <a:off x="1361416" y="1143000"/>
              <a:ext cx="533400" cy="381000"/>
            </a:xfrm>
            <a:prstGeom prst="line">
              <a:avLst/>
            </a:prstGeom>
            <a:ln w="9525" cap="flat" cmpd="sng">
              <a:solidFill>
                <a:schemeClr val="tx1"/>
              </a:solidFill>
              <a:prstDash val="solid"/>
              <a:headEnd type="none" w="med" len="med"/>
              <a:tailEnd type="none" w="med" len="med"/>
            </a:ln>
          </p:spPr>
        </p:sp>
        <p:sp>
          <p:nvSpPr>
            <p:cNvPr id="61461" name="Line 56"/>
            <p:cNvSpPr/>
            <p:nvPr/>
          </p:nvSpPr>
          <p:spPr>
            <a:xfrm>
              <a:off x="2352016" y="1143000"/>
              <a:ext cx="457200" cy="381000"/>
            </a:xfrm>
            <a:prstGeom prst="line">
              <a:avLst/>
            </a:prstGeom>
            <a:ln w="9525" cap="flat" cmpd="sng">
              <a:solidFill>
                <a:schemeClr val="tx1"/>
              </a:solidFill>
              <a:prstDash val="solid"/>
              <a:headEnd type="none" w="med" len="med"/>
              <a:tailEnd type="none" w="med" len="med"/>
            </a:ln>
          </p:spPr>
        </p:sp>
        <p:sp>
          <p:nvSpPr>
            <p:cNvPr id="61462" name="Line 57"/>
            <p:cNvSpPr/>
            <p:nvPr/>
          </p:nvSpPr>
          <p:spPr>
            <a:xfrm flipH="1">
              <a:off x="3697612" y="1143000"/>
              <a:ext cx="533400" cy="380999"/>
            </a:xfrm>
            <a:prstGeom prst="line">
              <a:avLst/>
            </a:prstGeom>
            <a:ln w="9525" cap="flat" cmpd="sng">
              <a:solidFill>
                <a:schemeClr val="tx1"/>
              </a:solidFill>
              <a:prstDash val="solid"/>
              <a:headEnd type="none" w="med" len="med"/>
              <a:tailEnd type="none" w="med" len="med"/>
            </a:ln>
          </p:spPr>
        </p:sp>
        <p:sp>
          <p:nvSpPr>
            <p:cNvPr id="61463" name="Line 58"/>
            <p:cNvSpPr/>
            <p:nvPr/>
          </p:nvSpPr>
          <p:spPr>
            <a:xfrm>
              <a:off x="4835339" y="1154833"/>
              <a:ext cx="457201" cy="380999"/>
            </a:xfrm>
            <a:prstGeom prst="line">
              <a:avLst/>
            </a:prstGeom>
            <a:ln w="9525" cap="flat" cmpd="sng">
              <a:solidFill>
                <a:schemeClr val="tx1"/>
              </a:solidFill>
              <a:prstDash val="solid"/>
              <a:headEnd type="none" w="med" len="med"/>
              <a:tailEnd type="none" w="med" len="med"/>
            </a:ln>
          </p:spPr>
        </p:sp>
        <p:sp>
          <p:nvSpPr>
            <p:cNvPr id="61464" name="Line 59"/>
            <p:cNvSpPr/>
            <p:nvPr/>
          </p:nvSpPr>
          <p:spPr>
            <a:xfrm flipH="1">
              <a:off x="523216" y="1828800"/>
              <a:ext cx="609600" cy="457200"/>
            </a:xfrm>
            <a:prstGeom prst="line">
              <a:avLst/>
            </a:prstGeom>
            <a:ln w="9525" cap="flat" cmpd="sng">
              <a:solidFill>
                <a:schemeClr val="tx1"/>
              </a:solidFill>
              <a:prstDash val="dash"/>
              <a:headEnd type="none" w="med" len="med"/>
              <a:tailEnd type="none" w="med" len="med"/>
            </a:ln>
          </p:spPr>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6333"/>
                                        </p:tgtEl>
                                        <p:attrNameLst>
                                          <p:attrName>style.visibility</p:attrName>
                                        </p:attrNameLst>
                                      </p:cBhvr>
                                      <p:to>
                                        <p:strVal val="visible"/>
                                      </p:to>
                                    </p:set>
                                    <p:animEffect transition="in" filter="fade">
                                      <p:cBhvr>
                                        <p:cTn id="7" dur="500"/>
                                        <p:tgtEl>
                                          <p:spTgt spid="5633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6349"/>
                                        </p:tgtEl>
                                        <p:attrNameLst>
                                          <p:attrName>style.visibility</p:attrName>
                                        </p:attrNameLst>
                                      </p:cBhvr>
                                      <p:to>
                                        <p:strVal val="visible"/>
                                      </p:to>
                                    </p:set>
                                    <p:animEffect transition="in" filter="fade">
                                      <p:cBhvr>
                                        <p:cTn id="12" dur="500"/>
                                        <p:tgtEl>
                                          <p:spTgt spid="5634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6365"/>
                                        </p:tgtEl>
                                        <p:attrNameLst>
                                          <p:attrName>style.visibility</p:attrName>
                                        </p:attrNameLst>
                                      </p:cBhvr>
                                      <p:to>
                                        <p:strVal val="visible"/>
                                      </p:to>
                                    </p:set>
                                    <p:animEffect transition="in" filter="fade">
                                      <p:cBhvr>
                                        <p:cTn id="17" dur="500"/>
                                        <p:tgtEl>
                                          <p:spTgt spid="5636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6381"/>
                                        </p:tgtEl>
                                        <p:attrNameLst>
                                          <p:attrName>style.visibility</p:attrName>
                                        </p:attrNameLst>
                                      </p:cBhvr>
                                      <p:to>
                                        <p:strVal val="visible"/>
                                      </p:to>
                                    </p:set>
                                    <p:animEffect transition="in" filter="fade">
                                      <p:cBhvr>
                                        <p:cTn id="22" dur="500"/>
                                        <p:tgtEl>
                                          <p:spTgt spid="5638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6397"/>
                                        </p:tgtEl>
                                        <p:attrNameLst>
                                          <p:attrName>style.visibility</p:attrName>
                                        </p:attrNameLst>
                                      </p:cBhvr>
                                      <p:to>
                                        <p:strVal val="visible"/>
                                      </p:to>
                                    </p:set>
                                    <p:animEffect transition="in" filter="fade">
                                      <p:cBhvr>
                                        <p:cTn id="27" dur="500"/>
                                        <p:tgtEl>
                                          <p:spTgt spid="56397"/>
                                        </p:tgtEl>
                                      </p:cBhvr>
                                    </p:animEffect>
                                  </p:childTnLst>
                                </p:cTn>
                              </p:par>
                            </p:childTnLst>
                          </p:cTn>
                        </p:par>
                        <p:par>
                          <p:cTn id="28" fill="hold">
                            <p:stCondLst>
                              <p:cond delay="500"/>
                            </p:stCondLst>
                            <p:childTnLst>
                              <p:par>
                                <p:cTn id="29" presetID="10" presetClass="entr" presetSubtype="0" fill="hold" nodeType="afterEffect">
                                  <p:stCondLst>
                                    <p:cond delay="0"/>
                                  </p:stCondLst>
                                  <p:childTnLst>
                                    <p:set>
                                      <p:cBhvr>
                                        <p:cTn id="30" dur="1" fill="hold">
                                          <p:stCondLst>
                                            <p:cond delay="0"/>
                                          </p:stCondLst>
                                        </p:cTn>
                                        <p:tgtEl>
                                          <p:spTgt spid="56323"/>
                                        </p:tgtEl>
                                        <p:attrNameLst>
                                          <p:attrName>style.visibility</p:attrName>
                                        </p:attrNameLst>
                                      </p:cBhvr>
                                      <p:to>
                                        <p:strVal val="visible"/>
                                      </p:to>
                                    </p:set>
                                    <p:animEffect transition="in" filter="fade">
                                      <p:cBhvr>
                                        <p:cTn id="31" dur="500"/>
                                        <p:tgtEl>
                                          <p:spTgt spid="563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ext Box 50"/>
          <p:cNvSpPr txBox="1"/>
          <p:nvPr/>
        </p:nvSpPr>
        <p:spPr>
          <a:xfrm>
            <a:off x="1752600" y="5708650"/>
            <a:ext cx="5257800" cy="457200"/>
          </a:xfrm>
          <a:prstGeom prst="rect">
            <a:avLst/>
          </a:prstGeom>
          <a:noFill/>
          <a:ln w="9525">
            <a:noFill/>
          </a:ln>
        </p:spPr>
        <p:txBody>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381000" lvl="0" indent="-381000" algn="ctr" eaLnBrk="1" hangingPunct="1">
              <a:lnSpc>
                <a:spcPct val="110000"/>
              </a:lnSpc>
              <a:spcBef>
                <a:spcPct val="15000"/>
              </a:spcBef>
              <a:buClr>
                <a:schemeClr val="accent2"/>
              </a:buClr>
              <a:buNone/>
            </a:pPr>
            <a:r>
              <a:rPr lang="zh-CN" altLang="en-US" dirty="0">
                <a:latin typeface="Arial" panose="020B0604020202020204" pitchFamily="34" charset="0"/>
              </a:rPr>
              <a:t>（</a:t>
            </a:r>
            <a:r>
              <a:rPr lang="en-US" altLang="zh-CN" dirty="0">
                <a:latin typeface="Arial" panose="020B0604020202020204" pitchFamily="34" charset="0"/>
              </a:rPr>
              <a:t>c</a:t>
            </a:r>
            <a:r>
              <a:rPr lang="zh-CN" altLang="en-US" dirty="0">
                <a:latin typeface="Arial" panose="020B0604020202020204" pitchFamily="34" charset="0"/>
              </a:rPr>
              <a:t>）重建的堆</a:t>
            </a:r>
            <a:r>
              <a:rPr lang="en-US" altLang="zh-CN" dirty="0">
                <a:latin typeface="Arial" panose="020B0604020202020204" pitchFamily="34" charset="0"/>
              </a:rPr>
              <a:t>R[1]</a:t>
            </a:r>
            <a:r>
              <a:rPr lang="zh-CN" altLang="en-US" dirty="0">
                <a:latin typeface="Arial" panose="020B0604020202020204" pitchFamily="34" charset="0"/>
              </a:rPr>
              <a:t>到</a:t>
            </a:r>
            <a:r>
              <a:rPr lang="en-US" altLang="zh-CN" dirty="0">
                <a:latin typeface="Arial" panose="020B0604020202020204" pitchFamily="34" charset="0"/>
              </a:rPr>
              <a:t>R[7]</a:t>
            </a:r>
            <a:endParaRPr lang="en-US" altLang="zh-CN" dirty="0">
              <a:latin typeface="Arial" panose="020B0604020202020204" pitchFamily="34" charset="0"/>
            </a:endParaRPr>
          </a:p>
        </p:txBody>
      </p:sp>
      <p:sp>
        <p:nvSpPr>
          <p:cNvPr id="62467" name="Text Box 51"/>
          <p:cNvSpPr txBox="1"/>
          <p:nvPr/>
        </p:nvSpPr>
        <p:spPr>
          <a:xfrm>
            <a:off x="4191000" y="1441450"/>
            <a:ext cx="609600" cy="457200"/>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88</a:t>
            </a:r>
            <a:endParaRPr lang="en-US" altLang="zh-CN" b="1" dirty="0">
              <a:latin typeface="Times New Roman" panose="02020603050405020304" pitchFamily="18" charset="0"/>
              <a:ea typeface="宋体" panose="02010600030101010101" pitchFamily="2" charset="-122"/>
            </a:endParaRPr>
          </a:p>
        </p:txBody>
      </p:sp>
      <p:sp>
        <p:nvSpPr>
          <p:cNvPr id="62468" name="Text Box 52"/>
          <p:cNvSpPr txBox="1"/>
          <p:nvPr/>
        </p:nvSpPr>
        <p:spPr>
          <a:xfrm>
            <a:off x="2819400" y="2203450"/>
            <a:ext cx="609600" cy="457200"/>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24</a:t>
            </a:r>
            <a:endParaRPr lang="en-US" altLang="zh-CN" b="1" dirty="0">
              <a:latin typeface="Times New Roman" panose="02020603050405020304" pitchFamily="18" charset="0"/>
              <a:ea typeface="宋体" panose="02010600030101010101" pitchFamily="2" charset="-122"/>
            </a:endParaRPr>
          </a:p>
        </p:txBody>
      </p:sp>
      <p:sp>
        <p:nvSpPr>
          <p:cNvPr id="62469" name="Text Box 53"/>
          <p:cNvSpPr txBox="1"/>
          <p:nvPr/>
        </p:nvSpPr>
        <p:spPr>
          <a:xfrm>
            <a:off x="5638800" y="2203450"/>
            <a:ext cx="609600" cy="457200"/>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42</a:t>
            </a:r>
            <a:endParaRPr lang="en-US" altLang="zh-CN" b="1" dirty="0">
              <a:latin typeface="Times New Roman" panose="02020603050405020304" pitchFamily="18" charset="0"/>
              <a:ea typeface="宋体" panose="02010600030101010101" pitchFamily="2" charset="-122"/>
            </a:endParaRPr>
          </a:p>
        </p:txBody>
      </p:sp>
      <p:sp>
        <p:nvSpPr>
          <p:cNvPr id="62470" name="Text Box 54"/>
          <p:cNvSpPr txBox="1"/>
          <p:nvPr/>
        </p:nvSpPr>
        <p:spPr>
          <a:xfrm>
            <a:off x="1981200" y="2889250"/>
            <a:ext cx="609600" cy="457200"/>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23</a:t>
            </a:r>
            <a:endParaRPr lang="en-US" altLang="zh-CN" b="1" dirty="0">
              <a:latin typeface="Times New Roman" panose="02020603050405020304" pitchFamily="18" charset="0"/>
              <a:ea typeface="宋体" panose="02010600030101010101" pitchFamily="2" charset="-122"/>
            </a:endParaRPr>
          </a:p>
        </p:txBody>
      </p:sp>
      <p:sp>
        <p:nvSpPr>
          <p:cNvPr id="62471" name="Text Box 55"/>
          <p:cNvSpPr txBox="1"/>
          <p:nvPr/>
        </p:nvSpPr>
        <p:spPr>
          <a:xfrm>
            <a:off x="3505200" y="2889250"/>
            <a:ext cx="609600" cy="457200"/>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13</a:t>
            </a:r>
            <a:endParaRPr lang="en-US" altLang="zh-CN" b="1" dirty="0">
              <a:latin typeface="Times New Roman" panose="02020603050405020304" pitchFamily="18" charset="0"/>
              <a:ea typeface="宋体" panose="02010600030101010101" pitchFamily="2" charset="-122"/>
            </a:endParaRPr>
          </a:p>
        </p:txBody>
      </p:sp>
      <p:sp>
        <p:nvSpPr>
          <p:cNvPr id="62472" name="Text Box 56"/>
          <p:cNvSpPr txBox="1"/>
          <p:nvPr/>
        </p:nvSpPr>
        <p:spPr>
          <a:xfrm>
            <a:off x="4800600" y="2889250"/>
            <a:ext cx="609600" cy="457200"/>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16</a:t>
            </a:r>
            <a:endParaRPr lang="en-US" altLang="zh-CN" b="1" dirty="0">
              <a:latin typeface="Times New Roman" panose="02020603050405020304" pitchFamily="18" charset="0"/>
              <a:ea typeface="宋体" panose="02010600030101010101" pitchFamily="2" charset="-122"/>
            </a:endParaRPr>
          </a:p>
        </p:txBody>
      </p:sp>
      <p:sp>
        <p:nvSpPr>
          <p:cNvPr id="62473" name="Text Box 57"/>
          <p:cNvSpPr txBox="1"/>
          <p:nvPr/>
        </p:nvSpPr>
        <p:spPr>
          <a:xfrm>
            <a:off x="6477000" y="2889250"/>
            <a:ext cx="609600" cy="457200"/>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5</a:t>
            </a:r>
            <a:endParaRPr lang="en-US" altLang="zh-CN" b="1" dirty="0">
              <a:latin typeface="Times New Roman" panose="02020603050405020304" pitchFamily="18" charset="0"/>
              <a:ea typeface="宋体" panose="02010600030101010101" pitchFamily="2" charset="-122"/>
            </a:endParaRPr>
          </a:p>
        </p:txBody>
      </p:sp>
      <p:sp>
        <p:nvSpPr>
          <p:cNvPr id="62474" name="Text Box 58"/>
          <p:cNvSpPr txBox="1"/>
          <p:nvPr/>
        </p:nvSpPr>
        <p:spPr>
          <a:xfrm>
            <a:off x="1066800" y="3651250"/>
            <a:ext cx="609600" cy="457200"/>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b="1" dirty="0">
                <a:solidFill>
                  <a:srgbClr val="0000FF"/>
                </a:solidFill>
                <a:latin typeface="Times New Roman" panose="02020603050405020304" pitchFamily="18" charset="0"/>
                <a:ea typeface="宋体" panose="02010600030101010101" pitchFamily="2" charset="-122"/>
              </a:rPr>
              <a:t>91</a:t>
            </a:r>
            <a:endParaRPr lang="en-US" altLang="zh-CN" b="1" dirty="0">
              <a:solidFill>
                <a:srgbClr val="0000FF"/>
              </a:solidFill>
              <a:latin typeface="Times New Roman" panose="02020603050405020304" pitchFamily="18" charset="0"/>
              <a:ea typeface="宋体" panose="02010600030101010101" pitchFamily="2" charset="-122"/>
            </a:endParaRPr>
          </a:p>
        </p:txBody>
      </p:sp>
      <p:sp>
        <p:nvSpPr>
          <p:cNvPr id="62475" name="Line 59"/>
          <p:cNvSpPr/>
          <p:nvPr/>
        </p:nvSpPr>
        <p:spPr>
          <a:xfrm flipH="1">
            <a:off x="3200400" y="1822450"/>
            <a:ext cx="1066800" cy="457200"/>
          </a:xfrm>
          <a:prstGeom prst="line">
            <a:avLst/>
          </a:prstGeom>
          <a:ln w="9525" cap="flat" cmpd="sng">
            <a:solidFill>
              <a:schemeClr val="tx1"/>
            </a:solidFill>
            <a:prstDash val="solid"/>
            <a:headEnd type="none" w="med" len="med"/>
            <a:tailEnd type="none" w="med" len="med"/>
          </a:ln>
        </p:spPr>
      </p:sp>
      <p:sp>
        <p:nvSpPr>
          <p:cNvPr id="62476" name="Line 60"/>
          <p:cNvSpPr/>
          <p:nvPr/>
        </p:nvSpPr>
        <p:spPr>
          <a:xfrm>
            <a:off x="4648200" y="1822450"/>
            <a:ext cx="1066800" cy="457200"/>
          </a:xfrm>
          <a:prstGeom prst="line">
            <a:avLst/>
          </a:prstGeom>
          <a:ln w="9525" cap="flat" cmpd="sng">
            <a:solidFill>
              <a:schemeClr val="tx1"/>
            </a:solidFill>
            <a:prstDash val="solid"/>
            <a:headEnd type="none" w="med" len="med"/>
            <a:tailEnd type="none" w="med" len="med"/>
          </a:ln>
        </p:spPr>
      </p:sp>
      <p:sp>
        <p:nvSpPr>
          <p:cNvPr id="62477" name="Line 61"/>
          <p:cNvSpPr/>
          <p:nvPr/>
        </p:nvSpPr>
        <p:spPr>
          <a:xfrm flipH="1">
            <a:off x="2286000" y="2584450"/>
            <a:ext cx="533400" cy="381000"/>
          </a:xfrm>
          <a:prstGeom prst="line">
            <a:avLst/>
          </a:prstGeom>
          <a:ln w="9525" cap="flat" cmpd="sng">
            <a:solidFill>
              <a:schemeClr val="tx1"/>
            </a:solidFill>
            <a:prstDash val="solid"/>
            <a:headEnd type="none" w="med" len="med"/>
            <a:tailEnd type="none" w="med" len="med"/>
          </a:ln>
        </p:spPr>
      </p:sp>
      <p:sp>
        <p:nvSpPr>
          <p:cNvPr id="62478" name="Line 62"/>
          <p:cNvSpPr/>
          <p:nvPr/>
        </p:nvSpPr>
        <p:spPr>
          <a:xfrm>
            <a:off x="3276600" y="2584450"/>
            <a:ext cx="457200" cy="381000"/>
          </a:xfrm>
          <a:prstGeom prst="line">
            <a:avLst/>
          </a:prstGeom>
          <a:ln w="9525" cap="flat" cmpd="sng">
            <a:solidFill>
              <a:schemeClr val="tx1"/>
            </a:solidFill>
            <a:prstDash val="solid"/>
            <a:headEnd type="none" w="med" len="med"/>
            <a:tailEnd type="none" w="med" len="med"/>
          </a:ln>
        </p:spPr>
      </p:sp>
      <p:sp>
        <p:nvSpPr>
          <p:cNvPr id="62479" name="Line 63"/>
          <p:cNvSpPr/>
          <p:nvPr/>
        </p:nvSpPr>
        <p:spPr>
          <a:xfrm flipH="1">
            <a:off x="5257800" y="2584450"/>
            <a:ext cx="533400" cy="381000"/>
          </a:xfrm>
          <a:prstGeom prst="line">
            <a:avLst/>
          </a:prstGeom>
          <a:ln w="9525" cap="flat" cmpd="sng">
            <a:solidFill>
              <a:schemeClr val="tx1"/>
            </a:solidFill>
            <a:prstDash val="solid"/>
            <a:headEnd type="none" w="med" len="med"/>
            <a:tailEnd type="none" w="med" len="med"/>
          </a:ln>
        </p:spPr>
      </p:sp>
      <p:sp>
        <p:nvSpPr>
          <p:cNvPr id="62480" name="Line 64"/>
          <p:cNvSpPr/>
          <p:nvPr/>
        </p:nvSpPr>
        <p:spPr>
          <a:xfrm>
            <a:off x="6096000" y="2584450"/>
            <a:ext cx="457200" cy="381000"/>
          </a:xfrm>
          <a:prstGeom prst="line">
            <a:avLst/>
          </a:prstGeom>
          <a:ln w="9525" cap="flat" cmpd="sng">
            <a:solidFill>
              <a:schemeClr val="tx1"/>
            </a:solidFill>
            <a:prstDash val="solid"/>
            <a:headEnd type="none" w="med" len="med"/>
            <a:tailEnd type="none" w="med" len="med"/>
          </a:ln>
        </p:spPr>
      </p:sp>
      <p:sp>
        <p:nvSpPr>
          <p:cNvPr id="62481" name="Line 65"/>
          <p:cNvSpPr/>
          <p:nvPr/>
        </p:nvSpPr>
        <p:spPr>
          <a:xfrm flipH="1">
            <a:off x="1447800" y="3270250"/>
            <a:ext cx="609600" cy="457200"/>
          </a:xfrm>
          <a:prstGeom prst="line">
            <a:avLst/>
          </a:prstGeom>
          <a:ln w="9525" cap="flat" cmpd="sng">
            <a:solidFill>
              <a:schemeClr val="tx1"/>
            </a:solidFill>
            <a:prstDash val="dash"/>
            <a:headEnd type="none" w="med" len="med"/>
            <a:tailEnd type="none" w="med" len="med"/>
          </a:ln>
        </p:spPr>
      </p:sp>
      <p:sp>
        <p:nvSpPr>
          <p:cNvPr id="62482" name="Text Box 66"/>
          <p:cNvSpPr txBox="1"/>
          <p:nvPr/>
        </p:nvSpPr>
        <p:spPr>
          <a:xfrm>
            <a:off x="1219200" y="4565650"/>
            <a:ext cx="762000" cy="466725"/>
          </a:xfrm>
          <a:prstGeom prst="rect">
            <a:avLst/>
          </a:prstGeom>
          <a:noFill/>
          <a:ln w="9525"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b="1" dirty="0">
                <a:solidFill>
                  <a:srgbClr val="FF3300"/>
                </a:solidFill>
                <a:latin typeface="Times New Roman" panose="02020603050405020304" pitchFamily="18" charset="0"/>
                <a:ea typeface="宋体" panose="02010600030101010101" pitchFamily="2" charset="-122"/>
              </a:rPr>
              <a:t>88</a:t>
            </a:r>
            <a:endParaRPr lang="en-US" altLang="zh-CN" b="1" dirty="0">
              <a:solidFill>
                <a:srgbClr val="FF3300"/>
              </a:solidFill>
              <a:latin typeface="Times New Roman" panose="02020603050405020304" pitchFamily="18" charset="0"/>
              <a:ea typeface="宋体" panose="02010600030101010101" pitchFamily="2" charset="-122"/>
            </a:endParaRPr>
          </a:p>
        </p:txBody>
      </p:sp>
      <p:sp>
        <p:nvSpPr>
          <p:cNvPr id="62483" name="Text Box 67"/>
          <p:cNvSpPr txBox="1"/>
          <p:nvPr/>
        </p:nvSpPr>
        <p:spPr>
          <a:xfrm>
            <a:off x="1981200" y="4565650"/>
            <a:ext cx="762000" cy="466725"/>
          </a:xfrm>
          <a:prstGeom prst="rect">
            <a:avLst/>
          </a:prstGeom>
          <a:noFill/>
          <a:ln w="9525"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b="1" dirty="0">
                <a:solidFill>
                  <a:srgbClr val="FF3300"/>
                </a:solidFill>
                <a:latin typeface="Times New Roman" panose="02020603050405020304" pitchFamily="18" charset="0"/>
                <a:ea typeface="宋体" panose="02010600030101010101" pitchFamily="2" charset="-122"/>
              </a:rPr>
              <a:t>24</a:t>
            </a:r>
            <a:endParaRPr lang="en-US" altLang="zh-CN" b="1" dirty="0">
              <a:solidFill>
                <a:srgbClr val="FF3300"/>
              </a:solidFill>
              <a:latin typeface="Times New Roman" panose="02020603050405020304" pitchFamily="18" charset="0"/>
              <a:ea typeface="宋体" panose="02010600030101010101" pitchFamily="2" charset="-122"/>
            </a:endParaRPr>
          </a:p>
        </p:txBody>
      </p:sp>
      <p:sp>
        <p:nvSpPr>
          <p:cNvPr id="62484" name="Text Box 68"/>
          <p:cNvSpPr txBox="1"/>
          <p:nvPr/>
        </p:nvSpPr>
        <p:spPr>
          <a:xfrm>
            <a:off x="2743200" y="4565650"/>
            <a:ext cx="762000" cy="466725"/>
          </a:xfrm>
          <a:prstGeom prst="rect">
            <a:avLst/>
          </a:prstGeom>
          <a:noFill/>
          <a:ln w="9525"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b="1" dirty="0">
                <a:solidFill>
                  <a:srgbClr val="FF3300"/>
                </a:solidFill>
                <a:latin typeface="Times New Roman" panose="02020603050405020304" pitchFamily="18" charset="0"/>
                <a:ea typeface="宋体" panose="02010600030101010101" pitchFamily="2" charset="-122"/>
              </a:rPr>
              <a:t>42</a:t>
            </a:r>
            <a:endParaRPr lang="en-US" altLang="zh-CN" b="1" dirty="0">
              <a:solidFill>
                <a:srgbClr val="FF3300"/>
              </a:solidFill>
              <a:latin typeface="Times New Roman" panose="02020603050405020304" pitchFamily="18" charset="0"/>
              <a:ea typeface="宋体" panose="02010600030101010101" pitchFamily="2" charset="-122"/>
            </a:endParaRPr>
          </a:p>
        </p:txBody>
      </p:sp>
      <p:sp>
        <p:nvSpPr>
          <p:cNvPr id="62485" name="Text Box 69"/>
          <p:cNvSpPr txBox="1"/>
          <p:nvPr/>
        </p:nvSpPr>
        <p:spPr>
          <a:xfrm>
            <a:off x="3505200" y="4565650"/>
            <a:ext cx="762000" cy="466725"/>
          </a:xfrm>
          <a:prstGeom prst="rect">
            <a:avLst/>
          </a:prstGeom>
          <a:noFill/>
          <a:ln w="9525"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b="1" dirty="0">
                <a:solidFill>
                  <a:srgbClr val="FF3300"/>
                </a:solidFill>
                <a:latin typeface="Times New Roman" panose="02020603050405020304" pitchFamily="18" charset="0"/>
                <a:ea typeface="宋体" panose="02010600030101010101" pitchFamily="2" charset="-122"/>
              </a:rPr>
              <a:t>23</a:t>
            </a:r>
            <a:endParaRPr lang="en-US" altLang="zh-CN" b="1" dirty="0">
              <a:solidFill>
                <a:srgbClr val="FF3300"/>
              </a:solidFill>
              <a:latin typeface="Times New Roman" panose="02020603050405020304" pitchFamily="18" charset="0"/>
              <a:ea typeface="宋体" panose="02010600030101010101" pitchFamily="2" charset="-122"/>
            </a:endParaRPr>
          </a:p>
        </p:txBody>
      </p:sp>
      <p:sp>
        <p:nvSpPr>
          <p:cNvPr id="62486" name="Text Box 70"/>
          <p:cNvSpPr txBox="1"/>
          <p:nvPr/>
        </p:nvSpPr>
        <p:spPr>
          <a:xfrm>
            <a:off x="4267200" y="4565650"/>
            <a:ext cx="762000" cy="466725"/>
          </a:xfrm>
          <a:prstGeom prst="rect">
            <a:avLst/>
          </a:prstGeom>
          <a:noFill/>
          <a:ln w="9525"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b="1" dirty="0">
                <a:solidFill>
                  <a:srgbClr val="FF3300"/>
                </a:solidFill>
                <a:latin typeface="Times New Roman" panose="02020603050405020304" pitchFamily="18" charset="0"/>
                <a:ea typeface="宋体" panose="02010600030101010101" pitchFamily="2" charset="-122"/>
              </a:rPr>
              <a:t>13</a:t>
            </a:r>
            <a:endParaRPr lang="en-US" altLang="zh-CN" b="1" dirty="0">
              <a:solidFill>
                <a:srgbClr val="FF3300"/>
              </a:solidFill>
              <a:latin typeface="Times New Roman" panose="02020603050405020304" pitchFamily="18" charset="0"/>
              <a:ea typeface="宋体" panose="02010600030101010101" pitchFamily="2" charset="-122"/>
            </a:endParaRPr>
          </a:p>
        </p:txBody>
      </p:sp>
      <p:sp>
        <p:nvSpPr>
          <p:cNvPr id="62487" name="Text Box 71"/>
          <p:cNvSpPr txBox="1"/>
          <p:nvPr/>
        </p:nvSpPr>
        <p:spPr>
          <a:xfrm>
            <a:off x="5029200" y="4565650"/>
            <a:ext cx="762000" cy="466725"/>
          </a:xfrm>
          <a:prstGeom prst="rect">
            <a:avLst/>
          </a:prstGeom>
          <a:noFill/>
          <a:ln w="9525"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b="1" dirty="0">
                <a:solidFill>
                  <a:srgbClr val="FF3300"/>
                </a:solidFill>
                <a:latin typeface="Times New Roman" panose="02020603050405020304" pitchFamily="18" charset="0"/>
                <a:ea typeface="宋体" panose="02010600030101010101" pitchFamily="2" charset="-122"/>
              </a:rPr>
              <a:t>16</a:t>
            </a:r>
            <a:endParaRPr lang="en-US" altLang="zh-CN" b="1" dirty="0">
              <a:solidFill>
                <a:srgbClr val="FF3300"/>
              </a:solidFill>
              <a:latin typeface="Times New Roman" panose="02020603050405020304" pitchFamily="18" charset="0"/>
              <a:ea typeface="宋体" panose="02010600030101010101" pitchFamily="2" charset="-122"/>
            </a:endParaRPr>
          </a:p>
        </p:txBody>
      </p:sp>
      <p:sp>
        <p:nvSpPr>
          <p:cNvPr id="62488" name="Text Box 72"/>
          <p:cNvSpPr txBox="1"/>
          <p:nvPr/>
        </p:nvSpPr>
        <p:spPr>
          <a:xfrm>
            <a:off x="5791200" y="4565650"/>
            <a:ext cx="762000" cy="466725"/>
          </a:xfrm>
          <a:prstGeom prst="rect">
            <a:avLst/>
          </a:prstGeom>
          <a:noFill/>
          <a:ln w="9525"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b="1" dirty="0">
                <a:solidFill>
                  <a:srgbClr val="FF3300"/>
                </a:solidFill>
                <a:latin typeface="Times New Roman" panose="02020603050405020304" pitchFamily="18" charset="0"/>
                <a:ea typeface="宋体" panose="02010600030101010101" pitchFamily="2" charset="-122"/>
              </a:rPr>
              <a:t>5</a:t>
            </a:r>
            <a:endParaRPr lang="en-US" altLang="zh-CN" b="1" dirty="0">
              <a:solidFill>
                <a:srgbClr val="FF3300"/>
              </a:solidFill>
              <a:latin typeface="Times New Roman" panose="02020603050405020304" pitchFamily="18" charset="0"/>
              <a:ea typeface="宋体" panose="02010600030101010101" pitchFamily="2" charset="-122"/>
            </a:endParaRPr>
          </a:p>
        </p:txBody>
      </p:sp>
      <p:sp>
        <p:nvSpPr>
          <p:cNvPr id="62489" name="Text Box 73"/>
          <p:cNvSpPr txBox="1"/>
          <p:nvPr/>
        </p:nvSpPr>
        <p:spPr>
          <a:xfrm>
            <a:off x="6553200" y="4565650"/>
            <a:ext cx="762000" cy="466725"/>
          </a:xfrm>
          <a:prstGeom prst="rect">
            <a:avLst/>
          </a:prstGeom>
          <a:solidFill>
            <a:srgbClr val="C6D9F1"/>
          </a:solidFill>
          <a:ln w="9525"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b="1" dirty="0">
                <a:solidFill>
                  <a:srgbClr val="FF3300"/>
                </a:solidFill>
                <a:latin typeface="Times New Roman" panose="02020603050405020304" pitchFamily="18" charset="0"/>
                <a:ea typeface="宋体" panose="02010600030101010101" pitchFamily="2" charset="-122"/>
              </a:rPr>
              <a:t>91</a:t>
            </a:r>
            <a:endParaRPr lang="en-US" altLang="zh-CN" b="1" dirty="0">
              <a:solidFill>
                <a:srgbClr val="FF3300"/>
              </a:solidFill>
              <a:latin typeface="Times New Roman" panose="02020603050405020304" pitchFamily="18" charset="0"/>
              <a:ea typeface="宋体" panose="02010600030101010101" pitchFamily="2" charset="-122"/>
            </a:endParaRPr>
          </a:p>
        </p:txBody>
      </p:sp>
      <p:sp>
        <p:nvSpPr>
          <p:cNvPr id="57370" name="Freeform 74"/>
          <p:cNvSpPr/>
          <p:nvPr/>
        </p:nvSpPr>
        <p:spPr>
          <a:xfrm>
            <a:off x="4876800" y="1644650"/>
            <a:ext cx="1854200" cy="1320800"/>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2147483646"/>
              </a:cxn>
            </a:cxnLst>
            <a:rect l="0" t="0" r="0" b="0"/>
            <a:pathLst>
              <a:path w="1168" h="832">
                <a:moveTo>
                  <a:pt x="1152" y="832"/>
                </a:moveTo>
                <a:cubicBezTo>
                  <a:pt x="1160" y="792"/>
                  <a:pt x="1168" y="752"/>
                  <a:pt x="1152" y="688"/>
                </a:cubicBezTo>
                <a:cubicBezTo>
                  <a:pt x="1136" y="624"/>
                  <a:pt x="1104" y="520"/>
                  <a:pt x="1056" y="448"/>
                </a:cubicBezTo>
                <a:cubicBezTo>
                  <a:pt x="1008" y="376"/>
                  <a:pt x="936" y="312"/>
                  <a:pt x="864" y="256"/>
                </a:cubicBezTo>
                <a:cubicBezTo>
                  <a:pt x="792" y="200"/>
                  <a:pt x="720" y="152"/>
                  <a:pt x="624" y="112"/>
                </a:cubicBezTo>
                <a:cubicBezTo>
                  <a:pt x="528" y="72"/>
                  <a:pt x="392" y="32"/>
                  <a:pt x="288" y="16"/>
                </a:cubicBezTo>
                <a:cubicBezTo>
                  <a:pt x="184" y="0"/>
                  <a:pt x="92" y="8"/>
                  <a:pt x="0" y="16"/>
                </a:cubicBezTo>
              </a:path>
            </a:pathLst>
          </a:custGeom>
          <a:noFill/>
          <a:ln w="9525" cap="flat" cmpd="sng">
            <a:solidFill>
              <a:srgbClr val="FF3300">
                <a:alpha val="100000"/>
              </a:srgbClr>
            </a:solidFill>
            <a:prstDash val="solid"/>
            <a:bevel/>
            <a:headEnd type="triangle" w="med" len="med"/>
            <a:tailEnd type="triangle" w="med" len="med"/>
          </a:ln>
        </p:spPr>
        <p:txBody>
          <a:bodyPr/>
          <a:lstStyle/>
          <a:p>
            <a:endParaRPr lang="zh-CN" altLang="en-US"/>
          </a:p>
        </p:txBody>
      </p:sp>
      <p:sp>
        <p:nvSpPr>
          <p:cNvPr id="57371" name="Rectangle 2"/>
          <p:cNvSpPr txBox="1">
            <a:spLocks noChangeArrowheads="1"/>
          </p:cNvSpPr>
          <p:nvPr/>
        </p:nvSpPr>
        <p:spPr bwMode="auto">
          <a:xfrm>
            <a:off x="744538" y="260350"/>
            <a:ext cx="7643813" cy="574675"/>
          </a:xfrm>
          <a:prstGeom prst="rect">
            <a:avLst/>
          </a:prstGeom>
          <a:noFill/>
          <a:ln>
            <a:noFill/>
          </a:ln>
        </p:spPr>
        <p:txBody>
          <a:bodyPr anchor="ctr"/>
          <a:lstStyle>
            <a:lvl1pPr algn="l" eaLnBrk="0" hangingPunct="0">
              <a:spcBef>
                <a:spcPct val="10000"/>
              </a:spcBef>
              <a:buFont typeface="Wingdings" panose="05000000000000000000" pitchFamily="2" charset="2"/>
              <a:buChar char="l"/>
              <a:defRPr sz="2400">
                <a:solidFill>
                  <a:schemeClr val="tx1"/>
                </a:solidFill>
                <a:latin typeface="Calibri" panose="020F0502020204030204" pitchFamily="34" charset="0"/>
                <a:ea typeface="黑体" panose="02010609060101010101" pitchFamily="49" charset="-122"/>
              </a:defRPr>
            </a:lvl1pPr>
            <a:lvl2pPr marL="742950" indent="-285750" algn="l" eaLnBrk="0" hangingPunct="0">
              <a:spcBef>
                <a:spcPct val="10000"/>
              </a:spcBef>
              <a:buFont typeface="Wingdings" panose="05000000000000000000" pitchFamily="2" charset="2"/>
              <a:buChar char="Ø"/>
              <a:defRPr sz="24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1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gn="l" eaLnBrk="0" hangingPunct="0">
              <a:spcBef>
                <a:spcPct val="10000"/>
              </a:spcBef>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10000"/>
              </a:spcBef>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9pPr>
          </a:lstStyle>
          <a:p>
            <a:pPr marL="0" marR="0" lvl="0" indent="0" algn="l" defTabSz="914400" rtl="0" eaLnBrk="0" fontAlgn="base" latinLnBrk="0" hangingPunct="0">
              <a:lnSpc>
                <a:spcPct val="100000"/>
              </a:lnSpc>
              <a:buClrTx/>
              <a:buSzTx/>
              <a:buFontTx/>
              <a:buNone/>
              <a:defRPr/>
            </a:pPr>
            <a:r>
              <a:rPr lang="en-US" altLang="zh-CN" kern="0" noProof="0" dirty="0">
                <a:ln>
                  <a:noFill/>
                </a:ln>
                <a:effectLst>
                  <a:outerShdw blurRad="38100" dist="38100" dir="2700000" algn="tl">
                    <a:srgbClr val="C0C0C0"/>
                  </a:outerShdw>
                </a:effectLst>
                <a:uLnTx/>
                <a:uFillTx/>
                <a:latin typeface="+mj-lt"/>
                <a:ea typeface="+mj-ea"/>
                <a:cs typeface="+mj-cs"/>
                <a:sym typeface="+mn-ea"/>
              </a:rPr>
              <a:t>8.4 </a:t>
            </a:r>
            <a:r>
              <a:rPr lang="zh-CN" altLang="en-US" kern="0" noProof="0" dirty="0">
                <a:ln>
                  <a:noFill/>
                </a:ln>
                <a:effectLst>
                  <a:outerShdw blurRad="38100" dist="38100" dir="2700000" algn="tl">
                    <a:srgbClr val="C0C0C0"/>
                  </a:outerShdw>
                </a:effectLst>
                <a:uLnTx/>
                <a:uFillTx/>
                <a:latin typeface="+mj-lt"/>
                <a:ea typeface="+mj-ea"/>
                <a:cs typeface="+mj-cs"/>
                <a:sym typeface="+mn-ea"/>
              </a:rPr>
              <a:t>选择排序</a:t>
            </a:r>
            <a:r>
              <a:rPr lang="en-US" altLang="zh-CN" kern="0" noProof="0" dirty="0">
                <a:ln>
                  <a:noFill/>
                </a:ln>
                <a:effectLst>
                  <a:outerShdw blurRad="38100" dist="38100" dir="2700000" algn="tl">
                    <a:srgbClr val="C0C0C0"/>
                  </a:outerShdw>
                </a:effectLst>
                <a:uLnTx/>
                <a:uFillTx/>
                <a:latin typeface="+mj-lt"/>
                <a:ea typeface="+mj-ea"/>
                <a:cs typeface="+mj-cs"/>
                <a:sym typeface="+mn-ea"/>
              </a:rPr>
              <a:t>--</a:t>
            </a:r>
            <a:r>
              <a:rPr lang="zh-CN" altLang="en-US" sz="2000" kern="0" noProof="0" dirty="0">
                <a:ln>
                  <a:noFill/>
                </a:ln>
                <a:effectLst>
                  <a:outerShdw blurRad="38100" dist="38100" dir="2700000" algn="tl">
                    <a:srgbClr val="C0C0C0"/>
                  </a:outerShdw>
                </a:effectLst>
                <a:uLnTx/>
                <a:uFillTx/>
                <a:latin typeface="+mj-lt"/>
                <a:ea typeface="+mj-ea"/>
                <a:cs typeface="+mj-cs"/>
                <a:sym typeface="+mn-ea"/>
              </a:rPr>
              <a:t>堆排序</a:t>
            </a:r>
            <a:endParaRPr kumimoji="0" lang="zh-CN" altLang="en-US" sz="20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cs typeface="+mn-cs"/>
              <a:sym typeface="+mn-ea"/>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7370"/>
                                        </p:tgtEl>
                                        <p:attrNameLst>
                                          <p:attrName>style.visibility</p:attrName>
                                        </p:attrNameLst>
                                      </p:cBhvr>
                                      <p:to>
                                        <p:strVal val="visible"/>
                                      </p:to>
                                    </p:set>
                                    <p:animEffect transition="in" filter="fade">
                                      <p:cBhvr>
                                        <p:cTn id="7" dur="500"/>
                                        <p:tgtEl>
                                          <p:spTgt spid="573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ext Box 50"/>
          <p:cNvSpPr txBox="1"/>
          <p:nvPr/>
        </p:nvSpPr>
        <p:spPr>
          <a:xfrm>
            <a:off x="4191000" y="1512888"/>
            <a:ext cx="609600" cy="457200"/>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5</a:t>
            </a:r>
            <a:endParaRPr lang="en-US" altLang="zh-CN" b="1" dirty="0">
              <a:latin typeface="Times New Roman" panose="02020603050405020304" pitchFamily="18" charset="0"/>
              <a:ea typeface="宋体" panose="02010600030101010101" pitchFamily="2" charset="-122"/>
            </a:endParaRPr>
          </a:p>
        </p:txBody>
      </p:sp>
      <p:sp>
        <p:nvSpPr>
          <p:cNvPr id="63491" name="Text Box 51"/>
          <p:cNvSpPr txBox="1"/>
          <p:nvPr/>
        </p:nvSpPr>
        <p:spPr>
          <a:xfrm>
            <a:off x="2819400" y="2274888"/>
            <a:ext cx="609600" cy="457200"/>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24</a:t>
            </a:r>
            <a:endParaRPr lang="en-US" altLang="zh-CN" b="1" dirty="0">
              <a:latin typeface="Times New Roman" panose="02020603050405020304" pitchFamily="18" charset="0"/>
              <a:ea typeface="宋体" panose="02010600030101010101" pitchFamily="2" charset="-122"/>
            </a:endParaRPr>
          </a:p>
        </p:txBody>
      </p:sp>
      <p:sp>
        <p:nvSpPr>
          <p:cNvPr id="63492" name="Text Box 52"/>
          <p:cNvSpPr txBox="1"/>
          <p:nvPr/>
        </p:nvSpPr>
        <p:spPr>
          <a:xfrm>
            <a:off x="5638800" y="2274888"/>
            <a:ext cx="609600" cy="457200"/>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42</a:t>
            </a:r>
            <a:endParaRPr lang="en-US" altLang="zh-CN" b="1" dirty="0">
              <a:latin typeface="Times New Roman" panose="02020603050405020304" pitchFamily="18" charset="0"/>
              <a:ea typeface="宋体" panose="02010600030101010101" pitchFamily="2" charset="-122"/>
            </a:endParaRPr>
          </a:p>
        </p:txBody>
      </p:sp>
      <p:sp>
        <p:nvSpPr>
          <p:cNvPr id="63493" name="Text Box 53"/>
          <p:cNvSpPr txBox="1"/>
          <p:nvPr/>
        </p:nvSpPr>
        <p:spPr>
          <a:xfrm>
            <a:off x="1981200" y="2960688"/>
            <a:ext cx="609600" cy="457200"/>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23</a:t>
            </a:r>
            <a:endParaRPr lang="en-US" altLang="zh-CN" b="1" dirty="0">
              <a:latin typeface="Times New Roman" panose="02020603050405020304" pitchFamily="18" charset="0"/>
              <a:ea typeface="宋体" panose="02010600030101010101" pitchFamily="2" charset="-122"/>
            </a:endParaRPr>
          </a:p>
        </p:txBody>
      </p:sp>
      <p:sp>
        <p:nvSpPr>
          <p:cNvPr id="63494" name="Text Box 54"/>
          <p:cNvSpPr txBox="1"/>
          <p:nvPr/>
        </p:nvSpPr>
        <p:spPr>
          <a:xfrm>
            <a:off x="3505200" y="2960688"/>
            <a:ext cx="609600" cy="457200"/>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13</a:t>
            </a:r>
            <a:endParaRPr lang="en-US" altLang="zh-CN" b="1" dirty="0">
              <a:latin typeface="Times New Roman" panose="02020603050405020304" pitchFamily="18" charset="0"/>
              <a:ea typeface="宋体" panose="02010600030101010101" pitchFamily="2" charset="-122"/>
            </a:endParaRPr>
          </a:p>
        </p:txBody>
      </p:sp>
      <p:sp>
        <p:nvSpPr>
          <p:cNvPr id="63495" name="Text Box 55"/>
          <p:cNvSpPr txBox="1"/>
          <p:nvPr/>
        </p:nvSpPr>
        <p:spPr>
          <a:xfrm>
            <a:off x="4800600" y="2960688"/>
            <a:ext cx="609600" cy="457200"/>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16</a:t>
            </a:r>
            <a:endParaRPr lang="en-US" altLang="zh-CN" b="1" dirty="0">
              <a:latin typeface="Times New Roman" panose="02020603050405020304" pitchFamily="18" charset="0"/>
              <a:ea typeface="宋体" panose="02010600030101010101" pitchFamily="2" charset="-122"/>
            </a:endParaRPr>
          </a:p>
        </p:txBody>
      </p:sp>
      <p:sp>
        <p:nvSpPr>
          <p:cNvPr id="63496" name="Text Box 56"/>
          <p:cNvSpPr txBox="1"/>
          <p:nvPr/>
        </p:nvSpPr>
        <p:spPr>
          <a:xfrm>
            <a:off x="6477000" y="2960688"/>
            <a:ext cx="609600" cy="457200"/>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b="1" dirty="0">
                <a:solidFill>
                  <a:srgbClr val="0000FF"/>
                </a:solidFill>
                <a:latin typeface="Times New Roman" panose="02020603050405020304" pitchFamily="18" charset="0"/>
                <a:ea typeface="宋体" panose="02010600030101010101" pitchFamily="2" charset="-122"/>
              </a:rPr>
              <a:t>88</a:t>
            </a:r>
            <a:endParaRPr lang="en-US" altLang="zh-CN" b="1" dirty="0">
              <a:solidFill>
                <a:srgbClr val="0000FF"/>
              </a:solidFill>
              <a:latin typeface="Times New Roman" panose="02020603050405020304" pitchFamily="18" charset="0"/>
              <a:ea typeface="宋体" panose="02010600030101010101" pitchFamily="2" charset="-122"/>
            </a:endParaRPr>
          </a:p>
        </p:txBody>
      </p:sp>
      <p:sp>
        <p:nvSpPr>
          <p:cNvPr id="63497" name="Text Box 57"/>
          <p:cNvSpPr txBox="1"/>
          <p:nvPr/>
        </p:nvSpPr>
        <p:spPr>
          <a:xfrm>
            <a:off x="1066800" y="3722688"/>
            <a:ext cx="609600" cy="457200"/>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b="1" dirty="0">
                <a:solidFill>
                  <a:srgbClr val="0000FF"/>
                </a:solidFill>
                <a:latin typeface="Times New Roman" panose="02020603050405020304" pitchFamily="18" charset="0"/>
                <a:ea typeface="宋体" panose="02010600030101010101" pitchFamily="2" charset="-122"/>
              </a:rPr>
              <a:t>91</a:t>
            </a:r>
            <a:endParaRPr lang="en-US" altLang="zh-CN" b="1" dirty="0">
              <a:solidFill>
                <a:srgbClr val="0000FF"/>
              </a:solidFill>
              <a:latin typeface="Times New Roman" panose="02020603050405020304" pitchFamily="18" charset="0"/>
              <a:ea typeface="宋体" panose="02010600030101010101" pitchFamily="2" charset="-122"/>
            </a:endParaRPr>
          </a:p>
        </p:txBody>
      </p:sp>
      <p:sp>
        <p:nvSpPr>
          <p:cNvPr id="63498" name="Line 58"/>
          <p:cNvSpPr/>
          <p:nvPr/>
        </p:nvSpPr>
        <p:spPr>
          <a:xfrm flipH="1">
            <a:off x="3200400" y="1893888"/>
            <a:ext cx="1066800" cy="457200"/>
          </a:xfrm>
          <a:prstGeom prst="line">
            <a:avLst/>
          </a:prstGeom>
          <a:ln w="9525" cap="flat" cmpd="sng">
            <a:solidFill>
              <a:schemeClr val="tx1"/>
            </a:solidFill>
            <a:prstDash val="solid"/>
            <a:headEnd type="none" w="med" len="med"/>
            <a:tailEnd type="none" w="med" len="med"/>
          </a:ln>
        </p:spPr>
      </p:sp>
      <p:sp>
        <p:nvSpPr>
          <p:cNvPr id="63499" name="Line 59"/>
          <p:cNvSpPr/>
          <p:nvPr/>
        </p:nvSpPr>
        <p:spPr>
          <a:xfrm>
            <a:off x="4648200" y="1893888"/>
            <a:ext cx="1066800" cy="457200"/>
          </a:xfrm>
          <a:prstGeom prst="line">
            <a:avLst/>
          </a:prstGeom>
          <a:ln w="9525" cap="flat" cmpd="sng">
            <a:solidFill>
              <a:schemeClr val="tx1"/>
            </a:solidFill>
            <a:prstDash val="solid"/>
            <a:headEnd type="none" w="med" len="med"/>
            <a:tailEnd type="none" w="med" len="med"/>
          </a:ln>
        </p:spPr>
      </p:sp>
      <p:sp>
        <p:nvSpPr>
          <p:cNvPr id="63500" name="Line 60"/>
          <p:cNvSpPr/>
          <p:nvPr/>
        </p:nvSpPr>
        <p:spPr>
          <a:xfrm flipH="1">
            <a:off x="2286000" y="2655888"/>
            <a:ext cx="533400" cy="381000"/>
          </a:xfrm>
          <a:prstGeom prst="line">
            <a:avLst/>
          </a:prstGeom>
          <a:ln w="9525" cap="flat" cmpd="sng">
            <a:solidFill>
              <a:schemeClr val="tx1"/>
            </a:solidFill>
            <a:prstDash val="solid"/>
            <a:headEnd type="none" w="med" len="med"/>
            <a:tailEnd type="none" w="med" len="med"/>
          </a:ln>
        </p:spPr>
      </p:sp>
      <p:sp>
        <p:nvSpPr>
          <p:cNvPr id="63501" name="Line 61"/>
          <p:cNvSpPr/>
          <p:nvPr/>
        </p:nvSpPr>
        <p:spPr>
          <a:xfrm>
            <a:off x="3276600" y="2655888"/>
            <a:ext cx="457200" cy="381000"/>
          </a:xfrm>
          <a:prstGeom prst="line">
            <a:avLst/>
          </a:prstGeom>
          <a:ln w="9525" cap="flat" cmpd="sng">
            <a:solidFill>
              <a:schemeClr val="tx1"/>
            </a:solidFill>
            <a:prstDash val="solid"/>
            <a:headEnd type="none" w="med" len="med"/>
            <a:tailEnd type="none" w="med" len="med"/>
          </a:ln>
        </p:spPr>
      </p:sp>
      <p:sp>
        <p:nvSpPr>
          <p:cNvPr id="63502" name="Line 62"/>
          <p:cNvSpPr/>
          <p:nvPr/>
        </p:nvSpPr>
        <p:spPr>
          <a:xfrm flipH="1">
            <a:off x="5257800" y="2655888"/>
            <a:ext cx="533400" cy="381000"/>
          </a:xfrm>
          <a:prstGeom prst="line">
            <a:avLst/>
          </a:prstGeom>
          <a:ln w="9525" cap="flat" cmpd="sng">
            <a:solidFill>
              <a:schemeClr val="tx1"/>
            </a:solidFill>
            <a:prstDash val="solid"/>
            <a:headEnd type="none" w="med" len="med"/>
            <a:tailEnd type="none" w="med" len="med"/>
          </a:ln>
        </p:spPr>
      </p:sp>
      <p:sp>
        <p:nvSpPr>
          <p:cNvPr id="63503" name="Line 63"/>
          <p:cNvSpPr/>
          <p:nvPr/>
        </p:nvSpPr>
        <p:spPr>
          <a:xfrm>
            <a:off x="6096000" y="2655888"/>
            <a:ext cx="457200" cy="381000"/>
          </a:xfrm>
          <a:prstGeom prst="line">
            <a:avLst/>
          </a:prstGeom>
          <a:ln w="9525" cap="flat" cmpd="sng">
            <a:solidFill>
              <a:schemeClr val="tx1"/>
            </a:solidFill>
            <a:prstDash val="dash"/>
            <a:headEnd type="none" w="med" len="med"/>
            <a:tailEnd type="none" w="med" len="med"/>
          </a:ln>
        </p:spPr>
      </p:sp>
      <p:sp>
        <p:nvSpPr>
          <p:cNvPr id="63504" name="Line 64"/>
          <p:cNvSpPr/>
          <p:nvPr/>
        </p:nvSpPr>
        <p:spPr>
          <a:xfrm flipH="1">
            <a:off x="1447800" y="3341688"/>
            <a:ext cx="609600" cy="457200"/>
          </a:xfrm>
          <a:prstGeom prst="line">
            <a:avLst/>
          </a:prstGeom>
          <a:ln w="9525" cap="flat" cmpd="sng">
            <a:solidFill>
              <a:schemeClr val="tx1"/>
            </a:solidFill>
            <a:prstDash val="dash"/>
            <a:headEnd type="none" w="med" len="med"/>
            <a:tailEnd type="none" w="med" len="med"/>
          </a:ln>
        </p:spPr>
      </p:sp>
      <p:sp>
        <p:nvSpPr>
          <p:cNvPr id="63505" name="Text Box 65"/>
          <p:cNvSpPr txBox="1"/>
          <p:nvPr/>
        </p:nvSpPr>
        <p:spPr>
          <a:xfrm>
            <a:off x="1219200" y="4637088"/>
            <a:ext cx="762000" cy="466725"/>
          </a:xfrm>
          <a:prstGeom prst="rect">
            <a:avLst/>
          </a:prstGeom>
          <a:noFill/>
          <a:ln w="9525"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b="1" dirty="0">
                <a:solidFill>
                  <a:srgbClr val="FF3300"/>
                </a:solidFill>
                <a:latin typeface="Times New Roman" panose="02020603050405020304" pitchFamily="18" charset="0"/>
                <a:ea typeface="宋体" panose="02010600030101010101" pitchFamily="2" charset="-122"/>
              </a:rPr>
              <a:t>5</a:t>
            </a:r>
            <a:endParaRPr lang="en-US" altLang="zh-CN" b="1" dirty="0">
              <a:solidFill>
                <a:srgbClr val="FF3300"/>
              </a:solidFill>
              <a:latin typeface="Times New Roman" panose="02020603050405020304" pitchFamily="18" charset="0"/>
              <a:ea typeface="宋体" panose="02010600030101010101" pitchFamily="2" charset="-122"/>
            </a:endParaRPr>
          </a:p>
        </p:txBody>
      </p:sp>
      <p:sp>
        <p:nvSpPr>
          <p:cNvPr id="63506" name="Text Box 66"/>
          <p:cNvSpPr txBox="1"/>
          <p:nvPr/>
        </p:nvSpPr>
        <p:spPr>
          <a:xfrm>
            <a:off x="1981200" y="4637088"/>
            <a:ext cx="762000" cy="466725"/>
          </a:xfrm>
          <a:prstGeom prst="rect">
            <a:avLst/>
          </a:prstGeom>
          <a:noFill/>
          <a:ln w="9525"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b="1" dirty="0">
                <a:solidFill>
                  <a:srgbClr val="FF3300"/>
                </a:solidFill>
                <a:latin typeface="Times New Roman" panose="02020603050405020304" pitchFamily="18" charset="0"/>
                <a:ea typeface="宋体" panose="02010600030101010101" pitchFamily="2" charset="-122"/>
              </a:rPr>
              <a:t>24</a:t>
            </a:r>
            <a:endParaRPr lang="en-US" altLang="zh-CN" b="1" dirty="0">
              <a:solidFill>
                <a:srgbClr val="FF3300"/>
              </a:solidFill>
              <a:latin typeface="Times New Roman" panose="02020603050405020304" pitchFamily="18" charset="0"/>
              <a:ea typeface="宋体" panose="02010600030101010101" pitchFamily="2" charset="-122"/>
            </a:endParaRPr>
          </a:p>
        </p:txBody>
      </p:sp>
      <p:sp>
        <p:nvSpPr>
          <p:cNvPr id="63507" name="Text Box 67"/>
          <p:cNvSpPr txBox="1"/>
          <p:nvPr/>
        </p:nvSpPr>
        <p:spPr>
          <a:xfrm>
            <a:off x="2743200" y="4637088"/>
            <a:ext cx="762000" cy="466725"/>
          </a:xfrm>
          <a:prstGeom prst="rect">
            <a:avLst/>
          </a:prstGeom>
          <a:noFill/>
          <a:ln w="9525"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b="1" dirty="0">
                <a:solidFill>
                  <a:srgbClr val="FF3300"/>
                </a:solidFill>
                <a:latin typeface="Times New Roman" panose="02020603050405020304" pitchFamily="18" charset="0"/>
                <a:ea typeface="宋体" panose="02010600030101010101" pitchFamily="2" charset="-122"/>
              </a:rPr>
              <a:t>42</a:t>
            </a:r>
            <a:endParaRPr lang="en-US" altLang="zh-CN" b="1" dirty="0">
              <a:solidFill>
                <a:srgbClr val="FF3300"/>
              </a:solidFill>
              <a:latin typeface="Times New Roman" panose="02020603050405020304" pitchFamily="18" charset="0"/>
              <a:ea typeface="宋体" panose="02010600030101010101" pitchFamily="2" charset="-122"/>
            </a:endParaRPr>
          </a:p>
        </p:txBody>
      </p:sp>
      <p:sp>
        <p:nvSpPr>
          <p:cNvPr id="63508" name="Text Box 68"/>
          <p:cNvSpPr txBox="1"/>
          <p:nvPr/>
        </p:nvSpPr>
        <p:spPr>
          <a:xfrm>
            <a:off x="3505200" y="4637088"/>
            <a:ext cx="762000" cy="466725"/>
          </a:xfrm>
          <a:prstGeom prst="rect">
            <a:avLst/>
          </a:prstGeom>
          <a:noFill/>
          <a:ln w="9525"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b="1" dirty="0">
                <a:solidFill>
                  <a:srgbClr val="FF3300"/>
                </a:solidFill>
                <a:latin typeface="Times New Roman" panose="02020603050405020304" pitchFamily="18" charset="0"/>
                <a:ea typeface="宋体" panose="02010600030101010101" pitchFamily="2" charset="-122"/>
              </a:rPr>
              <a:t>23</a:t>
            </a:r>
            <a:endParaRPr lang="en-US" altLang="zh-CN" b="1" dirty="0">
              <a:solidFill>
                <a:srgbClr val="FF3300"/>
              </a:solidFill>
              <a:latin typeface="Times New Roman" panose="02020603050405020304" pitchFamily="18" charset="0"/>
              <a:ea typeface="宋体" panose="02010600030101010101" pitchFamily="2" charset="-122"/>
            </a:endParaRPr>
          </a:p>
        </p:txBody>
      </p:sp>
      <p:sp>
        <p:nvSpPr>
          <p:cNvPr id="63509" name="Text Box 69"/>
          <p:cNvSpPr txBox="1"/>
          <p:nvPr/>
        </p:nvSpPr>
        <p:spPr>
          <a:xfrm>
            <a:off x="4267200" y="4637088"/>
            <a:ext cx="762000" cy="466725"/>
          </a:xfrm>
          <a:prstGeom prst="rect">
            <a:avLst/>
          </a:prstGeom>
          <a:noFill/>
          <a:ln w="9525"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b="1" dirty="0">
                <a:solidFill>
                  <a:srgbClr val="FF3300"/>
                </a:solidFill>
                <a:latin typeface="Times New Roman" panose="02020603050405020304" pitchFamily="18" charset="0"/>
                <a:ea typeface="宋体" panose="02010600030101010101" pitchFamily="2" charset="-122"/>
              </a:rPr>
              <a:t>13</a:t>
            </a:r>
            <a:endParaRPr lang="en-US" altLang="zh-CN" b="1" dirty="0">
              <a:solidFill>
                <a:srgbClr val="FF3300"/>
              </a:solidFill>
              <a:latin typeface="Times New Roman" panose="02020603050405020304" pitchFamily="18" charset="0"/>
              <a:ea typeface="宋体" panose="02010600030101010101" pitchFamily="2" charset="-122"/>
            </a:endParaRPr>
          </a:p>
        </p:txBody>
      </p:sp>
      <p:sp>
        <p:nvSpPr>
          <p:cNvPr id="63510" name="Text Box 70"/>
          <p:cNvSpPr txBox="1"/>
          <p:nvPr/>
        </p:nvSpPr>
        <p:spPr>
          <a:xfrm>
            <a:off x="5029200" y="4637088"/>
            <a:ext cx="762000" cy="466725"/>
          </a:xfrm>
          <a:prstGeom prst="rect">
            <a:avLst/>
          </a:prstGeom>
          <a:noFill/>
          <a:ln w="9525"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b="1" dirty="0">
                <a:solidFill>
                  <a:srgbClr val="FF3300"/>
                </a:solidFill>
                <a:latin typeface="Times New Roman" panose="02020603050405020304" pitchFamily="18" charset="0"/>
                <a:ea typeface="宋体" panose="02010600030101010101" pitchFamily="2" charset="-122"/>
              </a:rPr>
              <a:t>16</a:t>
            </a:r>
            <a:endParaRPr lang="en-US" altLang="zh-CN" b="1" dirty="0">
              <a:solidFill>
                <a:srgbClr val="FF3300"/>
              </a:solidFill>
              <a:latin typeface="Times New Roman" panose="02020603050405020304" pitchFamily="18" charset="0"/>
              <a:ea typeface="宋体" panose="02010600030101010101" pitchFamily="2" charset="-122"/>
            </a:endParaRPr>
          </a:p>
        </p:txBody>
      </p:sp>
      <p:sp>
        <p:nvSpPr>
          <p:cNvPr id="63511" name="Text Box 71"/>
          <p:cNvSpPr txBox="1"/>
          <p:nvPr/>
        </p:nvSpPr>
        <p:spPr>
          <a:xfrm>
            <a:off x="5791200" y="4637088"/>
            <a:ext cx="762000" cy="466725"/>
          </a:xfrm>
          <a:prstGeom prst="rect">
            <a:avLst/>
          </a:prstGeom>
          <a:solidFill>
            <a:srgbClr val="C6D9F1"/>
          </a:solidFill>
          <a:ln w="9525"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b="1" dirty="0">
                <a:solidFill>
                  <a:srgbClr val="FF3300"/>
                </a:solidFill>
                <a:latin typeface="Times New Roman" panose="02020603050405020304" pitchFamily="18" charset="0"/>
                <a:ea typeface="宋体" panose="02010600030101010101" pitchFamily="2" charset="-122"/>
              </a:rPr>
              <a:t>88</a:t>
            </a:r>
            <a:endParaRPr lang="en-US" altLang="zh-CN" b="1" dirty="0">
              <a:solidFill>
                <a:srgbClr val="FF3300"/>
              </a:solidFill>
              <a:latin typeface="Times New Roman" panose="02020603050405020304" pitchFamily="18" charset="0"/>
              <a:ea typeface="宋体" panose="02010600030101010101" pitchFamily="2" charset="-122"/>
            </a:endParaRPr>
          </a:p>
        </p:txBody>
      </p:sp>
      <p:sp>
        <p:nvSpPr>
          <p:cNvPr id="63512" name="Text Box 72"/>
          <p:cNvSpPr txBox="1"/>
          <p:nvPr/>
        </p:nvSpPr>
        <p:spPr>
          <a:xfrm>
            <a:off x="6553200" y="4637088"/>
            <a:ext cx="762000" cy="466725"/>
          </a:xfrm>
          <a:prstGeom prst="rect">
            <a:avLst/>
          </a:prstGeom>
          <a:solidFill>
            <a:srgbClr val="C6D9F1"/>
          </a:solidFill>
          <a:ln w="9525"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b="1" dirty="0">
                <a:solidFill>
                  <a:srgbClr val="FF3300"/>
                </a:solidFill>
                <a:latin typeface="Times New Roman" panose="02020603050405020304" pitchFamily="18" charset="0"/>
                <a:ea typeface="宋体" panose="02010600030101010101" pitchFamily="2" charset="-122"/>
              </a:rPr>
              <a:t>91</a:t>
            </a:r>
            <a:endParaRPr lang="en-US" altLang="zh-CN" b="1" dirty="0">
              <a:solidFill>
                <a:srgbClr val="FF3300"/>
              </a:solidFill>
              <a:latin typeface="Times New Roman" panose="02020603050405020304" pitchFamily="18" charset="0"/>
              <a:ea typeface="宋体" panose="02010600030101010101" pitchFamily="2" charset="-122"/>
            </a:endParaRPr>
          </a:p>
        </p:txBody>
      </p:sp>
      <p:sp>
        <p:nvSpPr>
          <p:cNvPr id="63513" name="Text Box 73"/>
          <p:cNvSpPr txBox="1"/>
          <p:nvPr/>
        </p:nvSpPr>
        <p:spPr>
          <a:xfrm>
            <a:off x="1752600" y="5780088"/>
            <a:ext cx="5257800" cy="457200"/>
          </a:xfrm>
          <a:prstGeom prst="rect">
            <a:avLst/>
          </a:prstGeom>
          <a:noFill/>
          <a:ln w="9525">
            <a:noFill/>
          </a:ln>
        </p:spPr>
        <p:txBody>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381000" lvl="0" indent="-381000" algn="ctr" eaLnBrk="1" hangingPunct="1">
              <a:lnSpc>
                <a:spcPct val="110000"/>
              </a:lnSpc>
              <a:spcBef>
                <a:spcPct val="15000"/>
              </a:spcBef>
              <a:buClr>
                <a:schemeClr val="accent2"/>
              </a:buClr>
              <a:buNone/>
            </a:pPr>
            <a:r>
              <a:rPr lang="zh-CN" altLang="en-US" dirty="0">
                <a:latin typeface="Arial" panose="020B0604020202020204" pitchFamily="34" charset="0"/>
              </a:rPr>
              <a:t>（</a:t>
            </a:r>
            <a:r>
              <a:rPr lang="en-US" altLang="zh-CN" dirty="0">
                <a:latin typeface="Arial" panose="020B0604020202020204" pitchFamily="34" charset="0"/>
              </a:rPr>
              <a:t>d</a:t>
            </a:r>
            <a:r>
              <a:rPr lang="zh-CN" altLang="en-US" dirty="0">
                <a:latin typeface="Arial" panose="020B0604020202020204" pitchFamily="34" charset="0"/>
              </a:rPr>
              <a:t>）第二趟排序之后</a:t>
            </a:r>
            <a:endParaRPr lang="zh-CN" altLang="en-US" dirty="0">
              <a:latin typeface="Arial" panose="020B0604020202020204" pitchFamily="34" charset="0"/>
            </a:endParaRPr>
          </a:p>
        </p:txBody>
      </p:sp>
      <p:sp>
        <p:nvSpPr>
          <p:cNvPr id="58394" name="Rectangle 2"/>
          <p:cNvSpPr txBox="1">
            <a:spLocks noChangeArrowheads="1"/>
          </p:cNvSpPr>
          <p:nvPr/>
        </p:nvSpPr>
        <p:spPr bwMode="auto">
          <a:xfrm>
            <a:off x="744538" y="260350"/>
            <a:ext cx="7643813" cy="574675"/>
          </a:xfrm>
          <a:prstGeom prst="rect">
            <a:avLst/>
          </a:prstGeom>
          <a:noFill/>
          <a:ln>
            <a:noFill/>
          </a:ln>
        </p:spPr>
        <p:txBody>
          <a:bodyPr anchor="ctr"/>
          <a:lstStyle>
            <a:lvl1pPr algn="l" eaLnBrk="0" hangingPunct="0">
              <a:spcBef>
                <a:spcPct val="10000"/>
              </a:spcBef>
              <a:buFont typeface="Wingdings" panose="05000000000000000000" pitchFamily="2" charset="2"/>
              <a:buChar char="l"/>
              <a:defRPr sz="2400">
                <a:solidFill>
                  <a:schemeClr val="tx1"/>
                </a:solidFill>
                <a:latin typeface="Calibri" panose="020F0502020204030204" pitchFamily="34" charset="0"/>
                <a:ea typeface="黑体" panose="02010609060101010101" pitchFamily="49" charset="-122"/>
              </a:defRPr>
            </a:lvl1pPr>
            <a:lvl2pPr marL="742950" indent="-285750" algn="l" eaLnBrk="0" hangingPunct="0">
              <a:spcBef>
                <a:spcPct val="10000"/>
              </a:spcBef>
              <a:buFont typeface="Wingdings" panose="05000000000000000000" pitchFamily="2" charset="2"/>
              <a:buChar char="Ø"/>
              <a:defRPr sz="24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1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gn="l" eaLnBrk="0" hangingPunct="0">
              <a:spcBef>
                <a:spcPct val="10000"/>
              </a:spcBef>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10000"/>
              </a:spcBef>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9pPr>
          </a:lstStyle>
          <a:p>
            <a:pPr marL="0" marR="0" lvl="0" indent="0" algn="l" defTabSz="914400" rtl="0" eaLnBrk="0" fontAlgn="base" latinLnBrk="0" hangingPunct="0">
              <a:lnSpc>
                <a:spcPct val="100000"/>
              </a:lnSpc>
              <a:buClrTx/>
              <a:buSzTx/>
              <a:buFontTx/>
              <a:buNone/>
              <a:defRPr/>
            </a:pPr>
            <a:r>
              <a:rPr lang="en-US" altLang="zh-CN" kern="0" noProof="0" dirty="0">
                <a:ln>
                  <a:noFill/>
                </a:ln>
                <a:effectLst>
                  <a:outerShdw blurRad="38100" dist="38100" dir="2700000" algn="tl">
                    <a:srgbClr val="C0C0C0"/>
                  </a:outerShdw>
                </a:effectLst>
                <a:uLnTx/>
                <a:uFillTx/>
                <a:latin typeface="+mj-lt"/>
                <a:ea typeface="+mj-ea"/>
                <a:cs typeface="+mj-cs"/>
                <a:sym typeface="+mn-ea"/>
              </a:rPr>
              <a:t>8.4 </a:t>
            </a:r>
            <a:r>
              <a:rPr lang="zh-CN" altLang="en-US" kern="0" noProof="0" dirty="0">
                <a:ln>
                  <a:noFill/>
                </a:ln>
                <a:effectLst>
                  <a:outerShdw blurRad="38100" dist="38100" dir="2700000" algn="tl">
                    <a:srgbClr val="C0C0C0"/>
                  </a:outerShdw>
                </a:effectLst>
                <a:uLnTx/>
                <a:uFillTx/>
                <a:latin typeface="+mj-lt"/>
                <a:ea typeface="+mj-ea"/>
                <a:cs typeface="+mj-cs"/>
                <a:sym typeface="+mn-ea"/>
              </a:rPr>
              <a:t>选择排序</a:t>
            </a:r>
            <a:r>
              <a:rPr lang="en-US" altLang="zh-CN" kern="0" noProof="0" dirty="0">
                <a:ln>
                  <a:noFill/>
                </a:ln>
                <a:effectLst>
                  <a:outerShdw blurRad="38100" dist="38100" dir="2700000" algn="tl">
                    <a:srgbClr val="C0C0C0"/>
                  </a:outerShdw>
                </a:effectLst>
                <a:uLnTx/>
                <a:uFillTx/>
                <a:latin typeface="+mj-lt"/>
                <a:ea typeface="+mj-ea"/>
                <a:cs typeface="+mj-cs"/>
                <a:sym typeface="+mn-ea"/>
              </a:rPr>
              <a:t>--</a:t>
            </a:r>
            <a:r>
              <a:rPr lang="zh-CN" altLang="en-US" sz="2000" kern="0" noProof="0" dirty="0">
                <a:ln>
                  <a:noFill/>
                </a:ln>
                <a:effectLst>
                  <a:outerShdw blurRad="38100" dist="38100" dir="2700000" algn="tl">
                    <a:srgbClr val="C0C0C0"/>
                  </a:outerShdw>
                </a:effectLst>
                <a:uLnTx/>
                <a:uFillTx/>
                <a:latin typeface="+mj-lt"/>
                <a:ea typeface="+mj-ea"/>
                <a:cs typeface="+mj-cs"/>
                <a:sym typeface="+mn-ea"/>
              </a:rPr>
              <a:t>堆排序</a:t>
            </a:r>
            <a:endParaRPr kumimoji="0" lang="zh-CN" altLang="en-US" sz="20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cs typeface="+mn-cs"/>
              <a:sym typeface="+mn-ea"/>
            </a:endParaRPr>
          </a:p>
        </p:txBody>
      </p:sp>
    </p:spTree>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ext Box 140"/>
          <p:cNvSpPr txBox="1"/>
          <p:nvPr/>
        </p:nvSpPr>
        <p:spPr>
          <a:xfrm>
            <a:off x="1752600" y="5780088"/>
            <a:ext cx="5257800" cy="457200"/>
          </a:xfrm>
          <a:prstGeom prst="rect">
            <a:avLst/>
          </a:prstGeom>
          <a:noFill/>
          <a:ln w="9525">
            <a:noFill/>
          </a:ln>
        </p:spPr>
        <p:txBody>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381000" lvl="0" indent="-381000" algn="ctr" eaLnBrk="1" hangingPunct="1">
              <a:lnSpc>
                <a:spcPct val="110000"/>
              </a:lnSpc>
              <a:spcBef>
                <a:spcPct val="15000"/>
              </a:spcBef>
              <a:buClr>
                <a:schemeClr val="accent2"/>
              </a:buClr>
              <a:buNone/>
            </a:pPr>
            <a:r>
              <a:rPr lang="zh-CN" altLang="en-US" dirty="0">
                <a:latin typeface="Arial" panose="020B0604020202020204" pitchFamily="34" charset="0"/>
              </a:rPr>
              <a:t>（</a:t>
            </a:r>
            <a:r>
              <a:rPr lang="en-US" altLang="zh-CN" dirty="0">
                <a:latin typeface="Arial" panose="020B0604020202020204" pitchFamily="34" charset="0"/>
              </a:rPr>
              <a:t>e</a:t>
            </a:r>
            <a:r>
              <a:rPr lang="zh-CN" altLang="en-US" dirty="0">
                <a:latin typeface="Arial" panose="020B0604020202020204" pitchFamily="34" charset="0"/>
              </a:rPr>
              <a:t>）重建的堆</a:t>
            </a:r>
            <a:r>
              <a:rPr lang="en-US" altLang="zh-CN" dirty="0">
                <a:latin typeface="Arial" panose="020B0604020202020204" pitchFamily="34" charset="0"/>
              </a:rPr>
              <a:t>R[1]</a:t>
            </a:r>
            <a:r>
              <a:rPr lang="zh-CN" altLang="en-US" dirty="0">
                <a:latin typeface="Arial" panose="020B0604020202020204" pitchFamily="34" charset="0"/>
              </a:rPr>
              <a:t>到</a:t>
            </a:r>
            <a:r>
              <a:rPr lang="en-US" altLang="zh-CN" dirty="0">
                <a:latin typeface="Arial" panose="020B0604020202020204" pitchFamily="34" charset="0"/>
              </a:rPr>
              <a:t>R[6]</a:t>
            </a:r>
            <a:endParaRPr lang="en-US" altLang="zh-CN" dirty="0">
              <a:latin typeface="Arial" panose="020B0604020202020204" pitchFamily="34" charset="0"/>
            </a:endParaRPr>
          </a:p>
        </p:txBody>
      </p:sp>
      <p:grpSp>
        <p:nvGrpSpPr>
          <p:cNvPr id="59395" name="组合 1"/>
          <p:cNvGrpSpPr/>
          <p:nvPr/>
        </p:nvGrpSpPr>
        <p:grpSpPr>
          <a:xfrm>
            <a:off x="1066800" y="1512888"/>
            <a:ext cx="6019800" cy="2667000"/>
            <a:chOff x="0" y="0"/>
            <a:chExt cx="6019800" cy="2667000"/>
          </a:xfrm>
        </p:grpSpPr>
        <p:sp>
          <p:nvSpPr>
            <p:cNvPr id="64538" name="Text Box 141"/>
            <p:cNvSpPr txBox="1"/>
            <p:nvPr/>
          </p:nvSpPr>
          <p:spPr>
            <a:xfrm>
              <a:off x="3124200" y="0"/>
              <a:ext cx="609600" cy="457200"/>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42</a:t>
              </a:r>
              <a:endParaRPr lang="en-US" altLang="zh-CN" b="1" dirty="0">
                <a:latin typeface="Times New Roman" panose="02020603050405020304" pitchFamily="18" charset="0"/>
                <a:ea typeface="宋体" panose="02010600030101010101" pitchFamily="2" charset="-122"/>
              </a:endParaRPr>
            </a:p>
          </p:txBody>
        </p:sp>
        <p:sp>
          <p:nvSpPr>
            <p:cNvPr id="64539" name="Text Box 142"/>
            <p:cNvSpPr txBox="1"/>
            <p:nvPr/>
          </p:nvSpPr>
          <p:spPr>
            <a:xfrm>
              <a:off x="1752600" y="762000"/>
              <a:ext cx="609600" cy="457200"/>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24</a:t>
              </a:r>
              <a:endParaRPr lang="en-US" altLang="zh-CN" b="1" dirty="0">
                <a:latin typeface="Times New Roman" panose="02020603050405020304" pitchFamily="18" charset="0"/>
                <a:ea typeface="宋体" panose="02010600030101010101" pitchFamily="2" charset="-122"/>
              </a:endParaRPr>
            </a:p>
          </p:txBody>
        </p:sp>
        <p:sp>
          <p:nvSpPr>
            <p:cNvPr id="64540" name="Text Box 143"/>
            <p:cNvSpPr txBox="1"/>
            <p:nvPr/>
          </p:nvSpPr>
          <p:spPr>
            <a:xfrm>
              <a:off x="4572000" y="762000"/>
              <a:ext cx="609600" cy="457200"/>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16</a:t>
              </a:r>
              <a:endParaRPr lang="en-US" altLang="zh-CN" b="1" dirty="0">
                <a:latin typeface="Times New Roman" panose="02020603050405020304" pitchFamily="18" charset="0"/>
                <a:ea typeface="宋体" panose="02010600030101010101" pitchFamily="2" charset="-122"/>
              </a:endParaRPr>
            </a:p>
          </p:txBody>
        </p:sp>
        <p:sp>
          <p:nvSpPr>
            <p:cNvPr id="64541" name="Text Box 144"/>
            <p:cNvSpPr txBox="1"/>
            <p:nvPr/>
          </p:nvSpPr>
          <p:spPr>
            <a:xfrm>
              <a:off x="914400" y="1447800"/>
              <a:ext cx="609600" cy="457200"/>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23</a:t>
              </a:r>
              <a:endParaRPr lang="en-US" altLang="zh-CN" b="1" dirty="0">
                <a:latin typeface="Times New Roman" panose="02020603050405020304" pitchFamily="18" charset="0"/>
                <a:ea typeface="宋体" panose="02010600030101010101" pitchFamily="2" charset="-122"/>
              </a:endParaRPr>
            </a:p>
          </p:txBody>
        </p:sp>
        <p:sp>
          <p:nvSpPr>
            <p:cNvPr id="64542" name="Text Box 145"/>
            <p:cNvSpPr txBox="1"/>
            <p:nvPr/>
          </p:nvSpPr>
          <p:spPr>
            <a:xfrm>
              <a:off x="2438400" y="1447800"/>
              <a:ext cx="609600" cy="457200"/>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13</a:t>
              </a:r>
              <a:endParaRPr lang="en-US" altLang="zh-CN" b="1" dirty="0">
                <a:latin typeface="Times New Roman" panose="02020603050405020304" pitchFamily="18" charset="0"/>
                <a:ea typeface="宋体" panose="02010600030101010101" pitchFamily="2" charset="-122"/>
              </a:endParaRPr>
            </a:p>
          </p:txBody>
        </p:sp>
        <p:sp>
          <p:nvSpPr>
            <p:cNvPr id="64543" name="Text Box 146"/>
            <p:cNvSpPr txBox="1"/>
            <p:nvPr/>
          </p:nvSpPr>
          <p:spPr>
            <a:xfrm>
              <a:off x="3733800" y="1447800"/>
              <a:ext cx="609600" cy="457200"/>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5</a:t>
              </a:r>
              <a:endParaRPr lang="en-US" altLang="zh-CN" b="1" dirty="0">
                <a:latin typeface="Times New Roman" panose="02020603050405020304" pitchFamily="18" charset="0"/>
                <a:ea typeface="宋体" panose="02010600030101010101" pitchFamily="2" charset="-122"/>
              </a:endParaRPr>
            </a:p>
          </p:txBody>
        </p:sp>
        <p:sp>
          <p:nvSpPr>
            <p:cNvPr id="64544" name="Text Box 147"/>
            <p:cNvSpPr txBox="1"/>
            <p:nvPr/>
          </p:nvSpPr>
          <p:spPr>
            <a:xfrm>
              <a:off x="5410200" y="1447800"/>
              <a:ext cx="609600" cy="457200"/>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b="1" dirty="0">
                  <a:solidFill>
                    <a:srgbClr val="0000FF"/>
                  </a:solidFill>
                  <a:latin typeface="Times New Roman" panose="02020603050405020304" pitchFamily="18" charset="0"/>
                  <a:ea typeface="宋体" panose="02010600030101010101" pitchFamily="2" charset="-122"/>
                </a:rPr>
                <a:t>88</a:t>
              </a:r>
              <a:endParaRPr lang="en-US" altLang="zh-CN" b="1" dirty="0">
                <a:solidFill>
                  <a:srgbClr val="0000FF"/>
                </a:solidFill>
                <a:latin typeface="Times New Roman" panose="02020603050405020304" pitchFamily="18" charset="0"/>
                <a:ea typeface="宋体" panose="02010600030101010101" pitchFamily="2" charset="-122"/>
              </a:endParaRPr>
            </a:p>
          </p:txBody>
        </p:sp>
        <p:sp>
          <p:nvSpPr>
            <p:cNvPr id="64545" name="Text Box 148"/>
            <p:cNvSpPr txBox="1"/>
            <p:nvPr/>
          </p:nvSpPr>
          <p:spPr>
            <a:xfrm>
              <a:off x="0" y="2209800"/>
              <a:ext cx="609600" cy="457200"/>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b="1" dirty="0">
                  <a:solidFill>
                    <a:srgbClr val="0000FF"/>
                  </a:solidFill>
                  <a:latin typeface="Times New Roman" panose="02020603050405020304" pitchFamily="18" charset="0"/>
                  <a:ea typeface="宋体" panose="02010600030101010101" pitchFamily="2" charset="-122"/>
                </a:rPr>
                <a:t>91</a:t>
              </a:r>
              <a:endParaRPr lang="en-US" altLang="zh-CN" b="1" dirty="0">
                <a:solidFill>
                  <a:srgbClr val="0000FF"/>
                </a:solidFill>
                <a:latin typeface="Times New Roman" panose="02020603050405020304" pitchFamily="18" charset="0"/>
                <a:ea typeface="宋体" panose="02010600030101010101" pitchFamily="2" charset="-122"/>
              </a:endParaRPr>
            </a:p>
          </p:txBody>
        </p:sp>
        <p:sp>
          <p:nvSpPr>
            <p:cNvPr id="64546" name="Line 149"/>
            <p:cNvSpPr/>
            <p:nvPr/>
          </p:nvSpPr>
          <p:spPr>
            <a:xfrm flipH="1">
              <a:off x="2133600" y="381000"/>
              <a:ext cx="1066800" cy="457200"/>
            </a:xfrm>
            <a:prstGeom prst="line">
              <a:avLst/>
            </a:prstGeom>
            <a:ln w="9525" cap="flat" cmpd="sng">
              <a:solidFill>
                <a:schemeClr val="tx1"/>
              </a:solidFill>
              <a:prstDash val="solid"/>
              <a:headEnd type="none" w="med" len="med"/>
              <a:tailEnd type="none" w="med" len="med"/>
            </a:ln>
          </p:spPr>
        </p:sp>
        <p:sp>
          <p:nvSpPr>
            <p:cNvPr id="64547" name="Line 150"/>
            <p:cNvSpPr/>
            <p:nvPr/>
          </p:nvSpPr>
          <p:spPr>
            <a:xfrm>
              <a:off x="3581400" y="381000"/>
              <a:ext cx="1066800" cy="457200"/>
            </a:xfrm>
            <a:prstGeom prst="line">
              <a:avLst/>
            </a:prstGeom>
            <a:ln w="9525" cap="flat" cmpd="sng">
              <a:solidFill>
                <a:schemeClr val="tx1"/>
              </a:solidFill>
              <a:prstDash val="solid"/>
              <a:headEnd type="none" w="med" len="med"/>
              <a:tailEnd type="none" w="med" len="med"/>
            </a:ln>
          </p:spPr>
        </p:sp>
        <p:sp>
          <p:nvSpPr>
            <p:cNvPr id="64548" name="Line 151"/>
            <p:cNvSpPr/>
            <p:nvPr/>
          </p:nvSpPr>
          <p:spPr>
            <a:xfrm flipH="1">
              <a:off x="1219200" y="1143000"/>
              <a:ext cx="533400" cy="381000"/>
            </a:xfrm>
            <a:prstGeom prst="line">
              <a:avLst/>
            </a:prstGeom>
            <a:ln w="9525" cap="flat" cmpd="sng">
              <a:solidFill>
                <a:schemeClr val="tx1"/>
              </a:solidFill>
              <a:prstDash val="solid"/>
              <a:headEnd type="none" w="med" len="med"/>
              <a:tailEnd type="none" w="med" len="med"/>
            </a:ln>
          </p:spPr>
        </p:sp>
        <p:sp>
          <p:nvSpPr>
            <p:cNvPr id="64549" name="Line 152"/>
            <p:cNvSpPr/>
            <p:nvPr/>
          </p:nvSpPr>
          <p:spPr>
            <a:xfrm>
              <a:off x="2209800" y="1143000"/>
              <a:ext cx="457200" cy="381000"/>
            </a:xfrm>
            <a:prstGeom prst="line">
              <a:avLst/>
            </a:prstGeom>
            <a:ln w="9525" cap="flat" cmpd="sng">
              <a:solidFill>
                <a:schemeClr val="tx1"/>
              </a:solidFill>
              <a:prstDash val="solid"/>
              <a:headEnd type="none" w="med" len="med"/>
              <a:tailEnd type="none" w="med" len="med"/>
            </a:ln>
          </p:spPr>
        </p:sp>
        <p:sp>
          <p:nvSpPr>
            <p:cNvPr id="64550" name="Line 153"/>
            <p:cNvSpPr/>
            <p:nvPr/>
          </p:nvSpPr>
          <p:spPr>
            <a:xfrm flipH="1">
              <a:off x="4191000" y="1143000"/>
              <a:ext cx="533400" cy="381000"/>
            </a:xfrm>
            <a:prstGeom prst="line">
              <a:avLst/>
            </a:prstGeom>
            <a:ln w="9525" cap="flat" cmpd="sng">
              <a:solidFill>
                <a:schemeClr val="tx1"/>
              </a:solidFill>
              <a:prstDash val="solid"/>
              <a:headEnd type="none" w="med" len="med"/>
              <a:tailEnd type="none" w="med" len="med"/>
            </a:ln>
          </p:spPr>
        </p:sp>
        <p:sp>
          <p:nvSpPr>
            <p:cNvPr id="64551" name="Line 154"/>
            <p:cNvSpPr/>
            <p:nvPr/>
          </p:nvSpPr>
          <p:spPr>
            <a:xfrm>
              <a:off x="5029200" y="1143000"/>
              <a:ext cx="457200" cy="381000"/>
            </a:xfrm>
            <a:prstGeom prst="line">
              <a:avLst/>
            </a:prstGeom>
            <a:ln w="9525" cap="flat" cmpd="sng">
              <a:solidFill>
                <a:schemeClr val="tx1"/>
              </a:solidFill>
              <a:prstDash val="dash"/>
              <a:headEnd type="none" w="med" len="med"/>
              <a:tailEnd type="none" w="med" len="med"/>
            </a:ln>
          </p:spPr>
        </p:sp>
        <p:sp>
          <p:nvSpPr>
            <p:cNvPr id="64552" name="Line 155"/>
            <p:cNvSpPr/>
            <p:nvPr/>
          </p:nvSpPr>
          <p:spPr>
            <a:xfrm flipH="1">
              <a:off x="381000" y="1828800"/>
              <a:ext cx="609600" cy="457200"/>
            </a:xfrm>
            <a:prstGeom prst="line">
              <a:avLst/>
            </a:prstGeom>
            <a:ln w="9525" cap="flat" cmpd="sng">
              <a:solidFill>
                <a:schemeClr val="tx1"/>
              </a:solidFill>
              <a:prstDash val="dash"/>
              <a:headEnd type="none" w="med" len="med"/>
              <a:tailEnd type="none" w="med" len="med"/>
            </a:ln>
          </p:spPr>
        </p:sp>
      </p:grpSp>
      <p:sp>
        <p:nvSpPr>
          <p:cNvPr id="59411" name="Text Box 156"/>
          <p:cNvSpPr txBox="1"/>
          <p:nvPr/>
        </p:nvSpPr>
        <p:spPr>
          <a:xfrm>
            <a:off x="1219200" y="4637088"/>
            <a:ext cx="762000" cy="466725"/>
          </a:xfrm>
          <a:prstGeom prst="rect">
            <a:avLst/>
          </a:prstGeom>
          <a:noFill/>
          <a:ln w="9525"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b="1" dirty="0">
                <a:solidFill>
                  <a:srgbClr val="FF3300"/>
                </a:solidFill>
                <a:latin typeface="Times New Roman" panose="02020603050405020304" pitchFamily="18" charset="0"/>
                <a:ea typeface="宋体" panose="02010600030101010101" pitchFamily="2" charset="-122"/>
              </a:rPr>
              <a:t>42</a:t>
            </a:r>
            <a:endParaRPr lang="en-US" altLang="zh-CN" b="1" dirty="0">
              <a:solidFill>
                <a:srgbClr val="FF3300"/>
              </a:solidFill>
              <a:latin typeface="Times New Roman" panose="02020603050405020304" pitchFamily="18" charset="0"/>
              <a:ea typeface="宋体" panose="02010600030101010101" pitchFamily="2" charset="-122"/>
            </a:endParaRPr>
          </a:p>
        </p:txBody>
      </p:sp>
      <p:sp>
        <p:nvSpPr>
          <p:cNvPr id="59412" name="Text Box 157"/>
          <p:cNvSpPr txBox="1"/>
          <p:nvPr/>
        </p:nvSpPr>
        <p:spPr>
          <a:xfrm>
            <a:off x="1981200" y="4637088"/>
            <a:ext cx="762000" cy="466725"/>
          </a:xfrm>
          <a:prstGeom prst="rect">
            <a:avLst/>
          </a:prstGeom>
          <a:noFill/>
          <a:ln w="9525"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b="1" dirty="0">
                <a:solidFill>
                  <a:srgbClr val="FF3300"/>
                </a:solidFill>
                <a:latin typeface="Times New Roman" panose="02020603050405020304" pitchFamily="18" charset="0"/>
                <a:ea typeface="宋体" panose="02010600030101010101" pitchFamily="2" charset="-122"/>
              </a:rPr>
              <a:t>24</a:t>
            </a:r>
            <a:endParaRPr lang="en-US" altLang="zh-CN" b="1" dirty="0">
              <a:solidFill>
                <a:srgbClr val="FF3300"/>
              </a:solidFill>
              <a:latin typeface="Times New Roman" panose="02020603050405020304" pitchFamily="18" charset="0"/>
              <a:ea typeface="宋体" panose="02010600030101010101" pitchFamily="2" charset="-122"/>
            </a:endParaRPr>
          </a:p>
        </p:txBody>
      </p:sp>
      <p:sp>
        <p:nvSpPr>
          <p:cNvPr id="59413" name="Text Box 158"/>
          <p:cNvSpPr txBox="1"/>
          <p:nvPr/>
        </p:nvSpPr>
        <p:spPr>
          <a:xfrm>
            <a:off x="2743200" y="4637088"/>
            <a:ext cx="762000" cy="466725"/>
          </a:xfrm>
          <a:prstGeom prst="rect">
            <a:avLst/>
          </a:prstGeom>
          <a:noFill/>
          <a:ln w="9525"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b="1" dirty="0">
                <a:solidFill>
                  <a:srgbClr val="FF3300"/>
                </a:solidFill>
                <a:latin typeface="Times New Roman" panose="02020603050405020304" pitchFamily="18" charset="0"/>
                <a:ea typeface="宋体" panose="02010600030101010101" pitchFamily="2" charset="-122"/>
              </a:rPr>
              <a:t>16</a:t>
            </a:r>
            <a:endParaRPr lang="en-US" altLang="zh-CN" b="1" dirty="0">
              <a:solidFill>
                <a:srgbClr val="FF3300"/>
              </a:solidFill>
              <a:latin typeface="Times New Roman" panose="02020603050405020304" pitchFamily="18" charset="0"/>
              <a:ea typeface="宋体" panose="02010600030101010101" pitchFamily="2" charset="-122"/>
            </a:endParaRPr>
          </a:p>
        </p:txBody>
      </p:sp>
      <p:sp>
        <p:nvSpPr>
          <p:cNvPr id="59414" name="Text Box 159"/>
          <p:cNvSpPr txBox="1"/>
          <p:nvPr/>
        </p:nvSpPr>
        <p:spPr>
          <a:xfrm>
            <a:off x="3505200" y="4637088"/>
            <a:ext cx="762000" cy="466725"/>
          </a:xfrm>
          <a:prstGeom prst="rect">
            <a:avLst/>
          </a:prstGeom>
          <a:noFill/>
          <a:ln w="9525"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b="1" dirty="0">
                <a:solidFill>
                  <a:srgbClr val="FF3300"/>
                </a:solidFill>
                <a:latin typeface="Times New Roman" panose="02020603050405020304" pitchFamily="18" charset="0"/>
                <a:ea typeface="宋体" panose="02010600030101010101" pitchFamily="2" charset="-122"/>
              </a:rPr>
              <a:t>23</a:t>
            </a:r>
            <a:endParaRPr lang="en-US" altLang="zh-CN" b="1" dirty="0">
              <a:solidFill>
                <a:srgbClr val="FF3300"/>
              </a:solidFill>
              <a:latin typeface="Times New Roman" panose="02020603050405020304" pitchFamily="18" charset="0"/>
              <a:ea typeface="宋体" panose="02010600030101010101" pitchFamily="2" charset="-122"/>
            </a:endParaRPr>
          </a:p>
        </p:txBody>
      </p:sp>
      <p:sp>
        <p:nvSpPr>
          <p:cNvPr id="59415" name="Text Box 160"/>
          <p:cNvSpPr txBox="1"/>
          <p:nvPr/>
        </p:nvSpPr>
        <p:spPr>
          <a:xfrm>
            <a:off x="4267200" y="4637088"/>
            <a:ext cx="762000" cy="466725"/>
          </a:xfrm>
          <a:prstGeom prst="rect">
            <a:avLst/>
          </a:prstGeom>
          <a:noFill/>
          <a:ln w="9525"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b="1" dirty="0">
                <a:solidFill>
                  <a:srgbClr val="FF3300"/>
                </a:solidFill>
                <a:latin typeface="Times New Roman" panose="02020603050405020304" pitchFamily="18" charset="0"/>
                <a:ea typeface="宋体" panose="02010600030101010101" pitchFamily="2" charset="-122"/>
              </a:rPr>
              <a:t>13</a:t>
            </a:r>
            <a:endParaRPr lang="en-US" altLang="zh-CN" b="1" dirty="0">
              <a:solidFill>
                <a:srgbClr val="FF3300"/>
              </a:solidFill>
              <a:latin typeface="Times New Roman" panose="02020603050405020304" pitchFamily="18" charset="0"/>
              <a:ea typeface="宋体" panose="02010600030101010101" pitchFamily="2" charset="-122"/>
            </a:endParaRPr>
          </a:p>
        </p:txBody>
      </p:sp>
      <p:sp>
        <p:nvSpPr>
          <p:cNvPr id="59416" name="Text Box 161"/>
          <p:cNvSpPr txBox="1"/>
          <p:nvPr/>
        </p:nvSpPr>
        <p:spPr>
          <a:xfrm>
            <a:off x="5029200" y="4637088"/>
            <a:ext cx="762000" cy="466725"/>
          </a:xfrm>
          <a:prstGeom prst="rect">
            <a:avLst/>
          </a:prstGeom>
          <a:noFill/>
          <a:ln w="9525"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b="1" dirty="0">
                <a:solidFill>
                  <a:srgbClr val="FF3300"/>
                </a:solidFill>
                <a:latin typeface="Times New Roman" panose="02020603050405020304" pitchFamily="18" charset="0"/>
                <a:ea typeface="宋体" panose="02010600030101010101" pitchFamily="2" charset="-122"/>
              </a:rPr>
              <a:t>5</a:t>
            </a:r>
            <a:endParaRPr lang="en-US" altLang="zh-CN" b="1" dirty="0">
              <a:solidFill>
                <a:srgbClr val="FF3300"/>
              </a:solidFill>
              <a:latin typeface="Times New Roman" panose="02020603050405020304" pitchFamily="18" charset="0"/>
              <a:ea typeface="宋体" panose="02010600030101010101" pitchFamily="2" charset="-122"/>
            </a:endParaRPr>
          </a:p>
        </p:txBody>
      </p:sp>
      <p:sp>
        <p:nvSpPr>
          <p:cNvPr id="59417" name="Text Box 162"/>
          <p:cNvSpPr txBox="1"/>
          <p:nvPr/>
        </p:nvSpPr>
        <p:spPr>
          <a:xfrm>
            <a:off x="5791200" y="4637088"/>
            <a:ext cx="762000" cy="466725"/>
          </a:xfrm>
          <a:prstGeom prst="rect">
            <a:avLst/>
          </a:prstGeom>
          <a:solidFill>
            <a:srgbClr val="C6D9F1"/>
          </a:solidFill>
          <a:ln w="9525"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b="1" dirty="0">
                <a:solidFill>
                  <a:srgbClr val="FF3300"/>
                </a:solidFill>
                <a:latin typeface="Times New Roman" panose="02020603050405020304" pitchFamily="18" charset="0"/>
                <a:ea typeface="宋体" panose="02010600030101010101" pitchFamily="2" charset="-122"/>
              </a:rPr>
              <a:t>88</a:t>
            </a:r>
            <a:endParaRPr lang="en-US" altLang="zh-CN" b="1" dirty="0">
              <a:solidFill>
                <a:srgbClr val="FF3300"/>
              </a:solidFill>
              <a:latin typeface="Times New Roman" panose="02020603050405020304" pitchFamily="18" charset="0"/>
              <a:ea typeface="宋体" panose="02010600030101010101" pitchFamily="2" charset="-122"/>
            </a:endParaRPr>
          </a:p>
        </p:txBody>
      </p:sp>
      <p:sp>
        <p:nvSpPr>
          <p:cNvPr id="59418" name="Text Box 163"/>
          <p:cNvSpPr txBox="1"/>
          <p:nvPr/>
        </p:nvSpPr>
        <p:spPr>
          <a:xfrm>
            <a:off x="6553200" y="4637088"/>
            <a:ext cx="762000" cy="466725"/>
          </a:xfrm>
          <a:prstGeom prst="rect">
            <a:avLst/>
          </a:prstGeom>
          <a:solidFill>
            <a:srgbClr val="C6D9F1"/>
          </a:solidFill>
          <a:ln w="9525"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b="1" dirty="0">
                <a:solidFill>
                  <a:srgbClr val="FF3300"/>
                </a:solidFill>
                <a:latin typeface="Times New Roman" panose="02020603050405020304" pitchFamily="18" charset="0"/>
                <a:ea typeface="宋体" panose="02010600030101010101" pitchFamily="2" charset="-122"/>
              </a:rPr>
              <a:t>91</a:t>
            </a:r>
            <a:endParaRPr lang="en-US" altLang="zh-CN" b="1" dirty="0">
              <a:solidFill>
                <a:srgbClr val="FF3300"/>
              </a:solidFill>
              <a:latin typeface="Times New Roman" panose="02020603050405020304" pitchFamily="18" charset="0"/>
              <a:ea typeface="宋体" panose="02010600030101010101" pitchFamily="2" charset="-122"/>
            </a:endParaRPr>
          </a:p>
        </p:txBody>
      </p:sp>
      <p:sp>
        <p:nvSpPr>
          <p:cNvPr id="59419" name="Freeform 164"/>
          <p:cNvSpPr/>
          <p:nvPr/>
        </p:nvSpPr>
        <p:spPr>
          <a:xfrm>
            <a:off x="4500563" y="2082800"/>
            <a:ext cx="457200" cy="914400"/>
          </a:xfrm>
          <a:custGeom>
            <a:avLst/>
            <a:gdLst/>
            <a:ahLst/>
            <a:cxnLst>
              <a:cxn ang="0">
                <a:pos x="2147483646" y="2147483646"/>
              </a:cxn>
              <a:cxn ang="0">
                <a:pos x="2147483646" y="2147483646"/>
              </a:cxn>
              <a:cxn ang="0">
                <a:pos x="2147483646" y="2147483646"/>
              </a:cxn>
              <a:cxn ang="0">
                <a:pos x="2147483646" y="2147483646"/>
              </a:cxn>
              <a:cxn ang="0">
                <a:pos x="0" y="0"/>
              </a:cxn>
            </a:cxnLst>
            <a:rect l="0" t="0" r="0" b="0"/>
            <a:pathLst>
              <a:path w="288" h="576">
                <a:moveTo>
                  <a:pt x="288" y="576"/>
                </a:moveTo>
                <a:cubicBezTo>
                  <a:pt x="256" y="544"/>
                  <a:pt x="224" y="512"/>
                  <a:pt x="192" y="480"/>
                </a:cubicBezTo>
                <a:cubicBezTo>
                  <a:pt x="160" y="448"/>
                  <a:pt x="120" y="424"/>
                  <a:pt x="96" y="384"/>
                </a:cubicBezTo>
                <a:cubicBezTo>
                  <a:pt x="72" y="344"/>
                  <a:pt x="64" y="304"/>
                  <a:pt x="48" y="240"/>
                </a:cubicBezTo>
                <a:cubicBezTo>
                  <a:pt x="32" y="176"/>
                  <a:pt x="16" y="88"/>
                  <a:pt x="0" y="0"/>
                </a:cubicBezTo>
              </a:path>
            </a:pathLst>
          </a:custGeom>
          <a:noFill/>
          <a:ln w="9525" cap="flat" cmpd="sng">
            <a:solidFill>
              <a:srgbClr val="FF3300">
                <a:alpha val="100000"/>
              </a:srgbClr>
            </a:solidFill>
            <a:prstDash val="solid"/>
            <a:bevel/>
            <a:headEnd type="triangle" w="med" len="med"/>
            <a:tailEnd type="triangle" w="med" len="med"/>
          </a:ln>
        </p:spPr>
        <p:txBody>
          <a:bodyPr/>
          <a:lstStyle/>
          <a:p>
            <a:endParaRPr lang="zh-CN" altLang="en-US"/>
          </a:p>
        </p:txBody>
      </p:sp>
      <p:sp>
        <p:nvSpPr>
          <p:cNvPr id="59420" name="Rectangle 2"/>
          <p:cNvSpPr txBox="1">
            <a:spLocks noChangeArrowheads="1"/>
          </p:cNvSpPr>
          <p:nvPr/>
        </p:nvSpPr>
        <p:spPr bwMode="auto">
          <a:xfrm>
            <a:off x="744538" y="260350"/>
            <a:ext cx="7643813" cy="574675"/>
          </a:xfrm>
          <a:prstGeom prst="rect">
            <a:avLst/>
          </a:prstGeom>
          <a:noFill/>
          <a:ln>
            <a:noFill/>
          </a:ln>
        </p:spPr>
        <p:txBody>
          <a:bodyPr anchor="ctr"/>
          <a:lstStyle>
            <a:lvl1pPr algn="l" eaLnBrk="0" hangingPunct="0">
              <a:spcBef>
                <a:spcPct val="10000"/>
              </a:spcBef>
              <a:buFont typeface="Wingdings" panose="05000000000000000000" pitchFamily="2" charset="2"/>
              <a:buChar char="l"/>
              <a:defRPr sz="2400">
                <a:solidFill>
                  <a:schemeClr val="tx1"/>
                </a:solidFill>
                <a:latin typeface="Calibri" panose="020F0502020204030204" pitchFamily="34" charset="0"/>
                <a:ea typeface="黑体" panose="02010609060101010101" pitchFamily="49" charset="-122"/>
              </a:defRPr>
            </a:lvl1pPr>
            <a:lvl2pPr marL="742950" indent="-285750" algn="l" eaLnBrk="0" hangingPunct="0">
              <a:spcBef>
                <a:spcPct val="10000"/>
              </a:spcBef>
              <a:buFont typeface="Wingdings" panose="05000000000000000000" pitchFamily="2" charset="2"/>
              <a:buChar char="Ø"/>
              <a:defRPr sz="24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1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gn="l" eaLnBrk="0" hangingPunct="0">
              <a:spcBef>
                <a:spcPct val="10000"/>
              </a:spcBef>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10000"/>
              </a:spcBef>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9pPr>
          </a:lstStyle>
          <a:p>
            <a:pPr marL="0" marR="0" lvl="0" indent="0" algn="l" defTabSz="914400" rtl="0" eaLnBrk="0" fontAlgn="base" latinLnBrk="0" hangingPunct="0">
              <a:lnSpc>
                <a:spcPct val="100000"/>
              </a:lnSpc>
              <a:buClrTx/>
              <a:buSzTx/>
              <a:buFontTx/>
              <a:buNone/>
              <a:defRPr/>
            </a:pPr>
            <a:r>
              <a:rPr lang="en-US" altLang="zh-CN" kern="0" noProof="0" dirty="0">
                <a:ln>
                  <a:noFill/>
                </a:ln>
                <a:effectLst>
                  <a:outerShdw blurRad="38100" dist="38100" dir="2700000" algn="tl">
                    <a:srgbClr val="C0C0C0"/>
                  </a:outerShdw>
                </a:effectLst>
                <a:uLnTx/>
                <a:uFillTx/>
                <a:latin typeface="+mj-lt"/>
                <a:ea typeface="+mj-ea"/>
                <a:cs typeface="+mj-cs"/>
                <a:sym typeface="+mn-ea"/>
              </a:rPr>
              <a:t>8.4 </a:t>
            </a:r>
            <a:r>
              <a:rPr lang="zh-CN" altLang="en-US" kern="0" noProof="0" dirty="0">
                <a:ln>
                  <a:noFill/>
                </a:ln>
                <a:effectLst>
                  <a:outerShdw blurRad="38100" dist="38100" dir="2700000" algn="tl">
                    <a:srgbClr val="C0C0C0"/>
                  </a:outerShdw>
                </a:effectLst>
                <a:uLnTx/>
                <a:uFillTx/>
                <a:latin typeface="+mj-lt"/>
                <a:ea typeface="+mj-ea"/>
                <a:cs typeface="+mj-cs"/>
                <a:sym typeface="+mn-ea"/>
              </a:rPr>
              <a:t>选择排序</a:t>
            </a:r>
            <a:r>
              <a:rPr lang="en-US" altLang="zh-CN" kern="0" noProof="0" dirty="0">
                <a:ln>
                  <a:noFill/>
                </a:ln>
                <a:effectLst>
                  <a:outerShdw blurRad="38100" dist="38100" dir="2700000" algn="tl">
                    <a:srgbClr val="C0C0C0"/>
                  </a:outerShdw>
                </a:effectLst>
                <a:uLnTx/>
                <a:uFillTx/>
                <a:latin typeface="+mj-lt"/>
                <a:ea typeface="+mj-ea"/>
                <a:cs typeface="+mj-cs"/>
                <a:sym typeface="+mn-ea"/>
              </a:rPr>
              <a:t>--</a:t>
            </a:r>
            <a:r>
              <a:rPr lang="zh-CN" altLang="en-US" sz="2000" kern="0" noProof="0" dirty="0">
                <a:ln>
                  <a:noFill/>
                </a:ln>
                <a:effectLst>
                  <a:outerShdw blurRad="38100" dist="38100" dir="2700000" algn="tl">
                    <a:srgbClr val="C0C0C0"/>
                  </a:outerShdw>
                </a:effectLst>
                <a:uLnTx/>
                <a:uFillTx/>
                <a:latin typeface="+mj-lt"/>
                <a:ea typeface="+mj-ea"/>
                <a:cs typeface="+mj-cs"/>
                <a:sym typeface="+mn-ea"/>
              </a:rPr>
              <a:t>堆排序</a:t>
            </a:r>
            <a:endParaRPr kumimoji="0" lang="zh-CN" altLang="en-US" sz="20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cs typeface="+mn-cs"/>
              <a:sym typeface="+mn-ea"/>
            </a:endParaRPr>
          </a:p>
        </p:txBody>
      </p:sp>
      <p:grpSp>
        <p:nvGrpSpPr>
          <p:cNvPr id="64526" name="组合 28"/>
          <p:cNvGrpSpPr/>
          <p:nvPr/>
        </p:nvGrpSpPr>
        <p:grpSpPr>
          <a:xfrm>
            <a:off x="152400" y="1073150"/>
            <a:ext cx="2979738" cy="1419225"/>
            <a:chOff x="0" y="0"/>
            <a:chExt cx="4512603" cy="2016138"/>
          </a:xfrm>
        </p:grpSpPr>
        <p:sp>
          <p:nvSpPr>
            <p:cNvPr id="64527" name="Text Box 50"/>
            <p:cNvSpPr txBox="1"/>
            <p:nvPr/>
          </p:nvSpPr>
          <p:spPr>
            <a:xfrm>
              <a:off x="2209799" y="0"/>
              <a:ext cx="609600" cy="568338"/>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sz="2000" b="1" dirty="0">
                  <a:latin typeface="Times New Roman" panose="02020603050405020304" pitchFamily="18" charset="0"/>
                  <a:ea typeface="宋体" panose="02010600030101010101" pitchFamily="2" charset="-122"/>
                </a:rPr>
                <a:t>5</a:t>
              </a:r>
              <a:endParaRPr lang="en-US" altLang="zh-CN" sz="2000" b="1" dirty="0">
                <a:latin typeface="Times New Roman" panose="02020603050405020304" pitchFamily="18" charset="0"/>
                <a:ea typeface="宋体" panose="02010600030101010101" pitchFamily="2" charset="-122"/>
              </a:endParaRPr>
            </a:p>
          </p:txBody>
        </p:sp>
        <p:sp>
          <p:nvSpPr>
            <p:cNvPr id="64528" name="Text Box 51"/>
            <p:cNvSpPr txBox="1"/>
            <p:nvPr/>
          </p:nvSpPr>
          <p:spPr>
            <a:xfrm>
              <a:off x="733872" y="686445"/>
              <a:ext cx="724201" cy="568338"/>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sz="2000" b="1" dirty="0">
                  <a:latin typeface="Times New Roman" panose="02020603050405020304" pitchFamily="18" charset="0"/>
                  <a:ea typeface="宋体" panose="02010600030101010101" pitchFamily="2" charset="-122"/>
                </a:rPr>
                <a:t>24</a:t>
              </a:r>
              <a:endParaRPr lang="en-US" altLang="zh-CN" sz="2000" b="1" dirty="0">
                <a:latin typeface="Times New Roman" panose="02020603050405020304" pitchFamily="18" charset="0"/>
                <a:ea typeface="宋体" panose="02010600030101010101" pitchFamily="2" charset="-122"/>
              </a:endParaRPr>
            </a:p>
          </p:txBody>
        </p:sp>
        <p:sp>
          <p:nvSpPr>
            <p:cNvPr id="64529" name="Text Box 52"/>
            <p:cNvSpPr txBox="1"/>
            <p:nvPr/>
          </p:nvSpPr>
          <p:spPr>
            <a:xfrm>
              <a:off x="3490891" y="677591"/>
              <a:ext cx="1021712" cy="568338"/>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sz="2000" b="1" dirty="0">
                  <a:latin typeface="Times New Roman" panose="02020603050405020304" pitchFamily="18" charset="0"/>
                  <a:ea typeface="宋体" panose="02010600030101010101" pitchFamily="2" charset="-122"/>
                </a:rPr>
                <a:t>42</a:t>
              </a:r>
              <a:endParaRPr lang="en-US" altLang="zh-CN" sz="2000" b="1" dirty="0">
                <a:latin typeface="Times New Roman" panose="02020603050405020304" pitchFamily="18" charset="0"/>
                <a:ea typeface="宋体" panose="02010600030101010101" pitchFamily="2" charset="-122"/>
              </a:endParaRPr>
            </a:p>
          </p:txBody>
        </p:sp>
        <p:sp>
          <p:nvSpPr>
            <p:cNvPr id="64530" name="Text Box 53"/>
            <p:cNvSpPr txBox="1"/>
            <p:nvPr/>
          </p:nvSpPr>
          <p:spPr>
            <a:xfrm>
              <a:off x="0" y="1447800"/>
              <a:ext cx="838200" cy="568338"/>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sz="2000" b="1" dirty="0">
                  <a:latin typeface="Times New Roman" panose="02020603050405020304" pitchFamily="18" charset="0"/>
                  <a:ea typeface="宋体" panose="02010600030101010101" pitchFamily="2" charset="-122"/>
                </a:rPr>
                <a:t>23</a:t>
              </a:r>
              <a:endParaRPr lang="en-US" altLang="zh-CN" sz="2000" b="1" dirty="0">
                <a:latin typeface="Times New Roman" panose="02020603050405020304" pitchFamily="18" charset="0"/>
                <a:ea typeface="宋体" panose="02010600030101010101" pitchFamily="2" charset="-122"/>
              </a:endParaRPr>
            </a:p>
          </p:txBody>
        </p:sp>
        <p:sp>
          <p:nvSpPr>
            <p:cNvPr id="64531" name="Text Box 54"/>
            <p:cNvSpPr txBox="1"/>
            <p:nvPr/>
          </p:nvSpPr>
          <p:spPr>
            <a:xfrm>
              <a:off x="1524000" y="1447800"/>
              <a:ext cx="761999" cy="568338"/>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sz="2000" b="1" dirty="0">
                  <a:latin typeface="Times New Roman" panose="02020603050405020304" pitchFamily="18" charset="0"/>
                  <a:ea typeface="宋体" panose="02010600030101010101" pitchFamily="2" charset="-122"/>
                </a:rPr>
                <a:t>13</a:t>
              </a:r>
              <a:endParaRPr lang="en-US" altLang="zh-CN" sz="2000" b="1" dirty="0">
                <a:latin typeface="Times New Roman" panose="02020603050405020304" pitchFamily="18" charset="0"/>
                <a:ea typeface="宋体" panose="02010600030101010101" pitchFamily="2" charset="-122"/>
              </a:endParaRPr>
            </a:p>
          </p:txBody>
        </p:sp>
        <p:sp>
          <p:nvSpPr>
            <p:cNvPr id="64532" name="Text Box 55"/>
            <p:cNvSpPr txBox="1"/>
            <p:nvPr/>
          </p:nvSpPr>
          <p:spPr>
            <a:xfrm>
              <a:off x="2819400" y="1438946"/>
              <a:ext cx="998763" cy="568338"/>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sz="2000" b="1" dirty="0">
                  <a:latin typeface="Times New Roman" panose="02020603050405020304" pitchFamily="18" charset="0"/>
                  <a:ea typeface="宋体" panose="02010600030101010101" pitchFamily="2" charset="-122"/>
                </a:rPr>
                <a:t>16</a:t>
              </a:r>
              <a:endParaRPr lang="en-US" altLang="zh-CN" sz="2000" b="1" dirty="0">
                <a:latin typeface="Times New Roman" panose="02020603050405020304" pitchFamily="18" charset="0"/>
                <a:ea typeface="宋体" panose="02010600030101010101" pitchFamily="2" charset="-122"/>
              </a:endParaRPr>
            </a:p>
          </p:txBody>
        </p:sp>
        <p:sp>
          <p:nvSpPr>
            <p:cNvPr id="64533" name="Line 58"/>
            <p:cNvSpPr/>
            <p:nvPr/>
          </p:nvSpPr>
          <p:spPr>
            <a:xfrm flipH="1">
              <a:off x="1219200" y="381000"/>
              <a:ext cx="1066800" cy="457200"/>
            </a:xfrm>
            <a:prstGeom prst="line">
              <a:avLst/>
            </a:prstGeom>
            <a:ln w="9525" cap="flat" cmpd="sng">
              <a:solidFill>
                <a:schemeClr val="tx1"/>
              </a:solidFill>
              <a:prstDash val="solid"/>
              <a:headEnd type="none" w="med" len="med"/>
              <a:tailEnd type="none" w="med" len="med"/>
            </a:ln>
          </p:spPr>
        </p:sp>
        <p:sp>
          <p:nvSpPr>
            <p:cNvPr id="64534" name="Line 59"/>
            <p:cNvSpPr/>
            <p:nvPr/>
          </p:nvSpPr>
          <p:spPr>
            <a:xfrm>
              <a:off x="2667000" y="381000"/>
              <a:ext cx="1066800" cy="457200"/>
            </a:xfrm>
            <a:prstGeom prst="line">
              <a:avLst/>
            </a:prstGeom>
            <a:ln w="9525" cap="flat" cmpd="sng">
              <a:solidFill>
                <a:schemeClr val="tx1"/>
              </a:solidFill>
              <a:prstDash val="solid"/>
              <a:headEnd type="none" w="med" len="med"/>
              <a:tailEnd type="none" w="med" len="med"/>
            </a:ln>
          </p:spPr>
        </p:sp>
        <p:sp>
          <p:nvSpPr>
            <p:cNvPr id="64535" name="Line 60"/>
            <p:cNvSpPr/>
            <p:nvPr/>
          </p:nvSpPr>
          <p:spPr>
            <a:xfrm flipH="1">
              <a:off x="304800" y="1143000"/>
              <a:ext cx="533400" cy="381000"/>
            </a:xfrm>
            <a:prstGeom prst="line">
              <a:avLst/>
            </a:prstGeom>
            <a:ln w="9525" cap="flat" cmpd="sng">
              <a:solidFill>
                <a:schemeClr val="tx1"/>
              </a:solidFill>
              <a:prstDash val="solid"/>
              <a:headEnd type="none" w="med" len="med"/>
              <a:tailEnd type="none" w="med" len="med"/>
            </a:ln>
          </p:spPr>
        </p:sp>
        <p:sp>
          <p:nvSpPr>
            <p:cNvPr id="64536" name="Line 61"/>
            <p:cNvSpPr/>
            <p:nvPr/>
          </p:nvSpPr>
          <p:spPr>
            <a:xfrm>
              <a:off x="1295400" y="1143000"/>
              <a:ext cx="457200" cy="381000"/>
            </a:xfrm>
            <a:prstGeom prst="line">
              <a:avLst/>
            </a:prstGeom>
            <a:ln w="9525" cap="flat" cmpd="sng">
              <a:solidFill>
                <a:schemeClr val="tx1"/>
              </a:solidFill>
              <a:prstDash val="solid"/>
              <a:headEnd type="none" w="med" len="med"/>
              <a:tailEnd type="none" w="med" len="med"/>
            </a:ln>
          </p:spPr>
        </p:sp>
        <p:sp>
          <p:nvSpPr>
            <p:cNvPr id="64537" name="Line 62"/>
            <p:cNvSpPr/>
            <p:nvPr/>
          </p:nvSpPr>
          <p:spPr>
            <a:xfrm flipH="1">
              <a:off x="3276600" y="1143000"/>
              <a:ext cx="533400" cy="381000"/>
            </a:xfrm>
            <a:prstGeom prst="line">
              <a:avLst/>
            </a:prstGeom>
            <a:ln w="9525" cap="flat" cmpd="sng">
              <a:solidFill>
                <a:schemeClr val="tx1"/>
              </a:solidFill>
              <a:prstDash val="solid"/>
              <a:headEnd type="none" w="med" len="med"/>
              <a:tailEnd type="none" w="med" len="med"/>
            </a:ln>
          </p:spPr>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9395"/>
                                        </p:tgtEl>
                                        <p:attrNameLst>
                                          <p:attrName>style.visibility</p:attrName>
                                        </p:attrNameLst>
                                      </p:cBhvr>
                                      <p:to>
                                        <p:strVal val="visible"/>
                                      </p:to>
                                    </p:set>
                                    <p:animEffect transition="in" filter="fade">
                                      <p:cBhvr>
                                        <p:cTn id="7" dur="500"/>
                                        <p:tgtEl>
                                          <p:spTgt spid="5939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9411"/>
                                        </p:tgtEl>
                                        <p:attrNameLst>
                                          <p:attrName>style.visibility</p:attrName>
                                        </p:attrNameLst>
                                      </p:cBhvr>
                                      <p:to>
                                        <p:strVal val="visible"/>
                                      </p:to>
                                    </p:set>
                                    <p:animEffect transition="in" filter="fade">
                                      <p:cBhvr>
                                        <p:cTn id="11" dur="500"/>
                                        <p:tgtEl>
                                          <p:spTgt spid="59411"/>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59412"/>
                                        </p:tgtEl>
                                        <p:attrNameLst>
                                          <p:attrName>style.visibility</p:attrName>
                                        </p:attrNameLst>
                                      </p:cBhvr>
                                      <p:to>
                                        <p:strVal val="visible"/>
                                      </p:to>
                                    </p:set>
                                    <p:animEffect transition="in" filter="fade">
                                      <p:cBhvr>
                                        <p:cTn id="14" dur="500"/>
                                        <p:tgtEl>
                                          <p:spTgt spid="59412"/>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59413"/>
                                        </p:tgtEl>
                                        <p:attrNameLst>
                                          <p:attrName>style.visibility</p:attrName>
                                        </p:attrNameLst>
                                      </p:cBhvr>
                                      <p:to>
                                        <p:strVal val="visible"/>
                                      </p:to>
                                    </p:set>
                                    <p:animEffect transition="in" filter="fade">
                                      <p:cBhvr>
                                        <p:cTn id="17" dur="500"/>
                                        <p:tgtEl>
                                          <p:spTgt spid="59413"/>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59414"/>
                                        </p:tgtEl>
                                        <p:attrNameLst>
                                          <p:attrName>style.visibility</p:attrName>
                                        </p:attrNameLst>
                                      </p:cBhvr>
                                      <p:to>
                                        <p:strVal val="visible"/>
                                      </p:to>
                                    </p:set>
                                    <p:animEffect transition="in" filter="fade">
                                      <p:cBhvr>
                                        <p:cTn id="20" dur="500"/>
                                        <p:tgtEl>
                                          <p:spTgt spid="59414"/>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59415"/>
                                        </p:tgtEl>
                                        <p:attrNameLst>
                                          <p:attrName>style.visibility</p:attrName>
                                        </p:attrNameLst>
                                      </p:cBhvr>
                                      <p:to>
                                        <p:strVal val="visible"/>
                                      </p:to>
                                    </p:set>
                                    <p:animEffect transition="in" filter="fade">
                                      <p:cBhvr>
                                        <p:cTn id="23" dur="500"/>
                                        <p:tgtEl>
                                          <p:spTgt spid="59415"/>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59416"/>
                                        </p:tgtEl>
                                        <p:attrNameLst>
                                          <p:attrName>style.visibility</p:attrName>
                                        </p:attrNameLst>
                                      </p:cBhvr>
                                      <p:to>
                                        <p:strVal val="visible"/>
                                      </p:to>
                                    </p:set>
                                    <p:animEffect transition="in" filter="fade">
                                      <p:cBhvr>
                                        <p:cTn id="26" dur="500"/>
                                        <p:tgtEl>
                                          <p:spTgt spid="59416"/>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59417"/>
                                        </p:tgtEl>
                                        <p:attrNameLst>
                                          <p:attrName>style.visibility</p:attrName>
                                        </p:attrNameLst>
                                      </p:cBhvr>
                                      <p:to>
                                        <p:strVal val="visible"/>
                                      </p:to>
                                    </p:set>
                                    <p:animEffect transition="in" filter="fade">
                                      <p:cBhvr>
                                        <p:cTn id="29" dur="500"/>
                                        <p:tgtEl>
                                          <p:spTgt spid="59417"/>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59418"/>
                                        </p:tgtEl>
                                        <p:attrNameLst>
                                          <p:attrName>style.visibility</p:attrName>
                                        </p:attrNameLst>
                                      </p:cBhvr>
                                      <p:to>
                                        <p:strVal val="visible"/>
                                      </p:to>
                                    </p:set>
                                    <p:animEffect transition="in" filter="fade">
                                      <p:cBhvr>
                                        <p:cTn id="32" dur="500"/>
                                        <p:tgtEl>
                                          <p:spTgt spid="59418"/>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9419"/>
                                        </p:tgtEl>
                                        <p:attrNameLst>
                                          <p:attrName>style.visibility</p:attrName>
                                        </p:attrNameLst>
                                      </p:cBhvr>
                                      <p:to>
                                        <p:strVal val="visible"/>
                                      </p:to>
                                    </p:set>
                                    <p:animEffect transition="in" filter="fade">
                                      <p:cBhvr>
                                        <p:cTn id="37" dur="500"/>
                                        <p:tgtEl>
                                          <p:spTgt spid="594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411" grpId="0" animBg="1"/>
      <p:bldP spid="59412" grpId="0" animBg="1"/>
      <p:bldP spid="59413" grpId="0" animBg="1"/>
      <p:bldP spid="59414" grpId="0" animBg="1"/>
      <p:bldP spid="59415" grpId="0" animBg="1"/>
      <p:bldP spid="59416" grpId="0" animBg="1"/>
      <p:bldP spid="59417" grpId="0" animBg="1"/>
      <p:bldP spid="5941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idx="4294967295"/>
          </p:nvPr>
        </p:nvSpPr>
        <p:spPr>
          <a:xfrm>
            <a:off x="744538" y="260350"/>
            <a:ext cx="7643813" cy="574675"/>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lang="en-US" altLang="zh-CN" noProof="0">
                <a:ln>
                  <a:noFill/>
                </a:ln>
                <a:effectLst>
                  <a:outerShdw blurRad="38100" dist="38100" dir="2700000" algn="tl">
                    <a:srgbClr val="C0C0C0"/>
                  </a:outerShdw>
                </a:effectLst>
                <a:uLnTx/>
                <a:uFillTx/>
                <a:sym typeface="+mn-ea"/>
              </a:rPr>
              <a:t>8.1 </a:t>
            </a:r>
            <a:r>
              <a:rPr lang="zh-CN" altLang="en-US" noProof="0">
                <a:ln>
                  <a:noFill/>
                </a:ln>
                <a:effectLst>
                  <a:outerShdw blurRad="38100" dist="38100" dir="2700000" algn="tl">
                    <a:srgbClr val="C0C0C0"/>
                  </a:outerShdw>
                </a:effectLst>
                <a:uLnTx/>
                <a:uFillTx/>
                <a:sym typeface="+mn-ea"/>
              </a:rPr>
              <a:t>基本概念和排序方法概述</a:t>
            </a:r>
            <a:endParaRPr kumimoji="0" lang="zh-CN" altLang="en-US" sz="20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endParaRPr>
          </a:p>
        </p:txBody>
      </p:sp>
      <p:sp>
        <p:nvSpPr>
          <p:cNvPr id="8195" name="Rectangle 3"/>
          <p:cNvSpPr>
            <a:spLocks noGrp="1"/>
          </p:cNvSpPr>
          <p:nvPr>
            <p:ph type="body" idx="4294967295"/>
          </p:nvPr>
        </p:nvSpPr>
        <p:spPr/>
        <p:txBody>
          <a:bodyPr vert="horz" wrap="square" lIns="91440" tIns="45720" rIns="91440" bIns="45720" anchor="t" anchorCtr="0"/>
          <a:lstStyle/>
          <a:p>
            <a:pPr algn="just"/>
            <a:r>
              <a:rPr lang="zh-CN" altLang="en-US" dirty="0">
                <a:latin typeface="微软雅黑" panose="020B0503020204020204" pitchFamily="34" charset="-122"/>
                <a:ea typeface="微软雅黑" panose="020B0503020204020204" pitchFamily="34" charset="-122"/>
                <a:cs typeface="微软雅黑" panose="020B0503020204020204" pitchFamily="34" charset="-122"/>
              </a:rPr>
              <a:t>排序分类</a:t>
            </a:r>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a:p>
            <a:pPr lvl="1" algn="just"/>
            <a:r>
              <a:rPr lang="zh-CN" altLang="en-US" dirty="0">
                <a:latin typeface="微软雅黑" panose="020B0503020204020204" pitchFamily="34" charset="-122"/>
                <a:ea typeface="微软雅黑" panose="020B0503020204020204" pitchFamily="34" charset="-122"/>
                <a:cs typeface="微软雅黑" panose="020B0503020204020204" pitchFamily="34" charset="-122"/>
              </a:rPr>
              <a:t>内部排序：待排序的记录放在计算机内存中进行排序，整个排序过程不需要访问外存便能完成排序。</a:t>
            </a:r>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a:p>
            <a:pPr lvl="2" algn="just"/>
            <a:r>
              <a:rPr lang="zh-CN" altLang="en-US" dirty="0">
                <a:latin typeface="微软雅黑" panose="020B0503020204020204" pitchFamily="34" charset="-122"/>
                <a:ea typeface="微软雅黑" panose="020B0503020204020204" pitchFamily="34" charset="-122"/>
                <a:cs typeface="微软雅黑" panose="020B0503020204020204" pitchFamily="34" charset="-122"/>
              </a:rPr>
              <a:t>插入排序</a:t>
            </a:r>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a:p>
            <a:pPr lvl="2" algn="just"/>
            <a:r>
              <a:rPr lang="zh-CN" altLang="en-US" dirty="0">
                <a:latin typeface="微软雅黑" panose="020B0503020204020204" pitchFamily="34" charset="-122"/>
                <a:ea typeface="微软雅黑" panose="020B0503020204020204" pitchFamily="34" charset="-122"/>
                <a:cs typeface="微软雅黑" panose="020B0503020204020204" pitchFamily="34" charset="-122"/>
              </a:rPr>
              <a:t>交换排序</a:t>
            </a:r>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a:p>
            <a:pPr lvl="2" algn="just"/>
            <a:r>
              <a:rPr lang="zh-CN" altLang="en-US" dirty="0">
                <a:latin typeface="微软雅黑" panose="020B0503020204020204" pitchFamily="34" charset="-122"/>
                <a:ea typeface="微软雅黑" panose="020B0503020204020204" pitchFamily="34" charset="-122"/>
                <a:cs typeface="微软雅黑" panose="020B0503020204020204" pitchFamily="34" charset="-122"/>
              </a:rPr>
              <a:t>选择排序</a:t>
            </a:r>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a:p>
            <a:pPr lvl="2" algn="just"/>
            <a:r>
              <a:rPr lang="zh-CN" altLang="en-US" dirty="0">
                <a:latin typeface="微软雅黑" panose="020B0503020204020204" pitchFamily="34" charset="-122"/>
                <a:ea typeface="微软雅黑" panose="020B0503020204020204" pitchFamily="34" charset="-122"/>
                <a:cs typeface="微软雅黑" panose="020B0503020204020204" pitchFamily="34" charset="-122"/>
              </a:rPr>
              <a:t>归并排序</a:t>
            </a:r>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a:p>
            <a:pPr lvl="2" algn="just"/>
            <a:r>
              <a:rPr lang="en-US" altLang="zh-CN" dirty="0">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a:p>
            <a:pPr lvl="1" algn="just"/>
            <a:r>
              <a:rPr lang="zh-CN" altLang="en-US" dirty="0">
                <a:latin typeface="微软雅黑" panose="020B0503020204020204" pitchFamily="34" charset="-122"/>
                <a:ea typeface="微软雅黑" panose="020B0503020204020204" pitchFamily="34" charset="-122"/>
                <a:cs typeface="微软雅黑" panose="020B0503020204020204" pitchFamily="34" charset="-122"/>
              </a:rPr>
              <a:t>外部排序：排序的记录数量比较大，排序期间文件的全部记录不能同时存放在计算机的内存里，排序过程中需要不断地进行内存和外存之间的数据交换。</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pPr algn="just"/>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195">
                                            <p:txEl>
                                              <p:pRg st="1" end="1"/>
                                            </p:txEl>
                                          </p:spTgt>
                                        </p:tgtEl>
                                        <p:attrNameLst>
                                          <p:attrName>style.visibility</p:attrName>
                                        </p:attrNameLst>
                                      </p:cBhvr>
                                      <p:to>
                                        <p:strVal val="visible"/>
                                      </p:to>
                                    </p:set>
                                    <p:animEffect transition="in" filter="fade">
                                      <p:cBhvr>
                                        <p:cTn id="7" dur="500"/>
                                        <p:tgtEl>
                                          <p:spTgt spid="8195">
                                            <p:txEl>
                                              <p:pRg st="1" end="1"/>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8195">
                                            <p:txEl>
                                              <p:pRg st="2" end="2"/>
                                            </p:txEl>
                                          </p:spTgt>
                                        </p:tgtEl>
                                        <p:attrNameLst>
                                          <p:attrName>style.visibility</p:attrName>
                                        </p:attrNameLst>
                                      </p:cBhvr>
                                      <p:to>
                                        <p:strVal val="visible"/>
                                      </p:to>
                                    </p:set>
                                    <p:animEffect transition="in" filter="fade">
                                      <p:cBhvr>
                                        <p:cTn id="11" dur="500"/>
                                        <p:tgtEl>
                                          <p:spTgt spid="8195">
                                            <p:txEl>
                                              <p:pRg st="2" end="2"/>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8195">
                                            <p:txEl>
                                              <p:pRg st="3" end="3"/>
                                            </p:txEl>
                                          </p:spTgt>
                                        </p:tgtEl>
                                        <p:attrNameLst>
                                          <p:attrName>style.visibility</p:attrName>
                                        </p:attrNameLst>
                                      </p:cBhvr>
                                      <p:to>
                                        <p:strVal val="visible"/>
                                      </p:to>
                                    </p:set>
                                    <p:animEffect transition="in" filter="fade">
                                      <p:cBhvr>
                                        <p:cTn id="15" dur="500"/>
                                        <p:tgtEl>
                                          <p:spTgt spid="8195">
                                            <p:txEl>
                                              <p:pRg st="3" end="3"/>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8195">
                                            <p:txEl>
                                              <p:pRg st="4" end="4"/>
                                            </p:txEl>
                                          </p:spTgt>
                                        </p:tgtEl>
                                        <p:attrNameLst>
                                          <p:attrName>style.visibility</p:attrName>
                                        </p:attrNameLst>
                                      </p:cBhvr>
                                      <p:to>
                                        <p:strVal val="visible"/>
                                      </p:to>
                                    </p:set>
                                    <p:animEffect transition="in" filter="fade">
                                      <p:cBhvr>
                                        <p:cTn id="19" dur="500"/>
                                        <p:tgtEl>
                                          <p:spTgt spid="8195">
                                            <p:txEl>
                                              <p:pRg st="4" end="4"/>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8195">
                                            <p:txEl>
                                              <p:pRg st="5" end="5"/>
                                            </p:txEl>
                                          </p:spTgt>
                                        </p:tgtEl>
                                        <p:attrNameLst>
                                          <p:attrName>style.visibility</p:attrName>
                                        </p:attrNameLst>
                                      </p:cBhvr>
                                      <p:to>
                                        <p:strVal val="visible"/>
                                      </p:to>
                                    </p:set>
                                    <p:animEffect transition="in" filter="fade">
                                      <p:cBhvr>
                                        <p:cTn id="23" dur="500"/>
                                        <p:tgtEl>
                                          <p:spTgt spid="8195">
                                            <p:txEl>
                                              <p:pRg st="5" end="5"/>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8195">
                                            <p:txEl>
                                              <p:pRg st="6" end="6"/>
                                            </p:txEl>
                                          </p:spTgt>
                                        </p:tgtEl>
                                        <p:attrNameLst>
                                          <p:attrName>style.visibility</p:attrName>
                                        </p:attrNameLst>
                                      </p:cBhvr>
                                      <p:to>
                                        <p:strVal val="visible"/>
                                      </p:to>
                                    </p:set>
                                    <p:animEffect transition="in" filter="fade">
                                      <p:cBhvr>
                                        <p:cTn id="27" dur="500"/>
                                        <p:tgtEl>
                                          <p:spTgt spid="8195">
                                            <p:txEl>
                                              <p:pRg st="6" end="6"/>
                                            </p:txEl>
                                          </p:spTgt>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8195">
                                            <p:txEl>
                                              <p:pRg st="7" end="7"/>
                                            </p:txEl>
                                          </p:spTgt>
                                        </p:tgtEl>
                                        <p:attrNameLst>
                                          <p:attrName>style.visibility</p:attrName>
                                        </p:attrNameLst>
                                      </p:cBhvr>
                                      <p:to>
                                        <p:strVal val="visible"/>
                                      </p:to>
                                    </p:set>
                                    <p:animEffect transition="in" filter="fade">
                                      <p:cBhvr>
                                        <p:cTn id="31" dur="500"/>
                                        <p:tgtEl>
                                          <p:spTgt spid="819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ext Box 6"/>
          <p:cNvSpPr txBox="1"/>
          <p:nvPr/>
        </p:nvSpPr>
        <p:spPr>
          <a:xfrm>
            <a:off x="1752600" y="5780088"/>
            <a:ext cx="5257800" cy="457200"/>
          </a:xfrm>
          <a:prstGeom prst="rect">
            <a:avLst/>
          </a:prstGeom>
          <a:noFill/>
          <a:ln w="9525">
            <a:noFill/>
          </a:ln>
        </p:spPr>
        <p:txBody>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381000" lvl="0" indent="-381000" algn="ctr" eaLnBrk="1" hangingPunct="1">
              <a:lnSpc>
                <a:spcPct val="110000"/>
              </a:lnSpc>
              <a:spcBef>
                <a:spcPct val="15000"/>
              </a:spcBef>
              <a:buClr>
                <a:schemeClr val="accent2"/>
              </a:buClr>
              <a:buNone/>
            </a:pPr>
            <a:r>
              <a:rPr lang="zh-CN" altLang="en-US" dirty="0">
                <a:latin typeface="Arial" panose="020B0604020202020204" pitchFamily="34" charset="0"/>
              </a:rPr>
              <a:t>（</a:t>
            </a:r>
            <a:r>
              <a:rPr lang="en-US" altLang="zh-CN" dirty="0">
                <a:latin typeface="Arial" panose="020B0604020202020204" pitchFamily="34" charset="0"/>
              </a:rPr>
              <a:t>f</a:t>
            </a:r>
            <a:r>
              <a:rPr lang="zh-CN" altLang="en-US" dirty="0">
                <a:latin typeface="Arial" panose="020B0604020202020204" pitchFamily="34" charset="0"/>
              </a:rPr>
              <a:t>）第三趟排序之后</a:t>
            </a:r>
            <a:endParaRPr lang="zh-CN" altLang="en-US" dirty="0">
              <a:latin typeface="Arial" panose="020B0604020202020204" pitchFamily="34" charset="0"/>
            </a:endParaRPr>
          </a:p>
        </p:txBody>
      </p:sp>
      <p:sp>
        <p:nvSpPr>
          <p:cNvPr id="65539" name="Text Box 7"/>
          <p:cNvSpPr txBox="1"/>
          <p:nvPr/>
        </p:nvSpPr>
        <p:spPr>
          <a:xfrm>
            <a:off x="4191000" y="1512888"/>
            <a:ext cx="609600" cy="457200"/>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5</a:t>
            </a:r>
            <a:endParaRPr lang="en-US" altLang="zh-CN" b="1" dirty="0">
              <a:latin typeface="Times New Roman" panose="02020603050405020304" pitchFamily="18" charset="0"/>
              <a:ea typeface="宋体" panose="02010600030101010101" pitchFamily="2" charset="-122"/>
            </a:endParaRPr>
          </a:p>
        </p:txBody>
      </p:sp>
      <p:sp>
        <p:nvSpPr>
          <p:cNvPr id="65540" name="Text Box 8"/>
          <p:cNvSpPr txBox="1"/>
          <p:nvPr/>
        </p:nvSpPr>
        <p:spPr>
          <a:xfrm>
            <a:off x="2819400" y="2274888"/>
            <a:ext cx="609600" cy="457200"/>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24</a:t>
            </a:r>
            <a:endParaRPr lang="en-US" altLang="zh-CN" b="1" dirty="0">
              <a:latin typeface="Times New Roman" panose="02020603050405020304" pitchFamily="18" charset="0"/>
              <a:ea typeface="宋体" panose="02010600030101010101" pitchFamily="2" charset="-122"/>
            </a:endParaRPr>
          </a:p>
        </p:txBody>
      </p:sp>
      <p:sp>
        <p:nvSpPr>
          <p:cNvPr id="65541" name="Text Box 9"/>
          <p:cNvSpPr txBox="1"/>
          <p:nvPr/>
        </p:nvSpPr>
        <p:spPr>
          <a:xfrm>
            <a:off x="5638800" y="2274888"/>
            <a:ext cx="609600" cy="457200"/>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16</a:t>
            </a:r>
            <a:endParaRPr lang="en-US" altLang="zh-CN" b="1" dirty="0">
              <a:latin typeface="Times New Roman" panose="02020603050405020304" pitchFamily="18" charset="0"/>
              <a:ea typeface="宋体" panose="02010600030101010101" pitchFamily="2" charset="-122"/>
            </a:endParaRPr>
          </a:p>
        </p:txBody>
      </p:sp>
      <p:sp>
        <p:nvSpPr>
          <p:cNvPr id="65542" name="Text Box 10"/>
          <p:cNvSpPr txBox="1"/>
          <p:nvPr/>
        </p:nvSpPr>
        <p:spPr>
          <a:xfrm>
            <a:off x="1981200" y="2960688"/>
            <a:ext cx="609600" cy="457200"/>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23</a:t>
            </a:r>
            <a:endParaRPr lang="en-US" altLang="zh-CN" b="1" dirty="0">
              <a:latin typeface="Times New Roman" panose="02020603050405020304" pitchFamily="18" charset="0"/>
              <a:ea typeface="宋体" panose="02010600030101010101" pitchFamily="2" charset="-122"/>
            </a:endParaRPr>
          </a:p>
        </p:txBody>
      </p:sp>
      <p:sp>
        <p:nvSpPr>
          <p:cNvPr id="65543" name="Text Box 11"/>
          <p:cNvSpPr txBox="1"/>
          <p:nvPr/>
        </p:nvSpPr>
        <p:spPr>
          <a:xfrm>
            <a:off x="3505200" y="2960688"/>
            <a:ext cx="609600" cy="457200"/>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13</a:t>
            </a:r>
            <a:endParaRPr lang="en-US" altLang="zh-CN" b="1" dirty="0">
              <a:latin typeface="Times New Roman" panose="02020603050405020304" pitchFamily="18" charset="0"/>
              <a:ea typeface="宋体" panose="02010600030101010101" pitchFamily="2" charset="-122"/>
            </a:endParaRPr>
          </a:p>
        </p:txBody>
      </p:sp>
      <p:sp>
        <p:nvSpPr>
          <p:cNvPr id="65544" name="Text Box 12"/>
          <p:cNvSpPr txBox="1"/>
          <p:nvPr/>
        </p:nvSpPr>
        <p:spPr>
          <a:xfrm>
            <a:off x="4800600" y="2960688"/>
            <a:ext cx="609600" cy="457200"/>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b="1" dirty="0">
                <a:solidFill>
                  <a:srgbClr val="0000FF"/>
                </a:solidFill>
                <a:latin typeface="Times New Roman" panose="02020603050405020304" pitchFamily="18" charset="0"/>
                <a:ea typeface="宋体" panose="02010600030101010101" pitchFamily="2" charset="-122"/>
              </a:rPr>
              <a:t>42</a:t>
            </a:r>
            <a:endParaRPr lang="en-US" altLang="zh-CN" b="1" dirty="0">
              <a:solidFill>
                <a:srgbClr val="0000FF"/>
              </a:solidFill>
              <a:latin typeface="Times New Roman" panose="02020603050405020304" pitchFamily="18" charset="0"/>
              <a:ea typeface="宋体" panose="02010600030101010101" pitchFamily="2" charset="-122"/>
            </a:endParaRPr>
          </a:p>
        </p:txBody>
      </p:sp>
      <p:sp>
        <p:nvSpPr>
          <p:cNvPr id="65545" name="Text Box 13"/>
          <p:cNvSpPr txBox="1"/>
          <p:nvPr/>
        </p:nvSpPr>
        <p:spPr>
          <a:xfrm>
            <a:off x="6477000" y="2960688"/>
            <a:ext cx="609600" cy="457200"/>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b="1" dirty="0">
                <a:solidFill>
                  <a:srgbClr val="0000FF"/>
                </a:solidFill>
                <a:latin typeface="Times New Roman" panose="02020603050405020304" pitchFamily="18" charset="0"/>
                <a:ea typeface="宋体" panose="02010600030101010101" pitchFamily="2" charset="-122"/>
              </a:rPr>
              <a:t>88</a:t>
            </a:r>
            <a:endParaRPr lang="en-US" altLang="zh-CN" b="1" dirty="0">
              <a:solidFill>
                <a:srgbClr val="0000FF"/>
              </a:solidFill>
              <a:latin typeface="Times New Roman" panose="02020603050405020304" pitchFamily="18" charset="0"/>
              <a:ea typeface="宋体" panose="02010600030101010101" pitchFamily="2" charset="-122"/>
            </a:endParaRPr>
          </a:p>
        </p:txBody>
      </p:sp>
      <p:sp>
        <p:nvSpPr>
          <p:cNvPr id="65546" name="Text Box 14"/>
          <p:cNvSpPr txBox="1"/>
          <p:nvPr/>
        </p:nvSpPr>
        <p:spPr>
          <a:xfrm>
            <a:off x="1066800" y="3722688"/>
            <a:ext cx="609600" cy="457200"/>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b="1" dirty="0">
                <a:solidFill>
                  <a:srgbClr val="0000FF"/>
                </a:solidFill>
                <a:latin typeface="Times New Roman" panose="02020603050405020304" pitchFamily="18" charset="0"/>
                <a:ea typeface="宋体" panose="02010600030101010101" pitchFamily="2" charset="-122"/>
              </a:rPr>
              <a:t>91</a:t>
            </a:r>
            <a:endParaRPr lang="en-US" altLang="zh-CN" b="1" dirty="0">
              <a:solidFill>
                <a:srgbClr val="0000FF"/>
              </a:solidFill>
              <a:latin typeface="Times New Roman" panose="02020603050405020304" pitchFamily="18" charset="0"/>
              <a:ea typeface="宋体" panose="02010600030101010101" pitchFamily="2" charset="-122"/>
            </a:endParaRPr>
          </a:p>
        </p:txBody>
      </p:sp>
      <p:sp>
        <p:nvSpPr>
          <p:cNvPr id="65547" name="Line 15"/>
          <p:cNvSpPr/>
          <p:nvPr/>
        </p:nvSpPr>
        <p:spPr>
          <a:xfrm flipH="1">
            <a:off x="3200400" y="1893888"/>
            <a:ext cx="1066800" cy="457200"/>
          </a:xfrm>
          <a:prstGeom prst="line">
            <a:avLst/>
          </a:prstGeom>
          <a:ln w="9525" cap="flat" cmpd="sng">
            <a:solidFill>
              <a:schemeClr val="tx1"/>
            </a:solidFill>
            <a:prstDash val="solid"/>
            <a:headEnd type="none" w="med" len="med"/>
            <a:tailEnd type="none" w="med" len="med"/>
          </a:ln>
        </p:spPr>
      </p:sp>
      <p:sp>
        <p:nvSpPr>
          <p:cNvPr id="65548" name="Line 16"/>
          <p:cNvSpPr/>
          <p:nvPr/>
        </p:nvSpPr>
        <p:spPr>
          <a:xfrm>
            <a:off x="4648200" y="1893888"/>
            <a:ext cx="1066800" cy="457200"/>
          </a:xfrm>
          <a:prstGeom prst="line">
            <a:avLst/>
          </a:prstGeom>
          <a:ln w="9525" cap="flat" cmpd="sng">
            <a:solidFill>
              <a:schemeClr val="tx1"/>
            </a:solidFill>
            <a:prstDash val="solid"/>
            <a:headEnd type="none" w="med" len="med"/>
            <a:tailEnd type="none" w="med" len="med"/>
          </a:ln>
        </p:spPr>
      </p:sp>
      <p:sp>
        <p:nvSpPr>
          <p:cNvPr id="65549" name="Line 17"/>
          <p:cNvSpPr/>
          <p:nvPr/>
        </p:nvSpPr>
        <p:spPr>
          <a:xfrm flipH="1">
            <a:off x="2286000" y="2655888"/>
            <a:ext cx="533400" cy="381000"/>
          </a:xfrm>
          <a:prstGeom prst="line">
            <a:avLst/>
          </a:prstGeom>
          <a:ln w="9525" cap="flat" cmpd="sng">
            <a:solidFill>
              <a:schemeClr val="tx1"/>
            </a:solidFill>
            <a:prstDash val="solid"/>
            <a:headEnd type="none" w="med" len="med"/>
            <a:tailEnd type="none" w="med" len="med"/>
          </a:ln>
        </p:spPr>
      </p:sp>
      <p:sp>
        <p:nvSpPr>
          <p:cNvPr id="65550" name="Line 18"/>
          <p:cNvSpPr/>
          <p:nvPr/>
        </p:nvSpPr>
        <p:spPr>
          <a:xfrm>
            <a:off x="3276600" y="2655888"/>
            <a:ext cx="457200" cy="381000"/>
          </a:xfrm>
          <a:prstGeom prst="line">
            <a:avLst/>
          </a:prstGeom>
          <a:ln w="9525" cap="flat" cmpd="sng">
            <a:solidFill>
              <a:schemeClr val="tx1"/>
            </a:solidFill>
            <a:prstDash val="solid"/>
            <a:headEnd type="none" w="med" len="med"/>
            <a:tailEnd type="none" w="med" len="med"/>
          </a:ln>
        </p:spPr>
      </p:sp>
      <p:sp>
        <p:nvSpPr>
          <p:cNvPr id="65551" name="Line 19"/>
          <p:cNvSpPr/>
          <p:nvPr/>
        </p:nvSpPr>
        <p:spPr>
          <a:xfrm flipH="1">
            <a:off x="5257800" y="2655888"/>
            <a:ext cx="533400" cy="381000"/>
          </a:xfrm>
          <a:prstGeom prst="line">
            <a:avLst/>
          </a:prstGeom>
          <a:ln w="9525" cap="flat" cmpd="sng">
            <a:solidFill>
              <a:schemeClr val="tx1"/>
            </a:solidFill>
            <a:prstDash val="dash"/>
            <a:headEnd type="none" w="med" len="med"/>
            <a:tailEnd type="none" w="med" len="med"/>
          </a:ln>
        </p:spPr>
      </p:sp>
      <p:sp>
        <p:nvSpPr>
          <p:cNvPr id="65552" name="Line 20"/>
          <p:cNvSpPr/>
          <p:nvPr/>
        </p:nvSpPr>
        <p:spPr>
          <a:xfrm>
            <a:off x="6096000" y="2655888"/>
            <a:ext cx="457200" cy="381000"/>
          </a:xfrm>
          <a:prstGeom prst="line">
            <a:avLst/>
          </a:prstGeom>
          <a:ln w="9525" cap="flat" cmpd="sng">
            <a:solidFill>
              <a:schemeClr val="tx1"/>
            </a:solidFill>
            <a:prstDash val="dash"/>
            <a:headEnd type="none" w="med" len="med"/>
            <a:tailEnd type="none" w="med" len="med"/>
          </a:ln>
        </p:spPr>
      </p:sp>
      <p:sp>
        <p:nvSpPr>
          <p:cNvPr id="65553" name="Line 21"/>
          <p:cNvSpPr/>
          <p:nvPr/>
        </p:nvSpPr>
        <p:spPr>
          <a:xfrm flipH="1">
            <a:off x="1447800" y="3341688"/>
            <a:ext cx="609600" cy="457200"/>
          </a:xfrm>
          <a:prstGeom prst="line">
            <a:avLst/>
          </a:prstGeom>
          <a:ln w="9525" cap="flat" cmpd="sng">
            <a:solidFill>
              <a:schemeClr val="tx1"/>
            </a:solidFill>
            <a:prstDash val="dash"/>
            <a:headEnd type="none" w="med" len="med"/>
            <a:tailEnd type="none" w="med" len="med"/>
          </a:ln>
        </p:spPr>
      </p:sp>
      <p:sp>
        <p:nvSpPr>
          <p:cNvPr id="65554" name="Text Box 22"/>
          <p:cNvSpPr txBox="1"/>
          <p:nvPr/>
        </p:nvSpPr>
        <p:spPr>
          <a:xfrm>
            <a:off x="1219200" y="4637088"/>
            <a:ext cx="762000" cy="466725"/>
          </a:xfrm>
          <a:prstGeom prst="rect">
            <a:avLst/>
          </a:prstGeom>
          <a:noFill/>
          <a:ln w="9525"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b="1" dirty="0">
                <a:solidFill>
                  <a:srgbClr val="FF3300"/>
                </a:solidFill>
                <a:latin typeface="Times New Roman" panose="02020603050405020304" pitchFamily="18" charset="0"/>
                <a:ea typeface="宋体" panose="02010600030101010101" pitchFamily="2" charset="-122"/>
              </a:rPr>
              <a:t>5</a:t>
            </a:r>
            <a:endParaRPr lang="en-US" altLang="zh-CN" b="1" dirty="0">
              <a:solidFill>
                <a:srgbClr val="FF3300"/>
              </a:solidFill>
              <a:latin typeface="Times New Roman" panose="02020603050405020304" pitchFamily="18" charset="0"/>
              <a:ea typeface="宋体" panose="02010600030101010101" pitchFamily="2" charset="-122"/>
            </a:endParaRPr>
          </a:p>
        </p:txBody>
      </p:sp>
      <p:sp>
        <p:nvSpPr>
          <p:cNvPr id="65555" name="Text Box 23"/>
          <p:cNvSpPr txBox="1"/>
          <p:nvPr/>
        </p:nvSpPr>
        <p:spPr>
          <a:xfrm>
            <a:off x="1981200" y="4637088"/>
            <a:ext cx="762000" cy="466725"/>
          </a:xfrm>
          <a:prstGeom prst="rect">
            <a:avLst/>
          </a:prstGeom>
          <a:noFill/>
          <a:ln w="9525"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b="1" dirty="0">
                <a:solidFill>
                  <a:srgbClr val="FF3300"/>
                </a:solidFill>
                <a:latin typeface="Times New Roman" panose="02020603050405020304" pitchFamily="18" charset="0"/>
                <a:ea typeface="宋体" panose="02010600030101010101" pitchFamily="2" charset="-122"/>
              </a:rPr>
              <a:t>24</a:t>
            </a:r>
            <a:endParaRPr lang="en-US" altLang="zh-CN" b="1" dirty="0">
              <a:solidFill>
                <a:srgbClr val="FF3300"/>
              </a:solidFill>
              <a:latin typeface="Times New Roman" panose="02020603050405020304" pitchFamily="18" charset="0"/>
              <a:ea typeface="宋体" panose="02010600030101010101" pitchFamily="2" charset="-122"/>
            </a:endParaRPr>
          </a:p>
        </p:txBody>
      </p:sp>
      <p:sp>
        <p:nvSpPr>
          <p:cNvPr id="65556" name="Text Box 24"/>
          <p:cNvSpPr txBox="1"/>
          <p:nvPr/>
        </p:nvSpPr>
        <p:spPr>
          <a:xfrm>
            <a:off x="2743200" y="4637088"/>
            <a:ext cx="762000" cy="466725"/>
          </a:xfrm>
          <a:prstGeom prst="rect">
            <a:avLst/>
          </a:prstGeom>
          <a:noFill/>
          <a:ln w="9525"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b="1" dirty="0">
                <a:solidFill>
                  <a:srgbClr val="FF3300"/>
                </a:solidFill>
                <a:latin typeface="Times New Roman" panose="02020603050405020304" pitchFamily="18" charset="0"/>
                <a:ea typeface="宋体" panose="02010600030101010101" pitchFamily="2" charset="-122"/>
              </a:rPr>
              <a:t>16</a:t>
            </a:r>
            <a:endParaRPr lang="en-US" altLang="zh-CN" b="1" dirty="0">
              <a:solidFill>
                <a:srgbClr val="FF3300"/>
              </a:solidFill>
              <a:latin typeface="Times New Roman" panose="02020603050405020304" pitchFamily="18" charset="0"/>
              <a:ea typeface="宋体" panose="02010600030101010101" pitchFamily="2" charset="-122"/>
            </a:endParaRPr>
          </a:p>
        </p:txBody>
      </p:sp>
      <p:sp>
        <p:nvSpPr>
          <p:cNvPr id="65557" name="Text Box 25"/>
          <p:cNvSpPr txBox="1"/>
          <p:nvPr/>
        </p:nvSpPr>
        <p:spPr>
          <a:xfrm>
            <a:off x="3505200" y="4637088"/>
            <a:ext cx="762000" cy="466725"/>
          </a:xfrm>
          <a:prstGeom prst="rect">
            <a:avLst/>
          </a:prstGeom>
          <a:noFill/>
          <a:ln w="9525"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b="1" dirty="0">
                <a:solidFill>
                  <a:srgbClr val="FF3300"/>
                </a:solidFill>
                <a:latin typeface="Times New Roman" panose="02020603050405020304" pitchFamily="18" charset="0"/>
                <a:ea typeface="宋体" panose="02010600030101010101" pitchFamily="2" charset="-122"/>
              </a:rPr>
              <a:t>23</a:t>
            </a:r>
            <a:endParaRPr lang="en-US" altLang="zh-CN" b="1" dirty="0">
              <a:solidFill>
                <a:srgbClr val="FF3300"/>
              </a:solidFill>
              <a:latin typeface="Times New Roman" panose="02020603050405020304" pitchFamily="18" charset="0"/>
              <a:ea typeface="宋体" panose="02010600030101010101" pitchFamily="2" charset="-122"/>
            </a:endParaRPr>
          </a:p>
        </p:txBody>
      </p:sp>
      <p:sp>
        <p:nvSpPr>
          <p:cNvPr id="65558" name="Text Box 26"/>
          <p:cNvSpPr txBox="1"/>
          <p:nvPr/>
        </p:nvSpPr>
        <p:spPr>
          <a:xfrm>
            <a:off x="4267200" y="4637088"/>
            <a:ext cx="762000" cy="466725"/>
          </a:xfrm>
          <a:prstGeom prst="rect">
            <a:avLst/>
          </a:prstGeom>
          <a:noFill/>
          <a:ln w="9525"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b="1" dirty="0">
                <a:solidFill>
                  <a:srgbClr val="FF3300"/>
                </a:solidFill>
                <a:latin typeface="Times New Roman" panose="02020603050405020304" pitchFamily="18" charset="0"/>
                <a:ea typeface="宋体" panose="02010600030101010101" pitchFamily="2" charset="-122"/>
              </a:rPr>
              <a:t>13</a:t>
            </a:r>
            <a:endParaRPr lang="en-US" altLang="zh-CN" b="1" dirty="0">
              <a:solidFill>
                <a:srgbClr val="FF3300"/>
              </a:solidFill>
              <a:latin typeface="Times New Roman" panose="02020603050405020304" pitchFamily="18" charset="0"/>
              <a:ea typeface="宋体" panose="02010600030101010101" pitchFamily="2" charset="-122"/>
            </a:endParaRPr>
          </a:p>
        </p:txBody>
      </p:sp>
      <p:sp>
        <p:nvSpPr>
          <p:cNvPr id="65559" name="Text Box 27"/>
          <p:cNvSpPr txBox="1"/>
          <p:nvPr/>
        </p:nvSpPr>
        <p:spPr>
          <a:xfrm>
            <a:off x="5029200" y="4637088"/>
            <a:ext cx="762000" cy="466725"/>
          </a:xfrm>
          <a:prstGeom prst="rect">
            <a:avLst/>
          </a:prstGeom>
          <a:solidFill>
            <a:srgbClr val="C6D9F1"/>
          </a:solidFill>
          <a:ln w="9525"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b="1" dirty="0">
                <a:solidFill>
                  <a:srgbClr val="FF3300"/>
                </a:solidFill>
                <a:latin typeface="Times New Roman" panose="02020603050405020304" pitchFamily="18" charset="0"/>
                <a:ea typeface="宋体" panose="02010600030101010101" pitchFamily="2" charset="-122"/>
              </a:rPr>
              <a:t>42</a:t>
            </a:r>
            <a:endParaRPr lang="en-US" altLang="zh-CN" b="1" dirty="0">
              <a:solidFill>
                <a:srgbClr val="FF3300"/>
              </a:solidFill>
              <a:latin typeface="Times New Roman" panose="02020603050405020304" pitchFamily="18" charset="0"/>
              <a:ea typeface="宋体" panose="02010600030101010101" pitchFamily="2" charset="-122"/>
            </a:endParaRPr>
          </a:p>
        </p:txBody>
      </p:sp>
      <p:sp>
        <p:nvSpPr>
          <p:cNvPr id="65560" name="Text Box 28"/>
          <p:cNvSpPr txBox="1"/>
          <p:nvPr/>
        </p:nvSpPr>
        <p:spPr>
          <a:xfrm>
            <a:off x="5791200" y="4637088"/>
            <a:ext cx="762000" cy="466725"/>
          </a:xfrm>
          <a:prstGeom prst="rect">
            <a:avLst/>
          </a:prstGeom>
          <a:solidFill>
            <a:srgbClr val="C6D9F1"/>
          </a:solidFill>
          <a:ln w="9525"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b="1" dirty="0">
                <a:solidFill>
                  <a:srgbClr val="FF3300"/>
                </a:solidFill>
                <a:latin typeface="Times New Roman" panose="02020603050405020304" pitchFamily="18" charset="0"/>
                <a:ea typeface="宋体" panose="02010600030101010101" pitchFamily="2" charset="-122"/>
              </a:rPr>
              <a:t>88</a:t>
            </a:r>
            <a:endParaRPr lang="en-US" altLang="zh-CN" b="1" dirty="0">
              <a:solidFill>
                <a:srgbClr val="FF3300"/>
              </a:solidFill>
              <a:latin typeface="Times New Roman" panose="02020603050405020304" pitchFamily="18" charset="0"/>
              <a:ea typeface="宋体" panose="02010600030101010101" pitchFamily="2" charset="-122"/>
            </a:endParaRPr>
          </a:p>
        </p:txBody>
      </p:sp>
      <p:sp>
        <p:nvSpPr>
          <p:cNvPr id="65561" name="Text Box 29"/>
          <p:cNvSpPr txBox="1"/>
          <p:nvPr/>
        </p:nvSpPr>
        <p:spPr>
          <a:xfrm>
            <a:off x="6553200" y="4637088"/>
            <a:ext cx="762000" cy="466725"/>
          </a:xfrm>
          <a:prstGeom prst="rect">
            <a:avLst/>
          </a:prstGeom>
          <a:solidFill>
            <a:srgbClr val="C6D9F1"/>
          </a:solidFill>
          <a:ln w="9525"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b="1" dirty="0">
                <a:solidFill>
                  <a:srgbClr val="FF3300"/>
                </a:solidFill>
                <a:latin typeface="Times New Roman" panose="02020603050405020304" pitchFamily="18" charset="0"/>
                <a:ea typeface="宋体" panose="02010600030101010101" pitchFamily="2" charset="-122"/>
              </a:rPr>
              <a:t>91</a:t>
            </a:r>
            <a:endParaRPr lang="en-US" altLang="zh-CN" b="1" dirty="0">
              <a:solidFill>
                <a:srgbClr val="FF3300"/>
              </a:solidFill>
              <a:latin typeface="Times New Roman" panose="02020603050405020304" pitchFamily="18" charset="0"/>
              <a:ea typeface="宋体" panose="02010600030101010101" pitchFamily="2" charset="-122"/>
            </a:endParaRPr>
          </a:p>
        </p:txBody>
      </p:sp>
      <p:sp>
        <p:nvSpPr>
          <p:cNvPr id="60442" name="Rectangle 2"/>
          <p:cNvSpPr txBox="1">
            <a:spLocks noChangeArrowheads="1"/>
          </p:cNvSpPr>
          <p:nvPr/>
        </p:nvSpPr>
        <p:spPr bwMode="auto">
          <a:xfrm>
            <a:off x="744538" y="260350"/>
            <a:ext cx="7643813" cy="574675"/>
          </a:xfrm>
          <a:prstGeom prst="rect">
            <a:avLst/>
          </a:prstGeom>
          <a:noFill/>
          <a:ln>
            <a:noFill/>
          </a:ln>
        </p:spPr>
        <p:txBody>
          <a:bodyPr anchor="ctr"/>
          <a:lstStyle>
            <a:lvl1pPr algn="l" eaLnBrk="0" hangingPunct="0">
              <a:spcBef>
                <a:spcPct val="10000"/>
              </a:spcBef>
              <a:buFont typeface="Wingdings" panose="05000000000000000000" pitchFamily="2" charset="2"/>
              <a:buChar char="l"/>
              <a:defRPr sz="2400">
                <a:solidFill>
                  <a:schemeClr val="tx1"/>
                </a:solidFill>
                <a:latin typeface="Calibri" panose="020F0502020204030204" pitchFamily="34" charset="0"/>
                <a:ea typeface="黑体" panose="02010609060101010101" pitchFamily="49" charset="-122"/>
              </a:defRPr>
            </a:lvl1pPr>
            <a:lvl2pPr marL="742950" indent="-285750" algn="l" eaLnBrk="0" hangingPunct="0">
              <a:spcBef>
                <a:spcPct val="10000"/>
              </a:spcBef>
              <a:buFont typeface="Wingdings" panose="05000000000000000000" pitchFamily="2" charset="2"/>
              <a:buChar char="Ø"/>
              <a:defRPr sz="24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1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gn="l" eaLnBrk="0" hangingPunct="0">
              <a:spcBef>
                <a:spcPct val="10000"/>
              </a:spcBef>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10000"/>
              </a:spcBef>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9pPr>
          </a:lstStyle>
          <a:p>
            <a:pPr marL="0" marR="0" lvl="0" indent="0" algn="l" defTabSz="914400" rtl="0" eaLnBrk="0" fontAlgn="base" latinLnBrk="0" hangingPunct="0">
              <a:lnSpc>
                <a:spcPct val="100000"/>
              </a:lnSpc>
              <a:buClrTx/>
              <a:buSzTx/>
              <a:buFontTx/>
              <a:buNone/>
              <a:defRPr/>
            </a:pPr>
            <a:r>
              <a:rPr lang="en-US" altLang="zh-CN" kern="0" noProof="0" dirty="0">
                <a:ln>
                  <a:noFill/>
                </a:ln>
                <a:effectLst>
                  <a:outerShdw blurRad="38100" dist="38100" dir="2700000" algn="tl">
                    <a:srgbClr val="C0C0C0"/>
                  </a:outerShdw>
                </a:effectLst>
                <a:uLnTx/>
                <a:uFillTx/>
                <a:latin typeface="+mj-lt"/>
                <a:ea typeface="+mj-ea"/>
                <a:cs typeface="+mj-cs"/>
                <a:sym typeface="+mn-ea"/>
              </a:rPr>
              <a:t>8.4 </a:t>
            </a:r>
            <a:r>
              <a:rPr lang="zh-CN" altLang="en-US" kern="0" noProof="0" dirty="0">
                <a:ln>
                  <a:noFill/>
                </a:ln>
                <a:effectLst>
                  <a:outerShdw blurRad="38100" dist="38100" dir="2700000" algn="tl">
                    <a:srgbClr val="C0C0C0"/>
                  </a:outerShdw>
                </a:effectLst>
                <a:uLnTx/>
                <a:uFillTx/>
                <a:latin typeface="+mj-lt"/>
                <a:ea typeface="+mj-ea"/>
                <a:cs typeface="+mj-cs"/>
                <a:sym typeface="+mn-ea"/>
              </a:rPr>
              <a:t>选择排序</a:t>
            </a:r>
            <a:r>
              <a:rPr lang="en-US" altLang="zh-CN" kern="0" noProof="0" dirty="0">
                <a:ln>
                  <a:noFill/>
                </a:ln>
                <a:effectLst>
                  <a:outerShdw blurRad="38100" dist="38100" dir="2700000" algn="tl">
                    <a:srgbClr val="C0C0C0"/>
                  </a:outerShdw>
                </a:effectLst>
                <a:uLnTx/>
                <a:uFillTx/>
                <a:latin typeface="+mj-lt"/>
                <a:ea typeface="+mj-ea"/>
                <a:cs typeface="+mj-cs"/>
                <a:sym typeface="+mn-ea"/>
              </a:rPr>
              <a:t>--</a:t>
            </a:r>
            <a:r>
              <a:rPr lang="zh-CN" altLang="en-US" sz="2000" kern="0" noProof="0" dirty="0">
                <a:ln>
                  <a:noFill/>
                </a:ln>
                <a:effectLst>
                  <a:outerShdw blurRad="38100" dist="38100" dir="2700000" algn="tl">
                    <a:srgbClr val="C0C0C0"/>
                  </a:outerShdw>
                </a:effectLst>
                <a:uLnTx/>
                <a:uFillTx/>
                <a:latin typeface="+mj-lt"/>
                <a:ea typeface="+mj-ea"/>
                <a:cs typeface="+mj-cs"/>
                <a:sym typeface="+mn-ea"/>
              </a:rPr>
              <a:t>堆排序</a:t>
            </a:r>
            <a:endParaRPr kumimoji="0" lang="zh-CN" altLang="en-US" sz="20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cs typeface="+mn-cs"/>
              <a:sym typeface="+mn-ea"/>
            </a:endParaRPr>
          </a:p>
        </p:txBody>
      </p:sp>
    </p:spTree>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ext Box 80"/>
          <p:cNvSpPr txBox="1"/>
          <p:nvPr/>
        </p:nvSpPr>
        <p:spPr>
          <a:xfrm>
            <a:off x="1752600" y="5708650"/>
            <a:ext cx="5257800" cy="457200"/>
          </a:xfrm>
          <a:prstGeom prst="rect">
            <a:avLst/>
          </a:prstGeom>
          <a:noFill/>
          <a:ln w="9525">
            <a:noFill/>
          </a:ln>
        </p:spPr>
        <p:txBody>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381000" lvl="0" indent="-381000" algn="ctr" eaLnBrk="1" hangingPunct="1">
              <a:lnSpc>
                <a:spcPct val="110000"/>
              </a:lnSpc>
              <a:spcBef>
                <a:spcPct val="15000"/>
              </a:spcBef>
              <a:buClr>
                <a:schemeClr val="accent2"/>
              </a:buClr>
              <a:buNone/>
            </a:pPr>
            <a:r>
              <a:rPr lang="zh-CN" altLang="en-US" dirty="0">
                <a:latin typeface="Arial" panose="020B0604020202020204" pitchFamily="34" charset="0"/>
              </a:rPr>
              <a:t>（</a:t>
            </a:r>
            <a:r>
              <a:rPr lang="en-US" altLang="zh-CN" dirty="0">
                <a:latin typeface="Arial" panose="020B0604020202020204" pitchFamily="34" charset="0"/>
              </a:rPr>
              <a:t>g</a:t>
            </a:r>
            <a:r>
              <a:rPr lang="zh-CN" altLang="en-US" dirty="0">
                <a:latin typeface="Arial" panose="020B0604020202020204" pitchFamily="34" charset="0"/>
              </a:rPr>
              <a:t>）重建的堆</a:t>
            </a:r>
            <a:r>
              <a:rPr lang="en-US" altLang="zh-CN" dirty="0">
                <a:latin typeface="Arial" panose="020B0604020202020204" pitchFamily="34" charset="0"/>
              </a:rPr>
              <a:t>R[1]</a:t>
            </a:r>
            <a:r>
              <a:rPr lang="zh-CN" altLang="en-US" dirty="0">
                <a:latin typeface="Arial" panose="020B0604020202020204" pitchFamily="34" charset="0"/>
              </a:rPr>
              <a:t>到</a:t>
            </a:r>
            <a:r>
              <a:rPr lang="en-US" altLang="zh-CN" dirty="0">
                <a:latin typeface="Arial" panose="020B0604020202020204" pitchFamily="34" charset="0"/>
              </a:rPr>
              <a:t>R[5]</a:t>
            </a:r>
            <a:endParaRPr lang="en-US" altLang="zh-CN" dirty="0">
              <a:latin typeface="Arial" panose="020B0604020202020204" pitchFamily="34" charset="0"/>
            </a:endParaRPr>
          </a:p>
        </p:txBody>
      </p:sp>
      <p:grpSp>
        <p:nvGrpSpPr>
          <p:cNvPr id="61443" name="组合 2"/>
          <p:cNvGrpSpPr/>
          <p:nvPr/>
        </p:nvGrpSpPr>
        <p:grpSpPr>
          <a:xfrm>
            <a:off x="1066800" y="1441450"/>
            <a:ext cx="6019800" cy="2667000"/>
            <a:chOff x="0" y="0"/>
            <a:chExt cx="6019800" cy="2667000"/>
          </a:xfrm>
        </p:grpSpPr>
        <p:sp>
          <p:nvSpPr>
            <p:cNvPr id="66584" name="Text Box 81"/>
            <p:cNvSpPr txBox="1"/>
            <p:nvPr/>
          </p:nvSpPr>
          <p:spPr>
            <a:xfrm>
              <a:off x="3124200" y="0"/>
              <a:ext cx="609600" cy="457200"/>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24</a:t>
              </a:r>
              <a:endParaRPr lang="en-US" altLang="zh-CN" b="1" dirty="0">
                <a:latin typeface="Times New Roman" panose="02020603050405020304" pitchFamily="18" charset="0"/>
                <a:ea typeface="宋体" panose="02010600030101010101" pitchFamily="2" charset="-122"/>
              </a:endParaRPr>
            </a:p>
          </p:txBody>
        </p:sp>
        <p:sp>
          <p:nvSpPr>
            <p:cNvPr id="66585" name="Text Box 82"/>
            <p:cNvSpPr txBox="1"/>
            <p:nvPr/>
          </p:nvSpPr>
          <p:spPr>
            <a:xfrm>
              <a:off x="1752600" y="762000"/>
              <a:ext cx="609600" cy="457200"/>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23</a:t>
              </a:r>
              <a:endParaRPr lang="en-US" altLang="zh-CN" b="1" dirty="0">
                <a:latin typeface="Times New Roman" panose="02020603050405020304" pitchFamily="18" charset="0"/>
                <a:ea typeface="宋体" panose="02010600030101010101" pitchFamily="2" charset="-122"/>
              </a:endParaRPr>
            </a:p>
          </p:txBody>
        </p:sp>
        <p:sp>
          <p:nvSpPr>
            <p:cNvPr id="66586" name="Text Box 83"/>
            <p:cNvSpPr txBox="1"/>
            <p:nvPr/>
          </p:nvSpPr>
          <p:spPr>
            <a:xfrm>
              <a:off x="4572000" y="762000"/>
              <a:ext cx="609600" cy="457200"/>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16</a:t>
              </a:r>
              <a:endParaRPr lang="en-US" altLang="zh-CN" b="1" dirty="0">
                <a:latin typeface="Times New Roman" panose="02020603050405020304" pitchFamily="18" charset="0"/>
                <a:ea typeface="宋体" panose="02010600030101010101" pitchFamily="2" charset="-122"/>
              </a:endParaRPr>
            </a:p>
          </p:txBody>
        </p:sp>
        <p:sp>
          <p:nvSpPr>
            <p:cNvPr id="66587" name="Text Box 84"/>
            <p:cNvSpPr txBox="1"/>
            <p:nvPr/>
          </p:nvSpPr>
          <p:spPr>
            <a:xfrm>
              <a:off x="914400" y="1447800"/>
              <a:ext cx="609600" cy="457200"/>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5</a:t>
              </a:r>
              <a:endParaRPr lang="en-US" altLang="zh-CN" b="1" dirty="0">
                <a:latin typeface="Times New Roman" panose="02020603050405020304" pitchFamily="18" charset="0"/>
                <a:ea typeface="宋体" panose="02010600030101010101" pitchFamily="2" charset="-122"/>
              </a:endParaRPr>
            </a:p>
          </p:txBody>
        </p:sp>
        <p:sp>
          <p:nvSpPr>
            <p:cNvPr id="66588" name="Text Box 85"/>
            <p:cNvSpPr txBox="1"/>
            <p:nvPr/>
          </p:nvSpPr>
          <p:spPr>
            <a:xfrm>
              <a:off x="2438400" y="1447800"/>
              <a:ext cx="609600" cy="457200"/>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13</a:t>
              </a:r>
              <a:endParaRPr lang="en-US" altLang="zh-CN" b="1" dirty="0">
                <a:latin typeface="Times New Roman" panose="02020603050405020304" pitchFamily="18" charset="0"/>
                <a:ea typeface="宋体" panose="02010600030101010101" pitchFamily="2" charset="-122"/>
              </a:endParaRPr>
            </a:p>
          </p:txBody>
        </p:sp>
        <p:sp>
          <p:nvSpPr>
            <p:cNvPr id="66589" name="Text Box 86"/>
            <p:cNvSpPr txBox="1"/>
            <p:nvPr/>
          </p:nvSpPr>
          <p:spPr>
            <a:xfrm>
              <a:off x="3733800" y="1447800"/>
              <a:ext cx="609600" cy="457200"/>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b="1" dirty="0">
                  <a:solidFill>
                    <a:srgbClr val="0000FF"/>
                  </a:solidFill>
                  <a:latin typeface="Times New Roman" panose="02020603050405020304" pitchFamily="18" charset="0"/>
                  <a:ea typeface="宋体" panose="02010600030101010101" pitchFamily="2" charset="-122"/>
                </a:rPr>
                <a:t>42</a:t>
              </a:r>
              <a:endParaRPr lang="en-US" altLang="zh-CN" b="1" dirty="0">
                <a:solidFill>
                  <a:srgbClr val="0000FF"/>
                </a:solidFill>
                <a:latin typeface="Times New Roman" panose="02020603050405020304" pitchFamily="18" charset="0"/>
                <a:ea typeface="宋体" panose="02010600030101010101" pitchFamily="2" charset="-122"/>
              </a:endParaRPr>
            </a:p>
          </p:txBody>
        </p:sp>
        <p:sp>
          <p:nvSpPr>
            <p:cNvPr id="66590" name="Text Box 87"/>
            <p:cNvSpPr txBox="1"/>
            <p:nvPr/>
          </p:nvSpPr>
          <p:spPr>
            <a:xfrm>
              <a:off x="5410200" y="1447800"/>
              <a:ext cx="609600" cy="457200"/>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b="1" dirty="0">
                  <a:solidFill>
                    <a:srgbClr val="0000FF"/>
                  </a:solidFill>
                  <a:latin typeface="Times New Roman" panose="02020603050405020304" pitchFamily="18" charset="0"/>
                  <a:ea typeface="宋体" panose="02010600030101010101" pitchFamily="2" charset="-122"/>
                </a:rPr>
                <a:t>88</a:t>
              </a:r>
              <a:endParaRPr lang="en-US" altLang="zh-CN" b="1" dirty="0">
                <a:solidFill>
                  <a:srgbClr val="0000FF"/>
                </a:solidFill>
                <a:latin typeface="Times New Roman" panose="02020603050405020304" pitchFamily="18" charset="0"/>
                <a:ea typeface="宋体" panose="02010600030101010101" pitchFamily="2" charset="-122"/>
              </a:endParaRPr>
            </a:p>
          </p:txBody>
        </p:sp>
        <p:sp>
          <p:nvSpPr>
            <p:cNvPr id="66591" name="Text Box 88"/>
            <p:cNvSpPr txBox="1"/>
            <p:nvPr/>
          </p:nvSpPr>
          <p:spPr>
            <a:xfrm>
              <a:off x="0" y="2209800"/>
              <a:ext cx="609600" cy="457200"/>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b="1" dirty="0">
                  <a:solidFill>
                    <a:srgbClr val="0000FF"/>
                  </a:solidFill>
                  <a:latin typeface="Times New Roman" panose="02020603050405020304" pitchFamily="18" charset="0"/>
                  <a:ea typeface="宋体" panose="02010600030101010101" pitchFamily="2" charset="-122"/>
                </a:rPr>
                <a:t>91</a:t>
              </a:r>
              <a:endParaRPr lang="en-US" altLang="zh-CN" b="1" dirty="0">
                <a:solidFill>
                  <a:srgbClr val="0000FF"/>
                </a:solidFill>
                <a:latin typeface="Times New Roman" panose="02020603050405020304" pitchFamily="18" charset="0"/>
                <a:ea typeface="宋体" panose="02010600030101010101" pitchFamily="2" charset="-122"/>
              </a:endParaRPr>
            </a:p>
          </p:txBody>
        </p:sp>
        <p:sp>
          <p:nvSpPr>
            <p:cNvPr id="66592" name="Line 89"/>
            <p:cNvSpPr/>
            <p:nvPr/>
          </p:nvSpPr>
          <p:spPr>
            <a:xfrm flipH="1">
              <a:off x="2133600" y="381000"/>
              <a:ext cx="1066800" cy="457200"/>
            </a:xfrm>
            <a:prstGeom prst="line">
              <a:avLst/>
            </a:prstGeom>
            <a:ln w="9525" cap="flat" cmpd="sng">
              <a:solidFill>
                <a:schemeClr val="tx1"/>
              </a:solidFill>
              <a:prstDash val="solid"/>
              <a:headEnd type="none" w="med" len="med"/>
              <a:tailEnd type="none" w="med" len="med"/>
            </a:ln>
          </p:spPr>
        </p:sp>
        <p:sp>
          <p:nvSpPr>
            <p:cNvPr id="66593" name="Line 90"/>
            <p:cNvSpPr/>
            <p:nvPr/>
          </p:nvSpPr>
          <p:spPr>
            <a:xfrm>
              <a:off x="3581400" y="381000"/>
              <a:ext cx="1066800" cy="457200"/>
            </a:xfrm>
            <a:prstGeom prst="line">
              <a:avLst/>
            </a:prstGeom>
            <a:ln w="9525" cap="flat" cmpd="sng">
              <a:solidFill>
                <a:schemeClr val="tx1"/>
              </a:solidFill>
              <a:prstDash val="solid"/>
              <a:headEnd type="none" w="med" len="med"/>
              <a:tailEnd type="none" w="med" len="med"/>
            </a:ln>
          </p:spPr>
        </p:sp>
        <p:sp>
          <p:nvSpPr>
            <p:cNvPr id="66594" name="Line 91"/>
            <p:cNvSpPr/>
            <p:nvPr/>
          </p:nvSpPr>
          <p:spPr>
            <a:xfrm flipH="1">
              <a:off x="1219200" y="1143000"/>
              <a:ext cx="533400" cy="381000"/>
            </a:xfrm>
            <a:prstGeom prst="line">
              <a:avLst/>
            </a:prstGeom>
            <a:ln w="9525" cap="flat" cmpd="sng">
              <a:solidFill>
                <a:schemeClr val="tx1"/>
              </a:solidFill>
              <a:prstDash val="solid"/>
              <a:headEnd type="none" w="med" len="med"/>
              <a:tailEnd type="none" w="med" len="med"/>
            </a:ln>
          </p:spPr>
        </p:sp>
        <p:sp>
          <p:nvSpPr>
            <p:cNvPr id="66595" name="Line 92"/>
            <p:cNvSpPr/>
            <p:nvPr/>
          </p:nvSpPr>
          <p:spPr>
            <a:xfrm>
              <a:off x="2209800" y="1143000"/>
              <a:ext cx="457200" cy="381000"/>
            </a:xfrm>
            <a:prstGeom prst="line">
              <a:avLst/>
            </a:prstGeom>
            <a:ln w="9525" cap="flat" cmpd="sng">
              <a:solidFill>
                <a:schemeClr val="tx1"/>
              </a:solidFill>
              <a:prstDash val="solid"/>
              <a:headEnd type="none" w="med" len="med"/>
              <a:tailEnd type="none" w="med" len="med"/>
            </a:ln>
          </p:spPr>
        </p:sp>
        <p:sp>
          <p:nvSpPr>
            <p:cNvPr id="66596" name="Line 93"/>
            <p:cNvSpPr/>
            <p:nvPr/>
          </p:nvSpPr>
          <p:spPr>
            <a:xfrm flipH="1">
              <a:off x="4191000" y="1143000"/>
              <a:ext cx="533400" cy="381000"/>
            </a:xfrm>
            <a:prstGeom prst="line">
              <a:avLst/>
            </a:prstGeom>
            <a:ln w="9525" cap="flat" cmpd="sng">
              <a:solidFill>
                <a:schemeClr val="tx1"/>
              </a:solidFill>
              <a:prstDash val="dash"/>
              <a:headEnd type="none" w="med" len="med"/>
              <a:tailEnd type="none" w="med" len="med"/>
            </a:ln>
          </p:spPr>
        </p:sp>
        <p:sp>
          <p:nvSpPr>
            <p:cNvPr id="66597" name="Line 94"/>
            <p:cNvSpPr/>
            <p:nvPr/>
          </p:nvSpPr>
          <p:spPr>
            <a:xfrm>
              <a:off x="5029200" y="1143000"/>
              <a:ext cx="457200" cy="381000"/>
            </a:xfrm>
            <a:prstGeom prst="line">
              <a:avLst/>
            </a:prstGeom>
            <a:ln w="9525" cap="flat" cmpd="sng">
              <a:solidFill>
                <a:schemeClr val="tx1"/>
              </a:solidFill>
              <a:prstDash val="dash"/>
              <a:headEnd type="none" w="med" len="med"/>
              <a:tailEnd type="none" w="med" len="med"/>
            </a:ln>
          </p:spPr>
        </p:sp>
        <p:sp>
          <p:nvSpPr>
            <p:cNvPr id="66598" name="Line 95"/>
            <p:cNvSpPr/>
            <p:nvPr/>
          </p:nvSpPr>
          <p:spPr>
            <a:xfrm flipH="1">
              <a:off x="381000" y="1828800"/>
              <a:ext cx="609600" cy="457200"/>
            </a:xfrm>
            <a:prstGeom prst="line">
              <a:avLst/>
            </a:prstGeom>
            <a:ln w="9525" cap="flat" cmpd="sng">
              <a:solidFill>
                <a:schemeClr val="tx1"/>
              </a:solidFill>
              <a:prstDash val="dash"/>
              <a:headEnd type="none" w="med" len="med"/>
              <a:tailEnd type="none" w="med" len="med"/>
            </a:ln>
          </p:spPr>
        </p:sp>
      </p:grpSp>
      <p:sp>
        <p:nvSpPr>
          <p:cNvPr id="61459" name="Text Box 96"/>
          <p:cNvSpPr txBox="1"/>
          <p:nvPr/>
        </p:nvSpPr>
        <p:spPr>
          <a:xfrm>
            <a:off x="1219200" y="4565650"/>
            <a:ext cx="762000" cy="466725"/>
          </a:xfrm>
          <a:prstGeom prst="rect">
            <a:avLst/>
          </a:prstGeom>
          <a:noFill/>
          <a:ln w="9525"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b="1" dirty="0">
                <a:solidFill>
                  <a:srgbClr val="FF3300"/>
                </a:solidFill>
                <a:latin typeface="Times New Roman" panose="02020603050405020304" pitchFamily="18" charset="0"/>
                <a:ea typeface="宋体" panose="02010600030101010101" pitchFamily="2" charset="-122"/>
              </a:rPr>
              <a:t>24</a:t>
            </a:r>
            <a:endParaRPr lang="en-US" altLang="zh-CN" b="1" dirty="0">
              <a:solidFill>
                <a:srgbClr val="FF3300"/>
              </a:solidFill>
              <a:latin typeface="Times New Roman" panose="02020603050405020304" pitchFamily="18" charset="0"/>
              <a:ea typeface="宋体" panose="02010600030101010101" pitchFamily="2" charset="-122"/>
            </a:endParaRPr>
          </a:p>
        </p:txBody>
      </p:sp>
      <p:sp>
        <p:nvSpPr>
          <p:cNvPr id="61460" name="Text Box 97"/>
          <p:cNvSpPr txBox="1"/>
          <p:nvPr/>
        </p:nvSpPr>
        <p:spPr>
          <a:xfrm>
            <a:off x="1981200" y="4565650"/>
            <a:ext cx="762000" cy="466725"/>
          </a:xfrm>
          <a:prstGeom prst="rect">
            <a:avLst/>
          </a:prstGeom>
          <a:noFill/>
          <a:ln w="9525"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b="1" dirty="0">
                <a:solidFill>
                  <a:srgbClr val="FF3300"/>
                </a:solidFill>
                <a:latin typeface="Times New Roman" panose="02020603050405020304" pitchFamily="18" charset="0"/>
                <a:ea typeface="宋体" panose="02010600030101010101" pitchFamily="2" charset="-122"/>
              </a:rPr>
              <a:t>23</a:t>
            </a:r>
            <a:endParaRPr lang="en-US" altLang="zh-CN" b="1" dirty="0">
              <a:solidFill>
                <a:srgbClr val="FF3300"/>
              </a:solidFill>
              <a:latin typeface="Times New Roman" panose="02020603050405020304" pitchFamily="18" charset="0"/>
              <a:ea typeface="宋体" panose="02010600030101010101" pitchFamily="2" charset="-122"/>
            </a:endParaRPr>
          </a:p>
        </p:txBody>
      </p:sp>
      <p:sp>
        <p:nvSpPr>
          <p:cNvPr id="61461" name="Text Box 98"/>
          <p:cNvSpPr txBox="1"/>
          <p:nvPr/>
        </p:nvSpPr>
        <p:spPr>
          <a:xfrm>
            <a:off x="2743200" y="4565650"/>
            <a:ext cx="762000" cy="466725"/>
          </a:xfrm>
          <a:prstGeom prst="rect">
            <a:avLst/>
          </a:prstGeom>
          <a:noFill/>
          <a:ln w="9525"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b="1" dirty="0">
                <a:solidFill>
                  <a:srgbClr val="FF3300"/>
                </a:solidFill>
                <a:latin typeface="Times New Roman" panose="02020603050405020304" pitchFamily="18" charset="0"/>
                <a:ea typeface="宋体" panose="02010600030101010101" pitchFamily="2" charset="-122"/>
              </a:rPr>
              <a:t>16</a:t>
            </a:r>
            <a:endParaRPr lang="en-US" altLang="zh-CN" b="1" dirty="0">
              <a:solidFill>
                <a:srgbClr val="FF3300"/>
              </a:solidFill>
              <a:latin typeface="Times New Roman" panose="02020603050405020304" pitchFamily="18" charset="0"/>
              <a:ea typeface="宋体" panose="02010600030101010101" pitchFamily="2" charset="-122"/>
            </a:endParaRPr>
          </a:p>
        </p:txBody>
      </p:sp>
      <p:sp>
        <p:nvSpPr>
          <p:cNvPr id="61462" name="Text Box 99"/>
          <p:cNvSpPr txBox="1"/>
          <p:nvPr/>
        </p:nvSpPr>
        <p:spPr>
          <a:xfrm>
            <a:off x="3505200" y="4565650"/>
            <a:ext cx="762000" cy="466725"/>
          </a:xfrm>
          <a:prstGeom prst="rect">
            <a:avLst/>
          </a:prstGeom>
          <a:noFill/>
          <a:ln w="9525"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b="1" dirty="0">
                <a:solidFill>
                  <a:srgbClr val="FF3300"/>
                </a:solidFill>
                <a:latin typeface="Times New Roman" panose="02020603050405020304" pitchFamily="18" charset="0"/>
                <a:ea typeface="宋体" panose="02010600030101010101" pitchFamily="2" charset="-122"/>
              </a:rPr>
              <a:t>5</a:t>
            </a:r>
            <a:endParaRPr lang="en-US" altLang="zh-CN" b="1" dirty="0">
              <a:solidFill>
                <a:srgbClr val="FF3300"/>
              </a:solidFill>
              <a:latin typeface="Times New Roman" panose="02020603050405020304" pitchFamily="18" charset="0"/>
              <a:ea typeface="宋体" panose="02010600030101010101" pitchFamily="2" charset="-122"/>
            </a:endParaRPr>
          </a:p>
        </p:txBody>
      </p:sp>
      <p:sp>
        <p:nvSpPr>
          <p:cNvPr id="61463" name="Text Box 100"/>
          <p:cNvSpPr txBox="1"/>
          <p:nvPr/>
        </p:nvSpPr>
        <p:spPr>
          <a:xfrm>
            <a:off x="4267200" y="4565650"/>
            <a:ext cx="762000" cy="466725"/>
          </a:xfrm>
          <a:prstGeom prst="rect">
            <a:avLst/>
          </a:prstGeom>
          <a:noFill/>
          <a:ln w="9525"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b="1" dirty="0">
                <a:solidFill>
                  <a:srgbClr val="FF3300"/>
                </a:solidFill>
                <a:latin typeface="Times New Roman" panose="02020603050405020304" pitchFamily="18" charset="0"/>
                <a:ea typeface="宋体" panose="02010600030101010101" pitchFamily="2" charset="-122"/>
              </a:rPr>
              <a:t>13</a:t>
            </a:r>
            <a:endParaRPr lang="en-US" altLang="zh-CN" b="1" dirty="0">
              <a:solidFill>
                <a:srgbClr val="FF3300"/>
              </a:solidFill>
              <a:latin typeface="Times New Roman" panose="02020603050405020304" pitchFamily="18" charset="0"/>
              <a:ea typeface="宋体" panose="02010600030101010101" pitchFamily="2" charset="-122"/>
            </a:endParaRPr>
          </a:p>
        </p:txBody>
      </p:sp>
      <p:sp>
        <p:nvSpPr>
          <p:cNvPr id="61464" name="Text Box 101"/>
          <p:cNvSpPr txBox="1"/>
          <p:nvPr/>
        </p:nvSpPr>
        <p:spPr>
          <a:xfrm>
            <a:off x="5029200" y="4565650"/>
            <a:ext cx="762000" cy="466725"/>
          </a:xfrm>
          <a:prstGeom prst="rect">
            <a:avLst/>
          </a:prstGeom>
          <a:solidFill>
            <a:srgbClr val="C6D9F1"/>
          </a:solidFill>
          <a:ln w="9525"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b="1" dirty="0">
                <a:solidFill>
                  <a:srgbClr val="FF3300"/>
                </a:solidFill>
                <a:latin typeface="Times New Roman" panose="02020603050405020304" pitchFamily="18" charset="0"/>
                <a:ea typeface="宋体" panose="02010600030101010101" pitchFamily="2" charset="-122"/>
              </a:rPr>
              <a:t>42</a:t>
            </a:r>
            <a:endParaRPr lang="en-US" altLang="zh-CN" b="1" dirty="0">
              <a:solidFill>
                <a:srgbClr val="FF3300"/>
              </a:solidFill>
              <a:latin typeface="Times New Roman" panose="02020603050405020304" pitchFamily="18" charset="0"/>
              <a:ea typeface="宋体" panose="02010600030101010101" pitchFamily="2" charset="-122"/>
            </a:endParaRPr>
          </a:p>
        </p:txBody>
      </p:sp>
      <p:sp>
        <p:nvSpPr>
          <p:cNvPr id="61465" name="Text Box 102"/>
          <p:cNvSpPr txBox="1"/>
          <p:nvPr/>
        </p:nvSpPr>
        <p:spPr>
          <a:xfrm>
            <a:off x="5791200" y="4565650"/>
            <a:ext cx="762000" cy="466725"/>
          </a:xfrm>
          <a:prstGeom prst="rect">
            <a:avLst/>
          </a:prstGeom>
          <a:solidFill>
            <a:srgbClr val="C6D9F1"/>
          </a:solidFill>
          <a:ln w="9525"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b="1" dirty="0">
                <a:solidFill>
                  <a:srgbClr val="FF3300"/>
                </a:solidFill>
                <a:latin typeface="Times New Roman" panose="02020603050405020304" pitchFamily="18" charset="0"/>
                <a:ea typeface="宋体" panose="02010600030101010101" pitchFamily="2" charset="-122"/>
              </a:rPr>
              <a:t>88</a:t>
            </a:r>
            <a:endParaRPr lang="en-US" altLang="zh-CN" b="1" dirty="0">
              <a:solidFill>
                <a:srgbClr val="FF3300"/>
              </a:solidFill>
              <a:latin typeface="Times New Roman" panose="02020603050405020304" pitchFamily="18" charset="0"/>
              <a:ea typeface="宋体" panose="02010600030101010101" pitchFamily="2" charset="-122"/>
            </a:endParaRPr>
          </a:p>
        </p:txBody>
      </p:sp>
      <p:sp>
        <p:nvSpPr>
          <p:cNvPr id="61466" name="Text Box 103"/>
          <p:cNvSpPr txBox="1"/>
          <p:nvPr/>
        </p:nvSpPr>
        <p:spPr>
          <a:xfrm>
            <a:off x="6553200" y="4565650"/>
            <a:ext cx="762000" cy="466725"/>
          </a:xfrm>
          <a:prstGeom prst="rect">
            <a:avLst/>
          </a:prstGeom>
          <a:solidFill>
            <a:srgbClr val="C6D9F1"/>
          </a:solidFill>
          <a:ln w="9525"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b="1" dirty="0">
                <a:solidFill>
                  <a:srgbClr val="FF3300"/>
                </a:solidFill>
                <a:latin typeface="Times New Roman" panose="02020603050405020304" pitchFamily="18" charset="0"/>
                <a:ea typeface="宋体" panose="02010600030101010101" pitchFamily="2" charset="-122"/>
              </a:rPr>
              <a:t>91</a:t>
            </a:r>
            <a:endParaRPr lang="en-US" altLang="zh-CN" b="1" dirty="0">
              <a:solidFill>
                <a:srgbClr val="FF3300"/>
              </a:solidFill>
              <a:latin typeface="Times New Roman" panose="02020603050405020304" pitchFamily="18" charset="0"/>
              <a:ea typeface="宋体" panose="02010600030101010101" pitchFamily="2" charset="-122"/>
            </a:endParaRPr>
          </a:p>
        </p:txBody>
      </p:sp>
      <p:sp>
        <p:nvSpPr>
          <p:cNvPr id="61467" name="Freeform 104"/>
          <p:cNvSpPr/>
          <p:nvPr/>
        </p:nvSpPr>
        <p:spPr>
          <a:xfrm>
            <a:off x="3924300" y="1933575"/>
            <a:ext cx="622300" cy="990600"/>
          </a:xfrm>
          <a:custGeom>
            <a:avLst/>
            <a:gdLst/>
            <a:ahLst/>
            <a:cxnLst>
              <a:cxn ang="0">
                <a:pos x="0" y="2147483646"/>
              </a:cxn>
              <a:cxn ang="0">
                <a:pos x="2147483646" y="2147483646"/>
              </a:cxn>
              <a:cxn ang="0">
                <a:pos x="2147483646" y="2147483646"/>
              </a:cxn>
              <a:cxn ang="0">
                <a:pos x="2147483646" y="2147483646"/>
              </a:cxn>
              <a:cxn ang="0">
                <a:pos x="2147483646" y="2147483646"/>
              </a:cxn>
              <a:cxn ang="0">
                <a:pos x="2147483646" y="0"/>
              </a:cxn>
            </a:cxnLst>
            <a:rect l="0" t="0" r="0" b="0"/>
            <a:pathLst>
              <a:path w="392" h="624">
                <a:moveTo>
                  <a:pt x="0" y="624"/>
                </a:moveTo>
                <a:cubicBezTo>
                  <a:pt x="76" y="588"/>
                  <a:pt x="152" y="552"/>
                  <a:pt x="192" y="528"/>
                </a:cubicBezTo>
                <a:cubicBezTo>
                  <a:pt x="232" y="504"/>
                  <a:pt x="216" y="504"/>
                  <a:pt x="240" y="480"/>
                </a:cubicBezTo>
                <a:cubicBezTo>
                  <a:pt x="264" y="456"/>
                  <a:pt x="312" y="432"/>
                  <a:pt x="336" y="384"/>
                </a:cubicBezTo>
                <a:cubicBezTo>
                  <a:pt x="360" y="336"/>
                  <a:pt x="376" y="256"/>
                  <a:pt x="384" y="192"/>
                </a:cubicBezTo>
                <a:cubicBezTo>
                  <a:pt x="392" y="128"/>
                  <a:pt x="388" y="64"/>
                  <a:pt x="384" y="0"/>
                </a:cubicBezTo>
              </a:path>
            </a:pathLst>
          </a:custGeom>
          <a:noFill/>
          <a:ln w="9525" cap="flat" cmpd="sng">
            <a:solidFill>
              <a:srgbClr val="FF3300">
                <a:alpha val="100000"/>
              </a:srgbClr>
            </a:solidFill>
            <a:prstDash val="solid"/>
            <a:bevel/>
            <a:headEnd type="triangle" w="med" len="med"/>
            <a:tailEnd type="triangle" w="med" len="med"/>
          </a:ln>
        </p:spPr>
        <p:txBody>
          <a:bodyPr/>
          <a:lstStyle/>
          <a:p>
            <a:endParaRPr lang="zh-CN" altLang="en-US"/>
          </a:p>
        </p:txBody>
      </p:sp>
      <p:sp>
        <p:nvSpPr>
          <p:cNvPr id="61468" name="Rectangle 2"/>
          <p:cNvSpPr txBox="1">
            <a:spLocks noChangeArrowheads="1"/>
          </p:cNvSpPr>
          <p:nvPr/>
        </p:nvSpPr>
        <p:spPr bwMode="auto">
          <a:xfrm>
            <a:off x="744538" y="260350"/>
            <a:ext cx="7643813" cy="574675"/>
          </a:xfrm>
          <a:prstGeom prst="rect">
            <a:avLst/>
          </a:prstGeom>
          <a:noFill/>
          <a:ln>
            <a:noFill/>
          </a:ln>
        </p:spPr>
        <p:txBody>
          <a:bodyPr anchor="ctr"/>
          <a:lstStyle>
            <a:lvl1pPr algn="l" eaLnBrk="0" hangingPunct="0">
              <a:spcBef>
                <a:spcPct val="10000"/>
              </a:spcBef>
              <a:buFont typeface="Wingdings" panose="05000000000000000000" pitchFamily="2" charset="2"/>
              <a:buChar char="l"/>
              <a:defRPr sz="2400">
                <a:solidFill>
                  <a:schemeClr val="tx1"/>
                </a:solidFill>
                <a:latin typeface="Calibri" panose="020F0502020204030204" pitchFamily="34" charset="0"/>
                <a:ea typeface="黑体" panose="02010609060101010101" pitchFamily="49" charset="-122"/>
              </a:defRPr>
            </a:lvl1pPr>
            <a:lvl2pPr marL="742950" indent="-285750" algn="l" eaLnBrk="0" hangingPunct="0">
              <a:spcBef>
                <a:spcPct val="10000"/>
              </a:spcBef>
              <a:buFont typeface="Wingdings" panose="05000000000000000000" pitchFamily="2" charset="2"/>
              <a:buChar char="Ø"/>
              <a:defRPr sz="24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1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gn="l" eaLnBrk="0" hangingPunct="0">
              <a:spcBef>
                <a:spcPct val="10000"/>
              </a:spcBef>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10000"/>
              </a:spcBef>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9pPr>
          </a:lstStyle>
          <a:p>
            <a:pPr marL="0" marR="0" lvl="0" indent="0" algn="l" defTabSz="914400" rtl="0" eaLnBrk="0" fontAlgn="base" latinLnBrk="0" hangingPunct="0">
              <a:lnSpc>
                <a:spcPct val="100000"/>
              </a:lnSpc>
              <a:buClrTx/>
              <a:buSzTx/>
              <a:buFontTx/>
              <a:buNone/>
              <a:defRPr/>
            </a:pPr>
            <a:r>
              <a:rPr lang="en-US" altLang="zh-CN" kern="0" noProof="0" dirty="0">
                <a:ln>
                  <a:noFill/>
                </a:ln>
                <a:effectLst>
                  <a:outerShdw blurRad="38100" dist="38100" dir="2700000" algn="tl">
                    <a:srgbClr val="C0C0C0"/>
                  </a:outerShdw>
                </a:effectLst>
                <a:uLnTx/>
                <a:uFillTx/>
                <a:latin typeface="+mj-lt"/>
                <a:ea typeface="+mj-ea"/>
                <a:cs typeface="+mj-cs"/>
                <a:sym typeface="+mn-ea"/>
              </a:rPr>
              <a:t>8.4 </a:t>
            </a:r>
            <a:r>
              <a:rPr lang="zh-CN" altLang="en-US" kern="0" noProof="0" dirty="0">
                <a:ln>
                  <a:noFill/>
                </a:ln>
                <a:effectLst>
                  <a:outerShdw blurRad="38100" dist="38100" dir="2700000" algn="tl">
                    <a:srgbClr val="C0C0C0"/>
                  </a:outerShdw>
                </a:effectLst>
                <a:uLnTx/>
                <a:uFillTx/>
                <a:latin typeface="+mj-lt"/>
                <a:ea typeface="+mj-ea"/>
                <a:cs typeface="+mj-cs"/>
                <a:sym typeface="+mn-ea"/>
              </a:rPr>
              <a:t>选择排序</a:t>
            </a:r>
            <a:r>
              <a:rPr lang="en-US" altLang="zh-CN" kern="0" noProof="0" dirty="0">
                <a:ln>
                  <a:noFill/>
                </a:ln>
                <a:effectLst>
                  <a:outerShdw blurRad="38100" dist="38100" dir="2700000" algn="tl">
                    <a:srgbClr val="C0C0C0"/>
                  </a:outerShdw>
                </a:effectLst>
                <a:uLnTx/>
                <a:uFillTx/>
                <a:latin typeface="+mj-lt"/>
                <a:ea typeface="+mj-ea"/>
                <a:cs typeface="+mj-cs"/>
                <a:sym typeface="+mn-ea"/>
              </a:rPr>
              <a:t>--</a:t>
            </a:r>
            <a:r>
              <a:rPr lang="zh-CN" altLang="en-US" sz="2000" kern="0" noProof="0" dirty="0">
                <a:ln>
                  <a:noFill/>
                </a:ln>
                <a:effectLst>
                  <a:outerShdw blurRad="38100" dist="38100" dir="2700000" algn="tl">
                    <a:srgbClr val="C0C0C0"/>
                  </a:outerShdw>
                </a:effectLst>
                <a:uLnTx/>
                <a:uFillTx/>
                <a:latin typeface="+mj-lt"/>
                <a:ea typeface="+mj-ea"/>
                <a:cs typeface="+mj-cs"/>
                <a:sym typeface="+mn-ea"/>
              </a:rPr>
              <a:t>堆排序</a:t>
            </a:r>
            <a:endParaRPr kumimoji="0" lang="zh-CN" altLang="en-US" sz="20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cs typeface="+mn-cs"/>
              <a:sym typeface="+mn-ea"/>
            </a:endParaRPr>
          </a:p>
        </p:txBody>
      </p:sp>
      <p:grpSp>
        <p:nvGrpSpPr>
          <p:cNvPr id="66574" name="组合 1"/>
          <p:cNvGrpSpPr/>
          <p:nvPr/>
        </p:nvGrpSpPr>
        <p:grpSpPr>
          <a:xfrm>
            <a:off x="207963" y="1214438"/>
            <a:ext cx="2708275" cy="1493837"/>
            <a:chOff x="0" y="0"/>
            <a:chExt cx="4506914" cy="1976796"/>
          </a:xfrm>
        </p:grpSpPr>
        <p:sp>
          <p:nvSpPr>
            <p:cNvPr id="66575" name="Text Box 7"/>
            <p:cNvSpPr txBox="1"/>
            <p:nvPr/>
          </p:nvSpPr>
          <p:spPr>
            <a:xfrm>
              <a:off x="2449512" y="0"/>
              <a:ext cx="609600" cy="400110"/>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sz="2000" b="1" dirty="0">
                  <a:latin typeface="Times New Roman" panose="02020603050405020304" pitchFamily="18" charset="0"/>
                  <a:ea typeface="宋体" panose="02010600030101010101" pitchFamily="2" charset="-122"/>
                </a:rPr>
                <a:t>5</a:t>
              </a:r>
              <a:endParaRPr lang="en-US" altLang="zh-CN" sz="2000" b="1" dirty="0">
                <a:latin typeface="Times New Roman" panose="02020603050405020304" pitchFamily="18" charset="0"/>
                <a:ea typeface="宋体" panose="02010600030101010101" pitchFamily="2" charset="-122"/>
              </a:endParaRPr>
            </a:p>
          </p:txBody>
        </p:sp>
        <p:sp>
          <p:nvSpPr>
            <p:cNvPr id="66576" name="Text Box 8"/>
            <p:cNvSpPr txBox="1"/>
            <p:nvPr/>
          </p:nvSpPr>
          <p:spPr>
            <a:xfrm>
              <a:off x="838990" y="762000"/>
              <a:ext cx="1146003" cy="528996"/>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sz="2000" b="1" dirty="0">
                  <a:latin typeface="Times New Roman" panose="02020603050405020304" pitchFamily="18" charset="0"/>
                  <a:ea typeface="宋体" panose="02010600030101010101" pitchFamily="2" charset="-122"/>
                </a:rPr>
                <a:t>24</a:t>
              </a:r>
              <a:endParaRPr lang="en-US" altLang="zh-CN" sz="2000" b="1" dirty="0">
                <a:latin typeface="Times New Roman" panose="02020603050405020304" pitchFamily="18" charset="0"/>
                <a:ea typeface="宋体" panose="02010600030101010101" pitchFamily="2" charset="-122"/>
              </a:endParaRPr>
            </a:p>
          </p:txBody>
        </p:sp>
        <p:sp>
          <p:nvSpPr>
            <p:cNvPr id="66577" name="Text Box 9"/>
            <p:cNvSpPr txBox="1"/>
            <p:nvPr/>
          </p:nvSpPr>
          <p:spPr>
            <a:xfrm>
              <a:off x="3440114" y="762000"/>
              <a:ext cx="1066800" cy="528996"/>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sz="2000" b="1" dirty="0">
                  <a:latin typeface="Times New Roman" panose="02020603050405020304" pitchFamily="18" charset="0"/>
                  <a:ea typeface="宋体" panose="02010600030101010101" pitchFamily="2" charset="-122"/>
                </a:rPr>
                <a:t>16</a:t>
              </a:r>
              <a:endParaRPr lang="en-US" altLang="zh-CN" sz="2000" b="1" dirty="0">
                <a:latin typeface="Times New Roman" panose="02020603050405020304" pitchFamily="18" charset="0"/>
                <a:ea typeface="宋体" panose="02010600030101010101" pitchFamily="2" charset="-122"/>
              </a:endParaRPr>
            </a:p>
          </p:txBody>
        </p:sp>
        <p:sp>
          <p:nvSpPr>
            <p:cNvPr id="66578" name="Text Box 10"/>
            <p:cNvSpPr txBox="1"/>
            <p:nvPr/>
          </p:nvSpPr>
          <p:spPr>
            <a:xfrm>
              <a:off x="0" y="1414117"/>
              <a:ext cx="1172280" cy="528996"/>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sz="2000" b="1" dirty="0">
                  <a:latin typeface="Times New Roman" panose="02020603050405020304" pitchFamily="18" charset="0"/>
                  <a:ea typeface="宋体" panose="02010600030101010101" pitchFamily="2" charset="-122"/>
                </a:rPr>
                <a:t>23</a:t>
              </a:r>
              <a:endParaRPr lang="en-US" altLang="zh-CN" sz="2000" b="1" dirty="0">
                <a:latin typeface="Times New Roman" panose="02020603050405020304" pitchFamily="18" charset="0"/>
                <a:ea typeface="宋体" panose="02010600030101010101" pitchFamily="2" charset="-122"/>
              </a:endParaRPr>
            </a:p>
          </p:txBody>
        </p:sp>
        <p:sp>
          <p:nvSpPr>
            <p:cNvPr id="66579" name="Text Box 11"/>
            <p:cNvSpPr txBox="1"/>
            <p:nvPr/>
          </p:nvSpPr>
          <p:spPr>
            <a:xfrm>
              <a:off x="1763712" y="1447800"/>
              <a:ext cx="990599" cy="528996"/>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sz="2000" b="1" dirty="0">
                  <a:latin typeface="Times New Roman" panose="02020603050405020304" pitchFamily="18" charset="0"/>
                  <a:ea typeface="宋体" panose="02010600030101010101" pitchFamily="2" charset="-122"/>
                </a:rPr>
                <a:t>13</a:t>
              </a:r>
              <a:endParaRPr lang="en-US" altLang="zh-CN" sz="2000" b="1" dirty="0">
                <a:latin typeface="Times New Roman" panose="02020603050405020304" pitchFamily="18" charset="0"/>
                <a:ea typeface="宋体" panose="02010600030101010101" pitchFamily="2" charset="-122"/>
              </a:endParaRPr>
            </a:p>
          </p:txBody>
        </p:sp>
        <p:sp>
          <p:nvSpPr>
            <p:cNvPr id="66580" name="Line 15"/>
            <p:cNvSpPr/>
            <p:nvPr/>
          </p:nvSpPr>
          <p:spPr>
            <a:xfrm flipH="1">
              <a:off x="1458912" y="381000"/>
              <a:ext cx="1066800" cy="457200"/>
            </a:xfrm>
            <a:prstGeom prst="line">
              <a:avLst/>
            </a:prstGeom>
            <a:ln w="9525" cap="flat" cmpd="sng">
              <a:solidFill>
                <a:schemeClr val="tx1"/>
              </a:solidFill>
              <a:prstDash val="solid"/>
              <a:headEnd type="none" w="med" len="med"/>
              <a:tailEnd type="none" w="med" len="med"/>
            </a:ln>
          </p:spPr>
        </p:sp>
        <p:sp>
          <p:nvSpPr>
            <p:cNvPr id="66581" name="Line 16"/>
            <p:cNvSpPr/>
            <p:nvPr/>
          </p:nvSpPr>
          <p:spPr>
            <a:xfrm>
              <a:off x="2906712" y="381000"/>
              <a:ext cx="1066800" cy="457200"/>
            </a:xfrm>
            <a:prstGeom prst="line">
              <a:avLst/>
            </a:prstGeom>
            <a:ln w="9525" cap="flat" cmpd="sng">
              <a:solidFill>
                <a:schemeClr val="tx1"/>
              </a:solidFill>
              <a:prstDash val="solid"/>
              <a:headEnd type="none" w="med" len="med"/>
              <a:tailEnd type="none" w="med" len="med"/>
            </a:ln>
          </p:spPr>
        </p:sp>
        <p:sp>
          <p:nvSpPr>
            <p:cNvPr id="66582" name="Line 17"/>
            <p:cNvSpPr/>
            <p:nvPr/>
          </p:nvSpPr>
          <p:spPr>
            <a:xfrm flipH="1">
              <a:off x="544512" y="1143000"/>
              <a:ext cx="533400" cy="381000"/>
            </a:xfrm>
            <a:prstGeom prst="line">
              <a:avLst/>
            </a:prstGeom>
            <a:ln w="9525" cap="flat" cmpd="sng">
              <a:solidFill>
                <a:schemeClr val="tx1"/>
              </a:solidFill>
              <a:prstDash val="solid"/>
              <a:headEnd type="none" w="med" len="med"/>
              <a:tailEnd type="none" w="med" len="med"/>
            </a:ln>
          </p:spPr>
        </p:sp>
        <p:sp>
          <p:nvSpPr>
            <p:cNvPr id="66583" name="Line 18"/>
            <p:cNvSpPr/>
            <p:nvPr/>
          </p:nvSpPr>
          <p:spPr>
            <a:xfrm>
              <a:off x="1535112" y="1143000"/>
              <a:ext cx="457200" cy="381000"/>
            </a:xfrm>
            <a:prstGeom prst="line">
              <a:avLst/>
            </a:prstGeom>
            <a:ln w="9525" cap="flat" cmpd="sng">
              <a:solidFill>
                <a:schemeClr val="tx1"/>
              </a:solidFill>
              <a:prstDash val="solid"/>
              <a:headEnd type="none" w="med" len="med"/>
              <a:tailEnd type="none" w="med" len="med"/>
            </a:ln>
          </p:spPr>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1443"/>
                                        </p:tgtEl>
                                        <p:attrNameLst>
                                          <p:attrName>style.visibility</p:attrName>
                                        </p:attrNameLst>
                                      </p:cBhvr>
                                      <p:to>
                                        <p:strVal val="visible"/>
                                      </p:to>
                                    </p:set>
                                    <p:animEffect transition="in" filter="fade">
                                      <p:cBhvr>
                                        <p:cTn id="7" dur="500"/>
                                        <p:tgtEl>
                                          <p:spTgt spid="6144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1459"/>
                                        </p:tgtEl>
                                        <p:attrNameLst>
                                          <p:attrName>style.visibility</p:attrName>
                                        </p:attrNameLst>
                                      </p:cBhvr>
                                      <p:to>
                                        <p:strVal val="visible"/>
                                      </p:to>
                                    </p:set>
                                    <p:animEffect transition="in" filter="fade">
                                      <p:cBhvr>
                                        <p:cTn id="11" dur="500"/>
                                        <p:tgtEl>
                                          <p:spTgt spid="61459"/>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61460"/>
                                        </p:tgtEl>
                                        <p:attrNameLst>
                                          <p:attrName>style.visibility</p:attrName>
                                        </p:attrNameLst>
                                      </p:cBhvr>
                                      <p:to>
                                        <p:strVal val="visible"/>
                                      </p:to>
                                    </p:set>
                                    <p:animEffect transition="in" filter="fade">
                                      <p:cBhvr>
                                        <p:cTn id="14" dur="500"/>
                                        <p:tgtEl>
                                          <p:spTgt spid="61460"/>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61461"/>
                                        </p:tgtEl>
                                        <p:attrNameLst>
                                          <p:attrName>style.visibility</p:attrName>
                                        </p:attrNameLst>
                                      </p:cBhvr>
                                      <p:to>
                                        <p:strVal val="visible"/>
                                      </p:to>
                                    </p:set>
                                    <p:animEffect transition="in" filter="fade">
                                      <p:cBhvr>
                                        <p:cTn id="17" dur="500"/>
                                        <p:tgtEl>
                                          <p:spTgt spid="61461"/>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61462"/>
                                        </p:tgtEl>
                                        <p:attrNameLst>
                                          <p:attrName>style.visibility</p:attrName>
                                        </p:attrNameLst>
                                      </p:cBhvr>
                                      <p:to>
                                        <p:strVal val="visible"/>
                                      </p:to>
                                    </p:set>
                                    <p:animEffect transition="in" filter="fade">
                                      <p:cBhvr>
                                        <p:cTn id="20" dur="500"/>
                                        <p:tgtEl>
                                          <p:spTgt spid="61462"/>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61463"/>
                                        </p:tgtEl>
                                        <p:attrNameLst>
                                          <p:attrName>style.visibility</p:attrName>
                                        </p:attrNameLst>
                                      </p:cBhvr>
                                      <p:to>
                                        <p:strVal val="visible"/>
                                      </p:to>
                                    </p:set>
                                    <p:animEffect transition="in" filter="fade">
                                      <p:cBhvr>
                                        <p:cTn id="23" dur="500"/>
                                        <p:tgtEl>
                                          <p:spTgt spid="61463"/>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61464"/>
                                        </p:tgtEl>
                                        <p:attrNameLst>
                                          <p:attrName>style.visibility</p:attrName>
                                        </p:attrNameLst>
                                      </p:cBhvr>
                                      <p:to>
                                        <p:strVal val="visible"/>
                                      </p:to>
                                    </p:set>
                                    <p:animEffect transition="in" filter="fade">
                                      <p:cBhvr>
                                        <p:cTn id="26" dur="500"/>
                                        <p:tgtEl>
                                          <p:spTgt spid="61464"/>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61465"/>
                                        </p:tgtEl>
                                        <p:attrNameLst>
                                          <p:attrName>style.visibility</p:attrName>
                                        </p:attrNameLst>
                                      </p:cBhvr>
                                      <p:to>
                                        <p:strVal val="visible"/>
                                      </p:to>
                                    </p:set>
                                    <p:animEffect transition="in" filter="fade">
                                      <p:cBhvr>
                                        <p:cTn id="29" dur="500"/>
                                        <p:tgtEl>
                                          <p:spTgt spid="61465"/>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61466"/>
                                        </p:tgtEl>
                                        <p:attrNameLst>
                                          <p:attrName>style.visibility</p:attrName>
                                        </p:attrNameLst>
                                      </p:cBhvr>
                                      <p:to>
                                        <p:strVal val="visible"/>
                                      </p:to>
                                    </p:set>
                                    <p:animEffect transition="in" filter="fade">
                                      <p:cBhvr>
                                        <p:cTn id="32" dur="500"/>
                                        <p:tgtEl>
                                          <p:spTgt spid="61466"/>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61467"/>
                                        </p:tgtEl>
                                        <p:attrNameLst>
                                          <p:attrName>style.visibility</p:attrName>
                                        </p:attrNameLst>
                                      </p:cBhvr>
                                      <p:to>
                                        <p:strVal val="visible"/>
                                      </p:to>
                                    </p:set>
                                    <p:animEffect transition="in" filter="fade">
                                      <p:cBhvr>
                                        <p:cTn id="37" dur="500"/>
                                        <p:tgtEl>
                                          <p:spTgt spid="614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59" grpId="0" animBg="1"/>
      <p:bldP spid="61460" grpId="0" animBg="1"/>
      <p:bldP spid="61461" grpId="0" animBg="1"/>
      <p:bldP spid="61462" grpId="0" animBg="1"/>
      <p:bldP spid="61463" grpId="0" animBg="1"/>
      <p:bldP spid="61464" grpId="0" animBg="1"/>
      <p:bldP spid="61465" grpId="0" animBg="1"/>
      <p:bldP spid="61466"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ext Box 74"/>
          <p:cNvSpPr txBox="1"/>
          <p:nvPr/>
        </p:nvSpPr>
        <p:spPr>
          <a:xfrm>
            <a:off x="1752600" y="5780088"/>
            <a:ext cx="5257800" cy="457200"/>
          </a:xfrm>
          <a:prstGeom prst="rect">
            <a:avLst/>
          </a:prstGeom>
          <a:noFill/>
          <a:ln w="9525">
            <a:noFill/>
          </a:ln>
        </p:spPr>
        <p:txBody>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381000" lvl="0" indent="-381000" algn="ctr" eaLnBrk="1" hangingPunct="1">
              <a:lnSpc>
                <a:spcPct val="110000"/>
              </a:lnSpc>
              <a:spcBef>
                <a:spcPct val="15000"/>
              </a:spcBef>
              <a:buClr>
                <a:schemeClr val="accent2"/>
              </a:buClr>
              <a:buNone/>
            </a:pPr>
            <a:r>
              <a:rPr lang="zh-CN" altLang="en-US" dirty="0">
                <a:latin typeface="Arial" panose="020B0604020202020204" pitchFamily="34" charset="0"/>
              </a:rPr>
              <a:t>（</a:t>
            </a:r>
            <a:r>
              <a:rPr lang="en-US" altLang="zh-CN" dirty="0">
                <a:latin typeface="Arial" panose="020B0604020202020204" pitchFamily="34" charset="0"/>
              </a:rPr>
              <a:t>h</a:t>
            </a:r>
            <a:r>
              <a:rPr lang="zh-CN" altLang="en-US" dirty="0">
                <a:latin typeface="Arial" panose="020B0604020202020204" pitchFamily="34" charset="0"/>
              </a:rPr>
              <a:t>）第四趟排序之后</a:t>
            </a:r>
            <a:endParaRPr lang="zh-CN" altLang="en-US" dirty="0">
              <a:latin typeface="Arial" panose="020B0604020202020204" pitchFamily="34" charset="0"/>
            </a:endParaRPr>
          </a:p>
        </p:txBody>
      </p:sp>
      <p:sp>
        <p:nvSpPr>
          <p:cNvPr id="67587" name="Text Box 75"/>
          <p:cNvSpPr txBox="1"/>
          <p:nvPr/>
        </p:nvSpPr>
        <p:spPr>
          <a:xfrm>
            <a:off x="4191000" y="1512888"/>
            <a:ext cx="609600" cy="457200"/>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13</a:t>
            </a:r>
            <a:endParaRPr lang="en-US" altLang="zh-CN" b="1" dirty="0">
              <a:latin typeface="Times New Roman" panose="02020603050405020304" pitchFamily="18" charset="0"/>
              <a:ea typeface="宋体" panose="02010600030101010101" pitchFamily="2" charset="-122"/>
            </a:endParaRPr>
          </a:p>
        </p:txBody>
      </p:sp>
      <p:sp>
        <p:nvSpPr>
          <p:cNvPr id="67588" name="Text Box 76"/>
          <p:cNvSpPr txBox="1"/>
          <p:nvPr/>
        </p:nvSpPr>
        <p:spPr>
          <a:xfrm>
            <a:off x="2819400" y="2274888"/>
            <a:ext cx="609600" cy="457200"/>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23</a:t>
            </a:r>
            <a:endParaRPr lang="en-US" altLang="zh-CN" b="1" dirty="0">
              <a:latin typeface="Times New Roman" panose="02020603050405020304" pitchFamily="18" charset="0"/>
              <a:ea typeface="宋体" panose="02010600030101010101" pitchFamily="2" charset="-122"/>
            </a:endParaRPr>
          </a:p>
        </p:txBody>
      </p:sp>
      <p:sp>
        <p:nvSpPr>
          <p:cNvPr id="67589" name="Text Box 77"/>
          <p:cNvSpPr txBox="1"/>
          <p:nvPr/>
        </p:nvSpPr>
        <p:spPr>
          <a:xfrm>
            <a:off x="5638800" y="2274888"/>
            <a:ext cx="609600" cy="457200"/>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16</a:t>
            </a:r>
            <a:endParaRPr lang="en-US" altLang="zh-CN" b="1" dirty="0">
              <a:latin typeface="Times New Roman" panose="02020603050405020304" pitchFamily="18" charset="0"/>
              <a:ea typeface="宋体" panose="02010600030101010101" pitchFamily="2" charset="-122"/>
            </a:endParaRPr>
          </a:p>
        </p:txBody>
      </p:sp>
      <p:sp>
        <p:nvSpPr>
          <p:cNvPr id="67590" name="Text Box 78"/>
          <p:cNvSpPr txBox="1"/>
          <p:nvPr/>
        </p:nvSpPr>
        <p:spPr>
          <a:xfrm>
            <a:off x="1981200" y="2960688"/>
            <a:ext cx="609600" cy="457200"/>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5</a:t>
            </a:r>
            <a:endParaRPr lang="en-US" altLang="zh-CN" b="1" dirty="0">
              <a:latin typeface="Times New Roman" panose="02020603050405020304" pitchFamily="18" charset="0"/>
              <a:ea typeface="宋体" panose="02010600030101010101" pitchFamily="2" charset="-122"/>
            </a:endParaRPr>
          </a:p>
        </p:txBody>
      </p:sp>
      <p:sp>
        <p:nvSpPr>
          <p:cNvPr id="67591" name="Text Box 79"/>
          <p:cNvSpPr txBox="1"/>
          <p:nvPr/>
        </p:nvSpPr>
        <p:spPr>
          <a:xfrm>
            <a:off x="3505200" y="2960688"/>
            <a:ext cx="609600" cy="457200"/>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b="1" dirty="0">
                <a:solidFill>
                  <a:srgbClr val="0000FF"/>
                </a:solidFill>
                <a:latin typeface="Times New Roman" panose="02020603050405020304" pitchFamily="18" charset="0"/>
                <a:ea typeface="宋体" panose="02010600030101010101" pitchFamily="2" charset="-122"/>
              </a:rPr>
              <a:t>24</a:t>
            </a:r>
            <a:endParaRPr lang="en-US" altLang="zh-CN" b="1" dirty="0">
              <a:solidFill>
                <a:srgbClr val="0000FF"/>
              </a:solidFill>
              <a:latin typeface="Times New Roman" panose="02020603050405020304" pitchFamily="18" charset="0"/>
              <a:ea typeface="宋体" panose="02010600030101010101" pitchFamily="2" charset="-122"/>
            </a:endParaRPr>
          </a:p>
        </p:txBody>
      </p:sp>
      <p:sp>
        <p:nvSpPr>
          <p:cNvPr id="67592" name="Text Box 80"/>
          <p:cNvSpPr txBox="1"/>
          <p:nvPr/>
        </p:nvSpPr>
        <p:spPr>
          <a:xfrm>
            <a:off x="4800600" y="2960688"/>
            <a:ext cx="609600" cy="457200"/>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b="1" dirty="0">
                <a:solidFill>
                  <a:srgbClr val="0000FF"/>
                </a:solidFill>
                <a:latin typeface="Times New Roman" panose="02020603050405020304" pitchFamily="18" charset="0"/>
                <a:ea typeface="宋体" panose="02010600030101010101" pitchFamily="2" charset="-122"/>
              </a:rPr>
              <a:t>42</a:t>
            </a:r>
            <a:endParaRPr lang="en-US" altLang="zh-CN" b="1" dirty="0">
              <a:solidFill>
                <a:srgbClr val="0000FF"/>
              </a:solidFill>
              <a:latin typeface="Times New Roman" panose="02020603050405020304" pitchFamily="18" charset="0"/>
              <a:ea typeface="宋体" panose="02010600030101010101" pitchFamily="2" charset="-122"/>
            </a:endParaRPr>
          </a:p>
        </p:txBody>
      </p:sp>
      <p:sp>
        <p:nvSpPr>
          <p:cNvPr id="67593" name="Text Box 81"/>
          <p:cNvSpPr txBox="1"/>
          <p:nvPr/>
        </p:nvSpPr>
        <p:spPr>
          <a:xfrm>
            <a:off x="6477000" y="2960688"/>
            <a:ext cx="609600" cy="457200"/>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b="1" dirty="0">
                <a:solidFill>
                  <a:srgbClr val="0000FF"/>
                </a:solidFill>
                <a:latin typeface="Times New Roman" panose="02020603050405020304" pitchFamily="18" charset="0"/>
                <a:ea typeface="宋体" panose="02010600030101010101" pitchFamily="2" charset="-122"/>
              </a:rPr>
              <a:t>88</a:t>
            </a:r>
            <a:endParaRPr lang="en-US" altLang="zh-CN" b="1" dirty="0">
              <a:solidFill>
                <a:srgbClr val="0000FF"/>
              </a:solidFill>
              <a:latin typeface="Times New Roman" panose="02020603050405020304" pitchFamily="18" charset="0"/>
              <a:ea typeface="宋体" panose="02010600030101010101" pitchFamily="2" charset="-122"/>
            </a:endParaRPr>
          </a:p>
        </p:txBody>
      </p:sp>
      <p:sp>
        <p:nvSpPr>
          <p:cNvPr id="67594" name="Text Box 82"/>
          <p:cNvSpPr txBox="1"/>
          <p:nvPr/>
        </p:nvSpPr>
        <p:spPr>
          <a:xfrm>
            <a:off x="1066800" y="3722688"/>
            <a:ext cx="609600" cy="457200"/>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b="1" dirty="0">
                <a:solidFill>
                  <a:srgbClr val="0000FF"/>
                </a:solidFill>
                <a:latin typeface="Times New Roman" panose="02020603050405020304" pitchFamily="18" charset="0"/>
                <a:ea typeface="宋体" panose="02010600030101010101" pitchFamily="2" charset="-122"/>
              </a:rPr>
              <a:t>91</a:t>
            </a:r>
            <a:endParaRPr lang="en-US" altLang="zh-CN" b="1" dirty="0">
              <a:solidFill>
                <a:srgbClr val="0000FF"/>
              </a:solidFill>
              <a:latin typeface="Times New Roman" panose="02020603050405020304" pitchFamily="18" charset="0"/>
              <a:ea typeface="宋体" panose="02010600030101010101" pitchFamily="2" charset="-122"/>
            </a:endParaRPr>
          </a:p>
        </p:txBody>
      </p:sp>
      <p:sp>
        <p:nvSpPr>
          <p:cNvPr id="67595" name="Line 83"/>
          <p:cNvSpPr/>
          <p:nvPr/>
        </p:nvSpPr>
        <p:spPr>
          <a:xfrm flipH="1">
            <a:off x="3200400" y="1893888"/>
            <a:ext cx="1066800" cy="457200"/>
          </a:xfrm>
          <a:prstGeom prst="line">
            <a:avLst/>
          </a:prstGeom>
          <a:ln w="9525" cap="flat" cmpd="sng">
            <a:solidFill>
              <a:schemeClr val="tx1"/>
            </a:solidFill>
            <a:prstDash val="solid"/>
            <a:headEnd type="none" w="med" len="med"/>
            <a:tailEnd type="none" w="med" len="med"/>
          </a:ln>
        </p:spPr>
      </p:sp>
      <p:sp>
        <p:nvSpPr>
          <p:cNvPr id="67596" name="Line 84"/>
          <p:cNvSpPr/>
          <p:nvPr/>
        </p:nvSpPr>
        <p:spPr>
          <a:xfrm>
            <a:off x="4648200" y="1893888"/>
            <a:ext cx="1066800" cy="457200"/>
          </a:xfrm>
          <a:prstGeom prst="line">
            <a:avLst/>
          </a:prstGeom>
          <a:ln w="9525" cap="flat" cmpd="sng">
            <a:solidFill>
              <a:schemeClr val="tx1"/>
            </a:solidFill>
            <a:prstDash val="solid"/>
            <a:headEnd type="none" w="med" len="med"/>
            <a:tailEnd type="none" w="med" len="med"/>
          </a:ln>
        </p:spPr>
      </p:sp>
      <p:sp>
        <p:nvSpPr>
          <p:cNvPr id="67597" name="Line 85"/>
          <p:cNvSpPr/>
          <p:nvPr/>
        </p:nvSpPr>
        <p:spPr>
          <a:xfrm flipH="1">
            <a:off x="2286000" y="2655888"/>
            <a:ext cx="533400" cy="381000"/>
          </a:xfrm>
          <a:prstGeom prst="line">
            <a:avLst/>
          </a:prstGeom>
          <a:ln w="9525" cap="flat" cmpd="sng">
            <a:solidFill>
              <a:schemeClr val="tx1"/>
            </a:solidFill>
            <a:prstDash val="solid"/>
            <a:headEnd type="none" w="med" len="med"/>
            <a:tailEnd type="none" w="med" len="med"/>
          </a:ln>
        </p:spPr>
      </p:sp>
      <p:sp>
        <p:nvSpPr>
          <p:cNvPr id="67598" name="Line 86"/>
          <p:cNvSpPr/>
          <p:nvPr/>
        </p:nvSpPr>
        <p:spPr>
          <a:xfrm>
            <a:off x="3276600" y="2655888"/>
            <a:ext cx="457200" cy="381000"/>
          </a:xfrm>
          <a:prstGeom prst="line">
            <a:avLst/>
          </a:prstGeom>
          <a:ln w="9525" cap="flat" cmpd="sng">
            <a:solidFill>
              <a:schemeClr val="tx1"/>
            </a:solidFill>
            <a:prstDash val="dash"/>
            <a:headEnd type="none" w="med" len="med"/>
            <a:tailEnd type="none" w="med" len="med"/>
          </a:ln>
        </p:spPr>
      </p:sp>
      <p:sp>
        <p:nvSpPr>
          <p:cNvPr id="67599" name="Line 87"/>
          <p:cNvSpPr/>
          <p:nvPr/>
        </p:nvSpPr>
        <p:spPr>
          <a:xfrm flipH="1">
            <a:off x="5257800" y="2655888"/>
            <a:ext cx="533400" cy="381000"/>
          </a:xfrm>
          <a:prstGeom prst="line">
            <a:avLst/>
          </a:prstGeom>
          <a:ln w="9525" cap="flat" cmpd="sng">
            <a:solidFill>
              <a:schemeClr val="tx1"/>
            </a:solidFill>
            <a:prstDash val="dash"/>
            <a:headEnd type="none" w="med" len="med"/>
            <a:tailEnd type="none" w="med" len="med"/>
          </a:ln>
        </p:spPr>
      </p:sp>
      <p:sp>
        <p:nvSpPr>
          <p:cNvPr id="67600" name="Line 88"/>
          <p:cNvSpPr/>
          <p:nvPr/>
        </p:nvSpPr>
        <p:spPr>
          <a:xfrm>
            <a:off x="6096000" y="2655888"/>
            <a:ext cx="457200" cy="381000"/>
          </a:xfrm>
          <a:prstGeom prst="line">
            <a:avLst/>
          </a:prstGeom>
          <a:ln w="9525" cap="flat" cmpd="sng">
            <a:solidFill>
              <a:schemeClr val="tx1"/>
            </a:solidFill>
            <a:prstDash val="dash"/>
            <a:headEnd type="none" w="med" len="med"/>
            <a:tailEnd type="none" w="med" len="med"/>
          </a:ln>
        </p:spPr>
      </p:sp>
      <p:sp>
        <p:nvSpPr>
          <p:cNvPr id="67601" name="Line 89"/>
          <p:cNvSpPr/>
          <p:nvPr/>
        </p:nvSpPr>
        <p:spPr>
          <a:xfrm flipH="1">
            <a:off x="1447800" y="3341688"/>
            <a:ext cx="609600" cy="457200"/>
          </a:xfrm>
          <a:prstGeom prst="line">
            <a:avLst/>
          </a:prstGeom>
          <a:ln w="9525" cap="flat" cmpd="sng">
            <a:solidFill>
              <a:schemeClr val="tx1"/>
            </a:solidFill>
            <a:prstDash val="dash"/>
            <a:headEnd type="none" w="med" len="med"/>
            <a:tailEnd type="none" w="med" len="med"/>
          </a:ln>
        </p:spPr>
      </p:sp>
      <p:sp>
        <p:nvSpPr>
          <p:cNvPr id="67602" name="Text Box 90"/>
          <p:cNvSpPr txBox="1"/>
          <p:nvPr/>
        </p:nvSpPr>
        <p:spPr>
          <a:xfrm>
            <a:off x="1219200" y="4637088"/>
            <a:ext cx="762000" cy="466725"/>
          </a:xfrm>
          <a:prstGeom prst="rect">
            <a:avLst/>
          </a:prstGeom>
          <a:noFill/>
          <a:ln w="9525"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b="1" dirty="0">
                <a:solidFill>
                  <a:srgbClr val="FF3300"/>
                </a:solidFill>
                <a:latin typeface="Times New Roman" panose="02020603050405020304" pitchFamily="18" charset="0"/>
                <a:ea typeface="宋体" panose="02010600030101010101" pitchFamily="2" charset="-122"/>
              </a:rPr>
              <a:t>13</a:t>
            </a:r>
            <a:endParaRPr lang="en-US" altLang="zh-CN" b="1" dirty="0">
              <a:solidFill>
                <a:srgbClr val="FF3300"/>
              </a:solidFill>
              <a:latin typeface="Times New Roman" panose="02020603050405020304" pitchFamily="18" charset="0"/>
              <a:ea typeface="宋体" panose="02010600030101010101" pitchFamily="2" charset="-122"/>
            </a:endParaRPr>
          </a:p>
        </p:txBody>
      </p:sp>
      <p:sp>
        <p:nvSpPr>
          <p:cNvPr id="67603" name="Text Box 91"/>
          <p:cNvSpPr txBox="1"/>
          <p:nvPr/>
        </p:nvSpPr>
        <p:spPr>
          <a:xfrm>
            <a:off x="1981200" y="4637088"/>
            <a:ext cx="762000" cy="466725"/>
          </a:xfrm>
          <a:prstGeom prst="rect">
            <a:avLst/>
          </a:prstGeom>
          <a:noFill/>
          <a:ln w="9525"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b="1" dirty="0">
                <a:solidFill>
                  <a:srgbClr val="FF3300"/>
                </a:solidFill>
                <a:latin typeface="Times New Roman" panose="02020603050405020304" pitchFamily="18" charset="0"/>
                <a:ea typeface="宋体" panose="02010600030101010101" pitchFamily="2" charset="-122"/>
              </a:rPr>
              <a:t>23</a:t>
            </a:r>
            <a:endParaRPr lang="en-US" altLang="zh-CN" b="1" dirty="0">
              <a:solidFill>
                <a:srgbClr val="FF3300"/>
              </a:solidFill>
              <a:latin typeface="Times New Roman" panose="02020603050405020304" pitchFamily="18" charset="0"/>
              <a:ea typeface="宋体" panose="02010600030101010101" pitchFamily="2" charset="-122"/>
            </a:endParaRPr>
          </a:p>
        </p:txBody>
      </p:sp>
      <p:sp>
        <p:nvSpPr>
          <p:cNvPr id="67604" name="Text Box 92"/>
          <p:cNvSpPr txBox="1"/>
          <p:nvPr/>
        </p:nvSpPr>
        <p:spPr>
          <a:xfrm>
            <a:off x="2743200" y="4637088"/>
            <a:ext cx="762000" cy="466725"/>
          </a:xfrm>
          <a:prstGeom prst="rect">
            <a:avLst/>
          </a:prstGeom>
          <a:noFill/>
          <a:ln w="9525"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b="1" dirty="0">
                <a:solidFill>
                  <a:srgbClr val="FF3300"/>
                </a:solidFill>
                <a:latin typeface="Times New Roman" panose="02020603050405020304" pitchFamily="18" charset="0"/>
                <a:ea typeface="宋体" panose="02010600030101010101" pitchFamily="2" charset="-122"/>
              </a:rPr>
              <a:t>16</a:t>
            </a:r>
            <a:endParaRPr lang="en-US" altLang="zh-CN" b="1" dirty="0">
              <a:solidFill>
                <a:srgbClr val="FF3300"/>
              </a:solidFill>
              <a:latin typeface="Times New Roman" panose="02020603050405020304" pitchFamily="18" charset="0"/>
              <a:ea typeface="宋体" panose="02010600030101010101" pitchFamily="2" charset="-122"/>
            </a:endParaRPr>
          </a:p>
        </p:txBody>
      </p:sp>
      <p:sp>
        <p:nvSpPr>
          <p:cNvPr id="67605" name="Text Box 93"/>
          <p:cNvSpPr txBox="1"/>
          <p:nvPr/>
        </p:nvSpPr>
        <p:spPr>
          <a:xfrm>
            <a:off x="3505200" y="4637088"/>
            <a:ext cx="762000" cy="466725"/>
          </a:xfrm>
          <a:prstGeom prst="rect">
            <a:avLst/>
          </a:prstGeom>
          <a:noFill/>
          <a:ln w="9525"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b="1" dirty="0">
                <a:solidFill>
                  <a:srgbClr val="FF3300"/>
                </a:solidFill>
                <a:latin typeface="Times New Roman" panose="02020603050405020304" pitchFamily="18" charset="0"/>
                <a:ea typeface="宋体" panose="02010600030101010101" pitchFamily="2" charset="-122"/>
              </a:rPr>
              <a:t>5</a:t>
            </a:r>
            <a:endParaRPr lang="en-US" altLang="zh-CN" b="1" dirty="0">
              <a:solidFill>
                <a:srgbClr val="FF3300"/>
              </a:solidFill>
              <a:latin typeface="Times New Roman" panose="02020603050405020304" pitchFamily="18" charset="0"/>
              <a:ea typeface="宋体" panose="02010600030101010101" pitchFamily="2" charset="-122"/>
            </a:endParaRPr>
          </a:p>
        </p:txBody>
      </p:sp>
      <p:sp>
        <p:nvSpPr>
          <p:cNvPr id="67606" name="Text Box 94"/>
          <p:cNvSpPr txBox="1"/>
          <p:nvPr/>
        </p:nvSpPr>
        <p:spPr>
          <a:xfrm>
            <a:off x="4267200" y="4637088"/>
            <a:ext cx="762000" cy="466725"/>
          </a:xfrm>
          <a:prstGeom prst="rect">
            <a:avLst/>
          </a:prstGeom>
          <a:solidFill>
            <a:srgbClr val="C6D9F1"/>
          </a:solidFill>
          <a:ln w="9525"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b="1" dirty="0">
                <a:solidFill>
                  <a:srgbClr val="FF3300"/>
                </a:solidFill>
                <a:latin typeface="Times New Roman" panose="02020603050405020304" pitchFamily="18" charset="0"/>
                <a:ea typeface="宋体" panose="02010600030101010101" pitchFamily="2" charset="-122"/>
              </a:rPr>
              <a:t>24</a:t>
            </a:r>
            <a:endParaRPr lang="en-US" altLang="zh-CN" b="1" dirty="0">
              <a:solidFill>
                <a:srgbClr val="FF3300"/>
              </a:solidFill>
              <a:latin typeface="Times New Roman" panose="02020603050405020304" pitchFamily="18" charset="0"/>
              <a:ea typeface="宋体" panose="02010600030101010101" pitchFamily="2" charset="-122"/>
            </a:endParaRPr>
          </a:p>
        </p:txBody>
      </p:sp>
      <p:sp>
        <p:nvSpPr>
          <p:cNvPr id="67607" name="Text Box 95"/>
          <p:cNvSpPr txBox="1"/>
          <p:nvPr/>
        </p:nvSpPr>
        <p:spPr>
          <a:xfrm>
            <a:off x="5029200" y="4637088"/>
            <a:ext cx="762000" cy="466725"/>
          </a:xfrm>
          <a:prstGeom prst="rect">
            <a:avLst/>
          </a:prstGeom>
          <a:solidFill>
            <a:srgbClr val="C6D9F1"/>
          </a:solidFill>
          <a:ln w="9525"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b="1" dirty="0">
                <a:solidFill>
                  <a:srgbClr val="FF3300"/>
                </a:solidFill>
                <a:latin typeface="Times New Roman" panose="02020603050405020304" pitchFamily="18" charset="0"/>
                <a:ea typeface="宋体" panose="02010600030101010101" pitchFamily="2" charset="-122"/>
              </a:rPr>
              <a:t>42</a:t>
            </a:r>
            <a:endParaRPr lang="en-US" altLang="zh-CN" b="1" dirty="0">
              <a:solidFill>
                <a:srgbClr val="FF3300"/>
              </a:solidFill>
              <a:latin typeface="Times New Roman" panose="02020603050405020304" pitchFamily="18" charset="0"/>
              <a:ea typeface="宋体" panose="02010600030101010101" pitchFamily="2" charset="-122"/>
            </a:endParaRPr>
          </a:p>
        </p:txBody>
      </p:sp>
      <p:sp>
        <p:nvSpPr>
          <p:cNvPr id="67608" name="Text Box 96"/>
          <p:cNvSpPr txBox="1"/>
          <p:nvPr/>
        </p:nvSpPr>
        <p:spPr>
          <a:xfrm>
            <a:off x="5791200" y="4637088"/>
            <a:ext cx="762000" cy="466725"/>
          </a:xfrm>
          <a:prstGeom prst="rect">
            <a:avLst/>
          </a:prstGeom>
          <a:solidFill>
            <a:srgbClr val="C6D9F1"/>
          </a:solidFill>
          <a:ln w="9525"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b="1" dirty="0">
                <a:solidFill>
                  <a:srgbClr val="FF3300"/>
                </a:solidFill>
                <a:latin typeface="Times New Roman" panose="02020603050405020304" pitchFamily="18" charset="0"/>
                <a:ea typeface="宋体" panose="02010600030101010101" pitchFamily="2" charset="-122"/>
              </a:rPr>
              <a:t>88</a:t>
            </a:r>
            <a:endParaRPr lang="en-US" altLang="zh-CN" b="1" dirty="0">
              <a:solidFill>
                <a:srgbClr val="FF3300"/>
              </a:solidFill>
              <a:latin typeface="Times New Roman" panose="02020603050405020304" pitchFamily="18" charset="0"/>
              <a:ea typeface="宋体" panose="02010600030101010101" pitchFamily="2" charset="-122"/>
            </a:endParaRPr>
          </a:p>
        </p:txBody>
      </p:sp>
      <p:sp>
        <p:nvSpPr>
          <p:cNvPr id="67609" name="Text Box 97"/>
          <p:cNvSpPr txBox="1"/>
          <p:nvPr/>
        </p:nvSpPr>
        <p:spPr>
          <a:xfrm>
            <a:off x="6553200" y="4637088"/>
            <a:ext cx="762000" cy="466725"/>
          </a:xfrm>
          <a:prstGeom prst="rect">
            <a:avLst/>
          </a:prstGeom>
          <a:solidFill>
            <a:srgbClr val="C6D9F1"/>
          </a:solidFill>
          <a:ln w="9525"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b="1" dirty="0">
                <a:solidFill>
                  <a:srgbClr val="FF3300"/>
                </a:solidFill>
                <a:latin typeface="Times New Roman" panose="02020603050405020304" pitchFamily="18" charset="0"/>
                <a:ea typeface="宋体" panose="02010600030101010101" pitchFamily="2" charset="-122"/>
              </a:rPr>
              <a:t>91</a:t>
            </a:r>
            <a:endParaRPr lang="en-US" altLang="zh-CN" b="1" dirty="0">
              <a:solidFill>
                <a:srgbClr val="FF3300"/>
              </a:solidFill>
              <a:latin typeface="Times New Roman" panose="02020603050405020304" pitchFamily="18" charset="0"/>
              <a:ea typeface="宋体" panose="02010600030101010101" pitchFamily="2" charset="-122"/>
            </a:endParaRPr>
          </a:p>
        </p:txBody>
      </p:sp>
      <p:sp>
        <p:nvSpPr>
          <p:cNvPr id="62490" name="Rectangle 2"/>
          <p:cNvSpPr txBox="1">
            <a:spLocks noChangeArrowheads="1"/>
          </p:cNvSpPr>
          <p:nvPr/>
        </p:nvSpPr>
        <p:spPr bwMode="auto">
          <a:xfrm>
            <a:off x="744538" y="260350"/>
            <a:ext cx="7643813" cy="574675"/>
          </a:xfrm>
          <a:prstGeom prst="rect">
            <a:avLst/>
          </a:prstGeom>
          <a:noFill/>
          <a:ln>
            <a:noFill/>
          </a:ln>
        </p:spPr>
        <p:txBody>
          <a:bodyPr anchor="ctr"/>
          <a:lstStyle>
            <a:lvl1pPr algn="l" eaLnBrk="0" hangingPunct="0">
              <a:spcBef>
                <a:spcPct val="10000"/>
              </a:spcBef>
              <a:buFont typeface="Wingdings" panose="05000000000000000000" pitchFamily="2" charset="2"/>
              <a:buChar char="l"/>
              <a:defRPr sz="2400">
                <a:solidFill>
                  <a:schemeClr val="tx1"/>
                </a:solidFill>
                <a:latin typeface="Calibri" panose="020F0502020204030204" pitchFamily="34" charset="0"/>
                <a:ea typeface="黑体" panose="02010609060101010101" pitchFamily="49" charset="-122"/>
              </a:defRPr>
            </a:lvl1pPr>
            <a:lvl2pPr marL="742950" indent="-285750" algn="l" eaLnBrk="0" hangingPunct="0">
              <a:spcBef>
                <a:spcPct val="10000"/>
              </a:spcBef>
              <a:buFont typeface="Wingdings" panose="05000000000000000000" pitchFamily="2" charset="2"/>
              <a:buChar char="Ø"/>
              <a:defRPr sz="24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1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gn="l" eaLnBrk="0" hangingPunct="0">
              <a:spcBef>
                <a:spcPct val="10000"/>
              </a:spcBef>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10000"/>
              </a:spcBef>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9pPr>
          </a:lstStyle>
          <a:p>
            <a:pPr marL="0" marR="0" lvl="0" indent="0" algn="l" defTabSz="914400" rtl="0" eaLnBrk="0" fontAlgn="base" latinLnBrk="0" hangingPunct="0">
              <a:lnSpc>
                <a:spcPct val="100000"/>
              </a:lnSpc>
              <a:buClrTx/>
              <a:buSzTx/>
              <a:buFontTx/>
              <a:buNone/>
              <a:defRPr/>
            </a:pPr>
            <a:r>
              <a:rPr lang="en-US" altLang="zh-CN" kern="0" noProof="0" dirty="0">
                <a:ln>
                  <a:noFill/>
                </a:ln>
                <a:effectLst>
                  <a:outerShdw blurRad="38100" dist="38100" dir="2700000" algn="tl">
                    <a:srgbClr val="C0C0C0"/>
                  </a:outerShdw>
                </a:effectLst>
                <a:uLnTx/>
                <a:uFillTx/>
                <a:latin typeface="+mj-lt"/>
                <a:ea typeface="+mj-ea"/>
                <a:cs typeface="+mj-cs"/>
                <a:sym typeface="+mn-ea"/>
              </a:rPr>
              <a:t>8.4 </a:t>
            </a:r>
            <a:r>
              <a:rPr lang="zh-CN" altLang="en-US" kern="0" noProof="0" dirty="0">
                <a:ln>
                  <a:noFill/>
                </a:ln>
                <a:effectLst>
                  <a:outerShdw blurRad="38100" dist="38100" dir="2700000" algn="tl">
                    <a:srgbClr val="C0C0C0"/>
                  </a:outerShdw>
                </a:effectLst>
                <a:uLnTx/>
                <a:uFillTx/>
                <a:latin typeface="+mj-lt"/>
                <a:ea typeface="+mj-ea"/>
                <a:cs typeface="+mj-cs"/>
                <a:sym typeface="+mn-ea"/>
              </a:rPr>
              <a:t>选择排序</a:t>
            </a:r>
            <a:r>
              <a:rPr lang="en-US" altLang="zh-CN" kern="0" noProof="0" dirty="0">
                <a:ln>
                  <a:noFill/>
                </a:ln>
                <a:effectLst>
                  <a:outerShdw blurRad="38100" dist="38100" dir="2700000" algn="tl">
                    <a:srgbClr val="C0C0C0"/>
                  </a:outerShdw>
                </a:effectLst>
                <a:uLnTx/>
                <a:uFillTx/>
                <a:latin typeface="+mj-lt"/>
                <a:ea typeface="+mj-ea"/>
                <a:cs typeface="+mj-cs"/>
                <a:sym typeface="+mn-ea"/>
              </a:rPr>
              <a:t>--</a:t>
            </a:r>
            <a:r>
              <a:rPr lang="zh-CN" altLang="en-US" sz="2000" kern="0" noProof="0" dirty="0">
                <a:ln>
                  <a:noFill/>
                </a:ln>
                <a:effectLst>
                  <a:outerShdw blurRad="38100" dist="38100" dir="2700000" algn="tl">
                    <a:srgbClr val="C0C0C0"/>
                  </a:outerShdw>
                </a:effectLst>
                <a:uLnTx/>
                <a:uFillTx/>
                <a:latin typeface="+mj-lt"/>
                <a:ea typeface="+mj-ea"/>
                <a:cs typeface="+mj-cs"/>
                <a:sym typeface="+mn-ea"/>
              </a:rPr>
              <a:t>堆排序</a:t>
            </a:r>
            <a:endParaRPr kumimoji="0" lang="zh-CN" altLang="en-US" sz="20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cs typeface="+mn-cs"/>
              <a:sym typeface="+mn-ea"/>
            </a:endParaRPr>
          </a:p>
        </p:txBody>
      </p:sp>
    </p:spTree>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ext Box 6"/>
          <p:cNvSpPr txBox="1"/>
          <p:nvPr/>
        </p:nvSpPr>
        <p:spPr>
          <a:xfrm>
            <a:off x="1752600" y="5708650"/>
            <a:ext cx="5257800" cy="457200"/>
          </a:xfrm>
          <a:prstGeom prst="rect">
            <a:avLst/>
          </a:prstGeom>
          <a:noFill/>
          <a:ln w="9525">
            <a:noFill/>
          </a:ln>
        </p:spPr>
        <p:txBody>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381000" lvl="0" indent="-381000" algn="ctr" eaLnBrk="1" hangingPunct="1">
              <a:lnSpc>
                <a:spcPct val="110000"/>
              </a:lnSpc>
              <a:spcBef>
                <a:spcPct val="15000"/>
              </a:spcBef>
              <a:buClr>
                <a:schemeClr val="accent2"/>
              </a:buClr>
              <a:buNone/>
            </a:pPr>
            <a:r>
              <a:rPr lang="zh-CN" altLang="en-US" dirty="0">
                <a:latin typeface="Arial" panose="020B0604020202020204" pitchFamily="34" charset="0"/>
              </a:rPr>
              <a:t>（</a:t>
            </a:r>
            <a:r>
              <a:rPr lang="en-US" altLang="zh-CN" dirty="0">
                <a:latin typeface="Arial" panose="020B0604020202020204" pitchFamily="34" charset="0"/>
              </a:rPr>
              <a:t>i</a:t>
            </a:r>
            <a:r>
              <a:rPr lang="zh-CN" altLang="en-US" dirty="0">
                <a:latin typeface="Arial" panose="020B0604020202020204" pitchFamily="34" charset="0"/>
              </a:rPr>
              <a:t>）重建的堆</a:t>
            </a:r>
            <a:r>
              <a:rPr lang="en-US" altLang="zh-CN" dirty="0">
                <a:latin typeface="Arial" panose="020B0604020202020204" pitchFamily="34" charset="0"/>
              </a:rPr>
              <a:t>R[1]</a:t>
            </a:r>
            <a:r>
              <a:rPr lang="zh-CN" altLang="en-US" dirty="0">
                <a:latin typeface="Arial" panose="020B0604020202020204" pitchFamily="34" charset="0"/>
              </a:rPr>
              <a:t>到</a:t>
            </a:r>
            <a:r>
              <a:rPr lang="en-US" altLang="zh-CN" dirty="0">
                <a:latin typeface="Arial" panose="020B0604020202020204" pitchFamily="34" charset="0"/>
              </a:rPr>
              <a:t>R[4]</a:t>
            </a:r>
            <a:endParaRPr lang="en-US" altLang="zh-CN" dirty="0">
              <a:latin typeface="Arial" panose="020B0604020202020204" pitchFamily="34" charset="0"/>
            </a:endParaRPr>
          </a:p>
        </p:txBody>
      </p:sp>
      <p:grpSp>
        <p:nvGrpSpPr>
          <p:cNvPr id="63491" name="组合 1"/>
          <p:cNvGrpSpPr/>
          <p:nvPr/>
        </p:nvGrpSpPr>
        <p:grpSpPr>
          <a:xfrm>
            <a:off x="1066800" y="1441450"/>
            <a:ext cx="6019800" cy="2667000"/>
            <a:chOff x="0" y="0"/>
            <a:chExt cx="6019800" cy="2667000"/>
          </a:xfrm>
        </p:grpSpPr>
        <p:sp>
          <p:nvSpPr>
            <p:cNvPr id="68630" name="Text Box 7"/>
            <p:cNvSpPr txBox="1"/>
            <p:nvPr/>
          </p:nvSpPr>
          <p:spPr>
            <a:xfrm>
              <a:off x="3124200" y="0"/>
              <a:ext cx="609600" cy="457200"/>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23</a:t>
              </a:r>
              <a:endParaRPr lang="en-US" altLang="zh-CN" b="1" dirty="0">
                <a:latin typeface="Times New Roman" panose="02020603050405020304" pitchFamily="18" charset="0"/>
                <a:ea typeface="宋体" panose="02010600030101010101" pitchFamily="2" charset="-122"/>
              </a:endParaRPr>
            </a:p>
          </p:txBody>
        </p:sp>
        <p:sp>
          <p:nvSpPr>
            <p:cNvPr id="68631" name="Text Box 8"/>
            <p:cNvSpPr txBox="1"/>
            <p:nvPr/>
          </p:nvSpPr>
          <p:spPr>
            <a:xfrm>
              <a:off x="1752600" y="762000"/>
              <a:ext cx="609600" cy="457200"/>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13</a:t>
              </a:r>
              <a:endParaRPr lang="en-US" altLang="zh-CN" b="1" dirty="0">
                <a:latin typeface="Times New Roman" panose="02020603050405020304" pitchFamily="18" charset="0"/>
                <a:ea typeface="宋体" panose="02010600030101010101" pitchFamily="2" charset="-122"/>
              </a:endParaRPr>
            </a:p>
          </p:txBody>
        </p:sp>
        <p:sp>
          <p:nvSpPr>
            <p:cNvPr id="68632" name="Text Box 9"/>
            <p:cNvSpPr txBox="1"/>
            <p:nvPr/>
          </p:nvSpPr>
          <p:spPr>
            <a:xfrm>
              <a:off x="4572000" y="762000"/>
              <a:ext cx="609600" cy="457200"/>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16</a:t>
              </a:r>
              <a:endParaRPr lang="en-US" altLang="zh-CN" b="1" dirty="0">
                <a:latin typeface="Times New Roman" panose="02020603050405020304" pitchFamily="18" charset="0"/>
                <a:ea typeface="宋体" panose="02010600030101010101" pitchFamily="2" charset="-122"/>
              </a:endParaRPr>
            </a:p>
          </p:txBody>
        </p:sp>
        <p:sp>
          <p:nvSpPr>
            <p:cNvPr id="68633" name="Text Box 10"/>
            <p:cNvSpPr txBox="1"/>
            <p:nvPr/>
          </p:nvSpPr>
          <p:spPr>
            <a:xfrm>
              <a:off x="914400" y="1447800"/>
              <a:ext cx="609600" cy="457200"/>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5</a:t>
              </a:r>
              <a:endParaRPr lang="en-US" altLang="zh-CN" b="1" dirty="0">
                <a:latin typeface="Times New Roman" panose="02020603050405020304" pitchFamily="18" charset="0"/>
                <a:ea typeface="宋体" panose="02010600030101010101" pitchFamily="2" charset="-122"/>
              </a:endParaRPr>
            </a:p>
          </p:txBody>
        </p:sp>
        <p:sp>
          <p:nvSpPr>
            <p:cNvPr id="68634" name="Text Box 11"/>
            <p:cNvSpPr txBox="1"/>
            <p:nvPr/>
          </p:nvSpPr>
          <p:spPr>
            <a:xfrm>
              <a:off x="2438400" y="1447800"/>
              <a:ext cx="609600" cy="457200"/>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b="1" dirty="0">
                  <a:solidFill>
                    <a:srgbClr val="0000FF"/>
                  </a:solidFill>
                  <a:latin typeface="Times New Roman" panose="02020603050405020304" pitchFamily="18" charset="0"/>
                  <a:ea typeface="宋体" panose="02010600030101010101" pitchFamily="2" charset="-122"/>
                </a:rPr>
                <a:t>24</a:t>
              </a:r>
              <a:endParaRPr lang="en-US" altLang="zh-CN" b="1" dirty="0">
                <a:solidFill>
                  <a:srgbClr val="0000FF"/>
                </a:solidFill>
                <a:latin typeface="Times New Roman" panose="02020603050405020304" pitchFamily="18" charset="0"/>
                <a:ea typeface="宋体" panose="02010600030101010101" pitchFamily="2" charset="-122"/>
              </a:endParaRPr>
            </a:p>
          </p:txBody>
        </p:sp>
        <p:sp>
          <p:nvSpPr>
            <p:cNvPr id="68635" name="Text Box 12"/>
            <p:cNvSpPr txBox="1"/>
            <p:nvPr/>
          </p:nvSpPr>
          <p:spPr>
            <a:xfrm>
              <a:off x="3733800" y="1447800"/>
              <a:ext cx="609600" cy="457200"/>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b="1" dirty="0">
                  <a:solidFill>
                    <a:srgbClr val="0000FF"/>
                  </a:solidFill>
                  <a:latin typeface="Times New Roman" panose="02020603050405020304" pitchFamily="18" charset="0"/>
                  <a:ea typeface="宋体" panose="02010600030101010101" pitchFamily="2" charset="-122"/>
                </a:rPr>
                <a:t>42</a:t>
              </a:r>
              <a:endParaRPr lang="en-US" altLang="zh-CN" b="1" dirty="0">
                <a:solidFill>
                  <a:srgbClr val="0000FF"/>
                </a:solidFill>
                <a:latin typeface="Times New Roman" panose="02020603050405020304" pitchFamily="18" charset="0"/>
                <a:ea typeface="宋体" panose="02010600030101010101" pitchFamily="2" charset="-122"/>
              </a:endParaRPr>
            </a:p>
          </p:txBody>
        </p:sp>
        <p:sp>
          <p:nvSpPr>
            <p:cNvPr id="68636" name="Text Box 13"/>
            <p:cNvSpPr txBox="1"/>
            <p:nvPr/>
          </p:nvSpPr>
          <p:spPr>
            <a:xfrm>
              <a:off x="5410200" y="1447800"/>
              <a:ext cx="609600" cy="457200"/>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b="1" dirty="0">
                  <a:solidFill>
                    <a:srgbClr val="0000FF"/>
                  </a:solidFill>
                  <a:latin typeface="Times New Roman" panose="02020603050405020304" pitchFamily="18" charset="0"/>
                  <a:ea typeface="宋体" panose="02010600030101010101" pitchFamily="2" charset="-122"/>
                </a:rPr>
                <a:t>88</a:t>
              </a:r>
              <a:endParaRPr lang="en-US" altLang="zh-CN" b="1" dirty="0">
                <a:solidFill>
                  <a:srgbClr val="0000FF"/>
                </a:solidFill>
                <a:latin typeface="Times New Roman" panose="02020603050405020304" pitchFamily="18" charset="0"/>
                <a:ea typeface="宋体" panose="02010600030101010101" pitchFamily="2" charset="-122"/>
              </a:endParaRPr>
            </a:p>
          </p:txBody>
        </p:sp>
        <p:sp>
          <p:nvSpPr>
            <p:cNvPr id="68637" name="Text Box 14"/>
            <p:cNvSpPr txBox="1"/>
            <p:nvPr/>
          </p:nvSpPr>
          <p:spPr>
            <a:xfrm>
              <a:off x="0" y="2209800"/>
              <a:ext cx="609600" cy="457200"/>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b="1" dirty="0">
                  <a:solidFill>
                    <a:srgbClr val="0000FF"/>
                  </a:solidFill>
                  <a:latin typeface="Times New Roman" panose="02020603050405020304" pitchFamily="18" charset="0"/>
                  <a:ea typeface="宋体" panose="02010600030101010101" pitchFamily="2" charset="-122"/>
                </a:rPr>
                <a:t>91</a:t>
              </a:r>
              <a:endParaRPr lang="en-US" altLang="zh-CN" b="1" dirty="0">
                <a:solidFill>
                  <a:srgbClr val="0000FF"/>
                </a:solidFill>
                <a:latin typeface="Times New Roman" panose="02020603050405020304" pitchFamily="18" charset="0"/>
                <a:ea typeface="宋体" panose="02010600030101010101" pitchFamily="2" charset="-122"/>
              </a:endParaRPr>
            </a:p>
          </p:txBody>
        </p:sp>
        <p:sp>
          <p:nvSpPr>
            <p:cNvPr id="68638" name="Line 15"/>
            <p:cNvSpPr/>
            <p:nvPr/>
          </p:nvSpPr>
          <p:spPr>
            <a:xfrm flipH="1">
              <a:off x="2133600" y="381000"/>
              <a:ext cx="1066800" cy="457200"/>
            </a:xfrm>
            <a:prstGeom prst="line">
              <a:avLst/>
            </a:prstGeom>
            <a:ln w="9525" cap="flat" cmpd="sng">
              <a:solidFill>
                <a:schemeClr val="tx1"/>
              </a:solidFill>
              <a:prstDash val="solid"/>
              <a:headEnd type="none" w="med" len="med"/>
              <a:tailEnd type="none" w="med" len="med"/>
            </a:ln>
          </p:spPr>
        </p:sp>
        <p:sp>
          <p:nvSpPr>
            <p:cNvPr id="68639" name="Line 16"/>
            <p:cNvSpPr/>
            <p:nvPr/>
          </p:nvSpPr>
          <p:spPr>
            <a:xfrm>
              <a:off x="3581400" y="381000"/>
              <a:ext cx="1066800" cy="457200"/>
            </a:xfrm>
            <a:prstGeom prst="line">
              <a:avLst/>
            </a:prstGeom>
            <a:ln w="9525" cap="flat" cmpd="sng">
              <a:solidFill>
                <a:schemeClr val="tx1"/>
              </a:solidFill>
              <a:prstDash val="solid"/>
              <a:headEnd type="none" w="med" len="med"/>
              <a:tailEnd type="none" w="med" len="med"/>
            </a:ln>
          </p:spPr>
        </p:sp>
        <p:sp>
          <p:nvSpPr>
            <p:cNvPr id="68640" name="Line 17"/>
            <p:cNvSpPr/>
            <p:nvPr/>
          </p:nvSpPr>
          <p:spPr>
            <a:xfrm flipH="1">
              <a:off x="1219200" y="1143000"/>
              <a:ext cx="533400" cy="381000"/>
            </a:xfrm>
            <a:prstGeom prst="line">
              <a:avLst/>
            </a:prstGeom>
            <a:ln w="9525" cap="flat" cmpd="sng">
              <a:solidFill>
                <a:schemeClr val="tx1"/>
              </a:solidFill>
              <a:prstDash val="solid"/>
              <a:headEnd type="none" w="med" len="med"/>
              <a:tailEnd type="none" w="med" len="med"/>
            </a:ln>
          </p:spPr>
        </p:sp>
        <p:sp>
          <p:nvSpPr>
            <p:cNvPr id="68641" name="Line 18"/>
            <p:cNvSpPr/>
            <p:nvPr/>
          </p:nvSpPr>
          <p:spPr>
            <a:xfrm>
              <a:off x="2209800" y="1143000"/>
              <a:ext cx="457200" cy="381000"/>
            </a:xfrm>
            <a:prstGeom prst="line">
              <a:avLst/>
            </a:prstGeom>
            <a:ln w="9525" cap="flat" cmpd="sng">
              <a:solidFill>
                <a:schemeClr val="tx1"/>
              </a:solidFill>
              <a:prstDash val="dash"/>
              <a:headEnd type="none" w="med" len="med"/>
              <a:tailEnd type="none" w="med" len="med"/>
            </a:ln>
          </p:spPr>
        </p:sp>
        <p:sp>
          <p:nvSpPr>
            <p:cNvPr id="68642" name="Line 19"/>
            <p:cNvSpPr/>
            <p:nvPr/>
          </p:nvSpPr>
          <p:spPr>
            <a:xfrm flipH="1">
              <a:off x="4191000" y="1143000"/>
              <a:ext cx="533400" cy="381000"/>
            </a:xfrm>
            <a:prstGeom prst="line">
              <a:avLst/>
            </a:prstGeom>
            <a:ln w="9525" cap="flat" cmpd="sng">
              <a:solidFill>
                <a:schemeClr val="tx1"/>
              </a:solidFill>
              <a:prstDash val="dash"/>
              <a:headEnd type="none" w="med" len="med"/>
              <a:tailEnd type="none" w="med" len="med"/>
            </a:ln>
          </p:spPr>
        </p:sp>
        <p:sp>
          <p:nvSpPr>
            <p:cNvPr id="68643" name="Line 20"/>
            <p:cNvSpPr/>
            <p:nvPr/>
          </p:nvSpPr>
          <p:spPr>
            <a:xfrm>
              <a:off x="5029200" y="1143000"/>
              <a:ext cx="457200" cy="381000"/>
            </a:xfrm>
            <a:prstGeom prst="line">
              <a:avLst/>
            </a:prstGeom>
            <a:ln w="9525" cap="flat" cmpd="sng">
              <a:solidFill>
                <a:schemeClr val="tx1"/>
              </a:solidFill>
              <a:prstDash val="dash"/>
              <a:headEnd type="none" w="med" len="med"/>
              <a:tailEnd type="none" w="med" len="med"/>
            </a:ln>
          </p:spPr>
        </p:sp>
        <p:sp>
          <p:nvSpPr>
            <p:cNvPr id="68644" name="Line 21"/>
            <p:cNvSpPr/>
            <p:nvPr/>
          </p:nvSpPr>
          <p:spPr>
            <a:xfrm flipH="1">
              <a:off x="381000" y="1828800"/>
              <a:ext cx="609600" cy="457200"/>
            </a:xfrm>
            <a:prstGeom prst="line">
              <a:avLst/>
            </a:prstGeom>
            <a:ln w="9525" cap="flat" cmpd="sng">
              <a:solidFill>
                <a:schemeClr val="tx1"/>
              </a:solidFill>
              <a:prstDash val="dash"/>
              <a:headEnd type="none" w="med" len="med"/>
              <a:tailEnd type="none" w="med" len="med"/>
            </a:ln>
          </p:spPr>
        </p:sp>
      </p:grpSp>
      <p:sp>
        <p:nvSpPr>
          <p:cNvPr id="63507" name="Text Box 22"/>
          <p:cNvSpPr txBox="1"/>
          <p:nvPr/>
        </p:nvSpPr>
        <p:spPr>
          <a:xfrm>
            <a:off x="1219200" y="4565650"/>
            <a:ext cx="762000" cy="466725"/>
          </a:xfrm>
          <a:prstGeom prst="rect">
            <a:avLst/>
          </a:prstGeom>
          <a:noFill/>
          <a:ln w="9525"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b="1" dirty="0">
                <a:solidFill>
                  <a:srgbClr val="FF3300"/>
                </a:solidFill>
                <a:latin typeface="Times New Roman" panose="02020603050405020304" pitchFamily="18" charset="0"/>
                <a:ea typeface="宋体" panose="02010600030101010101" pitchFamily="2" charset="-122"/>
              </a:rPr>
              <a:t>23</a:t>
            </a:r>
            <a:endParaRPr lang="en-US" altLang="zh-CN" b="1" dirty="0">
              <a:solidFill>
                <a:srgbClr val="FF3300"/>
              </a:solidFill>
              <a:latin typeface="Times New Roman" panose="02020603050405020304" pitchFamily="18" charset="0"/>
              <a:ea typeface="宋体" panose="02010600030101010101" pitchFamily="2" charset="-122"/>
            </a:endParaRPr>
          </a:p>
        </p:txBody>
      </p:sp>
      <p:sp>
        <p:nvSpPr>
          <p:cNvPr id="63508" name="Text Box 23"/>
          <p:cNvSpPr txBox="1"/>
          <p:nvPr/>
        </p:nvSpPr>
        <p:spPr>
          <a:xfrm>
            <a:off x="1981200" y="4565650"/>
            <a:ext cx="762000" cy="466725"/>
          </a:xfrm>
          <a:prstGeom prst="rect">
            <a:avLst/>
          </a:prstGeom>
          <a:noFill/>
          <a:ln w="9525"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b="1" dirty="0">
                <a:solidFill>
                  <a:srgbClr val="FF3300"/>
                </a:solidFill>
                <a:latin typeface="Times New Roman" panose="02020603050405020304" pitchFamily="18" charset="0"/>
                <a:ea typeface="宋体" panose="02010600030101010101" pitchFamily="2" charset="-122"/>
              </a:rPr>
              <a:t>13</a:t>
            </a:r>
            <a:endParaRPr lang="en-US" altLang="zh-CN" b="1" dirty="0">
              <a:solidFill>
                <a:srgbClr val="FF3300"/>
              </a:solidFill>
              <a:latin typeface="Times New Roman" panose="02020603050405020304" pitchFamily="18" charset="0"/>
              <a:ea typeface="宋体" panose="02010600030101010101" pitchFamily="2" charset="-122"/>
            </a:endParaRPr>
          </a:p>
        </p:txBody>
      </p:sp>
      <p:sp>
        <p:nvSpPr>
          <p:cNvPr id="63509" name="Text Box 24"/>
          <p:cNvSpPr txBox="1"/>
          <p:nvPr/>
        </p:nvSpPr>
        <p:spPr>
          <a:xfrm>
            <a:off x="2743200" y="4565650"/>
            <a:ext cx="762000" cy="466725"/>
          </a:xfrm>
          <a:prstGeom prst="rect">
            <a:avLst/>
          </a:prstGeom>
          <a:noFill/>
          <a:ln w="9525"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b="1" dirty="0">
                <a:solidFill>
                  <a:srgbClr val="FF3300"/>
                </a:solidFill>
                <a:latin typeface="Times New Roman" panose="02020603050405020304" pitchFamily="18" charset="0"/>
                <a:ea typeface="宋体" panose="02010600030101010101" pitchFamily="2" charset="-122"/>
              </a:rPr>
              <a:t>16</a:t>
            </a:r>
            <a:endParaRPr lang="en-US" altLang="zh-CN" b="1" dirty="0">
              <a:solidFill>
                <a:srgbClr val="FF3300"/>
              </a:solidFill>
              <a:latin typeface="Times New Roman" panose="02020603050405020304" pitchFamily="18" charset="0"/>
              <a:ea typeface="宋体" panose="02010600030101010101" pitchFamily="2" charset="-122"/>
            </a:endParaRPr>
          </a:p>
        </p:txBody>
      </p:sp>
      <p:sp>
        <p:nvSpPr>
          <p:cNvPr id="63510" name="Text Box 25"/>
          <p:cNvSpPr txBox="1"/>
          <p:nvPr/>
        </p:nvSpPr>
        <p:spPr>
          <a:xfrm>
            <a:off x="3505200" y="4565650"/>
            <a:ext cx="762000" cy="466725"/>
          </a:xfrm>
          <a:prstGeom prst="rect">
            <a:avLst/>
          </a:prstGeom>
          <a:noFill/>
          <a:ln w="9525"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b="1" dirty="0">
                <a:solidFill>
                  <a:srgbClr val="FF3300"/>
                </a:solidFill>
                <a:latin typeface="Times New Roman" panose="02020603050405020304" pitchFamily="18" charset="0"/>
                <a:ea typeface="宋体" panose="02010600030101010101" pitchFamily="2" charset="-122"/>
              </a:rPr>
              <a:t>5</a:t>
            </a:r>
            <a:endParaRPr lang="en-US" altLang="zh-CN" b="1" dirty="0">
              <a:solidFill>
                <a:srgbClr val="FF3300"/>
              </a:solidFill>
              <a:latin typeface="Times New Roman" panose="02020603050405020304" pitchFamily="18" charset="0"/>
              <a:ea typeface="宋体" panose="02010600030101010101" pitchFamily="2" charset="-122"/>
            </a:endParaRPr>
          </a:p>
        </p:txBody>
      </p:sp>
      <p:sp>
        <p:nvSpPr>
          <p:cNvPr id="63511" name="Text Box 26"/>
          <p:cNvSpPr txBox="1"/>
          <p:nvPr/>
        </p:nvSpPr>
        <p:spPr>
          <a:xfrm>
            <a:off x="4267200" y="4565650"/>
            <a:ext cx="762000" cy="466725"/>
          </a:xfrm>
          <a:prstGeom prst="rect">
            <a:avLst/>
          </a:prstGeom>
          <a:solidFill>
            <a:srgbClr val="C6D9F1"/>
          </a:solidFill>
          <a:ln w="9525"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b="1" dirty="0">
                <a:solidFill>
                  <a:srgbClr val="FF3300"/>
                </a:solidFill>
                <a:latin typeface="Times New Roman" panose="02020603050405020304" pitchFamily="18" charset="0"/>
                <a:ea typeface="宋体" panose="02010600030101010101" pitchFamily="2" charset="-122"/>
              </a:rPr>
              <a:t>24</a:t>
            </a:r>
            <a:endParaRPr lang="en-US" altLang="zh-CN" b="1" dirty="0">
              <a:solidFill>
                <a:srgbClr val="FF3300"/>
              </a:solidFill>
              <a:latin typeface="Times New Roman" panose="02020603050405020304" pitchFamily="18" charset="0"/>
              <a:ea typeface="宋体" panose="02010600030101010101" pitchFamily="2" charset="-122"/>
            </a:endParaRPr>
          </a:p>
        </p:txBody>
      </p:sp>
      <p:sp>
        <p:nvSpPr>
          <p:cNvPr id="63512" name="Text Box 27"/>
          <p:cNvSpPr txBox="1"/>
          <p:nvPr/>
        </p:nvSpPr>
        <p:spPr>
          <a:xfrm>
            <a:off x="5029200" y="4565650"/>
            <a:ext cx="762000" cy="466725"/>
          </a:xfrm>
          <a:prstGeom prst="rect">
            <a:avLst/>
          </a:prstGeom>
          <a:solidFill>
            <a:srgbClr val="C6D9F1"/>
          </a:solidFill>
          <a:ln w="9525"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b="1" dirty="0">
                <a:solidFill>
                  <a:srgbClr val="FF3300"/>
                </a:solidFill>
                <a:latin typeface="Times New Roman" panose="02020603050405020304" pitchFamily="18" charset="0"/>
                <a:ea typeface="宋体" panose="02010600030101010101" pitchFamily="2" charset="-122"/>
              </a:rPr>
              <a:t>42</a:t>
            </a:r>
            <a:endParaRPr lang="en-US" altLang="zh-CN" b="1" dirty="0">
              <a:solidFill>
                <a:srgbClr val="FF3300"/>
              </a:solidFill>
              <a:latin typeface="Times New Roman" panose="02020603050405020304" pitchFamily="18" charset="0"/>
              <a:ea typeface="宋体" panose="02010600030101010101" pitchFamily="2" charset="-122"/>
            </a:endParaRPr>
          </a:p>
        </p:txBody>
      </p:sp>
      <p:sp>
        <p:nvSpPr>
          <p:cNvPr id="63513" name="Text Box 28"/>
          <p:cNvSpPr txBox="1"/>
          <p:nvPr/>
        </p:nvSpPr>
        <p:spPr>
          <a:xfrm>
            <a:off x="5791200" y="4565650"/>
            <a:ext cx="762000" cy="466725"/>
          </a:xfrm>
          <a:prstGeom prst="rect">
            <a:avLst/>
          </a:prstGeom>
          <a:solidFill>
            <a:srgbClr val="C6D9F1"/>
          </a:solidFill>
          <a:ln w="9525"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b="1" dirty="0">
                <a:solidFill>
                  <a:srgbClr val="FF3300"/>
                </a:solidFill>
                <a:latin typeface="Times New Roman" panose="02020603050405020304" pitchFamily="18" charset="0"/>
                <a:ea typeface="宋体" panose="02010600030101010101" pitchFamily="2" charset="-122"/>
              </a:rPr>
              <a:t>88</a:t>
            </a:r>
            <a:endParaRPr lang="en-US" altLang="zh-CN" b="1" dirty="0">
              <a:solidFill>
                <a:srgbClr val="FF3300"/>
              </a:solidFill>
              <a:latin typeface="Times New Roman" panose="02020603050405020304" pitchFamily="18" charset="0"/>
              <a:ea typeface="宋体" panose="02010600030101010101" pitchFamily="2" charset="-122"/>
            </a:endParaRPr>
          </a:p>
        </p:txBody>
      </p:sp>
      <p:sp>
        <p:nvSpPr>
          <p:cNvPr id="63514" name="Text Box 29"/>
          <p:cNvSpPr txBox="1"/>
          <p:nvPr/>
        </p:nvSpPr>
        <p:spPr>
          <a:xfrm>
            <a:off x="6553200" y="4565650"/>
            <a:ext cx="762000" cy="466725"/>
          </a:xfrm>
          <a:prstGeom prst="rect">
            <a:avLst/>
          </a:prstGeom>
          <a:solidFill>
            <a:srgbClr val="C6D9F1"/>
          </a:solidFill>
          <a:ln w="9525"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b="1" dirty="0">
                <a:solidFill>
                  <a:srgbClr val="FF3300"/>
                </a:solidFill>
                <a:latin typeface="Times New Roman" panose="02020603050405020304" pitchFamily="18" charset="0"/>
                <a:ea typeface="宋体" panose="02010600030101010101" pitchFamily="2" charset="-122"/>
              </a:rPr>
              <a:t>91</a:t>
            </a:r>
            <a:endParaRPr lang="en-US" altLang="zh-CN" b="1" dirty="0">
              <a:solidFill>
                <a:srgbClr val="FF3300"/>
              </a:solidFill>
              <a:latin typeface="Times New Roman" panose="02020603050405020304" pitchFamily="18" charset="0"/>
              <a:ea typeface="宋体" panose="02010600030101010101" pitchFamily="2" charset="-122"/>
            </a:endParaRPr>
          </a:p>
        </p:txBody>
      </p:sp>
      <p:sp>
        <p:nvSpPr>
          <p:cNvPr id="63515" name="Freeform 30"/>
          <p:cNvSpPr/>
          <p:nvPr/>
        </p:nvSpPr>
        <p:spPr>
          <a:xfrm>
            <a:off x="2195513" y="1700213"/>
            <a:ext cx="2073275" cy="1184275"/>
          </a:xfrm>
          <a:custGeom>
            <a:avLst/>
            <a:gdLst/>
            <a:ahLst/>
            <a:cxnLst>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0"/>
              </a:cxn>
            </a:cxnLst>
            <a:rect l="0" t="0" r="0" b="0"/>
            <a:pathLst>
              <a:path w="1056" h="624">
                <a:moveTo>
                  <a:pt x="0" y="624"/>
                </a:moveTo>
                <a:cubicBezTo>
                  <a:pt x="12" y="556"/>
                  <a:pt x="24" y="488"/>
                  <a:pt x="48" y="432"/>
                </a:cubicBezTo>
                <a:cubicBezTo>
                  <a:pt x="72" y="376"/>
                  <a:pt x="112" y="328"/>
                  <a:pt x="144" y="288"/>
                </a:cubicBezTo>
                <a:cubicBezTo>
                  <a:pt x="176" y="248"/>
                  <a:pt x="192" y="224"/>
                  <a:pt x="240" y="192"/>
                </a:cubicBezTo>
                <a:cubicBezTo>
                  <a:pt x="288" y="160"/>
                  <a:pt x="368" y="120"/>
                  <a:pt x="432" y="96"/>
                </a:cubicBezTo>
                <a:cubicBezTo>
                  <a:pt x="496" y="72"/>
                  <a:pt x="520" y="64"/>
                  <a:pt x="624" y="48"/>
                </a:cubicBezTo>
                <a:cubicBezTo>
                  <a:pt x="728" y="32"/>
                  <a:pt x="892" y="16"/>
                  <a:pt x="1056" y="0"/>
                </a:cubicBezTo>
              </a:path>
            </a:pathLst>
          </a:custGeom>
          <a:noFill/>
          <a:ln w="9525" cap="flat" cmpd="sng">
            <a:solidFill>
              <a:srgbClr val="FF3300">
                <a:alpha val="100000"/>
              </a:srgbClr>
            </a:solidFill>
            <a:prstDash val="solid"/>
            <a:bevel/>
            <a:headEnd type="triangle" w="med" len="med"/>
            <a:tailEnd type="triangle" w="med" len="med"/>
          </a:ln>
        </p:spPr>
        <p:txBody>
          <a:bodyPr/>
          <a:lstStyle/>
          <a:p>
            <a:endParaRPr lang="zh-CN" altLang="en-US"/>
          </a:p>
        </p:txBody>
      </p:sp>
      <p:sp>
        <p:nvSpPr>
          <p:cNvPr id="63516" name="Rectangle 2"/>
          <p:cNvSpPr txBox="1">
            <a:spLocks noChangeArrowheads="1"/>
          </p:cNvSpPr>
          <p:nvPr/>
        </p:nvSpPr>
        <p:spPr bwMode="auto">
          <a:xfrm>
            <a:off x="744538" y="260350"/>
            <a:ext cx="7643813" cy="574675"/>
          </a:xfrm>
          <a:prstGeom prst="rect">
            <a:avLst/>
          </a:prstGeom>
          <a:noFill/>
          <a:ln>
            <a:noFill/>
          </a:ln>
        </p:spPr>
        <p:txBody>
          <a:bodyPr anchor="ctr"/>
          <a:lstStyle>
            <a:lvl1pPr algn="l" eaLnBrk="0" hangingPunct="0">
              <a:spcBef>
                <a:spcPct val="10000"/>
              </a:spcBef>
              <a:buFont typeface="Wingdings" panose="05000000000000000000" pitchFamily="2" charset="2"/>
              <a:buChar char="l"/>
              <a:defRPr sz="2400">
                <a:solidFill>
                  <a:schemeClr val="tx1"/>
                </a:solidFill>
                <a:latin typeface="Calibri" panose="020F0502020204030204" pitchFamily="34" charset="0"/>
                <a:ea typeface="黑体" panose="02010609060101010101" pitchFamily="49" charset="-122"/>
              </a:defRPr>
            </a:lvl1pPr>
            <a:lvl2pPr marL="742950" indent="-285750" algn="l" eaLnBrk="0" hangingPunct="0">
              <a:spcBef>
                <a:spcPct val="10000"/>
              </a:spcBef>
              <a:buFont typeface="Wingdings" panose="05000000000000000000" pitchFamily="2" charset="2"/>
              <a:buChar char="Ø"/>
              <a:defRPr sz="24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1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gn="l" eaLnBrk="0" hangingPunct="0">
              <a:spcBef>
                <a:spcPct val="10000"/>
              </a:spcBef>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10000"/>
              </a:spcBef>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9pPr>
          </a:lstStyle>
          <a:p>
            <a:pPr marL="0" marR="0" lvl="0" indent="0" algn="l" defTabSz="914400" rtl="0" eaLnBrk="0" fontAlgn="base" latinLnBrk="0" hangingPunct="0">
              <a:lnSpc>
                <a:spcPct val="100000"/>
              </a:lnSpc>
              <a:buClrTx/>
              <a:buSzTx/>
              <a:buFontTx/>
              <a:buNone/>
              <a:defRPr/>
            </a:pPr>
            <a:r>
              <a:rPr lang="en-US" altLang="zh-CN" kern="0" noProof="0" dirty="0">
                <a:ln>
                  <a:noFill/>
                </a:ln>
                <a:effectLst>
                  <a:outerShdw blurRad="38100" dist="38100" dir="2700000" algn="tl">
                    <a:srgbClr val="C0C0C0"/>
                  </a:outerShdw>
                </a:effectLst>
                <a:uLnTx/>
                <a:uFillTx/>
                <a:latin typeface="+mj-lt"/>
                <a:ea typeface="+mj-ea"/>
                <a:cs typeface="+mj-cs"/>
                <a:sym typeface="+mn-ea"/>
              </a:rPr>
              <a:t>8.4 </a:t>
            </a:r>
            <a:r>
              <a:rPr lang="zh-CN" altLang="en-US" kern="0" noProof="0" dirty="0">
                <a:ln>
                  <a:noFill/>
                </a:ln>
                <a:effectLst>
                  <a:outerShdw blurRad="38100" dist="38100" dir="2700000" algn="tl">
                    <a:srgbClr val="C0C0C0"/>
                  </a:outerShdw>
                </a:effectLst>
                <a:uLnTx/>
                <a:uFillTx/>
                <a:latin typeface="+mj-lt"/>
                <a:ea typeface="+mj-ea"/>
                <a:cs typeface="+mj-cs"/>
                <a:sym typeface="+mn-ea"/>
              </a:rPr>
              <a:t>选择排序</a:t>
            </a:r>
            <a:r>
              <a:rPr lang="en-US" altLang="zh-CN" kern="0" noProof="0" dirty="0">
                <a:ln>
                  <a:noFill/>
                </a:ln>
                <a:effectLst>
                  <a:outerShdw blurRad="38100" dist="38100" dir="2700000" algn="tl">
                    <a:srgbClr val="C0C0C0"/>
                  </a:outerShdw>
                </a:effectLst>
                <a:uLnTx/>
                <a:uFillTx/>
                <a:latin typeface="+mj-lt"/>
                <a:ea typeface="+mj-ea"/>
                <a:cs typeface="+mj-cs"/>
                <a:sym typeface="+mn-ea"/>
              </a:rPr>
              <a:t>--</a:t>
            </a:r>
            <a:r>
              <a:rPr lang="zh-CN" altLang="en-US" sz="2000" kern="0" noProof="0" dirty="0">
                <a:ln>
                  <a:noFill/>
                </a:ln>
                <a:effectLst>
                  <a:outerShdw blurRad="38100" dist="38100" dir="2700000" algn="tl">
                    <a:srgbClr val="C0C0C0"/>
                  </a:outerShdw>
                </a:effectLst>
                <a:uLnTx/>
                <a:uFillTx/>
                <a:latin typeface="+mj-lt"/>
                <a:ea typeface="+mj-ea"/>
                <a:cs typeface="+mj-cs"/>
                <a:sym typeface="+mn-ea"/>
              </a:rPr>
              <a:t>堆排序</a:t>
            </a:r>
            <a:endParaRPr kumimoji="0" lang="zh-CN" altLang="en-US" sz="20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cs typeface="+mn-cs"/>
              <a:sym typeface="+mn-ea"/>
            </a:endParaRPr>
          </a:p>
        </p:txBody>
      </p:sp>
      <p:grpSp>
        <p:nvGrpSpPr>
          <p:cNvPr id="68622" name="组合 28"/>
          <p:cNvGrpSpPr/>
          <p:nvPr/>
        </p:nvGrpSpPr>
        <p:grpSpPr>
          <a:xfrm>
            <a:off x="107950" y="1125538"/>
            <a:ext cx="2586038" cy="1447800"/>
            <a:chOff x="0" y="0"/>
            <a:chExt cx="4388019" cy="1847910"/>
          </a:xfrm>
        </p:grpSpPr>
        <p:sp>
          <p:nvSpPr>
            <p:cNvPr id="68623" name="Text Box 75"/>
            <p:cNvSpPr txBox="1"/>
            <p:nvPr/>
          </p:nvSpPr>
          <p:spPr>
            <a:xfrm>
              <a:off x="2067683" y="0"/>
              <a:ext cx="990599" cy="510683"/>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sz="2000" b="1" dirty="0">
                  <a:latin typeface="Times New Roman" panose="02020603050405020304" pitchFamily="18" charset="0"/>
                  <a:ea typeface="宋体" panose="02010600030101010101" pitchFamily="2" charset="-122"/>
                </a:rPr>
                <a:t>13</a:t>
              </a:r>
              <a:endParaRPr lang="en-US" altLang="zh-CN" sz="2000" b="1" dirty="0">
                <a:latin typeface="Times New Roman" panose="02020603050405020304" pitchFamily="18" charset="0"/>
                <a:ea typeface="宋体" panose="02010600030101010101" pitchFamily="2" charset="-122"/>
              </a:endParaRPr>
            </a:p>
          </p:txBody>
        </p:sp>
        <p:sp>
          <p:nvSpPr>
            <p:cNvPr id="68624" name="Text Box 76"/>
            <p:cNvSpPr txBox="1"/>
            <p:nvPr/>
          </p:nvSpPr>
          <p:spPr>
            <a:xfrm>
              <a:off x="601338" y="762001"/>
              <a:ext cx="1052903" cy="510683"/>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sz="2000" b="1" dirty="0">
                  <a:latin typeface="Times New Roman" panose="02020603050405020304" pitchFamily="18" charset="0"/>
                  <a:ea typeface="宋体" panose="02010600030101010101" pitchFamily="2" charset="-122"/>
                </a:rPr>
                <a:t>23</a:t>
              </a:r>
              <a:endParaRPr lang="en-US" altLang="zh-CN" sz="2000" b="1" dirty="0">
                <a:latin typeface="Times New Roman" panose="02020603050405020304" pitchFamily="18" charset="0"/>
                <a:ea typeface="宋体" panose="02010600030101010101" pitchFamily="2" charset="-122"/>
              </a:endParaRPr>
            </a:p>
          </p:txBody>
        </p:sp>
        <p:sp>
          <p:nvSpPr>
            <p:cNvPr id="68625" name="Text Box 77"/>
            <p:cNvSpPr txBox="1"/>
            <p:nvPr/>
          </p:nvSpPr>
          <p:spPr>
            <a:xfrm>
              <a:off x="3411832" y="762001"/>
              <a:ext cx="976187" cy="510683"/>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sz="2000" b="1" dirty="0">
                  <a:latin typeface="Times New Roman" panose="02020603050405020304" pitchFamily="18" charset="0"/>
                  <a:ea typeface="宋体" panose="02010600030101010101" pitchFamily="2" charset="-122"/>
                </a:rPr>
                <a:t>16</a:t>
              </a:r>
              <a:endParaRPr lang="en-US" altLang="zh-CN" sz="2000" b="1" dirty="0">
                <a:latin typeface="Times New Roman" panose="02020603050405020304" pitchFamily="18" charset="0"/>
                <a:ea typeface="宋体" panose="02010600030101010101" pitchFamily="2" charset="-122"/>
              </a:endParaRPr>
            </a:p>
          </p:txBody>
        </p:sp>
        <p:sp>
          <p:nvSpPr>
            <p:cNvPr id="68626" name="Text Box 78"/>
            <p:cNvSpPr txBox="1"/>
            <p:nvPr/>
          </p:nvSpPr>
          <p:spPr>
            <a:xfrm>
              <a:off x="0" y="1447800"/>
              <a:ext cx="609600" cy="400110"/>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sz="2000" b="1" dirty="0">
                  <a:latin typeface="Times New Roman" panose="02020603050405020304" pitchFamily="18" charset="0"/>
                  <a:ea typeface="宋体" panose="02010600030101010101" pitchFamily="2" charset="-122"/>
                </a:rPr>
                <a:t>5</a:t>
              </a:r>
              <a:endParaRPr lang="en-US" altLang="zh-CN" sz="2000" b="1" dirty="0">
                <a:latin typeface="Times New Roman" panose="02020603050405020304" pitchFamily="18" charset="0"/>
                <a:ea typeface="宋体" panose="02010600030101010101" pitchFamily="2" charset="-122"/>
              </a:endParaRPr>
            </a:p>
          </p:txBody>
        </p:sp>
        <p:sp>
          <p:nvSpPr>
            <p:cNvPr id="68627" name="Line 83"/>
            <p:cNvSpPr/>
            <p:nvPr/>
          </p:nvSpPr>
          <p:spPr>
            <a:xfrm flipH="1">
              <a:off x="1219200" y="381000"/>
              <a:ext cx="1066800" cy="457200"/>
            </a:xfrm>
            <a:prstGeom prst="line">
              <a:avLst/>
            </a:prstGeom>
            <a:ln w="9525" cap="flat" cmpd="sng">
              <a:solidFill>
                <a:schemeClr val="tx1"/>
              </a:solidFill>
              <a:prstDash val="solid"/>
              <a:headEnd type="none" w="med" len="med"/>
              <a:tailEnd type="none" w="med" len="med"/>
            </a:ln>
          </p:spPr>
        </p:sp>
        <p:sp>
          <p:nvSpPr>
            <p:cNvPr id="68628" name="Line 84"/>
            <p:cNvSpPr/>
            <p:nvPr/>
          </p:nvSpPr>
          <p:spPr>
            <a:xfrm>
              <a:off x="2667000" y="381000"/>
              <a:ext cx="1066800" cy="457200"/>
            </a:xfrm>
            <a:prstGeom prst="line">
              <a:avLst/>
            </a:prstGeom>
            <a:ln w="9525" cap="flat" cmpd="sng">
              <a:solidFill>
                <a:schemeClr val="tx1"/>
              </a:solidFill>
              <a:prstDash val="solid"/>
              <a:headEnd type="none" w="med" len="med"/>
              <a:tailEnd type="none" w="med" len="med"/>
            </a:ln>
          </p:spPr>
        </p:sp>
        <p:sp>
          <p:nvSpPr>
            <p:cNvPr id="68629" name="Line 85"/>
            <p:cNvSpPr/>
            <p:nvPr/>
          </p:nvSpPr>
          <p:spPr>
            <a:xfrm flipH="1">
              <a:off x="304800" y="1143000"/>
              <a:ext cx="533400" cy="381000"/>
            </a:xfrm>
            <a:prstGeom prst="line">
              <a:avLst/>
            </a:prstGeom>
            <a:ln w="9525" cap="flat" cmpd="sng">
              <a:solidFill>
                <a:schemeClr val="tx1"/>
              </a:solidFill>
              <a:prstDash val="solid"/>
              <a:headEnd type="none" w="med" len="med"/>
              <a:tailEnd type="none" w="med" len="med"/>
            </a:ln>
          </p:spPr>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3491"/>
                                        </p:tgtEl>
                                        <p:attrNameLst>
                                          <p:attrName>style.visibility</p:attrName>
                                        </p:attrNameLst>
                                      </p:cBhvr>
                                      <p:to>
                                        <p:strVal val="visible"/>
                                      </p:to>
                                    </p:set>
                                    <p:animEffect transition="in" filter="fade">
                                      <p:cBhvr>
                                        <p:cTn id="7" dur="500"/>
                                        <p:tgtEl>
                                          <p:spTgt spid="63491"/>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3507"/>
                                        </p:tgtEl>
                                        <p:attrNameLst>
                                          <p:attrName>style.visibility</p:attrName>
                                        </p:attrNameLst>
                                      </p:cBhvr>
                                      <p:to>
                                        <p:strVal val="visible"/>
                                      </p:to>
                                    </p:set>
                                    <p:animEffect transition="in" filter="fade">
                                      <p:cBhvr>
                                        <p:cTn id="11" dur="500"/>
                                        <p:tgtEl>
                                          <p:spTgt spid="63507"/>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63508"/>
                                        </p:tgtEl>
                                        <p:attrNameLst>
                                          <p:attrName>style.visibility</p:attrName>
                                        </p:attrNameLst>
                                      </p:cBhvr>
                                      <p:to>
                                        <p:strVal val="visible"/>
                                      </p:to>
                                    </p:set>
                                    <p:animEffect transition="in" filter="fade">
                                      <p:cBhvr>
                                        <p:cTn id="14" dur="500"/>
                                        <p:tgtEl>
                                          <p:spTgt spid="63508"/>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63509"/>
                                        </p:tgtEl>
                                        <p:attrNameLst>
                                          <p:attrName>style.visibility</p:attrName>
                                        </p:attrNameLst>
                                      </p:cBhvr>
                                      <p:to>
                                        <p:strVal val="visible"/>
                                      </p:to>
                                    </p:set>
                                    <p:animEffect transition="in" filter="fade">
                                      <p:cBhvr>
                                        <p:cTn id="17" dur="500"/>
                                        <p:tgtEl>
                                          <p:spTgt spid="63509"/>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63510"/>
                                        </p:tgtEl>
                                        <p:attrNameLst>
                                          <p:attrName>style.visibility</p:attrName>
                                        </p:attrNameLst>
                                      </p:cBhvr>
                                      <p:to>
                                        <p:strVal val="visible"/>
                                      </p:to>
                                    </p:set>
                                    <p:animEffect transition="in" filter="fade">
                                      <p:cBhvr>
                                        <p:cTn id="20" dur="500"/>
                                        <p:tgtEl>
                                          <p:spTgt spid="63510"/>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63511"/>
                                        </p:tgtEl>
                                        <p:attrNameLst>
                                          <p:attrName>style.visibility</p:attrName>
                                        </p:attrNameLst>
                                      </p:cBhvr>
                                      <p:to>
                                        <p:strVal val="visible"/>
                                      </p:to>
                                    </p:set>
                                    <p:animEffect transition="in" filter="fade">
                                      <p:cBhvr>
                                        <p:cTn id="23" dur="500"/>
                                        <p:tgtEl>
                                          <p:spTgt spid="63511"/>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63512"/>
                                        </p:tgtEl>
                                        <p:attrNameLst>
                                          <p:attrName>style.visibility</p:attrName>
                                        </p:attrNameLst>
                                      </p:cBhvr>
                                      <p:to>
                                        <p:strVal val="visible"/>
                                      </p:to>
                                    </p:set>
                                    <p:animEffect transition="in" filter="fade">
                                      <p:cBhvr>
                                        <p:cTn id="26" dur="500"/>
                                        <p:tgtEl>
                                          <p:spTgt spid="63512"/>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63513"/>
                                        </p:tgtEl>
                                        <p:attrNameLst>
                                          <p:attrName>style.visibility</p:attrName>
                                        </p:attrNameLst>
                                      </p:cBhvr>
                                      <p:to>
                                        <p:strVal val="visible"/>
                                      </p:to>
                                    </p:set>
                                    <p:animEffect transition="in" filter="fade">
                                      <p:cBhvr>
                                        <p:cTn id="29" dur="500"/>
                                        <p:tgtEl>
                                          <p:spTgt spid="63513"/>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63514"/>
                                        </p:tgtEl>
                                        <p:attrNameLst>
                                          <p:attrName>style.visibility</p:attrName>
                                        </p:attrNameLst>
                                      </p:cBhvr>
                                      <p:to>
                                        <p:strVal val="visible"/>
                                      </p:to>
                                    </p:set>
                                    <p:animEffect transition="in" filter="fade">
                                      <p:cBhvr>
                                        <p:cTn id="32" dur="500"/>
                                        <p:tgtEl>
                                          <p:spTgt spid="63514"/>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63515"/>
                                        </p:tgtEl>
                                        <p:attrNameLst>
                                          <p:attrName>style.visibility</p:attrName>
                                        </p:attrNameLst>
                                      </p:cBhvr>
                                      <p:to>
                                        <p:strVal val="visible"/>
                                      </p:to>
                                    </p:set>
                                    <p:animEffect transition="in" filter="fade">
                                      <p:cBhvr>
                                        <p:cTn id="37" dur="500"/>
                                        <p:tgtEl>
                                          <p:spTgt spid="635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507" grpId="0" animBg="1"/>
      <p:bldP spid="63508" grpId="0" animBg="1"/>
      <p:bldP spid="63509" grpId="0" animBg="1"/>
      <p:bldP spid="63510" grpId="0" animBg="1"/>
      <p:bldP spid="63511" grpId="0" animBg="1"/>
      <p:bldP spid="63512" grpId="0" animBg="1"/>
      <p:bldP spid="63513" grpId="0" animBg="1"/>
      <p:bldP spid="63514"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ext Box 6"/>
          <p:cNvSpPr txBox="1"/>
          <p:nvPr/>
        </p:nvSpPr>
        <p:spPr>
          <a:xfrm>
            <a:off x="1752600" y="5708650"/>
            <a:ext cx="5257800" cy="457200"/>
          </a:xfrm>
          <a:prstGeom prst="rect">
            <a:avLst/>
          </a:prstGeom>
          <a:noFill/>
          <a:ln w="9525">
            <a:noFill/>
          </a:ln>
        </p:spPr>
        <p:txBody>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381000" lvl="0" indent="-381000" algn="ctr" eaLnBrk="1" hangingPunct="1">
              <a:lnSpc>
                <a:spcPct val="110000"/>
              </a:lnSpc>
              <a:spcBef>
                <a:spcPct val="15000"/>
              </a:spcBef>
              <a:buClr>
                <a:schemeClr val="accent2"/>
              </a:buClr>
              <a:buNone/>
            </a:pPr>
            <a:r>
              <a:rPr lang="zh-CN" altLang="en-US" dirty="0">
                <a:latin typeface="Arial" panose="020B0604020202020204" pitchFamily="34" charset="0"/>
              </a:rPr>
              <a:t>（</a:t>
            </a:r>
            <a:r>
              <a:rPr lang="en-US" altLang="zh-CN" dirty="0">
                <a:latin typeface="Arial" panose="020B0604020202020204" pitchFamily="34" charset="0"/>
              </a:rPr>
              <a:t>j</a:t>
            </a:r>
            <a:r>
              <a:rPr lang="zh-CN" altLang="en-US" dirty="0">
                <a:latin typeface="Arial" panose="020B0604020202020204" pitchFamily="34" charset="0"/>
              </a:rPr>
              <a:t>）第五趟排序之后</a:t>
            </a:r>
            <a:endParaRPr lang="zh-CN" altLang="en-US" dirty="0">
              <a:latin typeface="Arial" panose="020B0604020202020204" pitchFamily="34" charset="0"/>
            </a:endParaRPr>
          </a:p>
        </p:txBody>
      </p:sp>
      <p:sp>
        <p:nvSpPr>
          <p:cNvPr id="69635" name="Text Box 7"/>
          <p:cNvSpPr txBox="1"/>
          <p:nvPr/>
        </p:nvSpPr>
        <p:spPr>
          <a:xfrm>
            <a:off x="4191000" y="1441450"/>
            <a:ext cx="609600" cy="457200"/>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5</a:t>
            </a:r>
            <a:endParaRPr lang="en-US" altLang="zh-CN" b="1" dirty="0">
              <a:latin typeface="Times New Roman" panose="02020603050405020304" pitchFamily="18" charset="0"/>
              <a:ea typeface="宋体" panose="02010600030101010101" pitchFamily="2" charset="-122"/>
            </a:endParaRPr>
          </a:p>
        </p:txBody>
      </p:sp>
      <p:sp>
        <p:nvSpPr>
          <p:cNvPr id="69636" name="Text Box 8"/>
          <p:cNvSpPr txBox="1"/>
          <p:nvPr/>
        </p:nvSpPr>
        <p:spPr>
          <a:xfrm>
            <a:off x="2819400" y="2203450"/>
            <a:ext cx="609600" cy="457200"/>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13</a:t>
            </a:r>
            <a:endParaRPr lang="en-US" altLang="zh-CN" b="1" dirty="0">
              <a:latin typeface="Times New Roman" panose="02020603050405020304" pitchFamily="18" charset="0"/>
              <a:ea typeface="宋体" panose="02010600030101010101" pitchFamily="2" charset="-122"/>
            </a:endParaRPr>
          </a:p>
        </p:txBody>
      </p:sp>
      <p:sp>
        <p:nvSpPr>
          <p:cNvPr id="69637" name="Text Box 9"/>
          <p:cNvSpPr txBox="1"/>
          <p:nvPr/>
        </p:nvSpPr>
        <p:spPr>
          <a:xfrm>
            <a:off x="5638800" y="2203450"/>
            <a:ext cx="609600" cy="457200"/>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16</a:t>
            </a:r>
            <a:endParaRPr lang="en-US" altLang="zh-CN" b="1" dirty="0">
              <a:latin typeface="Times New Roman" panose="02020603050405020304" pitchFamily="18" charset="0"/>
              <a:ea typeface="宋体" panose="02010600030101010101" pitchFamily="2" charset="-122"/>
            </a:endParaRPr>
          </a:p>
        </p:txBody>
      </p:sp>
      <p:sp>
        <p:nvSpPr>
          <p:cNvPr id="69638" name="Text Box 10"/>
          <p:cNvSpPr txBox="1"/>
          <p:nvPr/>
        </p:nvSpPr>
        <p:spPr>
          <a:xfrm>
            <a:off x="1981200" y="2889250"/>
            <a:ext cx="609600" cy="457200"/>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b="1" dirty="0">
                <a:solidFill>
                  <a:srgbClr val="0000FF"/>
                </a:solidFill>
                <a:latin typeface="Times New Roman" panose="02020603050405020304" pitchFamily="18" charset="0"/>
                <a:ea typeface="宋体" panose="02010600030101010101" pitchFamily="2" charset="-122"/>
              </a:rPr>
              <a:t>23</a:t>
            </a:r>
            <a:endParaRPr lang="en-US" altLang="zh-CN" b="1" dirty="0">
              <a:solidFill>
                <a:srgbClr val="0000FF"/>
              </a:solidFill>
              <a:latin typeface="Times New Roman" panose="02020603050405020304" pitchFamily="18" charset="0"/>
              <a:ea typeface="宋体" panose="02010600030101010101" pitchFamily="2" charset="-122"/>
            </a:endParaRPr>
          </a:p>
        </p:txBody>
      </p:sp>
      <p:sp>
        <p:nvSpPr>
          <p:cNvPr id="69639" name="Text Box 11"/>
          <p:cNvSpPr txBox="1"/>
          <p:nvPr/>
        </p:nvSpPr>
        <p:spPr>
          <a:xfrm>
            <a:off x="3505200" y="2889250"/>
            <a:ext cx="609600" cy="457200"/>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b="1" dirty="0">
                <a:solidFill>
                  <a:srgbClr val="0000FF"/>
                </a:solidFill>
                <a:latin typeface="Times New Roman" panose="02020603050405020304" pitchFamily="18" charset="0"/>
                <a:ea typeface="宋体" panose="02010600030101010101" pitchFamily="2" charset="-122"/>
              </a:rPr>
              <a:t>24</a:t>
            </a:r>
            <a:endParaRPr lang="en-US" altLang="zh-CN" b="1" dirty="0">
              <a:solidFill>
                <a:srgbClr val="0000FF"/>
              </a:solidFill>
              <a:latin typeface="Times New Roman" panose="02020603050405020304" pitchFamily="18" charset="0"/>
              <a:ea typeface="宋体" panose="02010600030101010101" pitchFamily="2" charset="-122"/>
            </a:endParaRPr>
          </a:p>
        </p:txBody>
      </p:sp>
      <p:sp>
        <p:nvSpPr>
          <p:cNvPr id="69640" name="Text Box 12"/>
          <p:cNvSpPr txBox="1"/>
          <p:nvPr/>
        </p:nvSpPr>
        <p:spPr>
          <a:xfrm>
            <a:off x="4800600" y="2889250"/>
            <a:ext cx="609600" cy="457200"/>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b="1" dirty="0">
                <a:solidFill>
                  <a:srgbClr val="0000FF"/>
                </a:solidFill>
                <a:latin typeface="Times New Roman" panose="02020603050405020304" pitchFamily="18" charset="0"/>
                <a:ea typeface="宋体" panose="02010600030101010101" pitchFamily="2" charset="-122"/>
              </a:rPr>
              <a:t>42</a:t>
            </a:r>
            <a:endParaRPr lang="en-US" altLang="zh-CN" b="1" dirty="0">
              <a:solidFill>
                <a:srgbClr val="0000FF"/>
              </a:solidFill>
              <a:latin typeface="Times New Roman" panose="02020603050405020304" pitchFamily="18" charset="0"/>
              <a:ea typeface="宋体" panose="02010600030101010101" pitchFamily="2" charset="-122"/>
            </a:endParaRPr>
          </a:p>
        </p:txBody>
      </p:sp>
      <p:sp>
        <p:nvSpPr>
          <p:cNvPr id="69641" name="Text Box 13"/>
          <p:cNvSpPr txBox="1"/>
          <p:nvPr/>
        </p:nvSpPr>
        <p:spPr>
          <a:xfrm>
            <a:off x="6477000" y="2889250"/>
            <a:ext cx="609600" cy="457200"/>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b="1" dirty="0">
                <a:solidFill>
                  <a:srgbClr val="0000FF"/>
                </a:solidFill>
                <a:latin typeface="Times New Roman" panose="02020603050405020304" pitchFamily="18" charset="0"/>
                <a:ea typeface="宋体" panose="02010600030101010101" pitchFamily="2" charset="-122"/>
              </a:rPr>
              <a:t>88</a:t>
            </a:r>
            <a:endParaRPr lang="en-US" altLang="zh-CN" b="1" dirty="0">
              <a:solidFill>
                <a:srgbClr val="0000FF"/>
              </a:solidFill>
              <a:latin typeface="Times New Roman" panose="02020603050405020304" pitchFamily="18" charset="0"/>
              <a:ea typeface="宋体" panose="02010600030101010101" pitchFamily="2" charset="-122"/>
            </a:endParaRPr>
          </a:p>
        </p:txBody>
      </p:sp>
      <p:sp>
        <p:nvSpPr>
          <p:cNvPr id="69642" name="Text Box 14"/>
          <p:cNvSpPr txBox="1"/>
          <p:nvPr/>
        </p:nvSpPr>
        <p:spPr>
          <a:xfrm>
            <a:off x="1066800" y="3651250"/>
            <a:ext cx="609600" cy="457200"/>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b="1" dirty="0">
                <a:solidFill>
                  <a:srgbClr val="0000FF"/>
                </a:solidFill>
                <a:latin typeface="Times New Roman" panose="02020603050405020304" pitchFamily="18" charset="0"/>
                <a:ea typeface="宋体" panose="02010600030101010101" pitchFamily="2" charset="-122"/>
              </a:rPr>
              <a:t>91</a:t>
            </a:r>
            <a:endParaRPr lang="en-US" altLang="zh-CN" b="1" dirty="0">
              <a:solidFill>
                <a:srgbClr val="0000FF"/>
              </a:solidFill>
              <a:latin typeface="Times New Roman" panose="02020603050405020304" pitchFamily="18" charset="0"/>
              <a:ea typeface="宋体" panose="02010600030101010101" pitchFamily="2" charset="-122"/>
            </a:endParaRPr>
          </a:p>
        </p:txBody>
      </p:sp>
      <p:sp>
        <p:nvSpPr>
          <p:cNvPr id="69643" name="Line 15"/>
          <p:cNvSpPr/>
          <p:nvPr/>
        </p:nvSpPr>
        <p:spPr>
          <a:xfrm flipH="1">
            <a:off x="3200400" y="1822450"/>
            <a:ext cx="1066800" cy="457200"/>
          </a:xfrm>
          <a:prstGeom prst="line">
            <a:avLst/>
          </a:prstGeom>
          <a:ln w="9525" cap="flat" cmpd="sng">
            <a:solidFill>
              <a:schemeClr val="tx1"/>
            </a:solidFill>
            <a:prstDash val="solid"/>
            <a:headEnd type="none" w="med" len="med"/>
            <a:tailEnd type="none" w="med" len="med"/>
          </a:ln>
        </p:spPr>
      </p:sp>
      <p:sp>
        <p:nvSpPr>
          <p:cNvPr id="69644" name="Line 16"/>
          <p:cNvSpPr/>
          <p:nvPr/>
        </p:nvSpPr>
        <p:spPr>
          <a:xfrm>
            <a:off x="4648200" y="1822450"/>
            <a:ext cx="1066800" cy="457200"/>
          </a:xfrm>
          <a:prstGeom prst="line">
            <a:avLst/>
          </a:prstGeom>
          <a:ln w="9525" cap="flat" cmpd="sng">
            <a:solidFill>
              <a:schemeClr val="tx1"/>
            </a:solidFill>
            <a:prstDash val="solid"/>
            <a:headEnd type="none" w="med" len="med"/>
            <a:tailEnd type="none" w="med" len="med"/>
          </a:ln>
        </p:spPr>
      </p:sp>
      <p:sp>
        <p:nvSpPr>
          <p:cNvPr id="69645" name="Line 17"/>
          <p:cNvSpPr/>
          <p:nvPr/>
        </p:nvSpPr>
        <p:spPr>
          <a:xfrm flipH="1">
            <a:off x="2286000" y="2584450"/>
            <a:ext cx="533400" cy="381000"/>
          </a:xfrm>
          <a:prstGeom prst="line">
            <a:avLst/>
          </a:prstGeom>
          <a:ln w="9525" cap="flat" cmpd="sng">
            <a:solidFill>
              <a:schemeClr val="tx1"/>
            </a:solidFill>
            <a:prstDash val="dash"/>
            <a:headEnd type="none" w="med" len="med"/>
            <a:tailEnd type="none" w="med" len="med"/>
          </a:ln>
        </p:spPr>
      </p:sp>
      <p:sp>
        <p:nvSpPr>
          <p:cNvPr id="69646" name="Line 18"/>
          <p:cNvSpPr/>
          <p:nvPr/>
        </p:nvSpPr>
        <p:spPr>
          <a:xfrm>
            <a:off x="3276600" y="2584450"/>
            <a:ext cx="457200" cy="381000"/>
          </a:xfrm>
          <a:prstGeom prst="line">
            <a:avLst/>
          </a:prstGeom>
          <a:ln w="9525" cap="flat" cmpd="sng">
            <a:solidFill>
              <a:schemeClr val="tx1"/>
            </a:solidFill>
            <a:prstDash val="dash"/>
            <a:headEnd type="none" w="med" len="med"/>
            <a:tailEnd type="none" w="med" len="med"/>
          </a:ln>
        </p:spPr>
      </p:sp>
      <p:sp>
        <p:nvSpPr>
          <p:cNvPr id="69647" name="Line 19"/>
          <p:cNvSpPr/>
          <p:nvPr/>
        </p:nvSpPr>
        <p:spPr>
          <a:xfrm flipH="1">
            <a:off x="5257800" y="2584450"/>
            <a:ext cx="533400" cy="381000"/>
          </a:xfrm>
          <a:prstGeom prst="line">
            <a:avLst/>
          </a:prstGeom>
          <a:ln w="9525" cap="flat" cmpd="sng">
            <a:solidFill>
              <a:schemeClr val="tx1"/>
            </a:solidFill>
            <a:prstDash val="dash"/>
            <a:headEnd type="none" w="med" len="med"/>
            <a:tailEnd type="none" w="med" len="med"/>
          </a:ln>
        </p:spPr>
      </p:sp>
      <p:sp>
        <p:nvSpPr>
          <p:cNvPr id="69648" name="Line 20"/>
          <p:cNvSpPr/>
          <p:nvPr/>
        </p:nvSpPr>
        <p:spPr>
          <a:xfrm>
            <a:off x="6096000" y="2584450"/>
            <a:ext cx="457200" cy="381000"/>
          </a:xfrm>
          <a:prstGeom prst="line">
            <a:avLst/>
          </a:prstGeom>
          <a:ln w="9525" cap="flat" cmpd="sng">
            <a:solidFill>
              <a:schemeClr val="tx1"/>
            </a:solidFill>
            <a:prstDash val="dash"/>
            <a:headEnd type="none" w="med" len="med"/>
            <a:tailEnd type="none" w="med" len="med"/>
          </a:ln>
        </p:spPr>
      </p:sp>
      <p:sp>
        <p:nvSpPr>
          <p:cNvPr id="69649" name="Line 21"/>
          <p:cNvSpPr/>
          <p:nvPr/>
        </p:nvSpPr>
        <p:spPr>
          <a:xfrm flipH="1">
            <a:off x="1447800" y="3270250"/>
            <a:ext cx="609600" cy="457200"/>
          </a:xfrm>
          <a:prstGeom prst="line">
            <a:avLst/>
          </a:prstGeom>
          <a:ln w="9525" cap="flat" cmpd="sng">
            <a:solidFill>
              <a:schemeClr val="tx1"/>
            </a:solidFill>
            <a:prstDash val="dash"/>
            <a:headEnd type="none" w="med" len="med"/>
            <a:tailEnd type="none" w="med" len="med"/>
          </a:ln>
        </p:spPr>
      </p:sp>
      <p:sp>
        <p:nvSpPr>
          <p:cNvPr id="69650" name="Text Box 22"/>
          <p:cNvSpPr txBox="1"/>
          <p:nvPr/>
        </p:nvSpPr>
        <p:spPr>
          <a:xfrm>
            <a:off x="1219200" y="4565650"/>
            <a:ext cx="762000" cy="466725"/>
          </a:xfrm>
          <a:prstGeom prst="rect">
            <a:avLst/>
          </a:prstGeom>
          <a:noFill/>
          <a:ln w="9525"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b="1" dirty="0">
                <a:solidFill>
                  <a:srgbClr val="FF3300"/>
                </a:solidFill>
                <a:latin typeface="Times New Roman" panose="02020603050405020304" pitchFamily="18" charset="0"/>
                <a:ea typeface="宋体" panose="02010600030101010101" pitchFamily="2" charset="-122"/>
              </a:rPr>
              <a:t>5</a:t>
            </a:r>
            <a:endParaRPr lang="en-US" altLang="zh-CN" b="1" dirty="0">
              <a:solidFill>
                <a:srgbClr val="FF3300"/>
              </a:solidFill>
              <a:latin typeface="Times New Roman" panose="02020603050405020304" pitchFamily="18" charset="0"/>
              <a:ea typeface="宋体" panose="02010600030101010101" pitchFamily="2" charset="-122"/>
            </a:endParaRPr>
          </a:p>
        </p:txBody>
      </p:sp>
      <p:sp>
        <p:nvSpPr>
          <p:cNvPr id="69651" name="Text Box 23"/>
          <p:cNvSpPr txBox="1"/>
          <p:nvPr/>
        </p:nvSpPr>
        <p:spPr>
          <a:xfrm>
            <a:off x="1981200" y="4565650"/>
            <a:ext cx="762000" cy="466725"/>
          </a:xfrm>
          <a:prstGeom prst="rect">
            <a:avLst/>
          </a:prstGeom>
          <a:noFill/>
          <a:ln w="9525"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b="1" dirty="0">
                <a:solidFill>
                  <a:srgbClr val="FF3300"/>
                </a:solidFill>
                <a:latin typeface="Times New Roman" panose="02020603050405020304" pitchFamily="18" charset="0"/>
                <a:ea typeface="宋体" panose="02010600030101010101" pitchFamily="2" charset="-122"/>
              </a:rPr>
              <a:t>13</a:t>
            </a:r>
            <a:endParaRPr lang="en-US" altLang="zh-CN" b="1" dirty="0">
              <a:solidFill>
                <a:srgbClr val="FF3300"/>
              </a:solidFill>
              <a:latin typeface="Times New Roman" panose="02020603050405020304" pitchFamily="18" charset="0"/>
              <a:ea typeface="宋体" panose="02010600030101010101" pitchFamily="2" charset="-122"/>
            </a:endParaRPr>
          </a:p>
        </p:txBody>
      </p:sp>
      <p:sp>
        <p:nvSpPr>
          <p:cNvPr id="69652" name="Text Box 24"/>
          <p:cNvSpPr txBox="1"/>
          <p:nvPr/>
        </p:nvSpPr>
        <p:spPr>
          <a:xfrm>
            <a:off x="2743200" y="4565650"/>
            <a:ext cx="762000" cy="466725"/>
          </a:xfrm>
          <a:prstGeom prst="rect">
            <a:avLst/>
          </a:prstGeom>
          <a:noFill/>
          <a:ln w="9525"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b="1" dirty="0">
                <a:solidFill>
                  <a:srgbClr val="FF3300"/>
                </a:solidFill>
                <a:latin typeface="Times New Roman" panose="02020603050405020304" pitchFamily="18" charset="0"/>
                <a:ea typeface="宋体" panose="02010600030101010101" pitchFamily="2" charset="-122"/>
              </a:rPr>
              <a:t>16</a:t>
            </a:r>
            <a:endParaRPr lang="en-US" altLang="zh-CN" b="1" dirty="0">
              <a:solidFill>
                <a:srgbClr val="FF3300"/>
              </a:solidFill>
              <a:latin typeface="Times New Roman" panose="02020603050405020304" pitchFamily="18" charset="0"/>
              <a:ea typeface="宋体" panose="02010600030101010101" pitchFamily="2" charset="-122"/>
            </a:endParaRPr>
          </a:p>
        </p:txBody>
      </p:sp>
      <p:sp>
        <p:nvSpPr>
          <p:cNvPr id="69653" name="Text Box 25"/>
          <p:cNvSpPr txBox="1"/>
          <p:nvPr/>
        </p:nvSpPr>
        <p:spPr>
          <a:xfrm>
            <a:off x="3505200" y="4565650"/>
            <a:ext cx="762000" cy="466725"/>
          </a:xfrm>
          <a:prstGeom prst="rect">
            <a:avLst/>
          </a:prstGeom>
          <a:solidFill>
            <a:srgbClr val="C6D9F1"/>
          </a:solidFill>
          <a:ln w="9525"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b="1" dirty="0">
                <a:solidFill>
                  <a:srgbClr val="FF3300"/>
                </a:solidFill>
                <a:latin typeface="Times New Roman" panose="02020603050405020304" pitchFamily="18" charset="0"/>
                <a:ea typeface="宋体" panose="02010600030101010101" pitchFamily="2" charset="-122"/>
              </a:rPr>
              <a:t>23</a:t>
            </a:r>
            <a:endParaRPr lang="en-US" altLang="zh-CN" b="1" dirty="0">
              <a:solidFill>
                <a:srgbClr val="FF3300"/>
              </a:solidFill>
              <a:latin typeface="Times New Roman" panose="02020603050405020304" pitchFamily="18" charset="0"/>
              <a:ea typeface="宋体" panose="02010600030101010101" pitchFamily="2" charset="-122"/>
            </a:endParaRPr>
          </a:p>
        </p:txBody>
      </p:sp>
      <p:sp>
        <p:nvSpPr>
          <p:cNvPr id="69654" name="Text Box 26"/>
          <p:cNvSpPr txBox="1"/>
          <p:nvPr/>
        </p:nvSpPr>
        <p:spPr>
          <a:xfrm>
            <a:off x="4267200" y="4565650"/>
            <a:ext cx="762000" cy="466725"/>
          </a:xfrm>
          <a:prstGeom prst="rect">
            <a:avLst/>
          </a:prstGeom>
          <a:solidFill>
            <a:srgbClr val="C6D9F1"/>
          </a:solidFill>
          <a:ln w="9525"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b="1" dirty="0">
                <a:solidFill>
                  <a:srgbClr val="FF3300"/>
                </a:solidFill>
                <a:latin typeface="Times New Roman" panose="02020603050405020304" pitchFamily="18" charset="0"/>
                <a:ea typeface="宋体" panose="02010600030101010101" pitchFamily="2" charset="-122"/>
              </a:rPr>
              <a:t>24</a:t>
            </a:r>
            <a:endParaRPr lang="en-US" altLang="zh-CN" b="1" dirty="0">
              <a:solidFill>
                <a:srgbClr val="FF3300"/>
              </a:solidFill>
              <a:latin typeface="Times New Roman" panose="02020603050405020304" pitchFamily="18" charset="0"/>
              <a:ea typeface="宋体" panose="02010600030101010101" pitchFamily="2" charset="-122"/>
            </a:endParaRPr>
          </a:p>
        </p:txBody>
      </p:sp>
      <p:sp>
        <p:nvSpPr>
          <p:cNvPr id="69655" name="Text Box 27"/>
          <p:cNvSpPr txBox="1"/>
          <p:nvPr/>
        </p:nvSpPr>
        <p:spPr>
          <a:xfrm>
            <a:off x="5029200" y="4565650"/>
            <a:ext cx="762000" cy="466725"/>
          </a:xfrm>
          <a:prstGeom prst="rect">
            <a:avLst/>
          </a:prstGeom>
          <a:solidFill>
            <a:srgbClr val="C6D9F1"/>
          </a:solidFill>
          <a:ln w="9525"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b="1" dirty="0">
                <a:solidFill>
                  <a:srgbClr val="FF3300"/>
                </a:solidFill>
                <a:latin typeface="Times New Roman" panose="02020603050405020304" pitchFamily="18" charset="0"/>
                <a:ea typeface="宋体" panose="02010600030101010101" pitchFamily="2" charset="-122"/>
              </a:rPr>
              <a:t>42</a:t>
            </a:r>
            <a:endParaRPr lang="en-US" altLang="zh-CN" b="1" dirty="0">
              <a:solidFill>
                <a:srgbClr val="FF3300"/>
              </a:solidFill>
              <a:latin typeface="Times New Roman" panose="02020603050405020304" pitchFamily="18" charset="0"/>
              <a:ea typeface="宋体" panose="02010600030101010101" pitchFamily="2" charset="-122"/>
            </a:endParaRPr>
          </a:p>
        </p:txBody>
      </p:sp>
      <p:sp>
        <p:nvSpPr>
          <p:cNvPr id="69656" name="Text Box 28"/>
          <p:cNvSpPr txBox="1"/>
          <p:nvPr/>
        </p:nvSpPr>
        <p:spPr>
          <a:xfrm>
            <a:off x="5791200" y="4565650"/>
            <a:ext cx="762000" cy="466725"/>
          </a:xfrm>
          <a:prstGeom prst="rect">
            <a:avLst/>
          </a:prstGeom>
          <a:solidFill>
            <a:srgbClr val="C6D9F1"/>
          </a:solidFill>
          <a:ln w="9525"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b="1" dirty="0">
                <a:solidFill>
                  <a:srgbClr val="FF3300"/>
                </a:solidFill>
                <a:latin typeface="Times New Roman" panose="02020603050405020304" pitchFamily="18" charset="0"/>
                <a:ea typeface="宋体" panose="02010600030101010101" pitchFamily="2" charset="-122"/>
              </a:rPr>
              <a:t>88</a:t>
            </a:r>
            <a:endParaRPr lang="en-US" altLang="zh-CN" b="1" dirty="0">
              <a:solidFill>
                <a:srgbClr val="FF3300"/>
              </a:solidFill>
              <a:latin typeface="Times New Roman" panose="02020603050405020304" pitchFamily="18" charset="0"/>
              <a:ea typeface="宋体" panose="02010600030101010101" pitchFamily="2" charset="-122"/>
            </a:endParaRPr>
          </a:p>
        </p:txBody>
      </p:sp>
      <p:sp>
        <p:nvSpPr>
          <p:cNvPr id="69657" name="Text Box 29"/>
          <p:cNvSpPr txBox="1"/>
          <p:nvPr/>
        </p:nvSpPr>
        <p:spPr>
          <a:xfrm>
            <a:off x="6553200" y="4565650"/>
            <a:ext cx="762000" cy="466725"/>
          </a:xfrm>
          <a:prstGeom prst="rect">
            <a:avLst/>
          </a:prstGeom>
          <a:solidFill>
            <a:srgbClr val="C6D9F1"/>
          </a:solidFill>
          <a:ln w="9525"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b="1" dirty="0">
                <a:solidFill>
                  <a:srgbClr val="FF3300"/>
                </a:solidFill>
                <a:latin typeface="Times New Roman" panose="02020603050405020304" pitchFamily="18" charset="0"/>
                <a:ea typeface="宋体" panose="02010600030101010101" pitchFamily="2" charset="-122"/>
              </a:rPr>
              <a:t>91</a:t>
            </a:r>
            <a:endParaRPr lang="en-US" altLang="zh-CN" b="1" dirty="0">
              <a:solidFill>
                <a:srgbClr val="FF3300"/>
              </a:solidFill>
              <a:latin typeface="Times New Roman" panose="02020603050405020304" pitchFamily="18" charset="0"/>
              <a:ea typeface="宋体" panose="02010600030101010101" pitchFamily="2" charset="-122"/>
            </a:endParaRPr>
          </a:p>
        </p:txBody>
      </p:sp>
      <p:sp>
        <p:nvSpPr>
          <p:cNvPr id="64538" name="Rectangle 2"/>
          <p:cNvSpPr txBox="1">
            <a:spLocks noChangeArrowheads="1"/>
          </p:cNvSpPr>
          <p:nvPr/>
        </p:nvSpPr>
        <p:spPr bwMode="auto">
          <a:xfrm>
            <a:off x="744538" y="260350"/>
            <a:ext cx="7643813" cy="574675"/>
          </a:xfrm>
          <a:prstGeom prst="rect">
            <a:avLst/>
          </a:prstGeom>
          <a:noFill/>
          <a:ln>
            <a:noFill/>
          </a:ln>
        </p:spPr>
        <p:txBody>
          <a:bodyPr anchor="ctr"/>
          <a:lstStyle>
            <a:lvl1pPr algn="l" eaLnBrk="0" hangingPunct="0">
              <a:spcBef>
                <a:spcPct val="10000"/>
              </a:spcBef>
              <a:buFont typeface="Wingdings" panose="05000000000000000000" pitchFamily="2" charset="2"/>
              <a:buChar char="l"/>
              <a:defRPr sz="2400">
                <a:solidFill>
                  <a:schemeClr val="tx1"/>
                </a:solidFill>
                <a:latin typeface="Calibri" panose="020F0502020204030204" pitchFamily="34" charset="0"/>
                <a:ea typeface="黑体" panose="02010609060101010101" pitchFamily="49" charset="-122"/>
              </a:defRPr>
            </a:lvl1pPr>
            <a:lvl2pPr marL="742950" indent="-285750" algn="l" eaLnBrk="0" hangingPunct="0">
              <a:spcBef>
                <a:spcPct val="10000"/>
              </a:spcBef>
              <a:buFont typeface="Wingdings" panose="05000000000000000000" pitchFamily="2" charset="2"/>
              <a:buChar char="Ø"/>
              <a:defRPr sz="24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1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gn="l" eaLnBrk="0" hangingPunct="0">
              <a:spcBef>
                <a:spcPct val="10000"/>
              </a:spcBef>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10000"/>
              </a:spcBef>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9pPr>
          </a:lstStyle>
          <a:p>
            <a:pPr marL="0" marR="0" lvl="0" indent="0" algn="l" defTabSz="914400" rtl="0" eaLnBrk="0" fontAlgn="base" latinLnBrk="0" hangingPunct="0">
              <a:lnSpc>
                <a:spcPct val="100000"/>
              </a:lnSpc>
              <a:buClrTx/>
              <a:buSzTx/>
              <a:buFontTx/>
              <a:buNone/>
              <a:defRPr/>
            </a:pPr>
            <a:r>
              <a:rPr lang="en-US" altLang="zh-CN" kern="0" noProof="0" dirty="0">
                <a:ln>
                  <a:noFill/>
                </a:ln>
                <a:effectLst>
                  <a:outerShdw blurRad="38100" dist="38100" dir="2700000" algn="tl">
                    <a:srgbClr val="C0C0C0"/>
                  </a:outerShdw>
                </a:effectLst>
                <a:uLnTx/>
                <a:uFillTx/>
                <a:latin typeface="+mj-lt"/>
                <a:ea typeface="+mj-ea"/>
                <a:cs typeface="+mj-cs"/>
                <a:sym typeface="+mn-ea"/>
              </a:rPr>
              <a:t>8.4 </a:t>
            </a:r>
            <a:r>
              <a:rPr lang="zh-CN" altLang="en-US" kern="0" noProof="0" dirty="0">
                <a:ln>
                  <a:noFill/>
                </a:ln>
                <a:effectLst>
                  <a:outerShdw blurRad="38100" dist="38100" dir="2700000" algn="tl">
                    <a:srgbClr val="C0C0C0"/>
                  </a:outerShdw>
                </a:effectLst>
                <a:uLnTx/>
                <a:uFillTx/>
                <a:latin typeface="+mj-lt"/>
                <a:ea typeface="+mj-ea"/>
                <a:cs typeface="+mj-cs"/>
                <a:sym typeface="+mn-ea"/>
              </a:rPr>
              <a:t>选择排序</a:t>
            </a:r>
            <a:r>
              <a:rPr lang="en-US" altLang="zh-CN" kern="0" noProof="0" dirty="0">
                <a:ln>
                  <a:noFill/>
                </a:ln>
                <a:effectLst>
                  <a:outerShdw blurRad="38100" dist="38100" dir="2700000" algn="tl">
                    <a:srgbClr val="C0C0C0"/>
                  </a:outerShdw>
                </a:effectLst>
                <a:uLnTx/>
                <a:uFillTx/>
                <a:latin typeface="+mj-lt"/>
                <a:ea typeface="+mj-ea"/>
                <a:cs typeface="+mj-cs"/>
                <a:sym typeface="+mn-ea"/>
              </a:rPr>
              <a:t>--</a:t>
            </a:r>
            <a:r>
              <a:rPr lang="zh-CN" altLang="en-US" sz="2000" kern="0" noProof="0" dirty="0">
                <a:ln>
                  <a:noFill/>
                </a:ln>
                <a:effectLst>
                  <a:outerShdw blurRad="38100" dist="38100" dir="2700000" algn="tl">
                    <a:srgbClr val="C0C0C0"/>
                  </a:outerShdw>
                </a:effectLst>
                <a:uLnTx/>
                <a:uFillTx/>
                <a:latin typeface="+mj-lt"/>
                <a:ea typeface="+mj-ea"/>
                <a:cs typeface="+mj-cs"/>
                <a:sym typeface="+mn-ea"/>
              </a:rPr>
              <a:t>堆排序</a:t>
            </a:r>
            <a:endParaRPr kumimoji="0" lang="zh-CN" altLang="en-US" sz="20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cs typeface="+mn-cs"/>
              <a:sym typeface="+mn-ea"/>
            </a:endParaRPr>
          </a:p>
        </p:txBody>
      </p:sp>
    </p:spTree>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ext Box 58"/>
          <p:cNvSpPr txBox="1"/>
          <p:nvPr/>
        </p:nvSpPr>
        <p:spPr>
          <a:xfrm>
            <a:off x="1752600" y="5708650"/>
            <a:ext cx="5257800" cy="457200"/>
          </a:xfrm>
          <a:prstGeom prst="rect">
            <a:avLst/>
          </a:prstGeom>
          <a:noFill/>
          <a:ln w="9525">
            <a:noFill/>
          </a:ln>
        </p:spPr>
        <p:txBody>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381000" lvl="0" indent="-381000" algn="ctr" eaLnBrk="1" hangingPunct="1">
              <a:lnSpc>
                <a:spcPct val="110000"/>
              </a:lnSpc>
              <a:spcBef>
                <a:spcPct val="15000"/>
              </a:spcBef>
              <a:buClr>
                <a:schemeClr val="accent2"/>
              </a:buClr>
              <a:buNone/>
            </a:pPr>
            <a:r>
              <a:rPr lang="zh-CN" altLang="en-US" dirty="0">
                <a:latin typeface="Arial" panose="020B0604020202020204" pitchFamily="34" charset="0"/>
              </a:rPr>
              <a:t>（</a:t>
            </a:r>
            <a:r>
              <a:rPr lang="en-US" altLang="zh-CN" dirty="0">
                <a:latin typeface="Arial" panose="020B0604020202020204" pitchFamily="34" charset="0"/>
              </a:rPr>
              <a:t>k</a:t>
            </a:r>
            <a:r>
              <a:rPr lang="zh-CN" altLang="en-US" dirty="0">
                <a:latin typeface="Arial" panose="020B0604020202020204" pitchFamily="34" charset="0"/>
              </a:rPr>
              <a:t>）重建的堆</a:t>
            </a:r>
            <a:r>
              <a:rPr lang="en-US" altLang="zh-CN" dirty="0">
                <a:latin typeface="Arial" panose="020B0604020202020204" pitchFamily="34" charset="0"/>
              </a:rPr>
              <a:t>R[1]</a:t>
            </a:r>
            <a:r>
              <a:rPr lang="zh-CN" altLang="en-US" dirty="0">
                <a:latin typeface="Arial" panose="020B0604020202020204" pitchFamily="34" charset="0"/>
              </a:rPr>
              <a:t>到</a:t>
            </a:r>
            <a:r>
              <a:rPr lang="en-US" altLang="zh-CN" dirty="0">
                <a:latin typeface="Arial" panose="020B0604020202020204" pitchFamily="34" charset="0"/>
              </a:rPr>
              <a:t>R[3]</a:t>
            </a:r>
            <a:endParaRPr lang="en-US" altLang="zh-CN" dirty="0">
              <a:latin typeface="Arial" panose="020B0604020202020204" pitchFamily="34" charset="0"/>
            </a:endParaRPr>
          </a:p>
        </p:txBody>
      </p:sp>
      <p:grpSp>
        <p:nvGrpSpPr>
          <p:cNvPr id="65539" name="组合 2"/>
          <p:cNvGrpSpPr/>
          <p:nvPr/>
        </p:nvGrpSpPr>
        <p:grpSpPr>
          <a:xfrm>
            <a:off x="1066800" y="1441450"/>
            <a:ext cx="6019800" cy="2667000"/>
            <a:chOff x="0" y="0"/>
            <a:chExt cx="6019800" cy="2667000"/>
          </a:xfrm>
        </p:grpSpPr>
        <p:sp>
          <p:nvSpPr>
            <p:cNvPr id="70676" name="Text Box 59"/>
            <p:cNvSpPr txBox="1"/>
            <p:nvPr/>
          </p:nvSpPr>
          <p:spPr>
            <a:xfrm>
              <a:off x="3124200" y="0"/>
              <a:ext cx="609600" cy="457200"/>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16</a:t>
              </a:r>
              <a:endParaRPr lang="en-US" altLang="zh-CN" b="1" dirty="0">
                <a:latin typeface="Times New Roman" panose="02020603050405020304" pitchFamily="18" charset="0"/>
                <a:ea typeface="宋体" panose="02010600030101010101" pitchFamily="2" charset="-122"/>
              </a:endParaRPr>
            </a:p>
          </p:txBody>
        </p:sp>
        <p:sp>
          <p:nvSpPr>
            <p:cNvPr id="70677" name="Text Box 60"/>
            <p:cNvSpPr txBox="1"/>
            <p:nvPr/>
          </p:nvSpPr>
          <p:spPr>
            <a:xfrm>
              <a:off x="1752600" y="762000"/>
              <a:ext cx="609600" cy="457200"/>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13</a:t>
              </a:r>
              <a:endParaRPr lang="en-US" altLang="zh-CN" b="1" dirty="0">
                <a:latin typeface="Times New Roman" panose="02020603050405020304" pitchFamily="18" charset="0"/>
                <a:ea typeface="宋体" panose="02010600030101010101" pitchFamily="2" charset="-122"/>
              </a:endParaRPr>
            </a:p>
          </p:txBody>
        </p:sp>
        <p:sp>
          <p:nvSpPr>
            <p:cNvPr id="70678" name="Text Box 61"/>
            <p:cNvSpPr txBox="1"/>
            <p:nvPr/>
          </p:nvSpPr>
          <p:spPr>
            <a:xfrm>
              <a:off x="4572000" y="762000"/>
              <a:ext cx="609600" cy="457200"/>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5</a:t>
              </a:r>
              <a:endParaRPr lang="en-US" altLang="zh-CN" b="1" dirty="0">
                <a:latin typeface="Times New Roman" panose="02020603050405020304" pitchFamily="18" charset="0"/>
                <a:ea typeface="宋体" panose="02010600030101010101" pitchFamily="2" charset="-122"/>
              </a:endParaRPr>
            </a:p>
          </p:txBody>
        </p:sp>
        <p:sp>
          <p:nvSpPr>
            <p:cNvPr id="70679" name="Text Box 62"/>
            <p:cNvSpPr txBox="1"/>
            <p:nvPr/>
          </p:nvSpPr>
          <p:spPr>
            <a:xfrm>
              <a:off x="914400" y="1447800"/>
              <a:ext cx="609600" cy="457200"/>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b="1" dirty="0">
                  <a:solidFill>
                    <a:srgbClr val="0000FF"/>
                  </a:solidFill>
                  <a:latin typeface="Times New Roman" panose="02020603050405020304" pitchFamily="18" charset="0"/>
                  <a:ea typeface="宋体" panose="02010600030101010101" pitchFamily="2" charset="-122"/>
                </a:rPr>
                <a:t>23</a:t>
              </a:r>
              <a:endParaRPr lang="en-US" altLang="zh-CN" b="1" dirty="0">
                <a:solidFill>
                  <a:srgbClr val="0000FF"/>
                </a:solidFill>
                <a:latin typeface="Times New Roman" panose="02020603050405020304" pitchFamily="18" charset="0"/>
                <a:ea typeface="宋体" panose="02010600030101010101" pitchFamily="2" charset="-122"/>
              </a:endParaRPr>
            </a:p>
          </p:txBody>
        </p:sp>
        <p:sp>
          <p:nvSpPr>
            <p:cNvPr id="70680" name="Text Box 63"/>
            <p:cNvSpPr txBox="1"/>
            <p:nvPr/>
          </p:nvSpPr>
          <p:spPr>
            <a:xfrm>
              <a:off x="2438400" y="1447800"/>
              <a:ext cx="609600" cy="457200"/>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b="1" dirty="0">
                  <a:solidFill>
                    <a:srgbClr val="0000FF"/>
                  </a:solidFill>
                  <a:latin typeface="Times New Roman" panose="02020603050405020304" pitchFamily="18" charset="0"/>
                  <a:ea typeface="宋体" panose="02010600030101010101" pitchFamily="2" charset="-122"/>
                </a:rPr>
                <a:t>24</a:t>
              </a:r>
              <a:endParaRPr lang="en-US" altLang="zh-CN" b="1" dirty="0">
                <a:solidFill>
                  <a:srgbClr val="0000FF"/>
                </a:solidFill>
                <a:latin typeface="Times New Roman" panose="02020603050405020304" pitchFamily="18" charset="0"/>
                <a:ea typeface="宋体" panose="02010600030101010101" pitchFamily="2" charset="-122"/>
              </a:endParaRPr>
            </a:p>
          </p:txBody>
        </p:sp>
        <p:sp>
          <p:nvSpPr>
            <p:cNvPr id="70681" name="Text Box 64"/>
            <p:cNvSpPr txBox="1"/>
            <p:nvPr/>
          </p:nvSpPr>
          <p:spPr>
            <a:xfrm>
              <a:off x="3733800" y="1447800"/>
              <a:ext cx="609600" cy="457200"/>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b="1" dirty="0">
                  <a:solidFill>
                    <a:srgbClr val="0000FF"/>
                  </a:solidFill>
                  <a:latin typeface="Times New Roman" panose="02020603050405020304" pitchFamily="18" charset="0"/>
                  <a:ea typeface="宋体" panose="02010600030101010101" pitchFamily="2" charset="-122"/>
                </a:rPr>
                <a:t>42</a:t>
              </a:r>
              <a:endParaRPr lang="en-US" altLang="zh-CN" b="1" dirty="0">
                <a:solidFill>
                  <a:srgbClr val="0000FF"/>
                </a:solidFill>
                <a:latin typeface="Times New Roman" panose="02020603050405020304" pitchFamily="18" charset="0"/>
                <a:ea typeface="宋体" panose="02010600030101010101" pitchFamily="2" charset="-122"/>
              </a:endParaRPr>
            </a:p>
          </p:txBody>
        </p:sp>
        <p:sp>
          <p:nvSpPr>
            <p:cNvPr id="70682" name="Text Box 65"/>
            <p:cNvSpPr txBox="1"/>
            <p:nvPr/>
          </p:nvSpPr>
          <p:spPr>
            <a:xfrm>
              <a:off x="5410200" y="1447800"/>
              <a:ext cx="609600" cy="457200"/>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b="1" dirty="0">
                  <a:solidFill>
                    <a:srgbClr val="0000FF"/>
                  </a:solidFill>
                  <a:latin typeface="Times New Roman" panose="02020603050405020304" pitchFamily="18" charset="0"/>
                  <a:ea typeface="宋体" panose="02010600030101010101" pitchFamily="2" charset="-122"/>
                </a:rPr>
                <a:t>88</a:t>
              </a:r>
              <a:endParaRPr lang="en-US" altLang="zh-CN" b="1" dirty="0">
                <a:solidFill>
                  <a:srgbClr val="0000FF"/>
                </a:solidFill>
                <a:latin typeface="Times New Roman" panose="02020603050405020304" pitchFamily="18" charset="0"/>
                <a:ea typeface="宋体" panose="02010600030101010101" pitchFamily="2" charset="-122"/>
              </a:endParaRPr>
            </a:p>
          </p:txBody>
        </p:sp>
        <p:sp>
          <p:nvSpPr>
            <p:cNvPr id="70683" name="Text Box 66"/>
            <p:cNvSpPr txBox="1"/>
            <p:nvPr/>
          </p:nvSpPr>
          <p:spPr>
            <a:xfrm>
              <a:off x="0" y="2209800"/>
              <a:ext cx="609600" cy="457200"/>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b="1" dirty="0">
                  <a:solidFill>
                    <a:srgbClr val="0000FF"/>
                  </a:solidFill>
                  <a:latin typeface="Times New Roman" panose="02020603050405020304" pitchFamily="18" charset="0"/>
                  <a:ea typeface="宋体" panose="02010600030101010101" pitchFamily="2" charset="-122"/>
                </a:rPr>
                <a:t>91</a:t>
              </a:r>
              <a:endParaRPr lang="en-US" altLang="zh-CN" b="1" dirty="0">
                <a:solidFill>
                  <a:srgbClr val="0000FF"/>
                </a:solidFill>
                <a:latin typeface="Times New Roman" panose="02020603050405020304" pitchFamily="18" charset="0"/>
                <a:ea typeface="宋体" panose="02010600030101010101" pitchFamily="2" charset="-122"/>
              </a:endParaRPr>
            </a:p>
          </p:txBody>
        </p:sp>
        <p:sp>
          <p:nvSpPr>
            <p:cNvPr id="70684" name="Line 67"/>
            <p:cNvSpPr/>
            <p:nvPr/>
          </p:nvSpPr>
          <p:spPr>
            <a:xfrm flipH="1">
              <a:off x="2133600" y="381000"/>
              <a:ext cx="1066800" cy="457200"/>
            </a:xfrm>
            <a:prstGeom prst="line">
              <a:avLst/>
            </a:prstGeom>
            <a:ln w="9525" cap="flat" cmpd="sng">
              <a:solidFill>
                <a:schemeClr val="tx1"/>
              </a:solidFill>
              <a:prstDash val="solid"/>
              <a:headEnd type="none" w="med" len="med"/>
              <a:tailEnd type="none" w="med" len="med"/>
            </a:ln>
          </p:spPr>
        </p:sp>
        <p:sp>
          <p:nvSpPr>
            <p:cNvPr id="70685" name="Line 68"/>
            <p:cNvSpPr/>
            <p:nvPr/>
          </p:nvSpPr>
          <p:spPr>
            <a:xfrm>
              <a:off x="3581400" y="381000"/>
              <a:ext cx="1066800" cy="457200"/>
            </a:xfrm>
            <a:prstGeom prst="line">
              <a:avLst/>
            </a:prstGeom>
            <a:ln w="9525" cap="flat" cmpd="sng">
              <a:solidFill>
                <a:schemeClr val="tx1"/>
              </a:solidFill>
              <a:prstDash val="solid"/>
              <a:headEnd type="none" w="med" len="med"/>
              <a:tailEnd type="none" w="med" len="med"/>
            </a:ln>
          </p:spPr>
        </p:sp>
        <p:sp>
          <p:nvSpPr>
            <p:cNvPr id="70686" name="Line 69"/>
            <p:cNvSpPr/>
            <p:nvPr/>
          </p:nvSpPr>
          <p:spPr>
            <a:xfrm flipH="1">
              <a:off x="1219200" y="1143000"/>
              <a:ext cx="533400" cy="381000"/>
            </a:xfrm>
            <a:prstGeom prst="line">
              <a:avLst/>
            </a:prstGeom>
            <a:ln w="9525" cap="flat" cmpd="sng">
              <a:solidFill>
                <a:schemeClr val="tx1"/>
              </a:solidFill>
              <a:prstDash val="dash"/>
              <a:headEnd type="none" w="med" len="med"/>
              <a:tailEnd type="none" w="med" len="med"/>
            </a:ln>
          </p:spPr>
        </p:sp>
        <p:sp>
          <p:nvSpPr>
            <p:cNvPr id="70687" name="Line 70"/>
            <p:cNvSpPr/>
            <p:nvPr/>
          </p:nvSpPr>
          <p:spPr>
            <a:xfrm>
              <a:off x="2209800" y="1143000"/>
              <a:ext cx="457200" cy="381000"/>
            </a:xfrm>
            <a:prstGeom prst="line">
              <a:avLst/>
            </a:prstGeom>
            <a:ln w="9525" cap="flat" cmpd="sng">
              <a:solidFill>
                <a:schemeClr val="tx1"/>
              </a:solidFill>
              <a:prstDash val="dash"/>
              <a:headEnd type="none" w="med" len="med"/>
              <a:tailEnd type="none" w="med" len="med"/>
            </a:ln>
          </p:spPr>
        </p:sp>
        <p:sp>
          <p:nvSpPr>
            <p:cNvPr id="70688" name="Line 71"/>
            <p:cNvSpPr/>
            <p:nvPr/>
          </p:nvSpPr>
          <p:spPr>
            <a:xfrm flipH="1">
              <a:off x="4191000" y="1143000"/>
              <a:ext cx="533400" cy="381000"/>
            </a:xfrm>
            <a:prstGeom prst="line">
              <a:avLst/>
            </a:prstGeom>
            <a:ln w="9525" cap="flat" cmpd="sng">
              <a:solidFill>
                <a:schemeClr val="tx1"/>
              </a:solidFill>
              <a:prstDash val="dash"/>
              <a:headEnd type="none" w="med" len="med"/>
              <a:tailEnd type="none" w="med" len="med"/>
            </a:ln>
          </p:spPr>
        </p:sp>
        <p:sp>
          <p:nvSpPr>
            <p:cNvPr id="70689" name="Line 72"/>
            <p:cNvSpPr/>
            <p:nvPr/>
          </p:nvSpPr>
          <p:spPr>
            <a:xfrm>
              <a:off x="5029200" y="1143000"/>
              <a:ext cx="457200" cy="381000"/>
            </a:xfrm>
            <a:prstGeom prst="line">
              <a:avLst/>
            </a:prstGeom>
            <a:ln w="9525" cap="flat" cmpd="sng">
              <a:solidFill>
                <a:schemeClr val="tx1"/>
              </a:solidFill>
              <a:prstDash val="dash"/>
              <a:headEnd type="none" w="med" len="med"/>
              <a:tailEnd type="none" w="med" len="med"/>
            </a:ln>
          </p:spPr>
        </p:sp>
        <p:sp>
          <p:nvSpPr>
            <p:cNvPr id="70690" name="Line 73"/>
            <p:cNvSpPr/>
            <p:nvPr/>
          </p:nvSpPr>
          <p:spPr>
            <a:xfrm flipH="1">
              <a:off x="381000" y="1828800"/>
              <a:ext cx="609600" cy="457200"/>
            </a:xfrm>
            <a:prstGeom prst="line">
              <a:avLst/>
            </a:prstGeom>
            <a:ln w="9525" cap="flat" cmpd="sng">
              <a:solidFill>
                <a:schemeClr val="tx1"/>
              </a:solidFill>
              <a:prstDash val="dash"/>
              <a:headEnd type="none" w="med" len="med"/>
              <a:tailEnd type="none" w="med" len="med"/>
            </a:ln>
          </p:spPr>
        </p:sp>
      </p:grpSp>
      <p:sp>
        <p:nvSpPr>
          <p:cNvPr id="65555" name="Text Box 74"/>
          <p:cNvSpPr txBox="1"/>
          <p:nvPr/>
        </p:nvSpPr>
        <p:spPr>
          <a:xfrm>
            <a:off x="1219200" y="4565650"/>
            <a:ext cx="762000" cy="466725"/>
          </a:xfrm>
          <a:prstGeom prst="rect">
            <a:avLst/>
          </a:prstGeom>
          <a:noFill/>
          <a:ln w="9525"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b="1" dirty="0">
                <a:solidFill>
                  <a:srgbClr val="FF3300"/>
                </a:solidFill>
                <a:latin typeface="Times New Roman" panose="02020603050405020304" pitchFamily="18" charset="0"/>
                <a:ea typeface="宋体" panose="02010600030101010101" pitchFamily="2" charset="-122"/>
              </a:rPr>
              <a:t>16</a:t>
            </a:r>
            <a:endParaRPr lang="en-US" altLang="zh-CN" b="1" dirty="0">
              <a:solidFill>
                <a:srgbClr val="FF3300"/>
              </a:solidFill>
              <a:latin typeface="Times New Roman" panose="02020603050405020304" pitchFamily="18" charset="0"/>
              <a:ea typeface="宋体" panose="02010600030101010101" pitchFamily="2" charset="-122"/>
            </a:endParaRPr>
          </a:p>
        </p:txBody>
      </p:sp>
      <p:sp>
        <p:nvSpPr>
          <p:cNvPr id="65556" name="Text Box 75"/>
          <p:cNvSpPr txBox="1"/>
          <p:nvPr/>
        </p:nvSpPr>
        <p:spPr>
          <a:xfrm>
            <a:off x="1981200" y="4565650"/>
            <a:ext cx="762000" cy="466725"/>
          </a:xfrm>
          <a:prstGeom prst="rect">
            <a:avLst/>
          </a:prstGeom>
          <a:noFill/>
          <a:ln w="9525"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b="1" dirty="0">
                <a:solidFill>
                  <a:srgbClr val="FF3300"/>
                </a:solidFill>
                <a:latin typeface="Times New Roman" panose="02020603050405020304" pitchFamily="18" charset="0"/>
                <a:ea typeface="宋体" panose="02010600030101010101" pitchFamily="2" charset="-122"/>
              </a:rPr>
              <a:t>13</a:t>
            </a:r>
            <a:endParaRPr lang="en-US" altLang="zh-CN" b="1" dirty="0">
              <a:solidFill>
                <a:srgbClr val="FF3300"/>
              </a:solidFill>
              <a:latin typeface="Times New Roman" panose="02020603050405020304" pitchFamily="18" charset="0"/>
              <a:ea typeface="宋体" panose="02010600030101010101" pitchFamily="2" charset="-122"/>
            </a:endParaRPr>
          </a:p>
        </p:txBody>
      </p:sp>
      <p:sp>
        <p:nvSpPr>
          <p:cNvPr id="65557" name="Text Box 76"/>
          <p:cNvSpPr txBox="1"/>
          <p:nvPr/>
        </p:nvSpPr>
        <p:spPr>
          <a:xfrm>
            <a:off x="2743200" y="4565650"/>
            <a:ext cx="762000" cy="466725"/>
          </a:xfrm>
          <a:prstGeom prst="rect">
            <a:avLst/>
          </a:prstGeom>
          <a:noFill/>
          <a:ln w="9525"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b="1" dirty="0">
                <a:solidFill>
                  <a:srgbClr val="FF3300"/>
                </a:solidFill>
                <a:latin typeface="Times New Roman" panose="02020603050405020304" pitchFamily="18" charset="0"/>
                <a:ea typeface="宋体" panose="02010600030101010101" pitchFamily="2" charset="-122"/>
              </a:rPr>
              <a:t>5</a:t>
            </a:r>
            <a:endParaRPr lang="en-US" altLang="zh-CN" b="1" dirty="0">
              <a:solidFill>
                <a:srgbClr val="FF3300"/>
              </a:solidFill>
              <a:latin typeface="Times New Roman" panose="02020603050405020304" pitchFamily="18" charset="0"/>
              <a:ea typeface="宋体" panose="02010600030101010101" pitchFamily="2" charset="-122"/>
            </a:endParaRPr>
          </a:p>
        </p:txBody>
      </p:sp>
      <p:sp>
        <p:nvSpPr>
          <p:cNvPr id="65558" name="Text Box 77"/>
          <p:cNvSpPr txBox="1"/>
          <p:nvPr/>
        </p:nvSpPr>
        <p:spPr>
          <a:xfrm>
            <a:off x="3505200" y="4565650"/>
            <a:ext cx="762000" cy="466725"/>
          </a:xfrm>
          <a:prstGeom prst="rect">
            <a:avLst/>
          </a:prstGeom>
          <a:solidFill>
            <a:srgbClr val="C6D9F1"/>
          </a:solidFill>
          <a:ln w="9525"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b="1" dirty="0">
                <a:solidFill>
                  <a:srgbClr val="FF3300"/>
                </a:solidFill>
                <a:latin typeface="Times New Roman" panose="02020603050405020304" pitchFamily="18" charset="0"/>
                <a:ea typeface="宋体" panose="02010600030101010101" pitchFamily="2" charset="-122"/>
              </a:rPr>
              <a:t>23</a:t>
            </a:r>
            <a:endParaRPr lang="en-US" altLang="zh-CN" b="1" dirty="0">
              <a:solidFill>
                <a:srgbClr val="FF3300"/>
              </a:solidFill>
              <a:latin typeface="Times New Roman" panose="02020603050405020304" pitchFamily="18" charset="0"/>
              <a:ea typeface="宋体" panose="02010600030101010101" pitchFamily="2" charset="-122"/>
            </a:endParaRPr>
          </a:p>
        </p:txBody>
      </p:sp>
      <p:sp>
        <p:nvSpPr>
          <p:cNvPr id="65559" name="Text Box 78"/>
          <p:cNvSpPr txBox="1"/>
          <p:nvPr/>
        </p:nvSpPr>
        <p:spPr>
          <a:xfrm>
            <a:off x="4267200" y="4565650"/>
            <a:ext cx="762000" cy="466725"/>
          </a:xfrm>
          <a:prstGeom prst="rect">
            <a:avLst/>
          </a:prstGeom>
          <a:solidFill>
            <a:srgbClr val="C6D9F1"/>
          </a:solidFill>
          <a:ln w="9525"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b="1" dirty="0">
                <a:solidFill>
                  <a:srgbClr val="FF3300"/>
                </a:solidFill>
                <a:latin typeface="Times New Roman" panose="02020603050405020304" pitchFamily="18" charset="0"/>
                <a:ea typeface="宋体" panose="02010600030101010101" pitchFamily="2" charset="-122"/>
              </a:rPr>
              <a:t>24</a:t>
            </a:r>
            <a:endParaRPr lang="en-US" altLang="zh-CN" b="1" dirty="0">
              <a:solidFill>
                <a:srgbClr val="FF3300"/>
              </a:solidFill>
              <a:latin typeface="Times New Roman" panose="02020603050405020304" pitchFamily="18" charset="0"/>
              <a:ea typeface="宋体" panose="02010600030101010101" pitchFamily="2" charset="-122"/>
            </a:endParaRPr>
          </a:p>
        </p:txBody>
      </p:sp>
      <p:sp>
        <p:nvSpPr>
          <p:cNvPr id="65560" name="Text Box 79"/>
          <p:cNvSpPr txBox="1"/>
          <p:nvPr/>
        </p:nvSpPr>
        <p:spPr>
          <a:xfrm>
            <a:off x="5029200" y="4565650"/>
            <a:ext cx="762000" cy="466725"/>
          </a:xfrm>
          <a:prstGeom prst="rect">
            <a:avLst/>
          </a:prstGeom>
          <a:solidFill>
            <a:srgbClr val="C6D9F1"/>
          </a:solidFill>
          <a:ln w="9525"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b="1" dirty="0">
                <a:solidFill>
                  <a:srgbClr val="FF3300"/>
                </a:solidFill>
                <a:latin typeface="Times New Roman" panose="02020603050405020304" pitchFamily="18" charset="0"/>
                <a:ea typeface="宋体" panose="02010600030101010101" pitchFamily="2" charset="-122"/>
              </a:rPr>
              <a:t>42</a:t>
            </a:r>
            <a:endParaRPr lang="en-US" altLang="zh-CN" b="1" dirty="0">
              <a:solidFill>
                <a:srgbClr val="FF3300"/>
              </a:solidFill>
              <a:latin typeface="Times New Roman" panose="02020603050405020304" pitchFamily="18" charset="0"/>
              <a:ea typeface="宋体" panose="02010600030101010101" pitchFamily="2" charset="-122"/>
            </a:endParaRPr>
          </a:p>
        </p:txBody>
      </p:sp>
      <p:sp>
        <p:nvSpPr>
          <p:cNvPr id="65561" name="Text Box 80"/>
          <p:cNvSpPr txBox="1"/>
          <p:nvPr/>
        </p:nvSpPr>
        <p:spPr>
          <a:xfrm>
            <a:off x="5791200" y="4565650"/>
            <a:ext cx="762000" cy="466725"/>
          </a:xfrm>
          <a:prstGeom prst="rect">
            <a:avLst/>
          </a:prstGeom>
          <a:solidFill>
            <a:srgbClr val="C6D9F1"/>
          </a:solidFill>
          <a:ln w="9525"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b="1" dirty="0">
                <a:solidFill>
                  <a:srgbClr val="FF3300"/>
                </a:solidFill>
                <a:latin typeface="Times New Roman" panose="02020603050405020304" pitchFamily="18" charset="0"/>
                <a:ea typeface="宋体" panose="02010600030101010101" pitchFamily="2" charset="-122"/>
              </a:rPr>
              <a:t>88</a:t>
            </a:r>
            <a:endParaRPr lang="en-US" altLang="zh-CN" b="1" dirty="0">
              <a:solidFill>
                <a:srgbClr val="FF3300"/>
              </a:solidFill>
              <a:latin typeface="Times New Roman" panose="02020603050405020304" pitchFamily="18" charset="0"/>
              <a:ea typeface="宋体" panose="02010600030101010101" pitchFamily="2" charset="-122"/>
            </a:endParaRPr>
          </a:p>
        </p:txBody>
      </p:sp>
      <p:sp>
        <p:nvSpPr>
          <p:cNvPr id="65562" name="Text Box 81"/>
          <p:cNvSpPr txBox="1"/>
          <p:nvPr/>
        </p:nvSpPr>
        <p:spPr>
          <a:xfrm>
            <a:off x="6553200" y="4565650"/>
            <a:ext cx="762000" cy="466725"/>
          </a:xfrm>
          <a:prstGeom prst="rect">
            <a:avLst/>
          </a:prstGeom>
          <a:solidFill>
            <a:srgbClr val="C6D9F1"/>
          </a:solidFill>
          <a:ln w="9525"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b="1" dirty="0">
                <a:solidFill>
                  <a:srgbClr val="FF3300"/>
                </a:solidFill>
                <a:latin typeface="Times New Roman" panose="02020603050405020304" pitchFamily="18" charset="0"/>
                <a:ea typeface="宋体" panose="02010600030101010101" pitchFamily="2" charset="-122"/>
              </a:rPr>
              <a:t>91</a:t>
            </a:r>
            <a:endParaRPr lang="en-US" altLang="zh-CN" b="1" dirty="0">
              <a:solidFill>
                <a:srgbClr val="FF3300"/>
              </a:solidFill>
              <a:latin typeface="Times New Roman" panose="02020603050405020304" pitchFamily="18" charset="0"/>
              <a:ea typeface="宋体" panose="02010600030101010101" pitchFamily="2" charset="-122"/>
            </a:endParaRPr>
          </a:p>
        </p:txBody>
      </p:sp>
      <p:sp>
        <p:nvSpPr>
          <p:cNvPr id="65563" name="Freeform 82"/>
          <p:cNvSpPr/>
          <p:nvPr/>
        </p:nvSpPr>
        <p:spPr>
          <a:xfrm>
            <a:off x="4721225" y="1700213"/>
            <a:ext cx="1219200" cy="546100"/>
          </a:xfrm>
          <a:custGeom>
            <a:avLst/>
            <a:gdLst/>
            <a:ahLst/>
            <a:cxnLst>
              <a:cxn ang="0">
                <a:pos x="0" y="2147483646"/>
              </a:cxn>
              <a:cxn ang="0">
                <a:pos x="2147483646" y="2147483646"/>
              </a:cxn>
              <a:cxn ang="0">
                <a:pos x="2147483646" y="2147483646"/>
              </a:cxn>
              <a:cxn ang="0">
                <a:pos x="2147483646" y="2147483646"/>
              </a:cxn>
              <a:cxn ang="0">
                <a:pos x="2147483646" y="2147483646"/>
              </a:cxn>
              <a:cxn ang="0">
                <a:pos x="2147483646" y="2147483646"/>
              </a:cxn>
            </a:cxnLst>
            <a:rect l="0" t="0" r="0" b="0"/>
            <a:pathLst>
              <a:path w="768" h="344">
                <a:moveTo>
                  <a:pt x="0" y="8"/>
                </a:moveTo>
                <a:cubicBezTo>
                  <a:pt x="44" y="4"/>
                  <a:pt x="88" y="0"/>
                  <a:pt x="144" y="8"/>
                </a:cubicBezTo>
                <a:cubicBezTo>
                  <a:pt x="200" y="16"/>
                  <a:pt x="272" y="32"/>
                  <a:pt x="336" y="56"/>
                </a:cubicBezTo>
                <a:cubicBezTo>
                  <a:pt x="400" y="80"/>
                  <a:pt x="464" y="112"/>
                  <a:pt x="528" y="152"/>
                </a:cubicBezTo>
                <a:cubicBezTo>
                  <a:pt x="592" y="192"/>
                  <a:pt x="680" y="264"/>
                  <a:pt x="720" y="296"/>
                </a:cubicBezTo>
                <a:cubicBezTo>
                  <a:pt x="760" y="328"/>
                  <a:pt x="760" y="328"/>
                  <a:pt x="768" y="344"/>
                </a:cubicBezTo>
              </a:path>
            </a:pathLst>
          </a:custGeom>
          <a:noFill/>
          <a:ln w="9525" cap="flat" cmpd="sng">
            <a:solidFill>
              <a:srgbClr val="FF3300">
                <a:alpha val="100000"/>
              </a:srgbClr>
            </a:solidFill>
            <a:prstDash val="solid"/>
            <a:bevel/>
            <a:headEnd type="triangle" w="med" len="med"/>
            <a:tailEnd type="triangle" w="med" len="med"/>
          </a:ln>
        </p:spPr>
        <p:txBody>
          <a:bodyPr/>
          <a:lstStyle/>
          <a:p>
            <a:endParaRPr lang="zh-CN" altLang="en-US"/>
          </a:p>
        </p:txBody>
      </p:sp>
      <p:sp>
        <p:nvSpPr>
          <p:cNvPr id="65564" name="Rectangle 2"/>
          <p:cNvSpPr txBox="1">
            <a:spLocks noChangeArrowheads="1"/>
          </p:cNvSpPr>
          <p:nvPr/>
        </p:nvSpPr>
        <p:spPr bwMode="auto">
          <a:xfrm>
            <a:off x="744538" y="260350"/>
            <a:ext cx="7643813" cy="574675"/>
          </a:xfrm>
          <a:prstGeom prst="rect">
            <a:avLst/>
          </a:prstGeom>
          <a:noFill/>
          <a:ln>
            <a:noFill/>
          </a:ln>
        </p:spPr>
        <p:txBody>
          <a:bodyPr anchor="ctr"/>
          <a:lstStyle>
            <a:lvl1pPr algn="l" eaLnBrk="0" hangingPunct="0">
              <a:spcBef>
                <a:spcPct val="10000"/>
              </a:spcBef>
              <a:buFont typeface="Wingdings" panose="05000000000000000000" pitchFamily="2" charset="2"/>
              <a:buChar char="l"/>
              <a:defRPr sz="2400">
                <a:solidFill>
                  <a:schemeClr val="tx1"/>
                </a:solidFill>
                <a:latin typeface="Calibri" panose="020F0502020204030204" pitchFamily="34" charset="0"/>
                <a:ea typeface="黑体" panose="02010609060101010101" pitchFamily="49" charset="-122"/>
              </a:defRPr>
            </a:lvl1pPr>
            <a:lvl2pPr marL="742950" indent="-285750" algn="l" eaLnBrk="0" hangingPunct="0">
              <a:spcBef>
                <a:spcPct val="10000"/>
              </a:spcBef>
              <a:buFont typeface="Wingdings" panose="05000000000000000000" pitchFamily="2" charset="2"/>
              <a:buChar char="Ø"/>
              <a:defRPr sz="24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1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gn="l" eaLnBrk="0" hangingPunct="0">
              <a:spcBef>
                <a:spcPct val="10000"/>
              </a:spcBef>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10000"/>
              </a:spcBef>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9pPr>
          </a:lstStyle>
          <a:p>
            <a:pPr marL="0" marR="0" lvl="0" indent="0" algn="l" defTabSz="914400" rtl="0" eaLnBrk="0" fontAlgn="base" latinLnBrk="0" hangingPunct="0">
              <a:lnSpc>
                <a:spcPct val="100000"/>
              </a:lnSpc>
              <a:buClrTx/>
              <a:buSzTx/>
              <a:buFontTx/>
              <a:buNone/>
              <a:defRPr/>
            </a:pPr>
            <a:r>
              <a:rPr lang="en-US" altLang="zh-CN" kern="0" noProof="0" dirty="0">
                <a:ln>
                  <a:noFill/>
                </a:ln>
                <a:effectLst>
                  <a:outerShdw blurRad="38100" dist="38100" dir="2700000" algn="tl">
                    <a:srgbClr val="C0C0C0"/>
                  </a:outerShdw>
                </a:effectLst>
                <a:uLnTx/>
                <a:uFillTx/>
                <a:latin typeface="+mj-lt"/>
                <a:ea typeface="+mj-ea"/>
                <a:cs typeface="+mj-cs"/>
                <a:sym typeface="+mn-ea"/>
              </a:rPr>
              <a:t>8.4 </a:t>
            </a:r>
            <a:r>
              <a:rPr lang="zh-CN" altLang="en-US" kern="0" noProof="0" dirty="0">
                <a:ln>
                  <a:noFill/>
                </a:ln>
                <a:effectLst>
                  <a:outerShdw blurRad="38100" dist="38100" dir="2700000" algn="tl">
                    <a:srgbClr val="C0C0C0"/>
                  </a:outerShdw>
                </a:effectLst>
                <a:uLnTx/>
                <a:uFillTx/>
                <a:latin typeface="+mj-lt"/>
                <a:ea typeface="+mj-ea"/>
                <a:cs typeface="+mj-cs"/>
                <a:sym typeface="+mn-ea"/>
              </a:rPr>
              <a:t>选择排序</a:t>
            </a:r>
            <a:r>
              <a:rPr lang="en-US" altLang="zh-CN" kern="0" noProof="0" dirty="0">
                <a:ln>
                  <a:noFill/>
                </a:ln>
                <a:effectLst>
                  <a:outerShdw blurRad="38100" dist="38100" dir="2700000" algn="tl">
                    <a:srgbClr val="C0C0C0"/>
                  </a:outerShdw>
                </a:effectLst>
                <a:uLnTx/>
                <a:uFillTx/>
                <a:latin typeface="+mj-lt"/>
                <a:ea typeface="+mj-ea"/>
                <a:cs typeface="+mj-cs"/>
                <a:sym typeface="+mn-ea"/>
              </a:rPr>
              <a:t>--</a:t>
            </a:r>
            <a:r>
              <a:rPr lang="zh-CN" altLang="en-US" sz="2000" kern="0" noProof="0" dirty="0">
                <a:ln>
                  <a:noFill/>
                </a:ln>
                <a:effectLst>
                  <a:outerShdw blurRad="38100" dist="38100" dir="2700000" algn="tl">
                    <a:srgbClr val="C0C0C0"/>
                  </a:outerShdw>
                </a:effectLst>
                <a:uLnTx/>
                <a:uFillTx/>
                <a:latin typeface="+mj-lt"/>
                <a:ea typeface="+mj-ea"/>
                <a:cs typeface="+mj-cs"/>
                <a:sym typeface="+mn-ea"/>
              </a:rPr>
              <a:t>堆排序</a:t>
            </a:r>
            <a:endParaRPr kumimoji="0" lang="zh-CN" altLang="en-US" sz="20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cs typeface="+mn-cs"/>
              <a:sym typeface="+mn-ea"/>
            </a:endParaRPr>
          </a:p>
        </p:txBody>
      </p:sp>
      <p:grpSp>
        <p:nvGrpSpPr>
          <p:cNvPr id="70670" name="组合 1"/>
          <p:cNvGrpSpPr/>
          <p:nvPr/>
        </p:nvGrpSpPr>
        <p:grpSpPr>
          <a:xfrm>
            <a:off x="179388" y="1196975"/>
            <a:ext cx="2284412" cy="923925"/>
            <a:chOff x="0" y="0"/>
            <a:chExt cx="3544813" cy="1343978"/>
          </a:xfrm>
        </p:grpSpPr>
        <p:sp>
          <p:nvSpPr>
            <p:cNvPr id="70671" name="Text Box 7"/>
            <p:cNvSpPr txBox="1"/>
            <p:nvPr/>
          </p:nvSpPr>
          <p:spPr>
            <a:xfrm>
              <a:off x="1483337" y="0"/>
              <a:ext cx="609599" cy="581978"/>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sz="2000" b="1" dirty="0">
                  <a:latin typeface="Times New Roman" panose="02020603050405020304" pitchFamily="18" charset="0"/>
                  <a:ea typeface="宋体" panose="02010600030101010101" pitchFamily="2" charset="-122"/>
                </a:rPr>
                <a:t>5</a:t>
              </a:r>
              <a:endParaRPr lang="en-US" altLang="zh-CN" sz="2000" b="1" dirty="0">
                <a:latin typeface="Times New Roman" panose="02020603050405020304" pitchFamily="18" charset="0"/>
                <a:ea typeface="宋体" panose="02010600030101010101" pitchFamily="2" charset="-122"/>
              </a:endParaRPr>
            </a:p>
          </p:txBody>
        </p:sp>
        <p:sp>
          <p:nvSpPr>
            <p:cNvPr id="70672" name="Text Box 8"/>
            <p:cNvSpPr txBox="1"/>
            <p:nvPr/>
          </p:nvSpPr>
          <p:spPr>
            <a:xfrm>
              <a:off x="0" y="762000"/>
              <a:ext cx="914398" cy="581978"/>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sz="2000" b="1" dirty="0">
                  <a:latin typeface="Times New Roman" panose="02020603050405020304" pitchFamily="18" charset="0"/>
                  <a:ea typeface="宋体" panose="02010600030101010101" pitchFamily="2" charset="-122"/>
                </a:rPr>
                <a:t>13</a:t>
              </a:r>
              <a:endParaRPr lang="en-US" altLang="zh-CN" sz="2000" b="1" dirty="0">
                <a:latin typeface="Times New Roman" panose="02020603050405020304" pitchFamily="18" charset="0"/>
                <a:ea typeface="宋体" panose="02010600030101010101" pitchFamily="2" charset="-122"/>
              </a:endParaRPr>
            </a:p>
          </p:txBody>
        </p:sp>
        <p:sp>
          <p:nvSpPr>
            <p:cNvPr id="70673" name="Text Box 9"/>
            <p:cNvSpPr txBox="1"/>
            <p:nvPr/>
          </p:nvSpPr>
          <p:spPr>
            <a:xfrm>
              <a:off x="2681680" y="762000"/>
              <a:ext cx="863133" cy="581978"/>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sz="2000" b="1" dirty="0">
                  <a:latin typeface="Times New Roman" panose="02020603050405020304" pitchFamily="18" charset="0"/>
                  <a:ea typeface="宋体" panose="02010600030101010101" pitchFamily="2" charset="-122"/>
                </a:rPr>
                <a:t>16</a:t>
              </a:r>
              <a:endParaRPr lang="en-US" altLang="zh-CN" sz="2000" b="1" dirty="0">
                <a:latin typeface="Times New Roman" panose="02020603050405020304" pitchFamily="18" charset="0"/>
                <a:ea typeface="宋体" panose="02010600030101010101" pitchFamily="2" charset="-122"/>
              </a:endParaRPr>
            </a:p>
          </p:txBody>
        </p:sp>
        <p:sp>
          <p:nvSpPr>
            <p:cNvPr id="70674" name="Line 15"/>
            <p:cNvSpPr/>
            <p:nvPr/>
          </p:nvSpPr>
          <p:spPr>
            <a:xfrm flipH="1">
              <a:off x="492737" y="381000"/>
              <a:ext cx="1066800" cy="457200"/>
            </a:xfrm>
            <a:prstGeom prst="line">
              <a:avLst/>
            </a:prstGeom>
            <a:ln w="9525" cap="flat" cmpd="sng">
              <a:solidFill>
                <a:schemeClr val="tx1"/>
              </a:solidFill>
              <a:prstDash val="solid"/>
              <a:headEnd type="none" w="med" len="med"/>
              <a:tailEnd type="none" w="med" len="med"/>
            </a:ln>
          </p:spPr>
        </p:sp>
        <p:sp>
          <p:nvSpPr>
            <p:cNvPr id="70675" name="Line 16"/>
            <p:cNvSpPr/>
            <p:nvPr/>
          </p:nvSpPr>
          <p:spPr>
            <a:xfrm>
              <a:off x="1940537" y="381000"/>
              <a:ext cx="1066800" cy="457200"/>
            </a:xfrm>
            <a:prstGeom prst="line">
              <a:avLst/>
            </a:prstGeom>
            <a:ln w="9525" cap="flat" cmpd="sng">
              <a:solidFill>
                <a:schemeClr val="tx1"/>
              </a:solidFill>
              <a:prstDash val="solid"/>
              <a:headEnd type="none" w="med" len="med"/>
              <a:tailEnd type="none" w="med" len="med"/>
            </a:ln>
          </p:spPr>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5539"/>
                                        </p:tgtEl>
                                        <p:attrNameLst>
                                          <p:attrName>style.visibility</p:attrName>
                                        </p:attrNameLst>
                                      </p:cBhvr>
                                      <p:to>
                                        <p:strVal val="visible"/>
                                      </p:to>
                                    </p:set>
                                    <p:animEffect transition="in" filter="fade">
                                      <p:cBhvr>
                                        <p:cTn id="7" dur="500"/>
                                        <p:tgtEl>
                                          <p:spTgt spid="65539"/>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5555"/>
                                        </p:tgtEl>
                                        <p:attrNameLst>
                                          <p:attrName>style.visibility</p:attrName>
                                        </p:attrNameLst>
                                      </p:cBhvr>
                                      <p:to>
                                        <p:strVal val="visible"/>
                                      </p:to>
                                    </p:set>
                                    <p:animEffect transition="in" filter="fade">
                                      <p:cBhvr>
                                        <p:cTn id="11" dur="500"/>
                                        <p:tgtEl>
                                          <p:spTgt spid="65555"/>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65556"/>
                                        </p:tgtEl>
                                        <p:attrNameLst>
                                          <p:attrName>style.visibility</p:attrName>
                                        </p:attrNameLst>
                                      </p:cBhvr>
                                      <p:to>
                                        <p:strVal val="visible"/>
                                      </p:to>
                                    </p:set>
                                    <p:animEffect transition="in" filter="fade">
                                      <p:cBhvr>
                                        <p:cTn id="14" dur="500"/>
                                        <p:tgtEl>
                                          <p:spTgt spid="65556"/>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65557"/>
                                        </p:tgtEl>
                                        <p:attrNameLst>
                                          <p:attrName>style.visibility</p:attrName>
                                        </p:attrNameLst>
                                      </p:cBhvr>
                                      <p:to>
                                        <p:strVal val="visible"/>
                                      </p:to>
                                    </p:set>
                                    <p:animEffect transition="in" filter="fade">
                                      <p:cBhvr>
                                        <p:cTn id="17" dur="500"/>
                                        <p:tgtEl>
                                          <p:spTgt spid="65557"/>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65558"/>
                                        </p:tgtEl>
                                        <p:attrNameLst>
                                          <p:attrName>style.visibility</p:attrName>
                                        </p:attrNameLst>
                                      </p:cBhvr>
                                      <p:to>
                                        <p:strVal val="visible"/>
                                      </p:to>
                                    </p:set>
                                    <p:animEffect transition="in" filter="fade">
                                      <p:cBhvr>
                                        <p:cTn id="20" dur="500"/>
                                        <p:tgtEl>
                                          <p:spTgt spid="65558"/>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65559"/>
                                        </p:tgtEl>
                                        <p:attrNameLst>
                                          <p:attrName>style.visibility</p:attrName>
                                        </p:attrNameLst>
                                      </p:cBhvr>
                                      <p:to>
                                        <p:strVal val="visible"/>
                                      </p:to>
                                    </p:set>
                                    <p:animEffect transition="in" filter="fade">
                                      <p:cBhvr>
                                        <p:cTn id="23" dur="500"/>
                                        <p:tgtEl>
                                          <p:spTgt spid="65559"/>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65560"/>
                                        </p:tgtEl>
                                        <p:attrNameLst>
                                          <p:attrName>style.visibility</p:attrName>
                                        </p:attrNameLst>
                                      </p:cBhvr>
                                      <p:to>
                                        <p:strVal val="visible"/>
                                      </p:to>
                                    </p:set>
                                    <p:animEffect transition="in" filter="fade">
                                      <p:cBhvr>
                                        <p:cTn id="26" dur="500"/>
                                        <p:tgtEl>
                                          <p:spTgt spid="65560"/>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65561"/>
                                        </p:tgtEl>
                                        <p:attrNameLst>
                                          <p:attrName>style.visibility</p:attrName>
                                        </p:attrNameLst>
                                      </p:cBhvr>
                                      <p:to>
                                        <p:strVal val="visible"/>
                                      </p:to>
                                    </p:set>
                                    <p:animEffect transition="in" filter="fade">
                                      <p:cBhvr>
                                        <p:cTn id="29" dur="500"/>
                                        <p:tgtEl>
                                          <p:spTgt spid="65561"/>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65562"/>
                                        </p:tgtEl>
                                        <p:attrNameLst>
                                          <p:attrName>style.visibility</p:attrName>
                                        </p:attrNameLst>
                                      </p:cBhvr>
                                      <p:to>
                                        <p:strVal val="visible"/>
                                      </p:to>
                                    </p:set>
                                    <p:animEffect transition="in" filter="fade">
                                      <p:cBhvr>
                                        <p:cTn id="32" dur="500"/>
                                        <p:tgtEl>
                                          <p:spTgt spid="65562"/>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65563"/>
                                        </p:tgtEl>
                                        <p:attrNameLst>
                                          <p:attrName>style.visibility</p:attrName>
                                        </p:attrNameLst>
                                      </p:cBhvr>
                                      <p:to>
                                        <p:strVal val="visible"/>
                                      </p:to>
                                    </p:set>
                                    <p:animEffect transition="in" filter="fade">
                                      <p:cBhvr>
                                        <p:cTn id="37" dur="500"/>
                                        <p:tgtEl>
                                          <p:spTgt spid="655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55" grpId="0" animBg="1"/>
      <p:bldP spid="65556" grpId="0" animBg="1"/>
      <p:bldP spid="65557" grpId="0" animBg="1"/>
      <p:bldP spid="65558" grpId="0" animBg="1"/>
      <p:bldP spid="65559" grpId="0" animBg="1"/>
      <p:bldP spid="65560" grpId="0" animBg="1"/>
      <p:bldP spid="65561" grpId="0" animBg="1"/>
      <p:bldP spid="65562"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ext Box 34"/>
          <p:cNvSpPr txBox="1"/>
          <p:nvPr/>
        </p:nvSpPr>
        <p:spPr>
          <a:xfrm>
            <a:off x="1752600" y="5708650"/>
            <a:ext cx="5257800" cy="457200"/>
          </a:xfrm>
          <a:prstGeom prst="rect">
            <a:avLst/>
          </a:prstGeom>
          <a:noFill/>
          <a:ln w="9525">
            <a:noFill/>
          </a:ln>
        </p:spPr>
        <p:txBody>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381000" lvl="0" indent="-381000" algn="ctr" eaLnBrk="1" hangingPunct="1">
              <a:lnSpc>
                <a:spcPct val="110000"/>
              </a:lnSpc>
              <a:spcBef>
                <a:spcPct val="15000"/>
              </a:spcBef>
              <a:buClr>
                <a:schemeClr val="accent2"/>
              </a:buClr>
              <a:buNone/>
            </a:pPr>
            <a:r>
              <a:rPr lang="zh-CN" altLang="en-US" dirty="0">
                <a:latin typeface="Arial" panose="020B0604020202020204" pitchFamily="34" charset="0"/>
              </a:rPr>
              <a:t>（</a:t>
            </a:r>
            <a:r>
              <a:rPr lang="en-US" altLang="zh-CN" dirty="0">
                <a:latin typeface="Arial" panose="020B0604020202020204" pitchFamily="34" charset="0"/>
              </a:rPr>
              <a:t>l</a:t>
            </a:r>
            <a:r>
              <a:rPr lang="zh-CN" altLang="en-US" dirty="0">
                <a:latin typeface="Arial" panose="020B0604020202020204" pitchFamily="34" charset="0"/>
              </a:rPr>
              <a:t>）第六趟排序之后</a:t>
            </a:r>
            <a:endParaRPr lang="zh-CN" altLang="en-US" dirty="0">
              <a:latin typeface="Arial" panose="020B0604020202020204" pitchFamily="34" charset="0"/>
            </a:endParaRPr>
          </a:p>
        </p:txBody>
      </p:sp>
      <p:sp>
        <p:nvSpPr>
          <p:cNvPr id="71683" name="Text Box 35"/>
          <p:cNvSpPr txBox="1"/>
          <p:nvPr/>
        </p:nvSpPr>
        <p:spPr>
          <a:xfrm>
            <a:off x="4191000" y="1441450"/>
            <a:ext cx="609600" cy="457200"/>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5</a:t>
            </a:r>
            <a:endParaRPr lang="en-US" altLang="zh-CN" b="1" dirty="0">
              <a:latin typeface="Times New Roman" panose="02020603050405020304" pitchFamily="18" charset="0"/>
              <a:ea typeface="宋体" panose="02010600030101010101" pitchFamily="2" charset="-122"/>
            </a:endParaRPr>
          </a:p>
        </p:txBody>
      </p:sp>
      <p:sp>
        <p:nvSpPr>
          <p:cNvPr id="71684" name="Text Box 36"/>
          <p:cNvSpPr txBox="1"/>
          <p:nvPr/>
        </p:nvSpPr>
        <p:spPr>
          <a:xfrm>
            <a:off x="2819400" y="2203450"/>
            <a:ext cx="609600" cy="457200"/>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13</a:t>
            </a:r>
            <a:endParaRPr lang="en-US" altLang="zh-CN" b="1" dirty="0">
              <a:latin typeface="Times New Roman" panose="02020603050405020304" pitchFamily="18" charset="0"/>
              <a:ea typeface="宋体" panose="02010600030101010101" pitchFamily="2" charset="-122"/>
            </a:endParaRPr>
          </a:p>
        </p:txBody>
      </p:sp>
      <p:sp>
        <p:nvSpPr>
          <p:cNvPr id="71685" name="Text Box 37"/>
          <p:cNvSpPr txBox="1"/>
          <p:nvPr/>
        </p:nvSpPr>
        <p:spPr>
          <a:xfrm>
            <a:off x="5638800" y="2203450"/>
            <a:ext cx="609600" cy="457200"/>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b="1" dirty="0">
                <a:solidFill>
                  <a:srgbClr val="0000FF"/>
                </a:solidFill>
                <a:latin typeface="Times New Roman" panose="02020603050405020304" pitchFamily="18" charset="0"/>
                <a:ea typeface="宋体" panose="02010600030101010101" pitchFamily="2" charset="-122"/>
              </a:rPr>
              <a:t>16</a:t>
            </a:r>
            <a:endParaRPr lang="en-US" altLang="zh-CN" b="1" dirty="0">
              <a:solidFill>
                <a:srgbClr val="0000FF"/>
              </a:solidFill>
              <a:latin typeface="Times New Roman" panose="02020603050405020304" pitchFamily="18" charset="0"/>
              <a:ea typeface="宋体" panose="02010600030101010101" pitchFamily="2" charset="-122"/>
            </a:endParaRPr>
          </a:p>
        </p:txBody>
      </p:sp>
      <p:sp>
        <p:nvSpPr>
          <p:cNvPr id="71686" name="Text Box 38"/>
          <p:cNvSpPr txBox="1"/>
          <p:nvPr/>
        </p:nvSpPr>
        <p:spPr>
          <a:xfrm>
            <a:off x="1981200" y="2889250"/>
            <a:ext cx="609600" cy="457200"/>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b="1" dirty="0">
                <a:solidFill>
                  <a:srgbClr val="0000FF"/>
                </a:solidFill>
                <a:latin typeface="Times New Roman" panose="02020603050405020304" pitchFamily="18" charset="0"/>
                <a:ea typeface="宋体" panose="02010600030101010101" pitchFamily="2" charset="-122"/>
              </a:rPr>
              <a:t>23</a:t>
            </a:r>
            <a:endParaRPr lang="en-US" altLang="zh-CN" b="1" dirty="0">
              <a:solidFill>
                <a:srgbClr val="0000FF"/>
              </a:solidFill>
              <a:latin typeface="Times New Roman" panose="02020603050405020304" pitchFamily="18" charset="0"/>
              <a:ea typeface="宋体" panose="02010600030101010101" pitchFamily="2" charset="-122"/>
            </a:endParaRPr>
          </a:p>
        </p:txBody>
      </p:sp>
      <p:sp>
        <p:nvSpPr>
          <p:cNvPr id="71687" name="Text Box 39"/>
          <p:cNvSpPr txBox="1"/>
          <p:nvPr/>
        </p:nvSpPr>
        <p:spPr>
          <a:xfrm>
            <a:off x="3505200" y="2889250"/>
            <a:ext cx="609600" cy="457200"/>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b="1" dirty="0">
                <a:solidFill>
                  <a:srgbClr val="0000FF"/>
                </a:solidFill>
                <a:latin typeface="Times New Roman" panose="02020603050405020304" pitchFamily="18" charset="0"/>
                <a:ea typeface="宋体" panose="02010600030101010101" pitchFamily="2" charset="-122"/>
              </a:rPr>
              <a:t>24</a:t>
            </a:r>
            <a:endParaRPr lang="en-US" altLang="zh-CN" b="1" dirty="0">
              <a:solidFill>
                <a:srgbClr val="0000FF"/>
              </a:solidFill>
              <a:latin typeface="Times New Roman" panose="02020603050405020304" pitchFamily="18" charset="0"/>
              <a:ea typeface="宋体" panose="02010600030101010101" pitchFamily="2" charset="-122"/>
            </a:endParaRPr>
          </a:p>
        </p:txBody>
      </p:sp>
      <p:sp>
        <p:nvSpPr>
          <p:cNvPr id="71688" name="Text Box 40"/>
          <p:cNvSpPr txBox="1"/>
          <p:nvPr/>
        </p:nvSpPr>
        <p:spPr>
          <a:xfrm>
            <a:off x="4800600" y="2889250"/>
            <a:ext cx="609600" cy="457200"/>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b="1" dirty="0">
                <a:solidFill>
                  <a:srgbClr val="0000FF"/>
                </a:solidFill>
                <a:latin typeface="Times New Roman" panose="02020603050405020304" pitchFamily="18" charset="0"/>
                <a:ea typeface="宋体" panose="02010600030101010101" pitchFamily="2" charset="-122"/>
              </a:rPr>
              <a:t>42</a:t>
            </a:r>
            <a:endParaRPr lang="en-US" altLang="zh-CN" b="1" dirty="0">
              <a:solidFill>
                <a:srgbClr val="0000FF"/>
              </a:solidFill>
              <a:latin typeface="Times New Roman" panose="02020603050405020304" pitchFamily="18" charset="0"/>
              <a:ea typeface="宋体" panose="02010600030101010101" pitchFamily="2" charset="-122"/>
            </a:endParaRPr>
          </a:p>
        </p:txBody>
      </p:sp>
      <p:sp>
        <p:nvSpPr>
          <p:cNvPr id="71689" name="Text Box 41"/>
          <p:cNvSpPr txBox="1"/>
          <p:nvPr/>
        </p:nvSpPr>
        <p:spPr>
          <a:xfrm>
            <a:off x="6477000" y="2889250"/>
            <a:ext cx="609600" cy="457200"/>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b="1" dirty="0">
                <a:solidFill>
                  <a:srgbClr val="0000FF"/>
                </a:solidFill>
                <a:latin typeface="Times New Roman" panose="02020603050405020304" pitchFamily="18" charset="0"/>
                <a:ea typeface="宋体" panose="02010600030101010101" pitchFamily="2" charset="-122"/>
              </a:rPr>
              <a:t>88</a:t>
            </a:r>
            <a:endParaRPr lang="en-US" altLang="zh-CN" b="1" dirty="0">
              <a:solidFill>
                <a:srgbClr val="0000FF"/>
              </a:solidFill>
              <a:latin typeface="Times New Roman" panose="02020603050405020304" pitchFamily="18" charset="0"/>
              <a:ea typeface="宋体" panose="02010600030101010101" pitchFamily="2" charset="-122"/>
            </a:endParaRPr>
          </a:p>
        </p:txBody>
      </p:sp>
      <p:sp>
        <p:nvSpPr>
          <p:cNvPr id="71690" name="Text Box 42"/>
          <p:cNvSpPr txBox="1"/>
          <p:nvPr/>
        </p:nvSpPr>
        <p:spPr>
          <a:xfrm>
            <a:off x="1066800" y="3651250"/>
            <a:ext cx="609600" cy="457200"/>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b="1" dirty="0">
                <a:solidFill>
                  <a:srgbClr val="0000FF"/>
                </a:solidFill>
                <a:latin typeface="Times New Roman" panose="02020603050405020304" pitchFamily="18" charset="0"/>
                <a:ea typeface="宋体" panose="02010600030101010101" pitchFamily="2" charset="-122"/>
              </a:rPr>
              <a:t>91</a:t>
            </a:r>
            <a:endParaRPr lang="en-US" altLang="zh-CN" b="1" dirty="0">
              <a:solidFill>
                <a:srgbClr val="0000FF"/>
              </a:solidFill>
              <a:latin typeface="Times New Roman" panose="02020603050405020304" pitchFamily="18" charset="0"/>
              <a:ea typeface="宋体" panose="02010600030101010101" pitchFamily="2" charset="-122"/>
            </a:endParaRPr>
          </a:p>
        </p:txBody>
      </p:sp>
      <p:sp>
        <p:nvSpPr>
          <p:cNvPr id="71691" name="Line 43"/>
          <p:cNvSpPr/>
          <p:nvPr/>
        </p:nvSpPr>
        <p:spPr>
          <a:xfrm flipH="1">
            <a:off x="3200400" y="1822450"/>
            <a:ext cx="1066800" cy="457200"/>
          </a:xfrm>
          <a:prstGeom prst="line">
            <a:avLst/>
          </a:prstGeom>
          <a:ln w="9525" cap="flat" cmpd="sng">
            <a:solidFill>
              <a:schemeClr val="tx1"/>
            </a:solidFill>
            <a:prstDash val="solid"/>
            <a:headEnd type="none" w="med" len="med"/>
            <a:tailEnd type="none" w="med" len="med"/>
          </a:ln>
        </p:spPr>
      </p:sp>
      <p:sp>
        <p:nvSpPr>
          <p:cNvPr id="71692" name="Line 44"/>
          <p:cNvSpPr/>
          <p:nvPr/>
        </p:nvSpPr>
        <p:spPr>
          <a:xfrm>
            <a:off x="4648200" y="1822450"/>
            <a:ext cx="1066800" cy="457200"/>
          </a:xfrm>
          <a:prstGeom prst="line">
            <a:avLst/>
          </a:prstGeom>
          <a:ln w="9525" cap="flat" cmpd="sng">
            <a:solidFill>
              <a:schemeClr val="tx1"/>
            </a:solidFill>
            <a:prstDash val="dash"/>
            <a:headEnd type="none" w="med" len="med"/>
            <a:tailEnd type="none" w="med" len="med"/>
          </a:ln>
        </p:spPr>
      </p:sp>
      <p:sp>
        <p:nvSpPr>
          <p:cNvPr id="71693" name="Line 45"/>
          <p:cNvSpPr/>
          <p:nvPr/>
        </p:nvSpPr>
        <p:spPr>
          <a:xfrm flipH="1">
            <a:off x="2286000" y="2584450"/>
            <a:ext cx="533400" cy="381000"/>
          </a:xfrm>
          <a:prstGeom prst="line">
            <a:avLst/>
          </a:prstGeom>
          <a:ln w="9525" cap="flat" cmpd="sng">
            <a:solidFill>
              <a:schemeClr val="tx1"/>
            </a:solidFill>
            <a:prstDash val="dash"/>
            <a:headEnd type="none" w="med" len="med"/>
            <a:tailEnd type="none" w="med" len="med"/>
          </a:ln>
        </p:spPr>
      </p:sp>
      <p:sp>
        <p:nvSpPr>
          <p:cNvPr id="71694" name="Line 46"/>
          <p:cNvSpPr/>
          <p:nvPr/>
        </p:nvSpPr>
        <p:spPr>
          <a:xfrm>
            <a:off x="3276600" y="2584450"/>
            <a:ext cx="457200" cy="381000"/>
          </a:xfrm>
          <a:prstGeom prst="line">
            <a:avLst/>
          </a:prstGeom>
          <a:ln w="9525" cap="flat" cmpd="sng">
            <a:solidFill>
              <a:schemeClr val="tx1"/>
            </a:solidFill>
            <a:prstDash val="dash"/>
            <a:headEnd type="none" w="med" len="med"/>
            <a:tailEnd type="none" w="med" len="med"/>
          </a:ln>
        </p:spPr>
      </p:sp>
      <p:sp>
        <p:nvSpPr>
          <p:cNvPr id="71695" name="Line 47"/>
          <p:cNvSpPr/>
          <p:nvPr/>
        </p:nvSpPr>
        <p:spPr>
          <a:xfrm flipH="1">
            <a:off x="5257800" y="2584450"/>
            <a:ext cx="533400" cy="381000"/>
          </a:xfrm>
          <a:prstGeom prst="line">
            <a:avLst/>
          </a:prstGeom>
          <a:ln w="9525" cap="flat" cmpd="sng">
            <a:solidFill>
              <a:schemeClr val="tx1"/>
            </a:solidFill>
            <a:prstDash val="dash"/>
            <a:headEnd type="none" w="med" len="med"/>
            <a:tailEnd type="none" w="med" len="med"/>
          </a:ln>
        </p:spPr>
      </p:sp>
      <p:sp>
        <p:nvSpPr>
          <p:cNvPr id="71696" name="Line 48"/>
          <p:cNvSpPr/>
          <p:nvPr/>
        </p:nvSpPr>
        <p:spPr>
          <a:xfrm>
            <a:off x="6096000" y="2584450"/>
            <a:ext cx="457200" cy="381000"/>
          </a:xfrm>
          <a:prstGeom prst="line">
            <a:avLst/>
          </a:prstGeom>
          <a:ln w="9525" cap="flat" cmpd="sng">
            <a:solidFill>
              <a:schemeClr val="tx1"/>
            </a:solidFill>
            <a:prstDash val="dash"/>
            <a:headEnd type="none" w="med" len="med"/>
            <a:tailEnd type="none" w="med" len="med"/>
          </a:ln>
        </p:spPr>
      </p:sp>
      <p:sp>
        <p:nvSpPr>
          <p:cNvPr id="71697" name="Line 49"/>
          <p:cNvSpPr/>
          <p:nvPr/>
        </p:nvSpPr>
        <p:spPr>
          <a:xfrm flipH="1">
            <a:off x="1447800" y="3270250"/>
            <a:ext cx="609600" cy="457200"/>
          </a:xfrm>
          <a:prstGeom prst="line">
            <a:avLst/>
          </a:prstGeom>
          <a:ln w="9525" cap="flat" cmpd="sng">
            <a:solidFill>
              <a:schemeClr val="tx1"/>
            </a:solidFill>
            <a:prstDash val="dash"/>
            <a:headEnd type="none" w="med" len="med"/>
            <a:tailEnd type="none" w="med" len="med"/>
          </a:ln>
        </p:spPr>
      </p:sp>
      <p:sp>
        <p:nvSpPr>
          <p:cNvPr id="71698" name="Text Box 50"/>
          <p:cNvSpPr txBox="1"/>
          <p:nvPr/>
        </p:nvSpPr>
        <p:spPr>
          <a:xfrm>
            <a:off x="1219200" y="4565650"/>
            <a:ext cx="762000" cy="466725"/>
          </a:xfrm>
          <a:prstGeom prst="rect">
            <a:avLst/>
          </a:prstGeom>
          <a:noFill/>
          <a:ln w="9525"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b="1" dirty="0">
                <a:solidFill>
                  <a:srgbClr val="FF3300"/>
                </a:solidFill>
                <a:latin typeface="Times New Roman" panose="02020603050405020304" pitchFamily="18" charset="0"/>
                <a:ea typeface="宋体" panose="02010600030101010101" pitchFamily="2" charset="-122"/>
              </a:rPr>
              <a:t>5</a:t>
            </a:r>
            <a:endParaRPr lang="en-US" altLang="zh-CN" b="1" dirty="0">
              <a:solidFill>
                <a:srgbClr val="FF3300"/>
              </a:solidFill>
              <a:latin typeface="Times New Roman" panose="02020603050405020304" pitchFamily="18" charset="0"/>
              <a:ea typeface="宋体" panose="02010600030101010101" pitchFamily="2" charset="-122"/>
            </a:endParaRPr>
          </a:p>
        </p:txBody>
      </p:sp>
      <p:sp>
        <p:nvSpPr>
          <p:cNvPr id="71699" name="Text Box 51"/>
          <p:cNvSpPr txBox="1"/>
          <p:nvPr/>
        </p:nvSpPr>
        <p:spPr>
          <a:xfrm>
            <a:off x="1981200" y="4565650"/>
            <a:ext cx="762000" cy="466725"/>
          </a:xfrm>
          <a:prstGeom prst="rect">
            <a:avLst/>
          </a:prstGeom>
          <a:noFill/>
          <a:ln w="9525"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b="1" dirty="0">
                <a:solidFill>
                  <a:srgbClr val="FF3300"/>
                </a:solidFill>
                <a:latin typeface="Times New Roman" panose="02020603050405020304" pitchFamily="18" charset="0"/>
                <a:ea typeface="宋体" panose="02010600030101010101" pitchFamily="2" charset="-122"/>
              </a:rPr>
              <a:t>13</a:t>
            </a:r>
            <a:endParaRPr lang="en-US" altLang="zh-CN" b="1" dirty="0">
              <a:solidFill>
                <a:srgbClr val="FF3300"/>
              </a:solidFill>
              <a:latin typeface="Times New Roman" panose="02020603050405020304" pitchFamily="18" charset="0"/>
              <a:ea typeface="宋体" panose="02010600030101010101" pitchFamily="2" charset="-122"/>
            </a:endParaRPr>
          </a:p>
        </p:txBody>
      </p:sp>
      <p:sp>
        <p:nvSpPr>
          <p:cNvPr id="71700" name="Text Box 52"/>
          <p:cNvSpPr txBox="1"/>
          <p:nvPr/>
        </p:nvSpPr>
        <p:spPr>
          <a:xfrm>
            <a:off x="2743200" y="4565650"/>
            <a:ext cx="762000" cy="466725"/>
          </a:xfrm>
          <a:prstGeom prst="rect">
            <a:avLst/>
          </a:prstGeom>
          <a:solidFill>
            <a:srgbClr val="C6D9F1"/>
          </a:solidFill>
          <a:ln w="9525"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b="1" dirty="0">
                <a:solidFill>
                  <a:srgbClr val="FF3300"/>
                </a:solidFill>
                <a:latin typeface="Times New Roman" panose="02020603050405020304" pitchFamily="18" charset="0"/>
                <a:ea typeface="宋体" panose="02010600030101010101" pitchFamily="2" charset="-122"/>
              </a:rPr>
              <a:t>16</a:t>
            </a:r>
            <a:endParaRPr lang="en-US" altLang="zh-CN" b="1" dirty="0">
              <a:solidFill>
                <a:srgbClr val="FF3300"/>
              </a:solidFill>
              <a:latin typeface="Times New Roman" panose="02020603050405020304" pitchFamily="18" charset="0"/>
              <a:ea typeface="宋体" panose="02010600030101010101" pitchFamily="2" charset="-122"/>
            </a:endParaRPr>
          </a:p>
        </p:txBody>
      </p:sp>
      <p:sp>
        <p:nvSpPr>
          <p:cNvPr id="71701" name="Text Box 53"/>
          <p:cNvSpPr txBox="1"/>
          <p:nvPr/>
        </p:nvSpPr>
        <p:spPr>
          <a:xfrm>
            <a:off x="3505200" y="4565650"/>
            <a:ext cx="762000" cy="466725"/>
          </a:xfrm>
          <a:prstGeom prst="rect">
            <a:avLst/>
          </a:prstGeom>
          <a:solidFill>
            <a:srgbClr val="C6D9F1"/>
          </a:solidFill>
          <a:ln w="9525"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b="1" dirty="0">
                <a:solidFill>
                  <a:srgbClr val="FF3300"/>
                </a:solidFill>
                <a:latin typeface="Times New Roman" panose="02020603050405020304" pitchFamily="18" charset="0"/>
                <a:ea typeface="宋体" panose="02010600030101010101" pitchFamily="2" charset="-122"/>
              </a:rPr>
              <a:t>23</a:t>
            </a:r>
            <a:endParaRPr lang="en-US" altLang="zh-CN" b="1" dirty="0">
              <a:solidFill>
                <a:srgbClr val="FF3300"/>
              </a:solidFill>
              <a:latin typeface="Times New Roman" panose="02020603050405020304" pitchFamily="18" charset="0"/>
              <a:ea typeface="宋体" panose="02010600030101010101" pitchFamily="2" charset="-122"/>
            </a:endParaRPr>
          </a:p>
        </p:txBody>
      </p:sp>
      <p:sp>
        <p:nvSpPr>
          <p:cNvPr id="71702" name="Text Box 54"/>
          <p:cNvSpPr txBox="1"/>
          <p:nvPr/>
        </p:nvSpPr>
        <p:spPr>
          <a:xfrm>
            <a:off x="4267200" y="4565650"/>
            <a:ext cx="762000" cy="466725"/>
          </a:xfrm>
          <a:prstGeom prst="rect">
            <a:avLst/>
          </a:prstGeom>
          <a:solidFill>
            <a:srgbClr val="C6D9F1"/>
          </a:solidFill>
          <a:ln w="9525"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b="1" dirty="0">
                <a:solidFill>
                  <a:srgbClr val="FF3300"/>
                </a:solidFill>
                <a:latin typeface="Times New Roman" panose="02020603050405020304" pitchFamily="18" charset="0"/>
                <a:ea typeface="宋体" panose="02010600030101010101" pitchFamily="2" charset="-122"/>
              </a:rPr>
              <a:t>24</a:t>
            </a:r>
            <a:endParaRPr lang="en-US" altLang="zh-CN" b="1" dirty="0">
              <a:solidFill>
                <a:srgbClr val="FF3300"/>
              </a:solidFill>
              <a:latin typeface="Times New Roman" panose="02020603050405020304" pitchFamily="18" charset="0"/>
              <a:ea typeface="宋体" panose="02010600030101010101" pitchFamily="2" charset="-122"/>
            </a:endParaRPr>
          </a:p>
        </p:txBody>
      </p:sp>
      <p:sp>
        <p:nvSpPr>
          <p:cNvPr id="71703" name="Text Box 55"/>
          <p:cNvSpPr txBox="1"/>
          <p:nvPr/>
        </p:nvSpPr>
        <p:spPr>
          <a:xfrm>
            <a:off x="5029200" y="4565650"/>
            <a:ext cx="762000" cy="466725"/>
          </a:xfrm>
          <a:prstGeom prst="rect">
            <a:avLst/>
          </a:prstGeom>
          <a:solidFill>
            <a:srgbClr val="C6D9F1"/>
          </a:solidFill>
          <a:ln w="9525"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b="1" dirty="0">
                <a:solidFill>
                  <a:srgbClr val="FF3300"/>
                </a:solidFill>
                <a:latin typeface="Times New Roman" panose="02020603050405020304" pitchFamily="18" charset="0"/>
                <a:ea typeface="宋体" panose="02010600030101010101" pitchFamily="2" charset="-122"/>
              </a:rPr>
              <a:t>42</a:t>
            </a:r>
            <a:endParaRPr lang="en-US" altLang="zh-CN" b="1" dirty="0">
              <a:solidFill>
                <a:srgbClr val="FF3300"/>
              </a:solidFill>
              <a:latin typeface="Times New Roman" panose="02020603050405020304" pitchFamily="18" charset="0"/>
              <a:ea typeface="宋体" panose="02010600030101010101" pitchFamily="2" charset="-122"/>
            </a:endParaRPr>
          </a:p>
        </p:txBody>
      </p:sp>
      <p:sp>
        <p:nvSpPr>
          <p:cNvPr id="71704" name="Text Box 56"/>
          <p:cNvSpPr txBox="1"/>
          <p:nvPr/>
        </p:nvSpPr>
        <p:spPr>
          <a:xfrm>
            <a:off x="5791200" y="4565650"/>
            <a:ext cx="762000" cy="466725"/>
          </a:xfrm>
          <a:prstGeom prst="rect">
            <a:avLst/>
          </a:prstGeom>
          <a:solidFill>
            <a:srgbClr val="C6D9F1"/>
          </a:solidFill>
          <a:ln w="9525"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b="1" dirty="0">
                <a:solidFill>
                  <a:srgbClr val="FF3300"/>
                </a:solidFill>
                <a:latin typeface="Times New Roman" panose="02020603050405020304" pitchFamily="18" charset="0"/>
                <a:ea typeface="宋体" panose="02010600030101010101" pitchFamily="2" charset="-122"/>
              </a:rPr>
              <a:t>88</a:t>
            </a:r>
            <a:endParaRPr lang="en-US" altLang="zh-CN" b="1" dirty="0">
              <a:solidFill>
                <a:srgbClr val="FF3300"/>
              </a:solidFill>
              <a:latin typeface="Times New Roman" panose="02020603050405020304" pitchFamily="18" charset="0"/>
              <a:ea typeface="宋体" panose="02010600030101010101" pitchFamily="2" charset="-122"/>
            </a:endParaRPr>
          </a:p>
        </p:txBody>
      </p:sp>
      <p:sp>
        <p:nvSpPr>
          <p:cNvPr id="71705" name="Text Box 57"/>
          <p:cNvSpPr txBox="1"/>
          <p:nvPr/>
        </p:nvSpPr>
        <p:spPr>
          <a:xfrm>
            <a:off x="6553200" y="4565650"/>
            <a:ext cx="762000" cy="466725"/>
          </a:xfrm>
          <a:prstGeom prst="rect">
            <a:avLst/>
          </a:prstGeom>
          <a:solidFill>
            <a:srgbClr val="C6D9F1"/>
          </a:solidFill>
          <a:ln w="9525"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b="1" dirty="0">
                <a:solidFill>
                  <a:srgbClr val="FF3300"/>
                </a:solidFill>
                <a:latin typeface="Times New Roman" panose="02020603050405020304" pitchFamily="18" charset="0"/>
                <a:ea typeface="宋体" panose="02010600030101010101" pitchFamily="2" charset="-122"/>
              </a:rPr>
              <a:t>91</a:t>
            </a:r>
            <a:endParaRPr lang="en-US" altLang="zh-CN" b="1" dirty="0">
              <a:solidFill>
                <a:srgbClr val="FF3300"/>
              </a:solidFill>
              <a:latin typeface="Times New Roman" panose="02020603050405020304" pitchFamily="18" charset="0"/>
              <a:ea typeface="宋体" panose="02010600030101010101" pitchFamily="2" charset="-122"/>
            </a:endParaRPr>
          </a:p>
        </p:txBody>
      </p:sp>
      <p:sp>
        <p:nvSpPr>
          <p:cNvPr id="66586" name="Rectangle 2"/>
          <p:cNvSpPr txBox="1">
            <a:spLocks noChangeArrowheads="1"/>
          </p:cNvSpPr>
          <p:nvPr/>
        </p:nvSpPr>
        <p:spPr bwMode="auto">
          <a:xfrm>
            <a:off x="744538" y="260350"/>
            <a:ext cx="7643813" cy="574675"/>
          </a:xfrm>
          <a:prstGeom prst="rect">
            <a:avLst/>
          </a:prstGeom>
          <a:noFill/>
          <a:ln>
            <a:noFill/>
          </a:ln>
        </p:spPr>
        <p:txBody>
          <a:bodyPr anchor="ctr"/>
          <a:lstStyle>
            <a:lvl1pPr algn="l" eaLnBrk="0" hangingPunct="0">
              <a:spcBef>
                <a:spcPct val="10000"/>
              </a:spcBef>
              <a:buFont typeface="Wingdings" panose="05000000000000000000" pitchFamily="2" charset="2"/>
              <a:buChar char="l"/>
              <a:defRPr sz="2400">
                <a:solidFill>
                  <a:schemeClr val="tx1"/>
                </a:solidFill>
                <a:latin typeface="Calibri" panose="020F0502020204030204" pitchFamily="34" charset="0"/>
                <a:ea typeface="黑体" panose="02010609060101010101" pitchFamily="49" charset="-122"/>
              </a:defRPr>
            </a:lvl1pPr>
            <a:lvl2pPr marL="742950" indent="-285750" algn="l" eaLnBrk="0" hangingPunct="0">
              <a:spcBef>
                <a:spcPct val="10000"/>
              </a:spcBef>
              <a:buFont typeface="Wingdings" panose="05000000000000000000" pitchFamily="2" charset="2"/>
              <a:buChar char="Ø"/>
              <a:defRPr sz="24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1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gn="l" eaLnBrk="0" hangingPunct="0">
              <a:spcBef>
                <a:spcPct val="10000"/>
              </a:spcBef>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10000"/>
              </a:spcBef>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9pPr>
          </a:lstStyle>
          <a:p>
            <a:pPr marL="0" marR="0" lvl="0" indent="0" algn="l" defTabSz="914400" rtl="0" eaLnBrk="0" fontAlgn="base" latinLnBrk="0" hangingPunct="0">
              <a:lnSpc>
                <a:spcPct val="100000"/>
              </a:lnSpc>
              <a:buClrTx/>
              <a:buSzTx/>
              <a:buFontTx/>
              <a:buNone/>
              <a:defRPr/>
            </a:pPr>
            <a:r>
              <a:rPr lang="en-US" altLang="zh-CN" kern="0" noProof="0" dirty="0">
                <a:ln>
                  <a:noFill/>
                </a:ln>
                <a:effectLst>
                  <a:outerShdw blurRad="38100" dist="38100" dir="2700000" algn="tl">
                    <a:srgbClr val="C0C0C0"/>
                  </a:outerShdw>
                </a:effectLst>
                <a:uLnTx/>
                <a:uFillTx/>
                <a:latin typeface="+mj-lt"/>
                <a:ea typeface="+mj-ea"/>
                <a:cs typeface="+mj-cs"/>
                <a:sym typeface="+mn-ea"/>
              </a:rPr>
              <a:t>8.4 </a:t>
            </a:r>
            <a:r>
              <a:rPr lang="zh-CN" altLang="en-US" kern="0" noProof="0" dirty="0">
                <a:ln>
                  <a:noFill/>
                </a:ln>
                <a:effectLst>
                  <a:outerShdw blurRad="38100" dist="38100" dir="2700000" algn="tl">
                    <a:srgbClr val="C0C0C0"/>
                  </a:outerShdw>
                </a:effectLst>
                <a:uLnTx/>
                <a:uFillTx/>
                <a:latin typeface="+mj-lt"/>
                <a:ea typeface="+mj-ea"/>
                <a:cs typeface="+mj-cs"/>
                <a:sym typeface="+mn-ea"/>
              </a:rPr>
              <a:t>选择排序</a:t>
            </a:r>
            <a:r>
              <a:rPr lang="en-US" altLang="zh-CN" kern="0" noProof="0" dirty="0">
                <a:ln>
                  <a:noFill/>
                </a:ln>
                <a:effectLst>
                  <a:outerShdw blurRad="38100" dist="38100" dir="2700000" algn="tl">
                    <a:srgbClr val="C0C0C0"/>
                  </a:outerShdw>
                </a:effectLst>
                <a:uLnTx/>
                <a:uFillTx/>
                <a:latin typeface="+mj-lt"/>
                <a:ea typeface="+mj-ea"/>
                <a:cs typeface="+mj-cs"/>
                <a:sym typeface="+mn-ea"/>
              </a:rPr>
              <a:t>--</a:t>
            </a:r>
            <a:r>
              <a:rPr lang="zh-CN" altLang="en-US" sz="2000" kern="0" noProof="0" dirty="0">
                <a:ln>
                  <a:noFill/>
                </a:ln>
                <a:effectLst>
                  <a:outerShdw blurRad="38100" dist="38100" dir="2700000" algn="tl">
                    <a:srgbClr val="C0C0C0"/>
                  </a:outerShdw>
                </a:effectLst>
                <a:uLnTx/>
                <a:uFillTx/>
                <a:latin typeface="+mj-lt"/>
                <a:ea typeface="+mj-ea"/>
                <a:cs typeface="+mj-cs"/>
                <a:sym typeface="+mn-ea"/>
              </a:rPr>
              <a:t>堆排序</a:t>
            </a:r>
            <a:endParaRPr kumimoji="0" lang="zh-CN" altLang="en-US" sz="20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cs typeface="+mn-cs"/>
              <a:sym typeface="+mn-ea"/>
            </a:endParaRPr>
          </a:p>
        </p:txBody>
      </p:sp>
    </p:spTree>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ext Box 139"/>
          <p:cNvSpPr txBox="1"/>
          <p:nvPr/>
        </p:nvSpPr>
        <p:spPr>
          <a:xfrm>
            <a:off x="1752600" y="5851525"/>
            <a:ext cx="5257800" cy="457200"/>
          </a:xfrm>
          <a:prstGeom prst="rect">
            <a:avLst/>
          </a:prstGeom>
          <a:noFill/>
          <a:ln w="9525">
            <a:noFill/>
          </a:ln>
        </p:spPr>
        <p:txBody>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381000" lvl="0" indent="-381000" algn="ctr" eaLnBrk="1" hangingPunct="1">
              <a:lnSpc>
                <a:spcPct val="110000"/>
              </a:lnSpc>
              <a:spcBef>
                <a:spcPct val="15000"/>
              </a:spcBef>
              <a:buClr>
                <a:schemeClr val="accent2"/>
              </a:buClr>
              <a:buNone/>
            </a:pPr>
            <a:r>
              <a:rPr lang="zh-CN" altLang="en-US" dirty="0">
                <a:latin typeface="Arial" panose="020B0604020202020204" pitchFamily="34" charset="0"/>
              </a:rPr>
              <a:t>（</a:t>
            </a:r>
            <a:r>
              <a:rPr lang="en-US" altLang="zh-CN" dirty="0">
                <a:latin typeface="Arial" panose="020B0604020202020204" pitchFamily="34" charset="0"/>
              </a:rPr>
              <a:t>m</a:t>
            </a:r>
            <a:r>
              <a:rPr lang="zh-CN" altLang="en-US" dirty="0">
                <a:latin typeface="Arial" panose="020B0604020202020204" pitchFamily="34" charset="0"/>
              </a:rPr>
              <a:t>）重建的堆</a:t>
            </a:r>
            <a:r>
              <a:rPr lang="en-US" altLang="zh-CN" dirty="0">
                <a:latin typeface="Arial" panose="020B0604020202020204" pitchFamily="34" charset="0"/>
              </a:rPr>
              <a:t>R[1]</a:t>
            </a:r>
            <a:r>
              <a:rPr lang="zh-CN" altLang="en-US" dirty="0">
                <a:latin typeface="Arial" panose="020B0604020202020204" pitchFamily="34" charset="0"/>
              </a:rPr>
              <a:t>到</a:t>
            </a:r>
            <a:r>
              <a:rPr lang="en-US" altLang="zh-CN" dirty="0">
                <a:latin typeface="Arial" panose="020B0604020202020204" pitchFamily="34" charset="0"/>
              </a:rPr>
              <a:t>R[2]</a:t>
            </a:r>
            <a:endParaRPr lang="en-US" altLang="zh-CN" dirty="0">
              <a:latin typeface="Arial" panose="020B0604020202020204" pitchFamily="34" charset="0"/>
            </a:endParaRPr>
          </a:p>
        </p:txBody>
      </p:sp>
      <p:grpSp>
        <p:nvGrpSpPr>
          <p:cNvPr id="67587" name="组合 2"/>
          <p:cNvGrpSpPr/>
          <p:nvPr/>
        </p:nvGrpSpPr>
        <p:grpSpPr>
          <a:xfrm>
            <a:off x="1066800" y="1584325"/>
            <a:ext cx="6019800" cy="2667000"/>
            <a:chOff x="0" y="0"/>
            <a:chExt cx="6019800" cy="2667000"/>
          </a:xfrm>
        </p:grpSpPr>
        <p:sp>
          <p:nvSpPr>
            <p:cNvPr id="72722" name="Text Box 140"/>
            <p:cNvSpPr txBox="1"/>
            <p:nvPr/>
          </p:nvSpPr>
          <p:spPr>
            <a:xfrm>
              <a:off x="3124200" y="0"/>
              <a:ext cx="609600" cy="457200"/>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13</a:t>
              </a:r>
              <a:endParaRPr lang="en-US" altLang="zh-CN" b="1" dirty="0">
                <a:latin typeface="Times New Roman" panose="02020603050405020304" pitchFamily="18" charset="0"/>
                <a:ea typeface="宋体" panose="02010600030101010101" pitchFamily="2" charset="-122"/>
              </a:endParaRPr>
            </a:p>
          </p:txBody>
        </p:sp>
        <p:sp>
          <p:nvSpPr>
            <p:cNvPr id="72723" name="Text Box 141"/>
            <p:cNvSpPr txBox="1"/>
            <p:nvPr/>
          </p:nvSpPr>
          <p:spPr>
            <a:xfrm>
              <a:off x="1752600" y="762000"/>
              <a:ext cx="609600" cy="457200"/>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5</a:t>
              </a:r>
              <a:endParaRPr lang="en-US" altLang="zh-CN" b="1" dirty="0">
                <a:latin typeface="Times New Roman" panose="02020603050405020304" pitchFamily="18" charset="0"/>
                <a:ea typeface="宋体" panose="02010600030101010101" pitchFamily="2" charset="-122"/>
              </a:endParaRPr>
            </a:p>
          </p:txBody>
        </p:sp>
        <p:sp>
          <p:nvSpPr>
            <p:cNvPr id="72724" name="Text Box 142"/>
            <p:cNvSpPr txBox="1"/>
            <p:nvPr/>
          </p:nvSpPr>
          <p:spPr>
            <a:xfrm>
              <a:off x="4572000" y="762000"/>
              <a:ext cx="609600" cy="457200"/>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b="1" dirty="0">
                  <a:solidFill>
                    <a:srgbClr val="0000FF"/>
                  </a:solidFill>
                  <a:latin typeface="Times New Roman" panose="02020603050405020304" pitchFamily="18" charset="0"/>
                  <a:ea typeface="宋体" panose="02010600030101010101" pitchFamily="2" charset="-122"/>
                </a:rPr>
                <a:t>16</a:t>
              </a:r>
              <a:endParaRPr lang="en-US" altLang="zh-CN" b="1" dirty="0">
                <a:solidFill>
                  <a:srgbClr val="0000FF"/>
                </a:solidFill>
                <a:latin typeface="Times New Roman" panose="02020603050405020304" pitchFamily="18" charset="0"/>
                <a:ea typeface="宋体" panose="02010600030101010101" pitchFamily="2" charset="-122"/>
              </a:endParaRPr>
            </a:p>
          </p:txBody>
        </p:sp>
        <p:sp>
          <p:nvSpPr>
            <p:cNvPr id="72725" name="Text Box 143"/>
            <p:cNvSpPr txBox="1"/>
            <p:nvPr/>
          </p:nvSpPr>
          <p:spPr>
            <a:xfrm>
              <a:off x="914400" y="1447800"/>
              <a:ext cx="609600" cy="457200"/>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b="1" dirty="0">
                  <a:solidFill>
                    <a:srgbClr val="0000FF"/>
                  </a:solidFill>
                  <a:latin typeface="Times New Roman" panose="02020603050405020304" pitchFamily="18" charset="0"/>
                  <a:ea typeface="宋体" panose="02010600030101010101" pitchFamily="2" charset="-122"/>
                </a:rPr>
                <a:t>23</a:t>
              </a:r>
              <a:endParaRPr lang="en-US" altLang="zh-CN" b="1" dirty="0">
                <a:solidFill>
                  <a:srgbClr val="0000FF"/>
                </a:solidFill>
                <a:latin typeface="Times New Roman" panose="02020603050405020304" pitchFamily="18" charset="0"/>
                <a:ea typeface="宋体" panose="02010600030101010101" pitchFamily="2" charset="-122"/>
              </a:endParaRPr>
            </a:p>
          </p:txBody>
        </p:sp>
        <p:sp>
          <p:nvSpPr>
            <p:cNvPr id="72726" name="Text Box 144"/>
            <p:cNvSpPr txBox="1"/>
            <p:nvPr/>
          </p:nvSpPr>
          <p:spPr>
            <a:xfrm>
              <a:off x="2438400" y="1447800"/>
              <a:ext cx="609600" cy="457200"/>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b="1" dirty="0">
                  <a:solidFill>
                    <a:srgbClr val="0000FF"/>
                  </a:solidFill>
                  <a:latin typeface="Times New Roman" panose="02020603050405020304" pitchFamily="18" charset="0"/>
                  <a:ea typeface="宋体" panose="02010600030101010101" pitchFamily="2" charset="-122"/>
                </a:rPr>
                <a:t>24</a:t>
              </a:r>
              <a:endParaRPr lang="en-US" altLang="zh-CN" b="1" dirty="0">
                <a:solidFill>
                  <a:srgbClr val="0000FF"/>
                </a:solidFill>
                <a:latin typeface="Times New Roman" panose="02020603050405020304" pitchFamily="18" charset="0"/>
                <a:ea typeface="宋体" panose="02010600030101010101" pitchFamily="2" charset="-122"/>
              </a:endParaRPr>
            </a:p>
          </p:txBody>
        </p:sp>
        <p:sp>
          <p:nvSpPr>
            <p:cNvPr id="72727" name="Text Box 145"/>
            <p:cNvSpPr txBox="1"/>
            <p:nvPr/>
          </p:nvSpPr>
          <p:spPr>
            <a:xfrm>
              <a:off x="3733800" y="1447800"/>
              <a:ext cx="609600" cy="457200"/>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b="1" dirty="0">
                  <a:solidFill>
                    <a:srgbClr val="0000FF"/>
                  </a:solidFill>
                  <a:latin typeface="Times New Roman" panose="02020603050405020304" pitchFamily="18" charset="0"/>
                  <a:ea typeface="宋体" panose="02010600030101010101" pitchFamily="2" charset="-122"/>
                </a:rPr>
                <a:t>42</a:t>
              </a:r>
              <a:endParaRPr lang="en-US" altLang="zh-CN" b="1" dirty="0">
                <a:solidFill>
                  <a:srgbClr val="0000FF"/>
                </a:solidFill>
                <a:latin typeface="Times New Roman" panose="02020603050405020304" pitchFamily="18" charset="0"/>
                <a:ea typeface="宋体" panose="02010600030101010101" pitchFamily="2" charset="-122"/>
              </a:endParaRPr>
            </a:p>
          </p:txBody>
        </p:sp>
        <p:sp>
          <p:nvSpPr>
            <p:cNvPr id="72728" name="Text Box 146"/>
            <p:cNvSpPr txBox="1"/>
            <p:nvPr/>
          </p:nvSpPr>
          <p:spPr>
            <a:xfrm>
              <a:off x="5410200" y="1447800"/>
              <a:ext cx="609600" cy="457200"/>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b="1" dirty="0">
                  <a:solidFill>
                    <a:srgbClr val="0000FF"/>
                  </a:solidFill>
                  <a:latin typeface="Times New Roman" panose="02020603050405020304" pitchFamily="18" charset="0"/>
                  <a:ea typeface="宋体" panose="02010600030101010101" pitchFamily="2" charset="-122"/>
                </a:rPr>
                <a:t>88</a:t>
              </a:r>
              <a:endParaRPr lang="en-US" altLang="zh-CN" b="1" dirty="0">
                <a:solidFill>
                  <a:srgbClr val="0000FF"/>
                </a:solidFill>
                <a:latin typeface="Times New Roman" panose="02020603050405020304" pitchFamily="18" charset="0"/>
                <a:ea typeface="宋体" panose="02010600030101010101" pitchFamily="2" charset="-122"/>
              </a:endParaRPr>
            </a:p>
          </p:txBody>
        </p:sp>
        <p:sp>
          <p:nvSpPr>
            <p:cNvPr id="72729" name="Text Box 147"/>
            <p:cNvSpPr txBox="1"/>
            <p:nvPr/>
          </p:nvSpPr>
          <p:spPr>
            <a:xfrm>
              <a:off x="0" y="2209800"/>
              <a:ext cx="609600" cy="457200"/>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b="1" dirty="0">
                  <a:solidFill>
                    <a:srgbClr val="0000FF"/>
                  </a:solidFill>
                  <a:latin typeface="Times New Roman" panose="02020603050405020304" pitchFamily="18" charset="0"/>
                  <a:ea typeface="宋体" panose="02010600030101010101" pitchFamily="2" charset="-122"/>
                </a:rPr>
                <a:t>91</a:t>
              </a:r>
              <a:endParaRPr lang="en-US" altLang="zh-CN" b="1" dirty="0">
                <a:solidFill>
                  <a:srgbClr val="0000FF"/>
                </a:solidFill>
                <a:latin typeface="Times New Roman" panose="02020603050405020304" pitchFamily="18" charset="0"/>
                <a:ea typeface="宋体" panose="02010600030101010101" pitchFamily="2" charset="-122"/>
              </a:endParaRPr>
            </a:p>
          </p:txBody>
        </p:sp>
        <p:sp>
          <p:nvSpPr>
            <p:cNvPr id="72730" name="Line 148"/>
            <p:cNvSpPr/>
            <p:nvPr/>
          </p:nvSpPr>
          <p:spPr>
            <a:xfrm flipH="1">
              <a:off x="2133600" y="381000"/>
              <a:ext cx="1066800" cy="457200"/>
            </a:xfrm>
            <a:prstGeom prst="line">
              <a:avLst/>
            </a:prstGeom>
            <a:ln w="9525" cap="flat" cmpd="sng">
              <a:solidFill>
                <a:schemeClr val="tx1"/>
              </a:solidFill>
              <a:prstDash val="solid"/>
              <a:headEnd type="none" w="med" len="med"/>
              <a:tailEnd type="none" w="med" len="med"/>
            </a:ln>
          </p:spPr>
        </p:sp>
        <p:sp>
          <p:nvSpPr>
            <p:cNvPr id="72731" name="Line 149"/>
            <p:cNvSpPr/>
            <p:nvPr/>
          </p:nvSpPr>
          <p:spPr>
            <a:xfrm>
              <a:off x="3581400" y="381000"/>
              <a:ext cx="1066800" cy="457200"/>
            </a:xfrm>
            <a:prstGeom prst="line">
              <a:avLst/>
            </a:prstGeom>
            <a:ln w="9525" cap="flat" cmpd="sng">
              <a:solidFill>
                <a:schemeClr val="tx1"/>
              </a:solidFill>
              <a:prstDash val="dash"/>
              <a:headEnd type="none" w="med" len="med"/>
              <a:tailEnd type="none" w="med" len="med"/>
            </a:ln>
          </p:spPr>
        </p:sp>
        <p:sp>
          <p:nvSpPr>
            <p:cNvPr id="72732" name="Line 150"/>
            <p:cNvSpPr/>
            <p:nvPr/>
          </p:nvSpPr>
          <p:spPr>
            <a:xfrm flipH="1">
              <a:off x="1219200" y="1143000"/>
              <a:ext cx="533400" cy="381000"/>
            </a:xfrm>
            <a:prstGeom prst="line">
              <a:avLst/>
            </a:prstGeom>
            <a:ln w="9525" cap="flat" cmpd="sng">
              <a:solidFill>
                <a:schemeClr val="tx1"/>
              </a:solidFill>
              <a:prstDash val="dash"/>
              <a:headEnd type="none" w="med" len="med"/>
              <a:tailEnd type="none" w="med" len="med"/>
            </a:ln>
          </p:spPr>
        </p:sp>
        <p:sp>
          <p:nvSpPr>
            <p:cNvPr id="72733" name="Line 151"/>
            <p:cNvSpPr/>
            <p:nvPr/>
          </p:nvSpPr>
          <p:spPr>
            <a:xfrm>
              <a:off x="2209800" y="1143000"/>
              <a:ext cx="457200" cy="381000"/>
            </a:xfrm>
            <a:prstGeom prst="line">
              <a:avLst/>
            </a:prstGeom>
            <a:ln w="9525" cap="flat" cmpd="sng">
              <a:solidFill>
                <a:schemeClr val="tx1"/>
              </a:solidFill>
              <a:prstDash val="dash"/>
              <a:headEnd type="none" w="med" len="med"/>
              <a:tailEnd type="none" w="med" len="med"/>
            </a:ln>
          </p:spPr>
        </p:sp>
        <p:sp>
          <p:nvSpPr>
            <p:cNvPr id="72734" name="Line 152"/>
            <p:cNvSpPr/>
            <p:nvPr/>
          </p:nvSpPr>
          <p:spPr>
            <a:xfrm flipH="1">
              <a:off x="4191000" y="1143000"/>
              <a:ext cx="533400" cy="381000"/>
            </a:xfrm>
            <a:prstGeom prst="line">
              <a:avLst/>
            </a:prstGeom>
            <a:ln w="9525" cap="flat" cmpd="sng">
              <a:solidFill>
                <a:schemeClr val="tx1"/>
              </a:solidFill>
              <a:prstDash val="dash"/>
              <a:headEnd type="none" w="med" len="med"/>
              <a:tailEnd type="none" w="med" len="med"/>
            </a:ln>
          </p:spPr>
        </p:sp>
        <p:sp>
          <p:nvSpPr>
            <p:cNvPr id="72735" name="Line 153"/>
            <p:cNvSpPr/>
            <p:nvPr/>
          </p:nvSpPr>
          <p:spPr>
            <a:xfrm>
              <a:off x="5029200" y="1143000"/>
              <a:ext cx="457200" cy="381000"/>
            </a:xfrm>
            <a:prstGeom prst="line">
              <a:avLst/>
            </a:prstGeom>
            <a:ln w="9525" cap="flat" cmpd="sng">
              <a:solidFill>
                <a:schemeClr val="tx1"/>
              </a:solidFill>
              <a:prstDash val="dash"/>
              <a:headEnd type="none" w="med" len="med"/>
              <a:tailEnd type="none" w="med" len="med"/>
            </a:ln>
          </p:spPr>
        </p:sp>
        <p:sp>
          <p:nvSpPr>
            <p:cNvPr id="72736" name="Line 154"/>
            <p:cNvSpPr/>
            <p:nvPr/>
          </p:nvSpPr>
          <p:spPr>
            <a:xfrm flipH="1">
              <a:off x="381000" y="1828800"/>
              <a:ext cx="609600" cy="457200"/>
            </a:xfrm>
            <a:prstGeom prst="line">
              <a:avLst/>
            </a:prstGeom>
            <a:ln w="9525" cap="flat" cmpd="sng">
              <a:solidFill>
                <a:schemeClr val="tx1"/>
              </a:solidFill>
              <a:prstDash val="dash"/>
              <a:headEnd type="none" w="med" len="med"/>
              <a:tailEnd type="none" w="med" len="med"/>
            </a:ln>
          </p:spPr>
        </p:sp>
      </p:grpSp>
      <p:sp>
        <p:nvSpPr>
          <p:cNvPr id="67603" name="Text Box 155"/>
          <p:cNvSpPr txBox="1"/>
          <p:nvPr/>
        </p:nvSpPr>
        <p:spPr>
          <a:xfrm>
            <a:off x="1219200" y="4708525"/>
            <a:ext cx="762000" cy="466725"/>
          </a:xfrm>
          <a:prstGeom prst="rect">
            <a:avLst/>
          </a:prstGeom>
          <a:noFill/>
          <a:ln w="9525"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b="1" dirty="0">
                <a:solidFill>
                  <a:srgbClr val="FF3300"/>
                </a:solidFill>
                <a:latin typeface="Times New Roman" panose="02020603050405020304" pitchFamily="18" charset="0"/>
                <a:ea typeface="宋体" panose="02010600030101010101" pitchFamily="2" charset="-122"/>
              </a:rPr>
              <a:t>13</a:t>
            </a:r>
            <a:endParaRPr lang="en-US" altLang="zh-CN" b="1" dirty="0">
              <a:solidFill>
                <a:srgbClr val="FF3300"/>
              </a:solidFill>
              <a:latin typeface="Times New Roman" panose="02020603050405020304" pitchFamily="18" charset="0"/>
              <a:ea typeface="宋体" panose="02010600030101010101" pitchFamily="2" charset="-122"/>
            </a:endParaRPr>
          </a:p>
        </p:txBody>
      </p:sp>
      <p:sp>
        <p:nvSpPr>
          <p:cNvPr id="67604" name="Text Box 156"/>
          <p:cNvSpPr txBox="1"/>
          <p:nvPr/>
        </p:nvSpPr>
        <p:spPr>
          <a:xfrm>
            <a:off x="1981200" y="4708525"/>
            <a:ext cx="762000" cy="466725"/>
          </a:xfrm>
          <a:prstGeom prst="rect">
            <a:avLst/>
          </a:prstGeom>
          <a:noFill/>
          <a:ln w="9525"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b="1" dirty="0">
                <a:solidFill>
                  <a:srgbClr val="FF3300"/>
                </a:solidFill>
                <a:latin typeface="Times New Roman" panose="02020603050405020304" pitchFamily="18" charset="0"/>
                <a:ea typeface="宋体" panose="02010600030101010101" pitchFamily="2" charset="-122"/>
              </a:rPr>
              <a:t>5</a:t>
            </a:r>
            <a:endParaRPr lang="en-US" altLang="zh-CN" b="1" dirty="0">
              <a:solidFill>
                <a:srgbClr val="FF3300"/>
              </a:solidFill>
              <a:latin typeface="Times New Roman" panose="02020603050405020304" pitchFamily="18" charset="0"/>
              <a:ea typeface="宋体" panose="02010600030101010101" pitchFamily="2" charset="-122"/>
            </a:endParaRPr>
          </a:p>
        </p:txBody>
      </p:sp>
      <p:sp>
        <p:nvSpPr>
          <p:cNvPr id="67605" name="Text Box 157"/>
          <p:cNvSpPr txBox="1"/>
          <p:nvPr/>
        </p:nvSpPr>
        <p:spPr>
          <a:xfrm>
            <a:off x="2743200" y="4708525"/>
            <a:ext cx="762000" cy="466725"/>
          </a:xfrm>
          <a:prstGeom prst="rect">
            <a:avLst/>
          </a:prstGeom>
          <a:solidFill>
            <a:srgbClr val="C6D9F1"/>
          </a:solidFill>
          <a:ln w="9525"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b="1" dirty="0">
                <a:solidFill>
                  <a:srgbClr val="FF3300"/>
                </a:solidFill>
                <a:latin typeface="Times New Roman" panose="02020603050405020304" pitchFamily="18" charset="0"/>
                <a:ea typeface="宋体" panose="02010600030101010101" pitchFamily="2" charset="-122"/>
              </a:rPr>
              <a:t>16</a:t>
            </a:r>
            <a:endParaRPr lang="en-US" altLang="zh-CN" b="1" dirty="0">
              <a:solidFill>
                <a:srgbClr val="FF3300"/>
              </a:solidFill>
              <a:latin typeface="Times New Roman" panose="02020603050405020304" pitchFamily="18" charset="0"/>
              <a:ea typeface="宋体" panose="02010600030101010101" pitchFamily="2" charset="-122"/>
            </a:endParaRPr>
          </a:p>
        </p:txBody>
      </p:sp>
      <p:sp>
        <p:nvSpPr>
          <p:cNvPr id="67606" name="Text Box 158"/>
          <p:cNvSpPr txBox="1"/>
          <p:nvPr/>
        </p:nvSpPr>
        <p:spPr>
          <a:xfrm>
            <a:off x="3505200" y="4708525"/>
            <a:ext cx="762000" cy="466725"/>
          </a:xfrm>
          <a:prstGeom prst="rect">
            <a:avLst/>
          </a:prstGeom>
          <a:solidFill>
            <a:srgbClr val="C6D9F1"/>
          </a:solidFill>
          <a:ln w="9525"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b="1" dirty="0">
                <a:solidFill>
                  <a:srgbClr val="FF3300"/>
                </a:solidFill>
                <a:latin typeface="Times New Roman" panose="02020603050405020304" pitchFamily="18" charset="0"/>
                <a:ea typeface="宋体" panose="02010600030101010101" pitchFamily="2" charset="-122"/>
              </a:rPr>
              <a:t>23</a:t>
            </a:r>
            <a:endParaRPr lang="en-US" altLang="zh-CN" b="1" dirty="0">
              <a:solidFill>
                <a:srgbClr val="FF3300"/>
              </a:solidFill>
              <a:latin typeface="Times New Roman" panose="02020603050405020304" pitchFamily="18" charset="0"/>
              <a:ea typeface="宋体" panose="02010600030101010101" pitchFamily="2" charset="-122"/>
            </a:endParaRPr>
          </a:p>
        </p:txBody>
      </p:sp>
      <p:sp>
        <p:nvSpPr>
          <p:cNvPr id="67607" name="Text Box 159"/>
          <p:cNvSpPr txBox="1"/>
          <p:nvPr/>
        </p:nvSpPr>
        <p:spPr>
          <a:xfrm>
            <a:off x="4267200" y="4708525"/>
            <a:ext cx="762000" cy="466725"/>
          </a:xfrm>
          <a:prstGeom prst="rect">
            <a:avLst/>
          </a:prstGeom>
          <a:solidFill>
            <a:srgbClr val="C6D9F1"/>
          </a:solidFill>
          <a:ln w="9525"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b="1" dirty="0">
                <a:solidFill>
                  <a:srgbClr val="FF3300"/>
                </a:solidFill>
                <a:latin typeface="Times New Roman" panose="02020603050405020304" pitchFamily="18" charset="0"/>
                <a:ea typeface="宋体" panose="02010600030101010101" pitchFamily="2" charset="-122"/>
              </a:rPr>
              <a:t>24</a:t>
            </a:r>
            <a:endParaRPr lang="en-US" altLang="zh-CN" b="1" dirty="0">
              <a:solidFill>
                <a:srgbClr val="FF3300"/>
              </a:solidFill>
              <a:latin typeface="Times New Roman" panose="02020603050405020304" pitchFamily="18" charset="0"/>
              <a:ea typeface="宋体" panose="02010600030101010101" pitchFamily="2" charset="-122"/>
            </a:endParaRPr>
          </a:p>
        </p:txBody>
      </p:sp>
      <p:sp>
        <p:nvSpPr>
          <p:cNvPr id="67608" name="Text Box 160"/>
          <p:cNvSpPr txBox="1"/>
          <p:nvPr/>
        </p:nvSpPr>
        <p:spPr>
          <a:xfrm>
            <a:off x="5029200" y="4708525"/>
            <a:ext cx="762000" cy="466725"/>
          </a:xfrm>
          <a:prstGeom prst="rect">
            <a:avLst/>
          </a:prstGeom>
          <a:solidFill>
            <a:srgbClr val="C6D9F1"/>
          </a:solidFill>
          <a:ln w="9525"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b="1" dirty="0">
                <a:solidFill>
                  <a:srgbClr val="FF3300"/>
                </a:solidFill>
                <a:latin typeface="Times New Roman" panose="02020603050405020304" pitchFamily="18" charset="0"/>
                <a:ea typeface="宋体" panose="02010600030101010101" pitchFamily="2" charset="-122"/>
              </a:rPr>
              <a:t>42</a:t>
            </a:r>
            <a:endParaRPr lang="en-US" altLang="zh-CN" b="1" dirty="0">
              <a:solidFill>
                <a:srgbClr val="FF3300"/>
              </a:solidFill>
              <a:latin typeface="Times New Roman" panose="02020603050405020304" pitchFamily="18" charset="0"/>
              <a:ea typeface="宋体" panose="02010600030101010101" pitchFamily="2" charset="-122"/>
            </a:endParaRPr>
          </a:p>
        </p:txBody>
      </p:sp>
      <p:sp>
        <p:nvSpPr>
          <p:cNvPr id="67609" name="Text Box 161"/>
          <p:cNvSpPr txBox="1"/>
          <p:nvPr/>
        </p:nvSpPr>
        <p:spPr>
          <a:xfrm>
            <a:off x="5791200" y="4708525"/>
            <a:ext cx="762000" cy="466725"/>
          </a:xfrm>
          <a:prstGeom prst="rect">
            <a:avLst/>
          </a:prstGeom>
          <a:solidFill>
            <a:srgbClr val="C6D9F1"/>
          </a:solidFill>
          <a:ln w="9525"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b="1" dirty="0">
                <a:solidFill>
                  <a:srgbClr val="FF3300"/>
                </a:solidFill>
                <a:latin typeface="Times New Roman" panose="02020603050405020304" pitchFamily="18" charset="0"/>
                <a:ea typeface="宋体" panose="02010600030101010101" pitchFamily="2" charset="-122"/>
              </a:rPr>
              <a:t>88</a:t>
            </a:r>
            <a:endParaRPr lang="en-US" altLang="zh-CN" b="1" dirty="0">
              <a:solidFill>
                <a:srgbClr val="FF3300"/>
              </a:solidFill>
              <a:latin typeface="Times New Roman" panose="02020603050405020304" pitchFamily="18" charset="0"/>
              <a:ea typeface="宋体" panose="02010600030101010101" pitchFamily="2" charset="-122"/>
            </a:endParaRPr>
          </a:p>
        </p:txBody>
      </p:sp>
      <p:sp>
        <p:nvSpPr>
          <p:cNvPr id="67610" name="Text Box 162"/>
          <p:cNvSpPr txBox="1"/>
          <p:nvPr/>
        </p:nvSpPr>
        <p:spPr>
          <a:xfrm>
            <a:off x="6553200" y="4708525"/>
            <a:ext cx="762000" cy="466725"/>
          </a:xfrm>
          <a:prstGeom prst="rect">
            <a:avLst/>
          </a:prstGeom>
          <a:solidFill>
            <a:srgbClr val="C6D9F1"/>
          </a:solidFill>
          <a:ln w="9525"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b="1" dirty="0">
                <a:solidFill>
                  <a:srgbClr val="FF3300"/>
                </a:solidFill>
                <a:latin typeface="Times New Roman" panose="02020603050405020304" pitchFamily="18" charset="0"/>
                <a:ea typeface="宋体" panose="02010600030101010101" pitchFamily="2" charset="-122"/>
              </a:rPr>
              <a:t>91</a:t>
            </a:r>
            <a:endParaRPr lang="en-US" altLang="zh-CN" b="1" dirty="0">
              <a:solidFill>
                <a:srgbClr val="FF3300"/>
              </a:solidFill>
              <a:latin typeface="Times New Roman" panose="02020603050405020304" pitchFamily="18" charset="0"/>
              <a:ea typeface="宋体" panose="02010600030101010101" pitchFamily="2" charset="-122"/>
            </a:endParaRPr>
          </a:p>
        </p:txBody>
      </p:sp>
      <p:sp>
        <p:nvSpPr>
          <p:cNvPr id="67611" name="Freeform 163"/>
          <p:cNvSpPr/>
          <p:nvPr/>
        </p:nvSpPr>
        <p:spPr>
          <a:xfrm>
            <a:off x="3144838" y="1879600"/>
            <a:ext cx="1066800" cy="469900"/>
          </a:xfrm>
          <a:custGeom>
            <a:avLst/>
            <a:gdLst/>
            <a:ahLst/>
            <a:cxnLst>
              <a:cxn ang="0">
                <a:pos x="0" y="2147483646"/>
              </a:cxn>
              <a:cxn ang="0">
                <a:pos x="2147483646" y="2147483646"/>
              </a:cxn>
              <a:cxn ang="0">
                <a:pos x="2147483646" y="2147483646"/>
              </a:cxn>
              <a:cxn ang="0">
                <a:pos x="2147483646" y="2147483646"/>
              </a:cxn>
              <a:cxn ang="0">
                <a:pos x="2147483646" y="2147483646"/>
              </a:cxn>
            </a:cxnLst>
            <a:rect l="0" t="0" r="0" b="0"/>
            <a:pathLst>
              <a:path w="672" h="296">
                <a:moveTo>
                  <a:pt x="0" y="296"/>
                </a:moveTo>
                <a:cubicBezTo>
                  <a:pt x="28" y="244"/>
                  <a:pt x="56" y="192"/>
                  <a:pt x="96" y="152"/>
                </a:cubicBezTo>
                <a:cubicBezTo>
                  <a:pt x="136" y="112"/>
                  <a:pt x="184" y="80"/>
                  <a:pt x="240" y="56"/>
                </a:cubicBezTo>
                <a:cubicBezTo>
                  <a:pt x="296" y="32"/>
                  <a:pt x="360" y="16"/>
                  <a:pt x="432" y="8"/>
                </a:cubicBezTo>
                <a:cubicBezTo>
                  <a:pt x="504" y="0"/>
                  <a:pt x="588" y="4"/>
                  <a:pt x="672" y="8"/>
                </a:cubicBezTo>
              </a:path>
            </a:pathLst>
          </a:custGeom>
          <a:noFill/>
          <a:ln w="9525" cap="flat" cmpd="sng">
            <a:solidFill>
              <a:srgbClr val="FF3300">
                <a:alpha val="100000"/>
              </a:srgbClr>
            </a:solidFill>
            <a:prstDash val="solid"/>
            <a:bevel/>
            <a:headEnd type="triangle" w="med" len="med"/>
            <a:tailEnd type="triangle" w="med" len="med"/>
          </a:ln>
        </p:spPr>
        <p:txBody>
          <a:bodyPr/>
          <a:lstStyle/>
          <a:p>
            <a:endParaRPr lang="zh-CN" altLang="en-US"/>
          </a:p>
        </p:txBody>
      </p:sp>
      <p:sp>
        <p:nvSpPr>
          <p:cNvPr id="67612" name="Rectangle 2"/>
          <p:cNvSpPr txBox="1">
            <a:spLocks noChangeArrowheads="1"/>
          </p:cNvSpPr>
          <p:nvPr/>
        </p:nvSpPr>
        <p:spPr bwMode="auto">
          <a:xfrm>
            <a:off x="744538" y="260350"/>
            <a:ext cx="7643813" cy="574675"/>
          </a:xfrm>
          <a:prstGeom prst="rect">
            <a:avLst/>
          </a:prstGeom>
          <a:noFill/>
          <a:ln>
            <a:noFill/>
          </a:ln>
        </p:spPr>
        <p:txBody>
          <a:bodyPr anchor="ctr"/>
          <a:lstStyle>
            <a:lvl1pPr algn="l" eaLnBrk="0" hangingPunct="0">
              <a:spcBef>
                <a:spcPct val="10000"/>
              </a:spcBef>
              <a:buFont typeface="Wingdings" panose="05000000000000000000" pitchFamily="2" charset="2"/>
              <a:buChar char="l"/>
              <a:defRPr sz="2400">
                <a:solidFill>
                  <a:schemeClr val="tx1"/>
                </a:solidFill>
                <a:latin typeface="Calibri" panose="020F0502020204030204" pitchFamily="34" charset="0"/>
                <a:ea typeface="黑体" panose="02010609060101010101" pitchFamily="49" charset="-122"/>
              </a:defRPr>
            </a:lvl1pPr>
            <a:lvl2pPr marL="742950" indent="-285750" algn="l" eaLnBrk="0" hangingPunct="0">
              <a:spcBef>
                <a:spcPct val="10000"/>
              </a:spcBef>
              <a:buFont typeface="Wingdings" panose="05000000000000000000" pitchFamily="2" charset="2"/>
              <a:buChar char="Ø"/>
              <a:defRPr sz="24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1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gn="l" eaLnBrk="0" hangingPunct="0">
              <a:spcBef>
                <a:spcPct val="10000"/>
              </a:spcBef>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10000"/>
              </a:spcBef>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9pPr>
          </a:lstStyle>
          <a:p>
            <a:pPr marL="0" marR="0" lvl="0" indent="0" algn="l" defTabSz="914400" rtl="0" eaLnBrk="0" fontAlgn="base" latinLnBrk="0" hangingPunct="0">
              <a:lnSpc>
                <a:spcPct val="100000"/>
              </a:lnSpc>
              <a:buClrTx/>
              <a:buSzTx/>
              <a:buFontTx/>
              <a:buNone/>
              <a:defRPr/>
            </a:pPr>
            <a:r>
              <a:rPr lang="en-US" altLang="zh-CN" kern="0" noProof="0" dirty="0">
                <a:ln>
                  <a:noFill/>
                </a:ln>
                <a:effectLst>
                  <a:outerShdw blurRad="38100" dist="38100" dir="2700000" algn="tl">
                    <a:srgbClr val="C0C0C0"/>
                  </a:outerShdw>
                </a:effectLst>
                <a:uLnTx/>
                <a:uFillTx/>
                <a:latin typeface="+mj-lt"/>
                <a:ea typeface="+mj-ea"/>
                <a:cs typeface="+mj-cs"/>
                <a:sym typeface="+mn-ea"/>
              </a:rPr>
              <a:t>8.4 </a:t>
            </a:r>
            <a:r>
              <a:rPr lang="zh-CN" altLang="en-US" kern="0" noProof="0" dirty="0">
                <a:ln>
                  <a:noFill/>
                </a:ln>
                <a:effectLst>
                  <a:outerShdw blurRad="38100" dist="38100" dir="2700000" algn="tl">
                    <a:srgbClr val="C0C0C0"/>
                  </a:outerShdw>
                </a:effectLst>
                <a:uLnTx/>
                <a:uFillTx/>
                <a:latin typeface="+mj-lt"/>
                <a:ea typeface="+mj-ea"/>
                <a:cs typeface="+mj-cs"/>
                <a:sym typeface="+mn-ea"/>
              </a:rPr>
              <a:t>选择排序</a:t>
            </a:r>
            <a:r>
              <a:rPr lang="en-US" altLang="zh-CN" kern="0" noProof="0" dirty="0">
                <a:ln>
                  <a:noFill/>
                </a:ln>
                <a:effectLst>
                  <a:outerShdw blurRad="38100" dist="38100" dir="2700000" algn="tl">
                    <a:srgbClr val="C0C0C0"/>
                  </a:outerShdw>
                </a:effectLst>
                <a:uLnTx/>
                <a:uFillTx/>
                <a:latin typeface="+mj-lt"/>
                <a:ea typeface="+mj-ea"/>
                <a:cs typeface="+mj-cs"/>
                <a:sym typeface="+mn-ea"/>
              </a:rPr>
              <a:t>--</a:t>
            </a:r>
            <a:r>
              <a:rPr lang="zh-CN" altLang="en-US" sz="2000" kern="0" noProof="0" dirty="0">
                <a:ln>
                  <a:noFill/>
                </a:ln>
                <a:effectLst>
                  <a:outerShdw blurRad="38100" dist="38100" dir="2700000" algn="tl">
                    <a:srgbClr val="C0C0C0"/>
                  </a:outerShdw>
                </a:effectLst>
                <a:uLnTx/>
                <a:uFillTx/>
                <a:latin typeface="+mj-lt"/>
                <a:ea typeface="+mj-ea"/>
                <a:cs typeface="+mj-cs"/>
                <a:sym typeface="+mn-ea"/>
              </a:rPr>
              <a:t>堆排序</a:t>
            </a:r>
            <a:endParaRPr kumimoji="0" lang="zh-CN" altLang="en-US" sz="20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cs typeface="+mn-cs"/>
              <a:sym typeface="+mn-ea"/>
            </a:endParaRPr>
          </a:p>
        </p:txBody>
      </p:sp>
      <p:grpSp>
        <p:nvGrpSpPr>
          <p:cNvPr id="72718" name="组合 1"/>
          <p:cNvGrpSpPr/>
          <p:nvPr/>
        </p:nvGrpSpPr>
        <p:grpSpPr>
          <a:xfrm>
            <a:off x="179388" y="1187450"/>
            <a:ext cx="1981200" cy="1162050"/>
            <a:chOff x="0" y="0"/>
            <a:chExt cx="1981200" cy="1162110"/>
          </a:xfrm>
        </p:grpSpPr>
        <p:sp>
          <p:nvSpPr>
            <p:cNvPr id="72719" name="Text Box 35"/>
            <p:cNvSpPr txBox="1"/>
            <p:nvPr/>
          </p:nvSpPr>
          <p:spPr>
            <a:xfrm>
              <a:off x="1371600" y="0"/>
              <a:ext cx="609600" cy="400110"/>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sz="2000" b="1" dirty="0">
                  <a:latin typeface="Times New Roman" panose="02020603050405020304" pitchFamily="18" charset="0"/>
                  <a:ea typeface="宋体" panose="02010600030101010101" pitchFamily="2" charset="-122"/>
                </a:rPr>
                <a:t>5</a:t>
              </a:r>
              <a:endParaRPr lang="en-US" altLang="zh-CN" sz="2000" b="1" dirty="0">
                <a:latin typeface="Times New Roman" panose="02020603050405020304" pitchFamily="18" charset="0"/>
                <a:ea typeface="宋体" panose="02010600030101010101" pitchFamily="2" charset="-122"/>
              </a:endParaRPr>
            </a:p>
          </p:txBody>
        </p:sp>
        <p:sp>
          <p:nvSpPr>
            <p:cNvPr id="72720" name="Text Box 36"/>
            <p:cNvSpPr txBox="1"/>
            <p:nvPr/>
          </p:nvSpPr>
          <p:spPr>
            <a:xfrm>
              <a:off x="0" y="762000"/>
              <a:ext cx="609600" cy="400110"/>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sz="2000" b="1" dirty="0">
                  <a:latin typeface="Times New Roman" panose="02020603050405020304" pitchFamily="18" charset="0"/>
                  <a:ea typeface="宋体" panose="02010600030101010101" pitchFamily="2" charset="-122"/>
                </a:rPr>
                <a:t>13</a:t>
              </a:r>
              <a:endParaRPr lang="en-US" altLang="zh-CN" sz="2000" b="1" dirty="0">
                <a:latin typeface="Times New Roman" panose="02020603050405020304" pitchFamily="18" charset="0"/>
                <a:ea typeface="宋体" panose="02010600030101010101" pitchFamily="2" charset="-122"/>
              </a:endParaRPr>
            </a:p>
          </p:txBody>
        </p:sp>
        <p:sp>
          <p:nvSpPr>
            <p:cNvPr id="72721" name="Line 43"/>
            <p:cNvSpPr/>
            <p:nvPr/>
          </p:nvSpPr>
          <p:spPr>
            <a:xfrm flipH="1">
              <a:off x="381000" y="381000"/>
              <a:ext cx="1066800" cy="457200"/>
            </a:xfrm>
            <a:prstGeom prst="line">
              <a:avLst/>
            </a:prstGeom>
            <a:ln w="9525" cap="flat" cmpd="sng">
              <a:solidFill>
                <a:schemeClr val="tx1"/>
              </a:solidFill>
              <a:prstDash val="solid"/>
              <a:headEnd type="none" w="med" len="med"/>
              <a:tailEnd type="none" w="med" len="med"/>
            </a:ln>
          </p:spPr>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7587"/>
                                        </p:tgtEl>
                                        <p:attrNameLst>
                                          <p:attrName>style.visibility</p:attrName>
                                        </p:attrNameLst>
                                      </p:cBhvr>
                                      <p:to>
                                        <p:strVal val="visible"/>
                                      </p:to>
                                    </p:set>
                                    <p:animEffect transition="in" filter="fade">
                                      <p:cBhvr>
                                        <p:cTn id="7" dur="500"/>
                                        <p:tgtEl>
                                          <p:spTgt spid="6758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7603"/>
                                        </p:tgtEl>
                                        <p:attrNameLst>
                                          <p:attrName>style.visibility</p:attrName>
                                        </p:attrNameLst>
                                      </p:cBhvr>
                                      <p:to>
                                        <p:strVal val="visible"/>
                                      </p:to>
                                    </p:set>
                                    <p:animEffect transition="in" filter="fade">
                                      <p:cBhvr>
                                        <p:cTn id="11" dur="500"/>
                                        <p:tgtEl>
                                          <p:spTgt spid="67603"/>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67604"/>
                                        </p:tgtEl>
                                        <p:attrNameLst>
                                          <p:attrName>style.visibility</p:attrName>
                                        </p:attrNameLst>
                                      </p:cBhvr>
                                      <p:to>
                                        <p:strVal val="visible"/>
                                      </p:to>
                                    </p:set>
                                    <p:animEffect transition="in" filter="fade">
                                      <p:cBhvr>
                                        <p:cTn id="14" dur="500"/>
                                        <p:tgtEl>
                                          <p:spTgt spid="67604"/>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67605"/>
                                        </p:tgtEl>
                                        <p:attrNameLst>
                                          <p:attrName>style.visibility</p:attrName>
                                        </p:attrNameLst>
                                      </p:cBhvr>
                                      <p:to>
                                        <p:strVal val="visible"/>
                                      </p:to>
                                    </p:set>
                                    <p:animEffect transition="in" filter="fade">
                                      <p:cBhvr>
                                        <p:cTn id="17" dur="500"/>
                                        <p:tgtEl>
                                          <p:spTgt spid="67605"/>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67606"/>
                                        </p:tgtEl>
                                        <p:attrNameLst>
                                          <p:attrName>style.visibility</p:attrName>
                                        </p:attrNameLst>
                                      </p:cBhvr>
                                      <p:to>
                                        <p:strVal val="visible"/>
                                      </p:to>
                                    </p:set>
                                    <p:animEffect transition="in" filter="fade">
                                      <p:cBhvr>
                                        <p:cTn id="20" dur="500"/>
                                        <p:tgtEl>
                                          <p:spTgt spid="67606"/>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67607"/>
                                        </p:tgtEl>
                                        <p:attrNameLst>
                                          <p:attrName>style.visibility</p:attrName>
                                        </p:attrNameLst>
                                      </p:cBhvr>
                                      <p:to>
                                        <p:strVal val="visible"/>
                                      </p:to>
                                    </p:set>
                                    <p:animEffect transition="in" filter="fade">
                                      <p:cBhvr>
                                        <p:cTn id="23" dur="500"/>
                                        <p:tgtEl>
                                          <p:spTgt spid="67607"/>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67608"/>
                                        </p:tgtEl>
                                        <p:attrNameLst>
                                          <p:attrName>style.visibility</p:attrName>
                                        </p:attrNameLst>
                                      </p:cBhvr>
                                      <p:to>
                                        <p:strVal val="visible"/>
                                      </p:to>
                                    </p:set>
                                    <p:animEffect transition="in" filter="fade">
                                      <p:cBhvr>
                                        <p:cTn id="26" dur="500"/>
                                        <p:tgtEl>
                                          <p:spTgt spid="67608"/>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67609"/>
                                        </p:tgtEl>
                                        <p:attrNameLst>
                                          <p:attrName>style.visibility</p:attrName>
                                        </p:attrNameLst>
                                      </p:cBhvr>
                                      <p:to>
                                        <p:strVal val="visible"/>
                                      </p:to>
                                    </p:set>
                                    <p:animEffect transition="in" filter="fade">
                                      <p:cBhvr>
                                        <p:cTn id="29" dur="500"/>
                                        <p:tgtEl>
                                          <p:spTgt spid="67609"/>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67610"/>
                                        </p:tgtEl>
                                        <p:attrNameLst>
                                          <p:attrName>style.visibility</p:attrName>
                                        </p:attrNameLst>
                                      </p:cBhvr>
                                      <p:to>
                                        <p:strVal val="visible"/>
                                      </p:to>
                                    </p:set>
                                    <p:animEffect transition="in" filter="fade">
                                      <p:cBhvr>
                                        <p:cTn id="32" dur="500"/>
                                        <p:tgtEl>
                                          <p:spTgt spid="67610"/>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67611"/>
                                        </p:tgtEl>
                                        <p:attrNameLst>
                                          <p:attrName>style.visibility</p:attrName>
                                        </p:attrNameLst>
                                      </p:cBhvr>
                                      <p:to>
                                        <p:strVal val="visible"/>
                                      </p:to>
                                    </p:set>
                                    <p:animEffect transition="in" filter="fade">
                                      <p:cBhvr>
                                        <p:cTn id="37" dur="500"/>
                                        <p:tgtEl>
                                          <p:spTgt spid="676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603" grpId="0" animBg="1"/>
      <p:bldP spid="67604" grpId="0" animBg="1"/>
      <p:bldP spid="67605" grpId="0" animBg="1"/>
      <p:bldP spid="67606" grpId="0" animBg="1"/>
      <p:bldP spid="67607" grpId="0" animBg="1"/>
      <p:bldP spid="67608" grpId="0" animBg="1"/>
      <p:bldP spid="67609" grpId="0" animBg="1"/>
      <p:bldP spid="67610"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ext Box 10"/>
          <p:cNvSpPr txBox="1"/>
          <p:nvPr/>
        </p:nvSpPr>
        <p:spPr>
          <a:xfrm>
            <a:off x="1752600" y="5780088"/>
            <a:ext cx="5257800" cy="457200"/>
          </a:xfrm>
          <a:prstGeom prst="rect">
            <a:avLst/>
          </a:prstGeom>
          <a:noFill/>
          <a:ln w="9525">
            <a:noFill/>
          </a:ln>
        </p:spPr>
        <p:txBody>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381000" lvl="0" indent="-381000" algn="ctr" eaLnBrk="1" hangingPunct="1">
              <a:lnSpc>
                <a:spcPct val="110000"/>
              </a:lnSpc>
              <a:spcBef>
                <a:spcPct val="15000"/>
              </a:spcBef>
              <a:buClr>
                <a:schemeClr val="accent2"/>
              </a:buClr>
              <a:buNone/>
            </a:pPr>
            <a:r>
              <a:rPr lang="zh-CN" altLang="en-US" dirty="0">
                <a:latin typeface="Arial" panose="020B0604020202020204" pitchFamily="34" charset="0"/>
              </a:rPr>
              <a:t>（</a:t>
            </a:r>
            <a:r>
              <a:rPr lang="en-US" altLang="zh-CN" dirty="0">
                <a:latin typeface="Arial" panose="020B0604020202020204" pitchFamily="34" charset="0"/>
              </a:rPr>
              <a:t>n</a:t>
            </a:r>
            <a:r>
              <a:rPr lang="zh-CN" altLang="en-US" dirty="0">
                <a:latin typeface="Arial" panose="020B0604020202020204" pitchFamily="34" charset="0"/>
              </a:rPr>
              <a:t>）第七趟排序之后</a:t>
            </a:r>
            <a:endParaRPr lang="zh-CN" altLang="en-US" dirty="0">
              <a:latin typeface="Arial" panose="020B0604020202020204" pitchFamily="34" charset="0"/>
            </a:endParaRPr>
          </a:p>
        </p:txBody>
      </p:sp>
      <p:sp>
        <p:nvSpPr>
          <p:cNvPr id="73731" name="Text Box 11"/>
          <p:cNvSpPr txBox="1"/>
          <p:nvPr/>
        </p:nvSpPr>
        <p:spPr>
          <a:xfrm>
            <a:off x="4191000" y="1512888"/>
            <a:ext cx="609600" cy="457200"/>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5</a:t>
            </a:r>
            <a:endParaRPr lang="en-US" altLang="zh-CN" b="1" dirty="0">
              <a:latin typeface="Times New Roman" panose="02020603050405020304" pitchFamily="18" charset="0"/>
              <a:ea typeface="宋体" panose="02010600030101010101" pitchFamily="2" charset="-122"/>
            </a:endParaRPr>
          </a:p>
        </p:txBody>
      </p:sp>
      <p:sp>
        <p:nvSpPr>
          <p:cNvPr id="73732" name="Text Box 12"/>
          <p:cNvSpPr txBox="1"/>
          <p:nvPr/>
        </p:nvSpPr>
        <p:spPr>
          <a:xfrm>
            <a:off x="2819400" y="2274888"/>
            <a:ext cx="609600" cy="457200"/>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b="1" dirty="0">
                <a:solidFill>
                  <a:srgbClr val="0000FF"/>
                </a:solidFill>
                <a:latin typeface="Times New Roman" panose="02020603050405020304" pitchFamily="18" charset="0"/>
                <a:ea typeface="宋体" panose="02010600030101010101" pitchFamily="2" charset="-122"/>
              </a:rPr>
              <a:t>13</a:t>
            </a:r>
            <a:endParaRPr lang="en-US" altLang="zh-CN" b="1" dirty="0">
              <a:solidFill>
                <a:srgbClr val="0000FF"/>
              </a:solidFill>
              <a:latin typeface="Times New Roman" panose="02020603050405020304" pitchFamily="18" charset="0"/>
              <a:ea typeface="宋体" panose="02010600030101010101" pitchFamily="2" charset="-122"/>
            </a:endParaRPr>
          </a:p>
        </p:txBody>
      </p:sp>
      <p:sp>
        <p:nvSpPr>
          <p:cNvPr id="73733" name="Text Box 13"/>
          <p:cNvSpPr txBox="1"/>
          <p:nvPr/>
        </p:nvSpPr>
        <p:spPr>
          <a:xfrm>
            <a:off x="5638800" y="2274888"/>
            <a:ext cx="609600" cy="457200"/>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b="1" dirty="0">
                <a:solidFill>
                  <a:srgbClr val="0000FF"/>
                </a:solidFill>
                <a:latin typeface="Times New Roman" panose="02020603050405020304" pitchFamily="18" charset="0"/>
                <a:ea typeface="宋体" panose="02010600030101010101" pitchFamily="2" charset="-122"/>
              </a:rPr>
              <a:t>16</a:t>
            </a:r>
            <a:endParaRPr lang="en-US" altLang="zh-CN" b="1" dirty="0">
              <a:solidFill>
                <a:srgbClr val="0000FF"/>
              </a:solidFill>
              <a:latin typeface="Times New Roman" panose="02020603050405020304" pitchFamily="18" charset="0"/>
              <a:ea typeface="宋体" panose="02010600030101010101" pitchFamily="2" charset="-122"/>
            </a:endParaRPr>
          </a:p>
        </p:txBody>
      </p:sp>
      <p:sp>
        <p:nvSpPr>
          <p:cNvPr id="73734" name="Text Box 14"/>
          <p:cNvSpPr txBox="1"/>
          <p:nvPr/>
        </p:nvSpPr>
        <p:spPr>
          <a:xfrm>
            <a:off x="1981200" y="2960688"/>
            <a:ext cx="609600" cy="457200"/>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b="1" dirty="0">
                <a:solidFill>
                  <a:srgbClr val="0000FF"/>
                </a:solidFill>
                <a:latin typeface="Times New Roman" panose="02020603050405020304" pitchFamily="18" charset="0"/>
                <a:ea typeface="宋体" panose="02010600030101010101" pitchFamily="2" charset="-122"/>
              </a:rPr>
              <a:t>23</a:t>
            </a:r>
            <a:endParaRPr lang="en-US" altLang="zh-CN" b="1" dirty="0">
              <a:solidFill>
                <a:srgbClr val="0000FF"/>
              </a:solidFill>
              <a:latin typeface="Times New Roman" panose="02020603050405020304" pitchFamily="18" charset="0"/>
              <a:ea typeface="宋体" panose="02010600030101010101" pitchFamily="2" charset="-122"/>
            </a:endParaRPr>
          </a:p>
        </p:txBody>
      </p:sp>
      <p:sp>
        <p:nvSpPr>
          <p:cNvPr id="73735" name="Text Box 15"/>
          <p:cNvSpPr txBox="1"/>
          <p:nvPr/>
        </p:nvSpPr>
        <p:spPr>
          <a:xfrm>
            <a:off x="3505200" y="2960688"/>
            <a:ext cx="609600" cy="457200"/>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b="1" dirty="0">
                <a:solidFill>
                  <a:srgbClr val="0000FF"/>
                </a:solidFill>
                <a:latin typeface="Times New Roman" panose="02020603050405020304" pitchFamily="18" charset="0"/>
                <a:ea typeface="宋体" panose="02010600030101010101" pitchFamily="2" charset="-122"/>
              </a:rPr>
              <a:t>24</a:t>
            </a:r>
            <a:endParaRPr lang="en-US" altLang="zh-CN" b="1" dirty="0">
              <a:solidFill>
                <a:srgbClr val="0000FF"/>
              </a:solidFill>
              <a:latin typeface="Times New Roman" panose="02020603050405020304" pitchFamily="18" charset="0"/>
              <a:ea typeface="宋体" panose="02010600030101010101" pitchFamily="2" charset="-122"/>
            </a:endParaRPr>
          </a:p>
        </p:txBody>
      </p:sp>
      <p:sp>
        <p:nvSpPr>
          <p:cNvPr id="73736" name="Text Box 16"/>
          <p:cNvSpPr txBox="1"/>
          <p:nvPr/>
        </p:nvSpPr>
        <p:spPr>
          <a:xfrm>
            <a:off x="4800600" y="2960688"/>
            <a:ext cx="609600" cy="457200"/>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b="1" dirty="0">
                <a:solidFill>
                  <a:srgbClr val="0000FF"/>
                </a:solidFill>
                <a:latin typeface="Times New Roman" panose="02020603050405020304" pitchFamily="18" charset="0"/>
                <a:ea typeface="宋体" panose="02010600030101010101" pitchFamily="2" charset="-122"/>
              </a:rPr>
              <a:t>42</a:t>
            </a:r>
            <a:endParaRPr lang="en-US" altLang="zh-CN" b="1" dirty="0">
              <a:solidFill>
                <a:srgbClr val="0000FF"/>
              </a:solidFill>
              <a:latin typeface="Times New Roman" panose="02020603050405020304" pitchFamily="18" charset="0"/>
              <a:ea typeface="宋体" panose="02010600030101010101" pitchFamily="2" charset="-122"/>
            </a:endParaRPr>
          </a:p>
        </p:txBody>
      </p:sp>
      <p:sp>
        <p:nvSpPr>
          <p:cNvPr id="73737" name="Text Box 17"/>
          <p:cNvSpPr txBox="1"/>
          <p:nvPr/>
        </p:nvSpPr>
        <p:spPr>
          <a:xfrm>
            <a:off x="6477000" y="2960688"/>
            <a:ext cx="609600" cy="457200"/>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b="1" dirty="0">
                <a:solidFill>
                  <a:srgbClr val="0000FF"/>
                </a:solidFill>
                <a:latin typeface="Times New Roman" panose="02020603050405020304" pitchFamily="18" charset="0"/>
                <a:ea typeface="宋体" panose="02010600030101010101" pitchFamily="2" charset="-122"/>
              </a:rPr>
              <a:t>88</a:t>
            </a:r>
            <a:endParaRPr lang="en-US" altLang="zh-CN" b="1" dirty="0">
              <a:solidFill>
                <a:srgbClr val="0000FF"/>
              </a:solidFill>
              <a:latin typeface="Times New Roman" panose="02020603050405020304" pitchFamily="18" charset="0"/>
              <a:ea typeface="宋体" panose="02010600030101010101" pitchFamily="2" charset="-122"/>
            </a:endParaRPr>
          </a:p>
        </p:txBody>
      </p:sp>
      <p:sp>
        <p:nvSpPr>
          <p:cNvPr id="73738" name="Text Box 18"/>
          <p:cNvSpPr txBox="1"/>
          <p:nvPr/>
        </p:nvSpPr>
        <p:spPr>
          <a:xfrm>
            <a:off x="1066800" y="3722688"/>
            <a:ext cx="609600" cy="457200"/>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b="1" dirty="0">
                <a:solidFill>
                  <a:srgbClr val="0000FF"/>
                </a:solidFill>
                <a:latin typeface="Times New Roman" panose="02020603050405020304" pitchFamily="18" charset="0"/>
                <a:ea typeface="宋体" panose="02010600030101010101" pitchFamily="2" charset="-122"/>
              </a:rPr>
              <a:t>91</a:t>
            </a:r>
            <a:endParaRPr lang="en-US" altLang="zh-CN" b="1" dirty="0">
              <a:solidFill>
                <a:srgbClr val="0000FF"/>
              </a:solidFill>
              <a:latin typeface="Times New Roman" panose="02020603050405020304" pitchFamily="18" charset="0"/>
              <a:ea typeface="宋体" panose="02010600030101010101" pitchFamily="2" charset="-122"/>
            </a:endParaRPr>
          </a:p>
        </p:txBody>
      </p:sp>
      <p:sp>
        <p:nvSpPr>
          <p:cNvPr id="73739" name="Line 19"/>
          <p:cNvSpPr/>
          <p:nvPr/>
        </p:nvSpPr>
        <p:spPr>
          <a:xfrm flipH="1">
            <a:off x="3200400" y="1893888"/>
            <a:ext cx="1066800" cy="457200"/>
          </a:xfrm>
          <a:prstGeom prst="line">
            <a:avLst/>
          </a:prstGeom>
          <a:ln w="9525" cap="flat" cmpd="sng">
            <a:solidFill>
              <a:schemeClr val="tx1"/>
            </a:solidFill>
            <a:prstDash val="dash"/>
            <a:headEnd type="none" w="med" len="med"/>
            <a:tailEnd type="none" w="med" len="med"/>
          </a:ln>
        </p:spPr>
      </p:sp>
      <p:sp>
        <p:nvSpPr>
          <p:cNvPr id="73740" name="Line 20"/>
          <p:cNvSpPr/>
          <p:nvPr/>
        </p:nvSpPr>
        <p:spPr>
          <a:xfrm>
            <a:off x="4648200" y="1893888"/>
            <a:ext cx="1066800" cy="457200"/>
          </a:xfrm>
          <a:prstGeom prst="line">
            <a:avLst/>
          </a:prstGeom>
          <a:ln w="9525" cap="flat" cmpd="sng">
            <a:solidFill>
              <a:schemeClr val="tx1"/>
            </a:solidFill>
            <a:prstDash val="dash"/>
            <a:headEnd type="none" w="med" len="med"/>
            <a:tailEnd type="none" w="med" len="med"/>
          </a:ln>
        </p:spPr>
      </p:sp>
      <p:sp>
        <p:nvSpPr>
          <p:cNvPr id="73741" name="Line 21"/>
          <p:cNvSpPr/>
          <p:nvPr/>
        </p:nvSpPr>
        <p:spPr>
          <a:xfrm flipH="1">
            <a:off x="2286000" y="2655888"/>
            <a:ext cx="533400" cy="381000"/>
          </a:xfrm>
          <a:prstGeom prst="line">
            <a:avLst/>
          </a:prstGeom>
          <a:ln w="9525" cap="flat" cmpd="sng">
            <a:solidFill>
              <a:schemeClr val="tx1"/>
            </a:solidFill>
            <a:prstDash val="dash"/>
            <a:headEnd type="none" w="med" len="med"/>
            <a:tailEnd type="none" w="med" len="med"/>
          </a:ln>
        </p:spPr>
      </p:sp>
      <p:sp>
        <p:nvSpPr>
          <p:cNvPr id="73742" name="Line 22"/>
          <p:cNvSpPr/>
          <p:nvPr/>
        </p:nvSpPr>
        <p:spPr>
          <a:xfrm>
            <a:off x="3276600" y="2655888"/>
            <a:ext cx="457200" cy="381000"/>
          </a:xfrm>
          <a:prstGeom prst="line">
            <a:avLst/>
          </a:prstGeom>
          <a:ln w="9525" cap="flat" cmpd="sng">
            <a:solidFill>
              <a:schemeClr val="tx1"/>
            </a:solidFill>
            <a:prstDash val="dash"/>
            <a:headEnd type="none" w="med" len="med"/>
            <a:tailEnd type="none" w="med" len="med"/>
          </a:ln>
        </p:spPr>
      </p:sp>
      <p:sp>
        <p:nvSpPr>
          <p:cNvPr id="73743" name="Line 23"/>
          <p:cNvSpPr/>
          <p:nvPr/>
        </p:nvSpPr>
        <p:spPr>
          <a:xfrm flipH="1">
            <a:off x="5257800" y="2655888"/>
            <a:ext cx="533400" cy="381000"/>
          </a:xfrm>
          <a:prstGeom prst="line">
            <a:avLst/>
          </a:prstGeom>
          <a:ln w="9525" cap="flat" cmpd="sng">
            <a:solidFill>
              <a:schemeClr val="tx1"/>
            </a:solidFill>
            <a:prstDash val="dash"/>
            <a:headEnd type="none" w="med" len="med"/>
            <a:tailEnd type="none" w="med" len="med"/>
          </a:ln>
        </p:spPr>
      </p:sp>
      <p:sp>
        <p:nvSpPr>
          <p:cNvPr id="73744" name="Line 24"/>
          <p:cNvSpPr/>
          <p:nvPr/>
        </p:nvSpPr>
        <p:spPr>
          <a:xfrm>
            <a:off x="6096000" y="2655888"/>
            <a:ext cx="457200" cy="381000"/>
          </a:xfrm>
          <a:prstGeom prst="line">
            <a:avLst/>
          </a:prstGeom>
          <a:ln w="9525" cap="flat" cmpd="sng">
            <a:solidFill>
              <a:schemeClr val="tx1"/>
            </a:solidFill>
            <a:prstDash val="dash"/>
            <a:headEnd type="none" w="med" len="med"/>
            <a:tailEnd type="none" w="med" len="med"/>
          </a:ln>
        </p:spPr>
      </p:sp>
      <p:sp>
        <p:nvSpPr>
          <p:cNvPr id="73745" name="Line 25"/>
          <p:cNvSpPr/>
          <p:nvPr/>
        </p:nvSpPr>
        <p:spPr>
          <a:xfrm flipH="1">
            <a:off x="1447800" y="3341688"/>
            <a:ext cx="609600" cy="457200"/>
          </a:xfrm>
          <a:prstGeom prst="line">
            <a:avLst/>
          </a:prstGeom>
          <a:ln w="9525" cap="flat" cmpd="sng">
            <a:solidFill>
              <a:schemeClr val="tx1"/>
            </a:solidFill>
            <a:prstDash val="dash"/>
            <a:headEnd type="none" w="med" len="med"/>
            <a:tailEnd type="none" w="med" len="med"/>
          </a:ln>
        </p:spPr>
      </p:sp>
      <p:sp>
        <p:nvSpPr>
          <p:cNvPr id="73746" name="Text Box 26"/>
          <p:cNvSpPr txBox="1"/>
          <p:nvPr/>
        </p:nvSpPr>
        <p:spPr>
          <a:xfrm>
            <a:off x="1219200" y="4637088"/>
            <a:ext cx="762000" cy="466725"/>
          </a:xfrm>
          <a:prstGeom prst="rect">
            <a:avLst/>
          </a:prstGeom>
          <a:noFill/>
          <a:ln w="9525"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b="1" dirty="0">
                <a:solidFill>
                  <a:srgbClr val="FF0000"/>
                </a:solidFill>
                <a:latin typeface="Times New Roman" panose="02020603050405020304" pitchFamily="18" charset="0"/>
                <a:ea typeface="宋体" panose="02010600030101010101" pitchFamily="2" charset="-122"/>
              </a:rPr>
              <a:t>5</a:t>
            </a:r>
            <a:endParaRPr lang="en-US" altLang="zh-CN" b="1" dirty="0">
              <a:solidFill>
                <a:srgbClr val="FF0000"/>
              </a:solidFill>
              <a:latin typeface="Times New Roman" panose="02020603050405020304" pitchFamily="18" charset="0"/>
              <a:ea typeface="宋体" panose="02010600030101010101" pitchFamily="2" charset="-122"/>
            </a:endParaRPr>
          </a:p>
        </p:txBody>
      </p:sp>
      <p:sp>
        <p:nvSpPr>
          <p:cNvPr id="73747" name="Text Box 27"/>
          <p:cNvSpPr txBox="1"/>
          <p:nvPr/>
        </p:nvSpPr>
        <p:spPr>
          <a:xfrm>
            <a:off x="1981200" y="4637088"/>
            <a:ext cx="762000" cy="466725"/>
          </a:xfrm>
          <a:prstGeom prst="rect">
            <a:avLst/>
          </a:prstGeom>
          <a:solidFill>
            <a:srgbClr val="C6D9F1"/>
          </a:solidFill>
          <a:ln w="9525"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b="1" dirty="0">
                <a:solidFill>
                  <a:srgbClr val="FF0000"/>
                </a:solidFill>
                <a:latin typeface="Times New Roman" panose="02020603050405020304" pitchFamily="18" charset="0"/>
                <a:ea typeface="宋体" panose="02010600030101010101" pitchFamily="2" charset="-122"/>
              </a:rPr>
              <a:t>13</a:t>
            </a:r>
            <a:endParaRPr lang="en-US" altLang="zh-CN" b="1" dirty="0">
              <a:solidFill>
                <a:srgbClr val="FF0000"/>
              </a:solidFill>
              <a:latin typeface="Times New Roman" panose="02020603050405020304" pitchFamily="18" charset="0"/>
              <a:ea typeface="宋体" panose="02010600030101010101" pitchFamily="2" charset="-122"/>
            </a:endParaRPr>
          </a:p>
        </p:txBody>
      </p:sp>
      <p:sp>
        <p:nvSpPr>
          <p:cNvPr id="73748" name="Text Box 28"/>
          <p:cNvSpPr txBox="1"/>
          <p:nvPr/>
        </p:nvSpPr>
        <p:spPr>
          <a:xfrm>
            <a:off x="2743200" y="4637088"/>
            <a:ext cx="762000" cy="466725"/>
          </a:xfrm>
          <a:prstGeom prst="rect">
            <a:avLst/>
          </a:prstGeom>
          <a:solidFill>
            <a:srgbClr val="C6D9F1"/>
          </a:solidFill>
          <a:ln w="9525"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b="1" dirty="0">
                <a:solidFill>
                  <a:srgbClr val="FF0000"/>
                </a:solidFill>
                <a:latin typeface="Times New Roman" panose="02020603050405020304" pitchFamily="18" charset="0"/>
                <a:ea typeface="宋体" panose="02010600030101010101" pitchFamily="2" charset="-122"/>
              </a:rPr>
              <a:t>16</a:t>
            </a:r>
            <a:endParaRPr lang="en-US" altLang="zh-CN" b="1" dirty="0">
              <a:solidFill>
                <a:srgbClr val="FF0000"/>
              </a:solidFill>
              <a:latin typeface="Times New Roman" panose="02020603050405020304" pitchFamily="18" charset="0"/>
              <a:ea typeface="宋体" panose="02010600030101010101" pitchFamily="2" charset="-122"/>
            </a:endParaRPr>
          </a:p>
        </p:txBody>
      </p:sp>
      <p:sp>
        <p:nvSpPr>
          <p:cNvPr id="73749" name="Text Box 29"/>
          <p:cNvSpPr txBox="1"/>
          <p:nvPr/>
        </p:nvSpPr>
        <p:spPr>
          <a:xfrm>
            <a:off x="3505200" y="4637088"/>
            <a:ext cx="762000" cy="466725"/>
          </a:xfrm>
          <a:prstGeom prst="rect">
            <a:avLst/>
          </a:prstGeom>
          <a:solidFill>
            <a:srgbClr val="C6D9F1"/>
          </a:solidFill>
          <a:ln w="9525"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b="1" dirty="0">
                <a:solidFill>
                  <a:srgbClr val="FF0000"/>
                </a:solidFill>
                <a:latin typeface="Times New Roman" panose="02020603050405020304" pitchFamily="18" charset="0"/>
                <a:ea typeface="宋体" panose="02010600030101010101" pitchFamily="2" charset="-122"/>
              </a:rPr>
              <a:t>23</a:t>
            </a:r>
            <a:endParaRPr lang="en-US" altLang="zh-CN" b="1" dirty="0">
              <a:solidFill>
                <a:srgbClr val="FF0000"/>
              </a:solidFill>
              <a:latin typeface="Times New Roman" panose="02020603050405020304" pitchFamily="18" charset="0"/>
              <a:ea typeface="宋体" panose="02010600030101010101" pitchFamily="2" charset="-122"/>
            </a:endParaRPr>
          </a:p>
        </p:txBody>
      </p:sp>
      <p:sp>
        <p:nvSpPr>
          <p:cNvPr id="73750" name="Text Box 30"/>
          <p:cNvSpPr txBox="1"/>
          <p:nvPr/>
        </p:nvSpPr>
        <p:spPr>
          <a:xfrm>
            <a:off x="4267200" y="4637088"/>
            <a:ext cx="762000" cy="466725"/>
          </a:xfrm>
          <a:prstGeom prst="rect">
            <a:avLst/>
          </a:prstGeom>
          <a:solidFill>
            <a:srgbClr val="C6D9F1"/>
          </a:solidFill>
          <a:ln w="9525"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b="1" dirty="0">
                <a:solidFill>
                  <a:srgbClr val="FF0000"/>
                </a:solidFill>
                <a:latin typeface="Times New Roman" panose="02020603050405020304" pitchFamily="18" charset="0"/>
                <a:ea typeface="宋体" panose="02010600030101010101" pitchFamily="2" charset="-122"/>
              </a:rPr>
              <a:t>24</a:t>
            </a:r>
            <a:endParaRPr lang="en-US" altLang="zh-CN" b="1" dirty="0">
              <a:solidFill>
                <a:srgbClr val="FF0000"/>
              </a:solidFill>
              <a:latin typeface="Times New Roman" panose="02020603050405020304" pitchFamily="18" charset="0"/>
              <a:ea typeface="宋体" panose="02010600030101010101" pitchFamily="2" charset="-122"/>
            </a:endParaRPr>
          </a:p>
        </p:txBody>
      </p:sp>
      <p:sp>
        <p:nvSpPr>
          <p:cNvPr id="73751" name="Text Box 31"/>
          <p:cNvSpPr txBox="1"/>
          <p:nvPr/>
        </p:nvSpPr>
        <p:spPr>
          <a:xfrm>
            <a:off x="5029200" y="4637088"/>
            <a:ext cx="762000" cy="466725"/>
          </a:xfrm>
          <a:prstGeom prst="rect">
            <a:avLst/>
          </a:prstGeom>
          <a:solidFill>
            <a:srgbClr val="C6D9F1"/>
          </a:solidFill>
          <a:ln w="9525"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b="1" dirty="0">
                <a:solidFill>
                  <a:srgbClr val="FF0000"/>
                </a:solidFill>
                <a:latin typeface="Times New Roman" panose="02020603050405020304" pitchFamily="18" charset="0"/>
                <a:ea typeface="宋体" panose="02010600030101010101" pitchFamily="2" charset="-122"/>
              </a:rPr>
              <a:t>42</a:t>
            </a:r>
            <a:endParaRPr lang="en-US" altLang="zh-CN" b="1" dirty="0">
              <a:solidFill>
                <a:srgbClr val="FF0000"/>
              </a:solidFill>
              <a:latin typeface="Times New Roman" panose="02020603050405020304" pitchFamily="18" charset="0"/>
              <a:ea typeface="宋体" panose="02010600030101010101" pitchFamily="2" charset="-122"/>
            </a:endParaRPr>
          </a:p>
        </p:txBody>
      </p:sp>
      <p:sp>
        <p:nvSpPr>
          <p:cNvPr id="73752" name="Text Box 32"/>
          <p:cNvSpPr txBox="1"/>
          <p:nvPr/>
        </p:nvSpPr>
        <p:spPr>
          <a:xfrm>
            <a:off x="5791200" y="4637088"/>
            <a:ext cx="762000" cy="466725"/>
          </a:xfrm>
          <a:prstGeom prst="rect">
            <a:avLst/>
          </a:prstGeom>
          <a:solidFill>
            <a:srgbClr val="C6D9F1"/>
          </a:solidFill>
          <a:ln w="9525"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b="1" dirty="0">
                <a:solidFill>
                  <a:srgbClr val="FF0000"/>
                </a:solidFill>
                <a:latin typeface="Times New Roman" panose="02020603050405020304" pitchFamily="18" charset="0"/>
                <a:ea typeface="宋体" panose="02010600030101010101" pitchFamily="2" charset="-122"/>
              </a:rPr>
              <a:t>88</a:t>
            </a:r>
            <a:endParaRPr lang="en-US" altLang="zh-CN" b="1" dirty="0">
              <a:solidFill>
                <a:srgbClr val="FF0000"/>
              </a:solidFill>
              <a:latin typeface="Times New Roman" panose="02020603050405020304" pitchFamily="18" charset="0"/>
              <a:ea typeface="宋体" panose="02010600030101010101" pitchFamily="2" charset="-122"/>
            </a:endParaRPr>
          </a:p>
        </p:txBody>
      </p:sp>
      <p:sp>
        <p:nvSpPr>
          <p:cNvPr id="73753" name="Text Box 33"/>
          <p:cNvSpPr txBox="1"/>
          <p:nvPr/>
        </p:nvSpPr>
        <p:spPr>
          <a:xfrm>
            <a:off x="6553200" y="4637088"/>
            <a:ext cx="762000" cy="466725"/>
          </a:xfrm>
          <a:prstGeom prst="rect">
            <a:avLst/>
          </a:prstGeom>
          <a:solidFill>
            <a:srgbClr val="C6D9F1"/>
          </a:solidFill>
          <a:ln w="9525"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b="1" dirty="0">
                <a:solidFill>
                  <a:srgbClr val="FF0000"/>
                </a:solidFill>
                <a:latin typeface="Times New Roman" panose="02020603050405020304" pitchFamily="18" charset="0"/>
                <a:ea typeface="宋体" panose="02010600030101010101" pitchFamily="2" charset="-122"/>
              </a:rPr>
              <a:t>91</a:t>
            </a:r>
            <a:endParaRPr lang="en-US" altLang="zh-CN" b="1" dirty="0">
              <a:solidFill>
                <a:srgbClr val="FF0000"/>
              </a:solidFill>
              <a:latin typeface="Times New Roman" panose="02020603050405020304" pitchFamily="18" charset="0"/>
              <a:ea typeface="宋体" panose="02010600030101010101" pitchFamily="2" charset="-122"/>
            </a:endParaRPr>
          </a:p>
        </p:txBody>
      </p:sp>
      <p:sp>
        <p:nvSpPr>
          <p:cNvPr id="68634" name="Rectangle 2"/>
          <p:cNvSpPr txBox="1">
            <a:spLocks noChangeArrowheads="1"/>
          </p:cNvSpPr>
          <p:nvPr/>
        </p:nvSpPr>
        <p:spPr bwMode="auto">
          <a:xfrm>
            <a:off x="744538" y="260350"/>
            <a:ext cx="7643813" cy="574675"/>
          </a:xfrm>
          <a:prstGeom prst="rect">
            <a:avLst/>
          </a:prstGeom>
          <a:noFill/>
          <a:ln>
            <a:noFill/>
          </a:ln>
        </p:spPr>
        <p:txBody>
          <a:bodyPr anchor="ctr"/>
          <a:lstStyle>
            <a:lvl1pPr algn="l" eaLnBrk="0" hangingPunct="0">
              <a:spcBef>
                <a:spcPct val="10000"/>
              </a:spcBef>
              <a:buFont typeface="Wingdings" panose="05000000000000000000" pitchFamily="2" charset="2"/>
              <a:buChar char="l"/>
              <a:defRPr sz="2400">
                <a:solidFill>
                  <a:schemeClr val="tx1"/>
                </a:solidFill>
                <a:latin typeface="Calibri" panose="020F0502020204030204" pitchFamily="34" charset="0"/>
                <a:ea typeface="黑体" panose="02010609060101010101" pitchFamily="49" charset="-122"/>
              </a:defRPr>
            </a:lvl1pPr>
            <a:lvl2pPr marL="742950" indent="-285750" algn="l" eaLnBrk="0" hangingPunct="0">
              <a:spcBef>
                <a:spcPct val="10000"/>
              </a:spcBef>
              <a:buFont typeface="Wingdings" panose="05000000000000000000" pitchFamily="2" charset="2"/>
              <a:buChar char="Ø"/>
              <a:defRPr sz="24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1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gn="l" eaLnBrk="0" hangingPunct="0">
              <a:spcBef>
                <a:spcPct val="10000"/>
              </a:spcBef>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10000"/>
              </a:spcBef>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9pPr>
          </a:lstStyle>
          <a:p>
            <a:pPr marL="0" marR="0" lvl="0" indent="0" algn="l" defTabSz="914400" rtl="0" eaLnBrk="0" fontAlgn="base" latinLnBrk="0" hangingPunct="0">
              <a:lnSpc>
                <a:spcPct val="100000"/>
              </a:lnSpc>
              <a:buClrTx/>
              <a:buSzTx/>
              <a:buFontTx/>
              <a:buNone/>
              <a:defRPr/>
            </a:pPr>
            <a:r>
              <a:rPr lang="en-US" altLang="zh-CN" kern="0" noProof="0" dirty="0">
                <a:ln>
                  <a:noFill/>
                </a:ln>
                <a:effectLst>
                  <a:outerShdw blurRad="38100" dist="38100" dir="2700000" algn="tl">
                    <a:srgbClr val="C0C0C0"/>
                  </a:outerShdw>
                </a:effectLst>
                <a:uLnTx/>
                <a:uFillTx/>
                <a:latin typeface="+mj-lt"/>
                <a:ea typeface="+mj-ea"/>
                <a:cs typeface="+mj-cs"/>
                <a:sym typeface="+mn-ea"/>
              </a:rPr>
              <a:t>8.4 </a:t>
            </a:r>
            <a:r>
              <a:rPr lang="zh-CN" altLang="en-US" kern="0" noProof="0" dirty="0">
                <a:ln>
                  <a:noFill/>
                </a:ln>
                <a:effectLst>
                  <a:outerShdw blurRad="38100" dist="38100" dir="2700000" algn="tl">
                    <a:srgbClr val="C0C0C0"/>
                  </a:outerShdw>
                </a:effectLst>
                <a:uLnTx/>
                <a:uFillTx/>
                <a:latin typeface="+mj-lt"/>
                <a:ea typeface="+mj-ea"/>
                <a:cs typeface="+mj-cs"/>
                <a:sym typeface="+mn-ea"/>
              </a:rPr>
              <a:t>选择排序</a:t>
            </a:r>
            <a:r>
              <a:rPr lang="en-US" altLang="zh-CN" kern="0" noProof="0" dirty="0">
                <a:ln>
                  <a:noFill/>
                </a:ln>
                <a:effectLst>
                  <a:outerShdw blurRad="38100" dist="38100" dir="2700000" algn="tl">
                    <a:srgbClr val="C0C0C0"/>
                  </a:outerShdw>
                </a:effectLst>
                <a:uLnTx/>
                <a:uFillTx/>
                <a:latin typeface="+mj-lt"/>
                <a:ea typeface="+mj-ea"/>
                <a:cs typeface="+mj-cs"/>
                <a:sym typeface="+mn-ea"/>
              </a:rPr>
              <a:t>--</a:t>
            </a:r>
            <a:r>
              <a:rPr lang="zh-CN" altLang="en-US" sz="2000" kern="0" noProof="0" dirty="0">
                <a:ln>
                  <a:noFill/>
                </a:ln>
                <a:effectLst>
                  <a:outerShdw blurRad="38100" dist="38100" dir="2700000" algn="tl">
                    <a:srgbClr val="C0C0C0"/>
                  </a:outerShdw>
                </a:effectLst>
                <a:uLnTx/>
                <a:uFillTx/>
                <a:latin typeface="+mj-lt"/>
                <a:ea typeface="+mj-ea"/>
                <a:cs typeface="+mj-cs"/>
                <a:sym typeface="+mn-ea"/>
              </a:rPr>
              <a:t>堆排序</a:t>
            </a:r>
            <a:endParaRPr kumimoji="0" lang="zh-CN" altLang="en-US" sz="20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cs typeface="+mn-cs"/>
              <a:sym typeface="+mn-ea"/>
            </a:endParaRPr>
          </a:p>
        </p:txBody>
      </p:sp>
    </p:spTree>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idx="4294967295"/>
          </p:nvPr>
        </p:nvSpPr>
        <p:spPr>
          <a:xfrm>
            <a:off x="744538" y="260350"/>
            <a:ext cx="7643813" cy="574675"/>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lang="en-US" altLang="zh-CN" noProof="0" dirty="0">
                <a:ln>
                  <a:noFill/>
                </a:ln>
                <a:effectLst>
                  <a:outerShdw blurRad="38100" dist="38100" dir="2700000" algn="tl">
                    <a:srgbClr val="C0C0C0"/>
                  </a:outerShdw>
                </a:effectLst>
                <a:uLnTx/>
                <a:uFillTx/>
                <a:sym typeface="+mn-ea"/>
              </a:rPr>
              <a:t>8.4 </a:t>
            </a:r>
            <a:r>
              <a:rPr lang="zh-CN" altLang="en-US" noProof="0" dirty="0">
                <a:ln>
                  <a:noFill/>
                </a:ln>
                <a:effectLst>
                  <a:outerShdw blurRad="38100" dist="38100" dir="2700000" algn="tl">
                    <a:srgbClr val="C0C0C0"/>
                  </a:outerShdw>
                </a:effectLst>
                <a:uLnTx/>
                <a:uFillTx/>
                <a:sym typeface="+mn-ea"/>
              </a:rPr>
              <a:t>选择排序</a:t>
            </a:r>
            <a:r>
              <a:rPr lang="en-US" altLang="zh-CN" noProof="0" dirty="0">
                <a:ln>
                  <a:noFill/>
                </a:ln>
                <a:effectLst>
                  <a:outerShdw blurRad="38100" dist="38100" dir="2700000" algn="tl">
                    <a:srgbClr val="C0C0C0"/>
                  </a:outerShdw>
                </a:effectLst>
                <a:uLnTx/>
                <a:uFillTx/>
                <a:sym typeface="+mn-ea"/>
              </a:rPr>
              <a:t>--</a:t>
            </a:r>
            <a:r>
              <a:rPr lang="zh-CN" altLang="en-US" sz="2000" noProof="0" dirty="0">
                <a:ln>
                  <a:noFill/>
                </a:ln>
                <a:effectLst>
                  <a:outerShdw blurRad="38100" dist="38100" dir="2700000" algn="tl">
                    <a:srgbClr val="C0C0C0"/>
                  </a:outerShdw>
                </a:effectLst>
                <a:uLnTx/>
                <a:uFillTx/>
                <a:sym typeface="+mn-ea"/>
              </a:rPr>
              <a:t>堆排序</a:t>
            </a:r>
            <a:endParaRPr kumimoji="0" lang="zh-CN" altLang="en-US" sz="2000" b="0" i="0" u="none" strike="noStrike" kern="0" cap="none" spc="0" normalizeH="0" baseline="0" noProof="0" dirty="0">
              <a:ln>
                <a:noFill/>
              </a:ln>
              <a:solidFill>
                <a:schemeClr val="tx1"/>
              </a:solidFill>
              <a:effectLst>
                <a:outerShdw blurRad="38100" dist="38100" dir="2700000" algn="tl">
                  <a:srgbClr val="C0C0C0"/>
                </a:outerShdw>
              </a:effectLst>
              <a:uLnTx/>
              <a:uFillTx/>
              <a:latin typeface="+mj-lt"/>
              <a:ea typeface="+mj-ea"/>
              <a:cs typeface="+mj-cs"/>
            </a:endParaRPr>
          </a:p>
        </p:txBody>
      </p:sp>
      <p:sp>
        <p:nvSpPr>
          <p:cNvPr id="69635" name="Rectangle 3"/>
          <p:cNvSpPr>
            <a:spLocks noGrp="1"/>
          </p:cNvSpPr>
          <p:nvPr>
            <p:ph type="body" idx="4294967295"/>
          </p:nvPr>
        </p:nvSpPr>
        <p:spPr/>
        <p:txBody>
          <a:bodyPr vert="horz" wrap="square" lIns="91440" tIns="45720" rIns="91440" bIns="45720" anchor="t" anchorCtr="0"/>
          <a:lstStyle/>
          <a:p>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算法分析</a:t>
            </a:r>
            <a:endParaRPr lang="zh-CN" altLang="en-US" dirty="0">
              <a:latin typeface="Times New Roman" panose="02020603050405020304" pitchFamily="18" charset="0"/>
              <a:ea typeface="微软雅黑" panose="020B0503020204020204" pitchFamily="34" charset="-122"/>
              <a:cs typeface="Times New Roman" panose="02020603050405020304" pitchFamily="18" charset="0"/>
            </a:endParaRPr>
          </a:p>
          <a:p>
            <a:pPr lvl="1"/>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时间复杂度：最坏情况下</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T(n)=</a:t>
            </a:r>
            <a:r>
              <a:rPr lang="en-US" altLang="zh-CN"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O(nlog</a:t>
            </a:r>
            <a:r>
              <a:rPr lang="en-US" altLang="zh-CN" b="1" baseline="-25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2</a:t>
            </a:r>
            <a:r>
              <a:rPr lang="en-US" altLang="zh-CN"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n)</a:t>
            </a:r>
            <a:endParaRPr lang="en-US" altLang="zh-CN"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a:p>
            <a:pPr lvl="1"/>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空间复杂度：</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S(n)=</a:t>
            </a:r>
            <a:r>
              <a:rPr lang="en-US" altLang="zh-CN"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O(1)</a:t>
            </a:r>
            <a:endParaRPr lang="en-US" altLang="zh-CN"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a:p>
            <a:pPr lvl="1"/>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稳定性：</a:t>
            </a:r>
            <a:r>
              <a:rPr lang="zh-CN" altLang="en-US"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不稳定</a:t>
            </a:r>
            <a:endParaRPr lang="zh-CN" altLang="en-US" dirty="0">
              <a:latin typeface="Times New Roman" panose="02020603050405020304" pitchFamily="18" charset="0"/>
              <a:ea typeface="微软雅黑" panose="020B0503020204020204" pitchFamily="34" charset="-122"/>
              <a:cs typeface="Times New Roman" panose="02020603050405020304" pitchFamily="18" charset="0"/>
            </a:endParaRPr>
          </a:p>
          <a:p>
            <a:endParaRPr lang="zh-CN" altLang="en-US"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9635">
                                            <p:txEl>
                                              <p:pRg st="1" end="1"/>
                                            </p:txEl>
                                          </p:spTgt>
                                        </p:tgtEl>
                                        <p:attrNameLst>
                                          <p:attrName>style.visibility</p:attrName>
                                        </p:attrNameLst>
                                      </p:cBhvr>
                                      <p:to>
                                        <p:strVal val="visible"/>
                                      </p:to>
                                    </p:set>
                                    <p:animEffect transition="in" filter="fade">
                                      <p:cBhvr>
                                        <p:cTn id="7" dur="500"/>
                                        <p:tgtEl>
                                          <p:spTgt spid="69635">
                                            <p:txEl>
                                              <p:pRg st="1" end="1"/>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69635">
                                            <p:txEl>
                                              <p:pRg st="2" end="2"/>
                                            </p:txEl>
                                          </p:spTgt>
                                        </p:tgtEl>
                                        <p:attrNameLst>
                                          <p:attrName>style.visibility</p:attrName>
                                        </p:attrNameLst>
                                      </p:cBhvr>
                                      <p:to>
                                        <p:strVal val="visible"/>
                                      </p:to>
                                    </p:set>
                                    <p:animEffect transition="in" filter="fade">
                                      <p:cBhvr>
                                        <p:cTn id="11" dur="500"/>
                                        <p:tgtEl>
                                          <p:spTgt spid="69635">
                                            <p:txEl>
                                              <p:pRg st="2" end="2"/>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69635">
                                            <p:txEl>
                                              <p:pRg st="3" end="3"/>
                                            </p:txEl>
                                          </p:spTgt>
                                        </p:tgtEl>
                                        <p:attrNameLst>
                                          <p:attrName>style.visibility</p:attrName>
                                        </p:attrNameLst>
                                      </p:cBhvr>
                                      <p:to>
                                        <p:strVal val="visible"/>
                                      </p:to>
                                    </p:set>
                                    <p:animEffect transition="in" filter="fade">
                                      <p:cBhvr>
                                        <p:cTn id="15" dur="500"/>
                                        <p:tgtEl>
                                          <p:spTgt spid="6963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idx="4294967295"/>
          </p:nvPr>
        </p:nvSpPr>
        <p:spPr>
          <a:xfrm>
            <a:off x="744538" y="260350"/>
            <a:ext cx="7643813" cy="574675"/>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lang="en-US" altLang="zh-CN" noProof="0">
                <a:ln>
                  <a:noFill/>
                </a:ln>
                <a:effectLst>
                  <a:outerShdw blurRad="38100" dist="38100" dir="2700000" algn="tl">
                    <a:srgbClr val="C0C0C0"/>
                  </a:outerShdw>
                </a:effectLst>
                <a:uLnTx/>
                <a:uFillTx/>
                <a:sym typeface="+mn-ea"/>
              </a:rPr>
              <a:t>8.1 </a:t>
            </a:r>
            <a:r>
              <a:rPr lang="zh-CN" altLang="en-US" noProof="0">
                <a:ln>
                  <a:noFill/>
                </a:ln>
                <a:effectLst>
                  <a:outerShdw blurRad="38100" dist="38100" dir="2700000" algn="tl">
                    <a:srgbClr val="C0C0C0"/>
                  </a:outerShdw>
                </a:effectLst>
                <a:uLnTx/>
                <a:uFillTx/>
                <a:sym typeface="+mn-ea"/>
              </a:rPr>
              <a:t>基本概念和排序方法概述</a:t>
            </a:r>
            <a:endParaRPr kumimoji="0" lang="zh-CN" altLang="en-US" sz="20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endParaRPr>
          </a:p>
        </p:txBody>
      </p:sp>
      <p:sp>
        <p:nvSpPr>
          <p:cNvPr id="9219" name="Rectangle 3"/>
          <p:cNvSpPr>
            <a:spLocks noGrp="1"/>
          </p:cNvSpPr>
          <p:nvPr>
            <p:ph type="body" idx="4294967295"/>
          </p:nvPr>
        </p:nvSpPr>
        <p:spPr/>
        <p:txBody>
          <a:bodyPr vert="horz" wrap="square" lIns="91440" tIns="45720" rIns="91440" bIns="45720" anchor="t" anchorCtr="0"/>
          <a:lstStyle/>
          <a:p>
            <a:pPr algn="just"/>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排序的目的：便于查找</a:t>
            </a:r>
            <a:endParaRPr lang="en-US" altLang="zh-CN" dirty="0">
              <a:latin typeface="Times New Roman" panose="02020603050405020304" pitchFamily="18" charset="0"/>
              <a:ea typeface="微软雅黑" panose="020B0503020204020204" pitchFamily="34" charset="-122"/>
              <a:cs typeface="Times New Roman" panose="02020603050405020304" pitchFamily="18" charset="0"/>
            </a:endParaRPr>
          </a:p>
          <a:p>
            <a:pPr algn="just"/>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排序算法的衡量</a:t>
            </a:r>
            <a:endParaRPr lang="en-US" altLang="zh-CN" dirty="0">
              <a:latin typeface="Times New Roman" panose="02020603050405020304" pitchFamily="18" charset="0"/>
              <a:ea typeface="微软雅黑" panose="020B0503020204020204" pitchFamily="34" charset="-122"/>
              <a:cs typeface="Times New Roman" panose="02020603050405020304" pitchFamily="18" charset="0"/>
            </a:endParaRPr>
          </a:p>
          <a:p>
            <a:pPr lvl="1" algn="just"/>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时间效率：排序所花费的全部</a:t>
            </a:r>
            <a:r>
              <a:rPr lang="zh-CN" altLang="en-US" dirty="0">
                <a:solidFill>
                  <a:srgbClr val="FF0909"/>
                </a:solidFill>
                <a:latin typeface="Times New Roman" panose="02020603050405020304" pitchFamily="18" charset="0"/>
                <a:ea typeface="微软雅黑" panose="020B0503020204020204" pitchFamily="34" charset="-122"/>
                <a:cs typeface="Times New Roman" panose="02020603050405020304" pitchFamily="18" charset="0"/>
              </a:rPr>
              <a:t>比较次数</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和</a:t>
            </a:r>
            <a:r>
              <a:rPr lang="zh-CN" altLang="en-US" dirty="0">
                <a:solidFill>
                  <a:srgbClr val="FF0909"/>
                </a:solidFill>
                <a:latin typeface="Times New Roman" panose="02020603050405020304" pitchFamily="18" charset="0"/>
                <a:ea typeface="微软雅黑" panose="020B0503020204020204" pitchFamily="34" charset="-122"/>
                <a:cs typeface="Times New Roman" panose="02020603050405020304" pitchFamily="18" charset="0"/>
              </a:rPr>
              <a:t>移动次数</a:t>
            </a:r>
            <a:endParaRPr lang="en-US" altLang="zh-CN" dirty="0">
              <a:latin typeface="Times New Roman" panose="02020603050405020304" pitchFamily="18" charset="0"/>
              <a:ea typeface="微软雅黑" panose="020B0503020204020204" pitchFamily="34" charset="-122"/>
              <a:cs typeface="Times New Roman" panose="02020603050405020304" pitchFamily="18" charset="0"/>
            </a:endParaRPr>
          </a:p>
          <a:p>
            <a:pPr lvl="1" algn="just"/>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空间效率：占内存辅助空间的大小</a:t>
            </a:r>
            <a:endParaRPr lang="en-US" altLang="zh-CN" dirty="0">
              <a:latin typeface="Times New Roman" panose="02020603050405020304" pitchFamily="18" charset="0"/>
              <a:ea typeface="微软雅黑" panose="020B0503020204020204" pitchFamily="34" charset="-122"/>
              <a:cs typeface="Times New Roman" panose="02020603050405020304" pitchFamily="18" charset="0"/>
            </a:endParaRPr>
          </a:p>
          <a:p>
            <a:pPr lvl="1" algn="just"/>
            <a:r>
              <a:rPr lang="zh-CN" altLang="en-US" dirty="0">
                <a:solidFill>
                  <a:srgbClr val="FF0909"/>
                </a:solidFill>
                <a:latin typeface="Times New Roman" panose="02020603050405020304" pitchFamily="18" charset="0"/>
                <a:ea typeface="微软雅黑" panose="020B0503020204020204" pitchFamily="34" charset="-122"/>
                <a:cs typeface="Times New Roman" panose="02020603050405020304" pitchFamily="18" charset="0"/>
              </a:rPr>
              <a:t>稳定性</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：若两个记录</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A</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和</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B</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的关键字值相等，但排序后</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A</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B</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的先后次序保持不变，则称这种排序算法是稳定的</a:t>
            </a:r>
            <a:endParaRPr lang="en-US" altLang="zh-CN" dirty="0">
              <a:latin typeface="Times New Roman" panose="02020603050405020304" pitchFamily="18" charset="0"/>
              <a:ea typeface="微软雅黑" panose="020B0503020204020204" pitchFamily="34" charset="-122"/>
              <a:cs typeface="Times New Roman" panose="02020603050405020304" pitchFamily="18" charset="0"/>
            </a:endParaRPr>
          </a:p>
          <a:p>
            <a:pPr marL="719455" lvl="2" indent="0" algn="just">
              <a:buNone/>
            </a:pP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例</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原始记录</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15</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,67,23,</a:t>
            </a:r>
            <a:r>
              <a:rPr lang="en-US" altLang="zh-CN" b="1" u="sng"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15*</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,40)</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pPr marL="719455" lvl="2" indent="0" algn="just">
              <a:buNone/>
            </a:pP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排序后</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15</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b="1" u="sng"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15*</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,23,40,67)</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，此方法是稳定的</a:t>
            </a:r>
            <a:endParaRPr lang="en-US" altLang="zh-CN" dirty="0">
              <a:latin typeface="Times New Roman" panose="02020603050405020304" pitchFamily="18" charset="0"/>
              <a:ea typeface="微软雅黑" panose="020B0503020204020204" pitchFamily="34" charset="-122"/>
              <a:cs typeface="Times New Roman" panose="02020603050405020304" pitchFamily="18" charset="0"/>
            </a:endParaRPr>
          </a:p>
          <a:p>
            <a:pPr marL="719455" lvl="2" indent="0" algn="just">
              <a:buNone/>
            </a:pP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排序后</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b="1" u="sng"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15*</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15</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,23,40,67)</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，此方法是不稳定的</a:t>
            </a:r>
            <a:endParaRPr lang="zh-CN" altLang="en-US"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9219">
                                            <p:txEl>
                                              <p:pRg st="1" end="1"/>
                                            </p:txEl>
                                          </p:spTgt>
                                        </p:tgtEl>
                                        <p:attrNameLst>
                                          <p:attrName>style.visibility</p:attrName>
                                        </p:attrNameLst>
                                      </p:cBhvr>
                                      <p:to>
                                        <p:strVal val="visible"/>
                                      </p:to>
                                    </p:set>
                                    <p:animEffect transition="in" filter="wipe(up)">
                                      <p:cBhvr>
                                        <p:cTn id="7" dur="500"/>
                                        <p:tgtEl>
                                          <p:spTgt spid="9219">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219">
                                            <p:txEl>
                                              <p:pRg st="2" end="2"/>
                                            </p:txEl>
                                          </p:spTgt>
                                        </p:tgtEl>
                                        <p:attrNameLst>
                                          <p:attrName>style.visibility</p:attrName>
                                        </p:attrNameLst>
                                      </p:cBhvr>
                                      <p:to>
                                        <p:strVal val="visible"/>
                                      </p:to>
                                    </p:set>
                                    <p:animEffect transition="in" filter="fade">
                                      <p:cBhvr>
                                        <p:cTn id="12" dur="500"/>
                                        <p:tgtEl>
                                          <p:spTgt spid="921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219">
                                            <p:txEl>
                                              <p:pRg st="3" end="3"/>
                                            </p:txEl>
                                          </p:spTgt>
                                        </p:tgtEl>
                                        <p:attrNameLst>
                                          <p:attrName>style.visibility</p:attrName>
                                        </p:attrNameLst>
                                      </p:cBhvr>
                                      <p:to>
                                        <p:strVal val="visible"/>
                                      </p:to>
                                    </p:set>
                                    <p:animEffect transition="in" filter="fade">
                                      <p:cBhvr>
                                        <p:cTn id="17" dur="500"/>
                                        <p:tgtEl>
                                          <p:spTgt spid="9219">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219">
                                            <p:txEl>
                                              <p:pRg st="4" end="4"/>
                                            </p:txEl>
                                          </p:spTgt>
                                        </p:tgtEl>
                                        <p:attrNameLst>
                                          <p:attrName>style.visibility</p:attrName>
                                        </p:attrNameLst>
                                      </p:cBhvr>
                                      <p:to>
                                        <p:strVal val="visible"/>
                                      </p:to>
                                    </p:set>
                                    <p:animEffect transition="in" filter="fade">
                                      <p:cBhvr>
                                        <p:cTn id="22" dur="500"/>
                                        <p:tgtEl>
                                          <p:spTgt spid="9219">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219">
                                            <p:txEl>
                                              <p:pRg st="5" end="5"/>
                                            </p:txEl>
                                          </p:spTgt>
                                        </p:tgtEl>
                                        <p:attrNameLst>
                                          <p:attrName>style.visibility</p:attrName>
                                        </p:attrNameLst>
                                      </p:cBhvr>
                                      <p:to>
                                        <p:strVal val="visible"/>
                                      </p:to>
                                    </p:set>
                                    <p:animEffect transition="in" filter="fade">
                                      <p:cBhvr>
                                        <p:cTn id="27" dur="500"/>
                                        <p:tgtEl>
                                          <p:spTgt spid="9219">
                                            <p:txEl>
                                              <p:pRg st="5" end="5"/>
                                            </p:txEl>
                                          </p:spTgt>
                                        </p:tgtEl>
                                      </p:cBhvr>
                                    </p:animEffect>
                                  </p:childTnLst>
                                </p:cTn>
                              </p:par>
                            </p:childTnLst>
                          </p:cTn>
                        </p:par>
                        <p:par>
                          <p:cTn id="28" fill="hold">
                            <p:stCondLst>
                              <p:cond delay="500"/>
                            </p:stCondLst>
                            <p:childTnLst>
                              <p:par>
                                <p:cTn id="29" presetID="10" presetClass="entr" presetSubtype="0" fill="hold" nodeType="afterEffect">
                                  <p:stCondLst>
                                    <p:cond delay="0"/>
                                  </p:stCondLst>
                                  <p:childTnLst>
                                    <p:set>
                                      <p:cBhvr>
                                        <p:cTn id="30" dur="1" fill="hold">
                                          <p:stCondLst>
                                            <p:cond delay="0"/>
                                          </p:stCondLst>
                                        </p:cTn>
                                        <p:tgtEl>
                                          <p:spTgt spid="9219">
                                            <p:txEl>
                                              <p:pRg st="6" end="6"/>
                                            </p:txEl>
                                          </p:spTgt>
                                        </p:tgtEl>
                                        <p:attrNameLst>
                                          <p:attrName>style.visibility</p:attrName>
                                        </p:attrNameLst>
                                      </p:cBhvr>
                                      <p:to>
                                        <p:strVal val="visible"/>
                                      </p:to>
                                    </p:set>
                                    <p:animEffect transition="in" filter="fade">
                                      <p:cBhvr>
                                        <p:cTn id="31" dur="500"/>
                                        <p:tgtEl>
                                          <p:spTgt spid="9219">
                                            <p:txEl>
                                              <p:pRg st="6" end="6"/>
                                            </p:txEl>
                                          </p:spTgt>
                                        </p:tgtEl>
                                      </p:cBhvr>
                                    </p:animEffect>
                                  </p:childTnLst>
                                </p:cTn>
                              </p:par>
                            </p:childTnLst>
                          </p:cTn>
                        </p:par>
                        <p:par>
                          <p:cTn id="32" fill="hold">
                            <p:stCondLst>
                              <p:cond delay="1000"/>
                            </p:stCondLst>
                            <p:childTnLst>
                              <p:par>
                                <p:cTn id="33" presetID="10" presetClass="entr" presetSubtype="0" fill="hold" nodeType="afterEffect">
                                  <p:stCondLst>
                                    <p:cond delay="0"/>
                                  </p:stCondLst>
                                  <p:childTnLst>
                                    <p:set>
                                      <p:cBhvr>
                                        <p:cTn id="34" dur="1" fill="hold">
                                          <p:stCondLst>
                                            <p:cond delay="0"/>
                                          </p:stCondLst>
                                        </p:cTn>
                                        <p:tgtEl>
                                          <p:spTgt spid="9219">
                                            <p:txEl>
                                              <p:pRg st="7" end="7"/>
                                            </p:txEl>
                                          </p:spTgt>
                                        </p:tgtEl>
                                        <p:attrNameLst>
                                          <p:attrName>style.visibility</p:attrName>
                                        </p:attrNameLst>
                                      </p:cBhvr>
                                      <p:to>
                                        <p:strVal val="visible"/>
                                      </p:to>
                                    </p:set>
                                    <p:animEffect transition="in" filter="fade">
                                      <p:cBhvr>
                                        <p:cTn id="35" dur="500"/>
                                        <p:tgtEl>
                                          <p:spTgt spid="921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idx="4294967295"/>
          </p:nvPr>
        </p:nvSpPr>
        <p:spPr>
          <a:xfrm>
            <a:off x="744538" y="260350"/>
            <a:ext cx="7643813" cy="574675"/>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lang="en-US" altLang="zh-CN" noProof="0" dirty="0">
                <a:ln>
                  <a:noFill/>
                </a:ln>
                <a:effectLst>
                  <a:outerShdw blurRad="38100" dist="38100" dir="2700000" algn="tl">
                    <a:srgbClr val="C0C0C0"/>
                  </a:outerShdw>
                </a:effectLst>
                <a:uLnTx/>
                <a:uFillTx/>
                <a:sym typeface="+mn-ea"/>
              </a:rPr>
              <a:t>8.4 </a:t>
            </a:r>
            <a:r>
              <a:rPr lang="zh-CN" altLang="en-US" noProof="0" dirty="0">
                <a:ln>
                  <a:noFill/>
                </a:ln>
                <a:effectLst>
                  <a:outerShdw blurRad="38100" dist="38100" dir="2700000" algn="tl">
                    <a:srgbClr val="C0C0C0"/>
                  </a:outerShdw>
                </a:effectLst>
                <a:uLnTx/>
                <a:uFillTx/>
                <a:sym typeface="+mn-ea"/>
              </a:rPr>
              <a:t>选择排序</a:t>
            </a:r>
            <a:r>
              <a:rPr lang="en-US" altLang="zh-CN" noProof="0" dirty="0">
                <a:ln>
                  <a:noFill/>
                </a:ln>
                <a:effectLst>
                  <a:outerShdw blurRad="38100" dist="38100" dir="2700000" algn="tl">
                    <a:srgbClr val="C0C0C0"/>
                  </a:outerShdw>
                </a:effectLst>
                <a:uLnTx/>
                <a:uFillTx/>
                <a:sym typeface="+mn-ea"/>
              </a:rPr>
              <a:t>--</a:t>
            </a:r>
            <a:r>
              <a:rPr lang="zh-CN" altLang="en-US" sz="2000" noProof="0" dirty="0">
                <a:ln>
                  <a:noFill/>
                </a:ln>
                <a:effectLst>
                  <a:outerShdw blurRad="38100" dist="38100" dir="2700000" algn="tl">
                    <a:srgbClr val="C0C0C0"/>
                  </a:outerShdw>
                </a:effectLst>
                <a:uLnTx/>
                <a:uFillTx/>
                <a:sym typeface="+mn-ea"/>
              </a:rPr>
              <a:t>堆排序</a:t>
            </a:r>
            <a:endParaRPr kumimoji="0" lang="zh-CN" altLang="en-US" sz="2000" b="0" i="0" u="none" strike="noStrike" kern="0" cap="none" spc="0" normalizeH="0" baseline="0" noProof="0" dirty="0">
              <a:ln>
                <a:noFill/>
              </a:ln>
              <a:solidFill>
                <a:schemeClr val="tx1"/>
              </a:solidFill>
              <a:effectLst>
                <a:outerShdw blurRad="38100" dist="38100" dir="2700000" algn="tl">
                  <a:srgbClr val="C0C0C0"/>
                </a:outerShdw>
              </a:effectLst>
              <a:uLnTx/>
              <a:uFillTx/>
              <a:latin typeface="+mj-lt"/>
              <a:ea typeface="+mj-ea"/>
              <a:cs typeface="+mj-cs"/>
            </a:endParaRPr>
          </a:p>
        </p:txBody>
      </p:sp>
      <p:sp>
        <p:nvSpPr>
          <p:cNvPr id="75779" name="Rectangle 3"/>
          <p:cNvSpPr>
            <a:spLocks noGrp="1"/>
          </p:cNvSpPr>
          <p:nvPr>
            <p:ph type="body" idx="4294967295"/>
          </p:nvPr>
        </p:nvSpPr>
        <p:spPr/>
        <p:txBody>
          <a:bodyPr vert="horz" wrap="square" lIns="91440" tIns="45720" rIns="91440" bIns="45720" anchor="t" anchorCtr="0"/>
          <a:lstStyle/>
          <a:p>
            <a:pPr>
              <a:spcBef>
                <a:spcPct val="0"/>
              </a:spcBef>
            </a:pP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堆排序算法</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堆重建</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dirty="0">
              <a:latin typeface="Times New Roman" panose="02020603050405020304" pitchFamily="18" charset="0"/>
              <a:ea typeface="微软雅黑" panose="020B0503020204020204" pitchFamily="34" charset="-122"/>
              <a:cs typeface="Times New Roman" panose="02020603050405020304" pitchFamily="18" charset="0"/>
            </a:endParaRPr>
          </a:p>
          <a:p>
            <a:pPr marL="400050" lvl="1" indent="0" eaLnBrk="1" hangingPunct="1">
              <a:spcBef>
                <a:spcPct val="0"/>
              </a:spcBef>
              <a:buNone/>
            </a:pP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void HeapAdjust(SqList &amp;L,int s,int m){ </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pPr marL="400050" lvl="1" indent="0" eaLnBrk="1" hangingPunct="1">
              <a:spcBef>
                <a:spcPct val="0"/>
              </a:spcBef>
              <a:buNone/>
            </a:pP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//假设r[s+1..m]已经是堆，将r[s..m]调整为以r[s]为根的大根堆</a:t>
            </a:r>
            <a:endParaRPr lang="en-US" altLang="zh-CN" sz="2000" dirty="0">
              <a:latin typeface="Times New Roman" panose="02020603050405020304" pitchFamily="18" charset="0"/>
              <a:ea typeface="微软雅黑" panose="020B0503020204020204" pitchFamily="34" charset="-122"/>
              <a:cs typeface="Times New Roman" panose="02020603050405020304" pitchFamily="18" charset="0"/>
            </a:endParaRPr>
          </a:p>
          <a:p>
            <a:pPr marL="400050" lvl="1" indent="0" eaLnBrk="1" hangingPunct="1">
              <a:spcBef>
                <a:spcPct val="0"/>
              </a:spcBef>
              <a:buNone/>
            </a:pP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    rc=L.r[s];</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pPr marL="400050" lvl="1" indent="0" eaLnBrk="1" hangingPunct="1">
              <a:spcBef>
                <a:spcPct val="0"/>
              </a:spcBef>
              <a:buNone/>
            </a:pP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    for(j=2*s;j&lt;=m;j*=2){</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pPr marL="400050" lvl="1" indent="0" eaLnBrk="1" hangingPunct="1">
              <a:spcBef>
                <a:spcPct val="0"/>
              </a:spcBef>
              <a:buNone/>
            </a:pP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//沿key较大的孩子结点向下筛选</a:t>
            </a:r>
            <a:endParaRPr lang="en-US" altLang="zh-CN" sz="2000" dirty="0">
              <a:latin typeface="Times New Roman" panose="02020603050405020304" pitchFamily="18" charset="0"/>
              <a:ea typeface="微软雅黑" panose="020B0503020204020204" pitchFamily="34" charset="-122"/>
              <a:cs typeface="Times New Roman" panose="02020603050405020304" pitchFamily="18" charset="0"/>
            </a:endParaRPr>
          </a:p>
          <a:p>
            <a:pPr marL="400050" lvl="1" indent="0" eaLnBrk="1" hangingPunct="1">
              <a:spcBef>
                <a:spcPct val="0"/>
              </a:spcBef>
              <a:buNone/>
            </a:pP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	if(j&lt;m&amp;&amp;L.r[j].key&lt;L.r[j+1].key) </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pPr marL="857250" lvl="2" indent="457200" eaLnBrk="1" hangingPunct="1">
              <a:spcBef>
                <a:spcPct val="0"/>
              </a:spcBef>
              <a:buNone/>
            </a:pP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++j;		</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//j为key较大的记录的下标</a:t>
            </a:r>
            <a:endParaRPr lang="en-US" altLang="zh-CN" sz="2000" dirty="0">
              <a:latin typeface="Times New Roman" panose="02020603050405020304" pitchFamily="18" charset="0"/>
              <a:ea typeface="微软雅黑" panose="020B0503020204020204" pitchFamily="34" charset="-122"/>
              <a:cs typeface="Times New Roman" panose="02020603050405020304" pitchFamily="18" charset="0"/>
            </a:endParaRPr>
          </a:p>
          <a:p>
            <a:pPr marL="400050" lvl="1" indent="0" eaLnBrk="1" hangingPunct="1">
              <a:spcBef>
                <a:spcPct val="0"/>
              </a:spcBef>
              <a:buNone/>
            </a:pP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        if(rc.key&gt;=L.r[j].key) </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pPr marL="857250" lvl="2" indent="457200" eaLnBrk="1" hangingPunct="1">
              <a:spcBef>
                <a:spcPct val="0"/>
              </a:spcBef>
              <a:buNone/>
            </a:pP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break;      		</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//rc应插入在位置s上</a:t>
            </a:r>
            <a:endParaRPr lang="en-US" altLang="zh-CN" sz="2000" dirty="0">
              <a:latin typeface="Times New Roman" panose="02020603050405020304" pitchFamily="18" charset="0"/>
              <a:ea typeface="微软雅黑" panose="020B0503020204020204" pitchFamily="34" charset="-122"/>
              <a:cs typeface="Times New Roman" panose="02020603050405020304" pitchFamily="18" charset="0"/>
            </a:endParaRPr>
          </a:p>
          <a:p>
            <a:pPr marL="400050" lvl="1" indent="0" eaLnBrk="1" hangingPunct="1">
              <a:spcBef>
                <a:spcPct val="0"/>
              </a:spcBef>
              <a:buNone/>
            </a:pP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	 L.r[s]=L.r[j]; s=j; </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pPr marL="400050" lvl="1" indent="0" eaLnBrk="1" hangingPunct="1">
              <a:spcBef>
                <a:spcPct val="0"/>
              </a:spcBef>
              <a:buNone/>
            </a:pP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    }</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pPr marL="400050" lvl="1" indent="0" eaLnBrk="1" hangingPunct="1">
              <a:spcBef>
                <a:spcPct val="0"/>
              </a:spcBef>
              <a:buNone/>
            </a:pP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    L.r[s]=rc; </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pPr marL="400050" lvl="1" indent="0" eaLnBrk="1" hangingPunct="1">
              <a:spcBef>
                <a:spcPct val="0"/>
              </a:spcBef>
              <a:buNone/>
            </a:pP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	</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transition>
    <p:random/>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idx="4294967295"/>
          </p:nvPr>
        </p:nvSpPr>
        <p:spPr>
          <a:xfrm>
            <a:off x="744538" y="260350"/>
            <a:ext cx="7643813" cy="574675"/>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lang="en-US" altLang="zh-CN" noProof="0" dirty="0">
                <a:ln>
                  <a:noFill/>
                </a:ln>
                <a:effectLst>
                  <a:outerShdw blurRad="38100" dist="38100" dir="2700000" algn="tl">
                    <a:srgbClr val="C0C0C0"/>
                  </a:outerShdw>
                </a:effectLst>
                <a:uLnTx/>
                <a:uFillTx/>
                <a:sym typeface="+mn-ea"/>
              </a:rPr>
              <a:t>8.4 </a:t>
            </a:r>
            <a:r>
              <a:rPr lang="zh-CN" altLang="en-US" noProof="0" dirty="0">
                <a:ln>
                  <a:noFill/>
                </a:ln>
                <a:effectLst>
                  <a:outerShdw blurRad="38100" dist="38100" dir="2700000" algn="tl">
                    <a:srgbClr val="C0C0C0"/>
                  </a:outerShdw>
                </a:effectLst>
                <a:uLnTx/>
                <a:uFillTx/>
                <a:sym typeface="+mn-ea"/>
              </a:rPr>
              <a:t>选择排序</a:t>
            </a:r>
            <a:r>
              <a:rPr lang="en-US" altLang="zh-CN" noProof="0" dirty="0">
                <a:ln>
                  <a:noFill/>
                </a:ln>
                <a:effectLst>
                  <a:outerShdw blurRad="38100" dist="38100" dir="2700000" algn="tl">
                    <a:srgbClr val="C0C0C0"/>
                  </a:outerShdw>
                </a:effectLst>
                <a:uLnTx/>
                <a:uFillTx/>
                <a:sym typeface="+mn-ea"/>
              </a:rPr>
              <a:t>--</a:t>
            </a:r>
            <a:r>
              <a:rPr lang="zh-CN" altLang="en-US" sz="2000" noProof="0" dirty="0">
                <a:ln>
                  <a:noFill/>
                </a:ln>
                <a:effectLst>
                  <a:outerShdw blurRad="38100" dist="38100" dir="2700000" algn="tl">
                    <a:srgbClr val="C0C0C0"/>
                  </a:outerShdw>
                </a:effectLst>
                <a:uLnTx/>
                <a:uFillTx/>
                <a:sym typeface="+mn-ea"/>
              </a:rPr>
              <a:t>堆排序</a:t>
            </a:r>
            <a:endParaRPr kumimoji="0" lang="zh-CN" altLang="en-US" sz="2000" b="0" i="0" u="none" strike="noStrike" kern="0" cap="none" spc="0" normalizeH="0" baseline="0" noProof="0" dirty="0">
              <a:ln>
                <a:noFill/>
              </a:ln>
              <a:solidFill>
                <a:schemeClr val="tx1"/>
              </a:solidFill>
              <a:effectLst>
                <a:outerShdw blurRad="38100" dist="38100" dir="2700000" algn="tl">
                  <a:srgbClr val="C0C0C0"/>
                </a:outerShdw>
              </a:effectLst>
              <a:uLnTx/>
              <a:uFillTx/>
              <a:latin typeface="+mj-lt"/>
              <a:ea typeface="+mj-ea"/>
              <a:cs typeface="+mj-cs"/>
            </a:endParaRPr>
          </a:p>
        </p:txBody>
      </p:sp>
      <p:sp>
        <p:nvSpPr>
          <p:cNvPr id="75779" name="Rectangle 3"/>
          <p:cNvSpPr>
            <a:spLocks noGrp="1"/>
          </p:cNvSpPr>
          <p:nvPr>
            <p:ph type="body" idx="4294967295"/>
          </p:nvPr>
        </p:nvSpPr>
        <p:spPr/>
        <p:txBody>
          <a:bodyPr vert="horz" wrap="square" lIns="91440" tIns="45720" rIns="91440" bIns="45720" anchor="t" anchorCtr="0"/>
          <a:lstStyle/>
          <a:p>
            <a:pPr>
              <a:spcBef>
                <a:spcPct val="0"/>
              </a:spcBef>
            </a:pP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堆排序算法</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创建堆</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dirty="0">
              <a:latin typeface="Times New Roman" panose="02020603050405020304" pitchFamily="18" charset="0"/>
              <a:ea typeface="微软雅黑" panose="020B0503020204020204" pitchFamily="34" charset="-122"/>
              <a:cs typeface="Times New Roman" panose="02020603050405020304" pitchFamily="18" charset="0"/>
            </a:endParaRPr>
          </a:p>
          <a:p>
            <a:pPr marL="400050" lvl="1" indent="0" eaLnBrk="1" hangingPunct="1">
              <a:spcBef>
                <a:spcPct val="0"/>
              </a:spcBef>
              <a:buNone/>
            </a:pP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void CreatHeap(SqList &amp;L){</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pPr marL="400050" lvl="1" indent="0" eaLnBrk="1" hangingPunct="1">
              <a:spcBef>
                <a:spcPct val="0"/>
              </a:spcBef>
              <a:buNone/>
            </a:pP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//把无序序列L.r[1..n]建成大根堆</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pPr marL="400050" lvl="1" indent="0" eaLnBrk="1" hangingPunct="1">
              <a:spcBef>
                <a:spcPct val="0"/>
              </a:spcBef>
              <a:buNone/>
            </a:pP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	n=L.length;</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pPr marL="400050" lvl="1" indent="0" eaLnBrk="1" hangingPunct="1">
              <a:spcBef>
                <a:spcPct val="0"/>
              </a:spcBef>
              <a:buNone/>
            </a:pP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	for(i=n/2;i&gt;0;--i)       	</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//反复调用HeapAdjust </a:t>
            </a:r>
            <a:endParaRPr lang="en-US" altLang="zh-CN" dirty="0">
              <a:latin typeface="Times New Roman" panose="02020603050405020304" pitchFamily="18" charset="0"/>
              <a:ea typeface="微软雅黑" panose="020B0503020204020204" pitchFamily="34" charset="-122"/>
              <a:cs typeface="Times New Roman" panose="02020603050405020304" pitchFamily="18" charset="0"/>
            </a:endParaRPr>
          </a:p>
          <a:p>
            <a:pPr marL="400050" lvl="1" indent="0" eaLnBrk="1" hangingPunct="1">
              <a:spcBef>
                <a:spcPct val="0"/>
              </a:spcBef>
              <a:buNone/>
            </a:pP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		HeapAdjust(L, i, n);</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pPr marL="400050" lvl="1" indent="0" eaLnBrk="1" hangingPunct="1">
              <a:spcBef>
                <a:spcPct val="0"/>
              </a:spcBef>
              <a:buNone/>
            </a:pP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		</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transition>
    <p:random/>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idx="4294967295"/>
          </p:nvPr>
        </p:nvSpPr>
        <p:spPr>
          <a:xfrm>
            <a:off x="744538" y="260350"/>
            <a:ext cx="7643813" cy="574675"/>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lang="en-US" altLang="zh-CN" noProof="0" dirty="0">
                <a:ln>
                  <a:noFill/>
                </a:ln>
                <a:effectLst>
                  <a:outerShdw blurRad="38100" dist="38100" dir="2700000" algn="tl">
                    <a:srgbClr val="C0C0C0"/>
                  </a:outerShdw>
                </a:effectLst>
                <a:uLnTx/>
                <a:uFillTx/>
                <a:sym typeface="+mn-ea"/>
              </a:rPr>
              <a:t>8.4 </a:t>
            </a:r>
            <a:r>
              <a:rPr lang="zh-CN" altLang="en-US" noProof="0" dirty="0">
                <a:ln>
                  <a:noFill/>
                </a:ln>
                <a:effectLst>
                  <a:outerShdw blurRad="38100" dist="38100" dir="2700000" algn="tl">
                    <a:srgbClr val="C0C0C0"/>
                  </a:outerShdw>
                </a:effectLst>
                <a:uLnTx/>
                <a:uFillTx/>
                <a:sym typeface="+mn-ea"/>
              </a:rPr>
              <a:t>选择排序</a:t>
            </a:r>
            <a:r>
              <a:rPr lang="en-US" altLang="zh-CN" noProof="0" dirty="0">
                <a:ln>
                  <a:noFill/>
                </a:ln>
                <a:effectLst>
                  <a:outerShdw blurRad="38100" dist="38100" dir="2700000" algn="tl">
                    <a:srgbClr val="C0C0C0"/>
                  </a:outerShdw>
                </a:effectLst>
                <a:uLnTx/>
                <a:uFillTx/>
                <a:sym typeface="+mn-ea"/>
              </a:rPr>
              <a:t>--</a:t>
            </a:r>
            <a:r>
              <a:rPr lang="zh-CN" altLang="en-US" sz="2000" noProof="0" dirty="0">
                <a:ln>
                  <a:noFill/>
                </a:ln>
                <a:effectLst>
                  <a:outerShdw blurRad="38100" dist="38100" dir="2700000" algn="tl">
                    <a:srgbClr val="C0C0C0"/>
                  </a:outerShdw>
                </a:effectLst>
                <a:uLnTx/>
                <a:uFillTx/>
                <a:sym typeface="+mn-ea"/>
              </a:rPr>
              <a:t>堆排序</a:t>
            </a:r>
            <a:endParaRPr kumimoji="0" lang="zh-CN" altLang="en-US" sz="2000" b="0" i="0" u="none" strike="noStrike" kern="0" cap="none" spc="0" normalizeH="0" baseline="0" noProof="0" dirty="0">
              <a:ln>
                <a:noFill/>
              </a:ln>
              <a:solidFill>
                <a:schemeClr val="tx1"/>
              </a:solidFill>
              <a:effectLst>
                <a:outerShdw blurRad="38100" dist="38100" dir="2700000" algn="tl">
                  <a:srgbClr val="C0C0C0"/>
                </a:outerShdw>
              </a:effectLst>
              <a:uLnTx/>
              <a:uFillTx/>
              <a:latin typeface="+mj-lt"/>
              <a:ea typeface="+mj-ea"/>
              <a:cs typeface="+mj-cs"/>
            </a:endParaRPr>
          </a:p>
        </p:txBody>
      </p:sp>
      <p:sp>
        <p:nvSpPr>
          <p:cNvPr id="76803" name="Rectangle 3"/>
          <p:cNvSpPr>
            <a:spLocks noGrp="1"/>
          </p:cNvSpPr>
          <p:nvPr>
            <p:ph type="body" idx="4294967295"/>
          </p:nvPr>
        </p:nvSpPr>
        <p:spPr/>
        <p:txBody>
          <a:bodyPr vert="horz" wrap="square" lIns="91440" tIns="45720" rIns="91440" bIns="45720" anchor="t" anchorCtr="0"/>
          <a:lstStyle/>
          <a:p>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堆排序算法</a:t>
            </a:r>
            <a:endParaRPr lang="zh-CN" altLang="en-US" dirty="0">
              <a:latin typeface="Times New Roman" panose="02020603050405020304" pitchFamily="18" charset="0"/>
              <a:ea typeface="微软雅黑" panose="020B0503020204020204" pitchFamily="34" charset="-122"/>
              <a:cs typeface="Times New Roman" panose="02020603050405020304" pitchFamily="18" charset="0"/>
            </a:endParaRPr>
          </a:p>
          <a:p>
            <a:pPr marL="400050" lvl="1" indent="0" eaLnBrk="1" hangingPunct="1">
              <a:spcBef>
                <a:spcPct val="15000"/>
              </a:spcBef>
              <a:buNone/>
            </a:pP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void HeapSort (HeapType &amp;L){</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pPr marL="400050" lvl="1" indent="457200" eaLnBrk="1" hangingPunct="1">
              <a:spcBef>
                <a:spcPct val="15000"/>
              </a:spcBef>
              <a:buNone/>
            </a:pPr>
            <a:r>
              <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mn-ea"/>
              </a:rPr>
              <a:t> CreatHeap(L);</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400050" lvl="1" indent="0" eaLnBrk="1" hangingPunct="1">
              <a:spcBef>
                <a:spcPct val="15000"/>
              </a:spcBef>
              <a:buNone/>
            </a:pP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	for(i=L.length; i&gt;1; i-- ){</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pPr marL="400050" lvl="1" indent="0" eaLnBrk="1" hangingPunct="1">
              <a:spcBef>
                <a:spcPct val="15000"/>
              </a:spcBef>
              <a:buNone/>
            </a:pP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将堆顶记录和堆中最后一个记录交换</a:t>
            </a:r>
            <a:endParaRPr lang="en-US" altLang="zh-CN" dirty="0">
              <a:latin typeface="Times New Roman" panose="02020603050405020304" pitchFamily="18" charset="0"/>
              <a:ea typeface="微软雅黑" panose="020B0503020204020204" pitchFamily="34" charset="-122"/>
              <a:cs typeface="Times New Roman" panose="02020603050405020304" pitchFamily="18" charset="0"/>
            </a:endParaRPr>
          </a:p>
          <a:p>
            <a:pPr marL="400050" lvl="1" indent="0" eaLnBrk="1" hangingPunct="1">
              <a:spcBef>
                <a:spcPct val="15000"/>
              </a:spcBef>
              <a:buNone/>
            </a:pP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		x=</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mn-ea"/>
              </a:rPr>
              <a:t>L</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.r[1]; 		</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mn-ea"/>
              </a:rPr>
              <a:t>L</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.r[1]=</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mn-ea"/>
              </a:rPr>
              <a:t>L</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.r[i]; </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pPr marL="400050" lvl="1" indent="0" eaLnBrk="1" hangingPunct="1">
              <a:spcBef>
                <a:spcPct val="15000"/>
              </a:spcBef>
              <a:buNone/>
            </a:pP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mn-ea"/>
              </a:rPr>
              <a:t>L</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.r[i]=x;</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pPr marL="400050" lvl="1" indent="0" eaLnBrk="1" hangingPunct="1">
              <a:spcBef>
                <a:spcPct val="15000"/>
              </a:spcBef>
              <a:buNone/>
            </a:pP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将</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H.r[1..H.length]</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重建成堆</a:t>
            </a:r>
            <a:endParaRPr lang="en-US" altLang="zh-CN" dirty="0">
              <a:latin typeface="Times New Roman" panose="02020603050405020304" pitchFamily="18" charset="0"/>
              <a:ea typeface="微软雅黑" panose="020B0503020204020204" pitchFamily="34" charset="-122"/>
              <a:cs typeface="Times New Roman" panose="02020603050405020304" pitchFamily="18" charset="0"/>
            </a:endParaRPr>
          </a:p>
          <a:p>
            <a:pPr marL="400050" lvl="1" indent="0" eaLnBrk="1" hangingPunct="1">
              <a:spcBef>
                <a:spcPct val="15000"/>
              </a:spcBef>
              <a:buNone/>
            </a:pP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		HeapAdjust(</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mn-ea"/>
              </a:rPr>
              <a:t>L</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 1, i-1);</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pPr marL="400050" lvl="1" indent="0" eaLnBrk="1" hangingPunct="1">
              <a:spcBef>
                <a:spcPct val="15000"/>
              </a:spcBef>
              <a:buNone/>
            </a:pP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	}</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pPr marL="400050" lvl="1" indent="0" eaLnBrk="1" hangingPunct="1">
              <a:spcBef>
                <a:spcPct val="15000"/>
              </a:spcBef>
              <a:buNone/>
            </a:pP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a:t>
            </a:r>
            <a:endParaRPr lang="zh-CN" altLang="en-US"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transition>
    <p:random/>
  </p:transition>
</p:sld>
</file>

<file path=ppt/slides/slide73.xml><?xml version="1.0" encoding="utf-8"?>
<p:sld xmlns:a="http://schemas.openxmlformats.org/drawingml/2006/main" xmlns:r="http://schemas.openxmlformats.org/officeDocument/2006/relationships" xmlns:p="http://schemas.openxmlformats.org/presentationml/2006/main">
  <p:cSld>
    <p:bg>
      <p:bgPr>
        <a:solidFill>
          <a:srgbClr val="C00000"/>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idx="4294967295"/>
          </p:nvPr>
        </p:nvSpPr>
        <p:spPr>
          <a:xfrm>
            <a:off x="744538" y="260350"/>
            <a:ext cx="7643813" cy="574675"/>
          </a:xfrm>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zh-CN" sz="2800" b="1" i="0" u="none" strike="noStrike" kern="0" cap="none" spc="0" normalizeH="0" baseline="0" noProof="0">
                <a:ln>
                  <a:noFill/>
                </a:ln>
                <a:solidFill>
                  <a:srgbClr val="C00000"/>
                </a:solidFill>
                <a:effectLst>
                  <a:outerShdw blurRad="38100" dist="38100" dir="2700000" algn="tl">
                    <a:srgbClr val="C0C0C0"/>
                  </a:outerShdw>
                </a:effectLst>
                <a:uLnTx/>
                <a:uFillTx/>
                <a:latin typeface="+mj-lt"/>
                <a:ea typeface="+mj-ea"/>
                <a:cs typeface="+mj-cs"/>
              </a:rPr>
              <a:t>第八章 排序</a:t>
            </a:r>
            <a:endParaRPr kumimoji="0" lang="zh-CN" altLang="zh-CN" sz="2800" b="1" i="0" u="none" strike="noStrike" kern="0" cap="none" spc="0" normalizeH="0" baseline="0" noProof="0">
              <a:ln>
                <a:noFill/>
              </a:ln>
              <a:solidFill>
                <a:srgbClr val="C00000"/>
              </a:solidFill>
              <a:effectLst>
                <a:outerShdw blurRad="38100" dist="38100" dir="2700000" algn="tl">
                  <a:srgbClr val="C0C0C0"/>
                </a:outerShdw>
              </a:effectLst>
              <a:uLnTx/>
              <a:uFillTx/>
              <a:latin typeface="+mj-lt"/>
              <a:ea typeface="+mj-ea"/>
              <a:cs typeface="+mj-cs"/>
            </a:endParaRPr>
          </a:p>
        </p:txBody>
      </p:sp>
      <p:sp>
        <p:nvSpPr>
          <p:cNvPr id="5123" name="Rectangle 3"/>
          <p:cNvSpPr>
            <a:spLocks noGrp="1"/>
          </p:cNvSpPr>
          <p:nvPr>
            <p:ph type="body" idx="4294967295"/>
          </p:nvPr>
        </p:nvSpPr>
        <p:spPr/>
        <p:txBody>
          <a:bodyPr vert="horz" wrap="square" lIns="91440" tIns="45720" rIns="91440" bIns="45720" anchor="t" anchorCtr="0"/>
          <a:lstStyle/>
          <a:p>
            <a:endParaRPr lang="zh-CN" altLang="zh-CN" dirty="0"/>
          </a:p>
        </p:txBody>
      </p:sp>
      <p:grpSp>
        <p:nvGrpSpPr>
          <p:cNvPr id="5124" name="组合 42"/>
          <p:cNvGrpSpPr/>
          <p:nvPr/>
        </p:nvGrpSpPr>
        <p:grpSpPr>
          <a:xfrm>
            <a:off x="1003300" y="1268413"/>
            <a:ext cx="7240588" cy="679450"/>
            <a:chOff x="0" y="0"/>
            <a:chExt cx="7241884" cy="678766"/>
          </a:xfrm>
        </p:grpSpPr>
        <p:grpSp>
          <p:nvGrpSpPr>
            <p:cNvPr id="5173" name="组合 10"/>
            <p:cNvGrpSpPr/>
            <p:nvPr/>
          </p:nvGrpSpPr>
          <p:grpSpPr>
            <a:xfrm>
              <a:off x="0" y="0"/>
              <a:ext cx="7241884" cy="678766"/>
              <a:chOff x="0" y="0"/>
              <a:chExt cx="4074496" cy="450454"/>
            </a:xfrm>
          </p:grpSpPr>
          <p:sp>
            <p:nvSpPr>
              <p:cNvPr id="5175" name="矩形 4"/>
              <p:cNvSpPr/>
              <p:nvPr/>
            </p:nvSpPr>
            <p:spPr>
              <a:xfrm>
                <a:off x="0" y="0"/>
                <a:ext cx="4074496" cy="450454"/>
              </a:xfrm>
              <a:prstGeom prst="rect">
                <a:avLst/>
              </a:prstGeom>
              <a:solidFill>
                <a:schemeClr val="bg1">
                  <a:lumMod val="50000"/>
                </a:schemeClr>
              </a:solidFill>
              <a:ln w="9525">
                <a:noFill/>
              </a:ln>
              <a:effectLst>
                <a:outerShdw dist="38100" dir="2699999" algn="ctr" rotWithShape="0">
                  <a:srgbClr val="000000">
                    <a:alpha val="25998"/>
                  </a:srgbClr>
                </a:outerShdw>
              </a:effectLst>
            </p:spPr>
            <p:txBody>
              <a:bodyPr lIns="0" tIns="0" rIns="0" b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zh-CN" sz="2600" dirty="0">
                  <a:latin typeface="华文楷体" panose="02010600040101010101" pitchFamily="2" charset="-122"/>
                  <a:ea typeface="华文楷体" panose="02010600040101010101" pitchFamily="2" charset="-122"/>
                </a:endParaRPr>
              </a:p>
            </p:txBody>
          </p:sp>
          <p:grpSp>
            <p:nvGrpSpPr>
              <p:cNvPr id="5176" name="椭圆 5"/>
              <p:cNvGrpSpPr/>
              <p:nvPr/>
            </p:nvGrpSpPr>
            <p:grpSpPr>
              <a:xfrm>
                <a:off x="104341" y="54601"/>
                <a:ext cx="308736" cy="335441"/>
                <a:chOff x="0" y="0"/>
                <a:chExt cx="548640" cy="505968"/>
              </a:xfrm>
            </p:grpSpPr>
            <p:pic>
              <p:nvPicPr>
                <p:cNvPr id="5178" name="椭圆 5"/>
                <p:cNvPicPr/>
                <p:nvPr/>
              </p:nvPicPr>
              <p:blipFill>
                <a:blip r:embed="rId1"/>
                <a:stretch>
                  <a:fillRect/>
                </a:stretch>
              </p:blipFill>
              <p:spPr>
                <a:xfrm>
                  <a:off x="0" y="0"/>
                  <a:ext cx="548640" cy="505968"/>
                </a:xfrm>
                <a:prstGeom prst="rect">
                  <a:avLst/>
                </a:prstGeom>
                <a:noFill/>
                <a:ln w="9525">
                  <a:noFill/>
                </a:ln>
              </p:spPr>
            </p:pic>
            <p:sp>
              <p:nvSpPr>
                <p:cNvPr id="5179" name="Text Box 9"/>
                <p:cNvSpPr txBox="1"/>
                <p:nvPr/>
              </p:nvSpPr>
              <p:spPr>
                <a:xfrm>
                  <a:off x="83789" y="77142"/>
                  <a:ext cx="382186" cy="348347"/>
                </a:xfrm>
                <a:prstGeom prst="rect">
                  <a:avLst/>
                </a:prstGeom>
                <a:noFill/>
                <a:ln w="9525">
                  <a:noFill/>
                </a:ln>
              </p:spPr>
              <p:txBody>
                <a:bodyPr lIns="0" tIns="0" rIns="0" b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zh-CN" sz="2600" dirty="0">
                    <a:solidFill>
                      <a:srgbClr val="C00000"/>
                    </a:solidFill>
                    <a:latin typeface="华文楷体" panose="02010600040101010101" pitchFamily="2" charset="-122"/>
                    <a:ea typeface="华文楷体" panose="02010600040101010101" pitchFamily="2" charset="-122"/>
                  </a:endParaRPr>
                </a:p>
              </p:txBody>
            </p:sp>
          </p:grpSp>
          <p:sp>
            <p:nvSpPr>
              <p:cNvPr id="3" name="TextBox 7"/>
              <p:cNvSpPr txBox="1">
                <a:spLocks noChangeArrowheads="1"/>
              </p:cNvSpPr>
              <p:nvPr/>
            </p:nvSpPr>
            <p:spPr bwMode="auto">
              <a:xfrm>
                <a:off x="469001" y="68410"/>
                <a:ext cx="3605495" cy="305214"/>
              </a:xfrm>
              <a:prstGeom prst="rect">
                <a:avLst/>
              </a:prstGeom>
              <a:noFill/>
              <a:ln>
                <a:noFill/>
              </a:ln>
            </p:spPr>
            <p:txBody>
              <a:bodyPr>
                <a:spAutoFit/>
              </a:bodyPr>
              <a:lstStyle>
                <a:lvl1pPr algn="l" eaLnBrk="0" hangingPunct="0">
                  <a:spcBef>
                    <a:spcPct val="10000"/>
                  </a:spcBef>
                  <a:buFont typeface="Wingdings" panose="05000000000000000000" pitchFamily="2" charset="2"/>
                  <a:buChar char="l"/>
                  <a:defRPr sz="2400">
                    <a:solidFill>
                      <a:schemeClr val="tx1"/>
                    </a:solidFill>
                    <a:latin typeface="Calibri" panose="020F0502020204030204" pitchFamily="34" charset="0"/>
                    <a:ea typeface="黑体" panose="02010609060101010101" pitchFamily="49" charset="-122"/>
                  </a:defRPr>
                </a:lvl1pPr>
                <a:lvl2pPr marL="742950" indent="-285750" algn="l" eaLnBrk="0" hangingPunct="0">
                  <a:spcBef>
                    <a:spcPct val="10000"/>
                  </a:spcBef>
                  <a:buFont typeface="Wingdings" panose="05000000000000000000" pitchFamily="2" charset="2"/>
                  <a:buChar char="Ø"/>
                  <a:defRPr sz="24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1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gn="l" eaLnBrk="0" hangingPunct="0">
                  <a:spcBef>
                    <a:spcPct val="10000"/>
                  </a:spcBef>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10000"/>
                  </a:spcBef>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lang="zh-CN" altLang="zh-CN" b="1" noProof="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sym typeface="+mn-ea"/>
                  </a:rPr>
                  <a:t>基本概念和排序方法概述</a:t>
                </a:r>
                <a:endParaRPr kumimoji="0" lang="zh-CN" altLang="zh-CN" sz="2400" b="1" i="0" u="none" strike="noStrike" kern="1200" cap="none" spc="0" normalizeH="0" baseline="0" noProof="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endParaRPr>
              </a:p>
            </p:txBody>
          </p:sp>
        </p:grpSp>
        <p:sp>
          <p:nvSpPr>
            <p:cNvPr id="5174" name="TextBox 23"/>
            <p:cNvSpPr txBox="1"/>
            <p:nvPr/>
          </p:nvSpPr>
          <p:spPr>
            <a:xfrm>
              <a:off x="185100" y="114417"/>
              <a:ext cx="576064" cy="461665"/>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Arial" panose="020B0604020202020204" pitchFamily="34" charset="0"/>
                  <a:ea typeface="宋体" panose="02010600030101010101" pitchFamily="2" charset="-122"/>
                </a:rPr>
                <a:t>1</a:t>
              </a:r>
              <a:endParaRPr lang="zh-CN" altLang="en-US" b="1" dirty="0">
                <a:latin typeface="Arial" panose="020B0604020202020204" pitchFamily="34" charset="0"/>
                <a:ea typeface="宋体" panose="02010600030101010101" pitchFamily="2" charset="-122"/>
              </a:endParaRPr>
            </a:p>
          </p:txBody>
        </p:sp>
      </p:grpSp>
      <p:grpSp>
        <p:nvGrpSpPr>
          <p:cNvPr id="5125" name="组合 41"/>
          <p:cNvGrpSpPr/>
          <p:nvPr/>
        </p:nvGrpSpPr>
        <p:grpSpPr>
          <a:xfrm>
            <a:off x="1003300" y="2009775"/>
            <a:ext cx="7240588" cy="679450"/>
            <a:chOff x="0" y="0"/>
            <a:chExt cx="7241884" cy="678766"/>
          </a:xfrm>
        </p:grpSpPr>
        <p:grpSp>
          <p:nvGrpSpPr>
            <p:cNvPr id="5166" name="组合 10"/>
            <p:cNvGrpSpPr/>
            <p:nvPr/>
          </p:nvGrpSpPr>
          <p:grpSpPr>
            <a:xfrm>
              <a:off x="0" y="0"/>
              <a:ext cx="7241884" cy="678766"/>
              <a:chOff x="0" y="0"/>
              <a:chExt cx="4074496" cy="450454"/>
            </a:xfrm>
          </p:grpSpPr>
          <p:sp>
            <p:nvSpPr>
              <p:cNvPr id="5168" name="矩形 25"/>
              <p:cNvSpPr/>
              <p:nvPr/>
            </p:nvSpPr>
            <p:spPr>
              <a:xfrm>
                <a:off x="0" y="0"/>
                <a:ext cx="4074496" cy="450454"/>
              </a:xfrm>
              <a:prstGeom prst="rect">
                <a:avLst/>
              </a:prstGeom>
              <a:solidFill>
                <a:srgbClr val="7F7F7F"/>
              </a:solidFill>
              <a:ln w="9525">
                <a:noFill/>
              </a:ln>
              <a:effectLst>
                <a:outerShdw dist="38100" dir="2699999" algn="ctr" rotWithShape="0">
                  <a:srgbClr val="000000">
                    <a:alpha val="25998"/>
                  </a:srgbClr>
                </a:outerShdw>
              </a:effectLst>
            </p:spPr>
            <p:txBody>
              <a:bodyPr lIns="0" tIns="0" rIns="0" b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zh-CN" sz="2600" dirty="0">
                  <a:latin typeface="华文楷体" panose="02010600040101010101" pitchFamily="2" charset="-122"/>
                  <a:ea typeface="华文楷体" panose="02010600040101010101" pitchFamily="2" charset="-122"/>
                </a:endParaRPr>
              </a:p>
            </p:txBody>
          </p:sp>
          <p:grpSp>
            <p:nvGrpSpPr>
              <p:cNvPr id="5169" name="椭圆 26"/>
              <p:cNvGrpSpPr/>
              <p:nvPr/>
            </p:nvGrpSpPr>
            <p:grpSpPr>
              <a:xfrm>
                <a:off x="104341" y="54812"/>
                <a:ext cx="308736" cy="335441"/>
                <a:chOff x="0" y="0"/>
                <a:chExt cx="548640" cy="505968"/>
              </a:xfrm>
            </p:grpSpPr>
            <p:pic>
              <p:nvPicPr>
                <p:cNvPr id="5171" name="椭圆 26"/>
                <p:cNvPicPr/>
                <p:nvPr/>
              </p:nvPicPr>
              <p:blipFill>
                <a:blip r:embed="rId1"/>
                <a:stretch>
                  <a:fillRect/>
                </a:stretch>
              </p:blipFill>
              <p:spPr>
                <a:xfrm>
                  <a:off x="0" y="0"/>
                  <a:ext cx="548640" cy="505968"/>
                </a:xfrm>
                <a:prstGeom prst="rect">
                  <a:avLst/>
                </a:prstGeom>
                <a:noFill/>
                <a:ln w="9525">
                  <a:noFill/>
                </a:ln>
              </p:spPr>
            </p:pic>
            <p:sp>
              <p:nvSpPr>
                <p:cNvPr id="5172" name="Text Box 17"/>
                <p:cNvSpPr txBox="1"/>
                <p:nvPr/>
              </p:nvSpPr>
              <p:spPr>
                <a:xfrm>
                  <a:off x="83789" y="76824"/>
                  <a:ext cx="382186" cy="348347"/>
                </a:xfrm>
                <a:prstGeom prst="rect">
                  <a:avLst/>
                </a:prstGeom>
                <a:noFill/>
                <a:ln w="9525">
                  <a:noFill/>
                </a:ln>
              </p:spPr>
              <p:txBody>
                <a:bodyPr lIns="0" tIns="0" rIns="0" b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zh-CN" sz="2600" dirty="0">
                    <a:solidFill>
                      <a:srgbClr val="C00000"/>
                    </a:solidFill>
                    <a:latin typeface="华文楷体" panose="02010600040101010101" pitchFamily="2" charset="-122"/>
                    <a:ea typeface="华文楷体" panose="02010600040101010101" pitchFamily="2" charset="-122"/>
                  </a:endParaRPr>
                </a:p>
              </p:txBody>
            </p:sp>
          </p:grpSp>
          <p:sp>
            <p:nvSpPr>
              <p:cNvPr id="4" name="TextBox 27"/>
              <p:cNvSpPr txBox="1">
                <a:spLocks noChangeArrowheads="1"/>
              </p:cNvSpPr>
              <p:nvPr/>
            </p:nvSpPr>
            <p:spPr bwMode="auto">
              <a:xfrm>
                <a:off x="469001" y="68410"/>
                <a:ext cx="3605495" cy="303109"/>
              </a:xfrm>
              <a:prstGeom prst="rect">
                <a:avLst/>
              </a:prstGeom>
              <a:noFill/>
              <a:ln>
                <a:noFill/>
              </a:ln>
            </p:spPr>
            <p:txBody>
              <a:bodyPr>
                <a:spAutoFit/>
              </a:bodyPr>
              <a:lstStyle>
                <a:lvl1pPr algn="l" eaLnBrk="0" hangingPunct="0">
                  <a:spcBef>
                    <a:spcPct val="10000"/>
                  </a:spcBef>
                  <a:buFont typeface="Wingdings" panose="05000000000000000000" pitchFamily="2" charset="2"/>
                  <a:buChar char="l"/>
                  <a:defRPr sz="2400">
                    <a:solidFill>
                      <a:schemeClr val="tx1"/>
                    </a:solidFill>
                    <a:latin typeface="Calibri" panose="020F0502020204030204" pitchFamily="34" charset="0"/>
                    <a:ea typeface="黑体" panose="02010609060101010101" pitchFamily="49" charset="-122"/>
                  </a:defRPr>
                </a:lvl1pPr>
                <a:lvl2pPr marL="742950" indent="-285750" algn="l" eaLnBrk="0" hangingPunct="0">
                  <a:spcBef>
                    <a:spcPct val="10000"/>
                  </a:spcBef>
                  <a:buFont typeface="Wingdings" panose="05000000000000000000" pitchFamily="2" charset="2"/>
                  <a:buChar char="Ø"/>
                  <a:defRPr sz="24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1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gn="l" eaLnBrk="0" hangingPunct="0">
                  <a:spcBef>
                    <a:spcPct val="10000"/>
                  </a:spcBef>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10000"/>
                  </a:spcBef>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zh-CN" sz="2400" b="1" i="0" u="none" strike="noStrike" kern="1200" cap="none" spc="0" normalizeH="0" baseline="0" noProof="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rPr>
                  <a:t>插入排序</a:t>
                </a:r>
                <a:endParaRPr kumimoji="0" lang="zh-CN" altLang="zh-CN" sz="2400" b="1" i="0" u="none" strike="noStrike" kern="1200" cap="none" spc="0" normalizeH="0" baseline="0" noProof="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endParaRPr>
              </a:p>
            </p:txBody>
          </p:sp>
        </p:grpSp>
        <p:sp>
          <p:nvSpPr>
            <p:cNvPr id="5167" name="TextBox 28"/>
            <p:cNvSpPr txBox="1"/>
            <p:nvPr/>
          </p:nvSpPr>
          <p:spPr>
            <a:xfrm>
              <a:off x="185100" y="114417"/>
              <a:ext cx="576064" cy="461665"/>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Arial" panose="020B0604020202020204" pitchFamily="34" charset="0"/>
                  <a:ea typeface="宋体" panose="02010600030101010101" pitchFamily="2" charset="-122"/>
                </a:rPr>
                <a:t>2</a:t>
              </a:r>
              <a:endParaRPr lang="zh-CN" altLang="en-US" b="1" dirty="0">
                <a:latin typeface="Arial" panose="020B0604020202020204" pitchFamily="34" charset="0"/>
                <a:ea typeface="宋体" panose="02010600030101010101" pitchFamily="2" charset="-122"/>
              </a:endParaRPr>
            </a:p>
          </p:txBody>
        </p:sp>
      </p:grpSp>
      <p:grpSp>
        <p:nvGrpSpPr>
          <p:cNvPr id="5126" name="组合 40"/>
          <p:cNvGrpSpPr/>
          <p:nvPr/>
        </p:nvGrpSpPr>
        <p:grpSpPr>
          <a:xfrm>
            <a:off x="1003300" y="2744788"/>
            <a:ext cx="7240588" cy="679450"/>
            <a:chOff x="0" y="0"/>
            <a:chExt cx="7241884" cy="678766"/>
          </a:xfrm>
        </p:grpSpPr>
        <p:grpSp>
          <p:nvGrpSpPr>
            <p:cNvPr id="5159" name="组合 10"/>
            <p:cNvGrpSpPr/>
            <p:nvPr/>
          </p:nvGrpSpPr>
          <p:grpSpPr>
            <a:xfrm>
              <a:off x="0" y="0"/>
              <a:ext cx="7241884" cy="678766"/>
              <a:chOff x="0" y="0"/>
              <a:chExt cx="4074496" cy="450454"/>
            </a:xfrm>
          </p:grpSpPr>
          <p:sp>
            <p:nvSpPr>
              <p:cNvPr id="5161" name="矩形 30"/>
              <p:cNvSpPr/>
              <p:nvPr/>
            </p:nvSpPr>
            <p:spPr>
              <a:xfrm>
                <a:off x="0" y="0"/>
                <a:ext cx="4074496" cy="450454"/>
              </a:xfrm>
              <a:prstGeom prst="rect">
                <a:avLst/>
              </a:prstGeom>
              <a:solidFill>
                <a:schemeClr val="bg1">
                  <a:lumMod val="50000"/>
                </a:schemeClr>
              </a:solidFill>
              <a:ln w="9525">
                <a:noFill/>
              </a:ln>
              <a:effectLst>
                <a:outerShdw dist="38100" dir="2699999" algn="ctr" rotWithShape="0">
                  <a:srgbClr val="000000">
                    <a:alpha val="25998"/>
                  </a:srgbClr>
                </a:outerShdw>
              </a:effectLst>
            </p:spPr>
            <p:txBody>
              <a:bodyPr lIns="0" tIns="0" rIns="0" b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zh-CN" sz="2600" dirty="0">
                  <a:latin typeface="华文楷体" panose="02010600040101010101" pitchFamily="2" charset="-122"/>
                  <a:ea typeface="华文楷体" panose="02010600040101010101" pitchFamily="2" charset="-122"/>
                </a:endParaRPr>
              </a:p>
            </p:txBody>
          </p:sp>
          <p:grpSp>
            <p:nvGrpSpPr>
              <p:cNvPr id="5162" name="椭圆 31"/>
              <p:cNvGrpSpPr/>
              <p:nvPr/>
            </p:nvGrpSpPr>
            <p:grpSpPr>
              <a:xfrm>
                <a:off x="104341" y="55022"/>
                <a:ext cx="308736" cy="335441"/>
                <a:chOff x="0" y="0"/>
                <a:chExt cx="548640" cy="505968"/>
              </a:xfrm>
            </p:grpSpPr>
            <p:pic>
              <p:nvPicPr>
                <p:cNvPr id="5164" name="椭圆 31"/>
                <p:cNvPicPr/>
                <p:nvPr/>
              </p:nvPicPr>
              <p:blipFill>
                <a:blip r:embed="rId1"/>
                <a:stretch>
                  <a:fillRect/>
                </a:stretch>
              </p:blipFill>
              <p:spPr>
                <a:xfrm>
                  <a:off x="0" y="0"/>
                  <a:ext cx="548640" cy="505968"/>
                </a:xfrm>
                <a:prstGeom prst="rect">
                  <a:avLst/>
                </a:prstGeom>
                <a:noFill/>
                <a:ln w="9525">
                  <a:noFill/>
                </a:ln>
              </p:spPr>
            </p:pic>
            <p:sp>
              <p:nvSpPr>
                <p:cNvPr id="5165" name="Text Box 25"/>
                <p:cNvSpPr txBox="1"/>
                <p:nvPr/>
              </p:nvSpPr>
              <p:spPr>
                <a:xfrm>
                  <a:off x="83789" y="76507"/>
                  <a:ext cx="382186" cy="348347"/>
                </a:xfrm>
                <a:prstGeom prst="rect">
                  <a:avLst/>
                </a:prstGeom>
                <a:noFill/>
                <a:ln w="9525">
                  <a:noFill/>
                </a:ln>
              </p:spPr>
              <p:txBody>
                <a:bodyPr lIns="0" tIns="0" rIns="0" b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zh-CN" sz="2600" dirty="0">
                    <a:solidFill>
                      <a:srgbClr val="C00000"/>
                    </a:solidFill>
                    <a:latin typeface="华文楷体" panose="02010600040101010101" pitchFamily="2" charset="-122"/>
                    <a:ea typeface="华文楷体" panose="02010600040101010101" pitchFamily="2" charset="-122"/>
                  </a:endParaRPr>
                </a:p>
              </p:txBody>
            </p:sp>
          </p:grpSp>
          <p:sp>
            <p:nvSpPr>
              <p:cNvPr id="5" name="TextBox 32"/>
              <p:cNvSpPr txBox="1">
                <a:spLocks noChangeArrowheads="1"/>
              </p:cNvSpPr>
              <p:nvPr/>
            </p:nvSpPr>
            <p:spPr bwMode="auto">
              <a:xfrm>
                <a:off x="469001" y="68410"/>
                <a:ext cx="3605495" cy="305214"/>
              </a:xfrm>
              <a:prstGeom prst="rect">
                <a:avLst/>
              </a:prstGeom>
              <a:noFill/>
              <a:ln>
                <a:noFill/>
              </a:ln>
            </p:spPr>
            <p:txBody>
              <a:bodyPr>
                <a:spAutoFit/>
              </a:bodyPr>
              <a:lstStyle>
                <a:lvl1pPr algn="l" eaLnBrk="0" hangingPunct="0">
                  <a:spcBef>
                    <a:spcPct val="10000"/>
                  </a:spcBef>
                  <a:buFont typeface="Wingdings" panose="05000000000000000000" pitchFamily="2" charset="2"/>
                  <a:buChar char="l"/>
                  <a:defRPr sz="2400">
                    <a:solidFill>
                      <a:schemeClr val="tx1"/>
                    </a:solidFill>
                    <a:latin typeface="Calibri" panose="020F0502020204030204" pitchFamily="34" charset="0"/>
                    <a:ea typeface="黑体" panose="02010609060101010101" pitchFamily="49" charset="-122"/>
                  </a:defRPr>
                </a:lvl1pPr>
                <a:lvl2pPr marL="742950" indent="-285750" algn="l" eaLnBrk="0" hangingPunct="0">
                  <a:spcBef>
                    <a:spcPct val="10000"/>
                  </a:spcBef>
                  <a:buFont typeface="Wingdings" panose="05000000000000000000" pitchFamily="2" charset="2"/>
                  <a:buChar char="Ø"/>
                  <a:defRPr sz="24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1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gn="l" eaLnBrk="0" hangingPunct="0">
                  <a:spcBef>
                    <a:spcPct val="10000"/>
                  </a:spcBef>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10000"/>
                  </a:spcBef>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zh-CN" sz="2400" b="1" i="0" u="none" strike="noStrike" kern="1200" cap="none" spc="0" normalizeH="0" baseline="0" noProof="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rPr>
                  <a:t>交换排序</a:t>
                </a:r>
                <a:endParaRPr kumimoji="0" lang="zh-CN" altLang="zh-CN" sz="2400" b="1" i="0" u="none" strike="noStrike" kern="1200" cap="none" spc="0" normalizeH="0" baseline="0" noProof="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endParaRPr>
              </a:p>
            </p:txBody>
          </p:sp>
        </p:grpSp>
        <p:sp>
          <p:nvSpPr>
            <p:cNvPr id="5160" name="TextBox 33"/>
            <p:cNvSpPr txBox="1"/>
            <p:nvPr/>
          </p:nvSpPr>
          <p:spPr>
            <a:xfrm>
              <a:off x="185100" y="114417"/>
              <a:ext cx="576064" cy="461665"/>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Arial" panose="020B0604020202020204" pitchFamily="34" charset="0"/>
                  <a:ea typeface="宋体" panose="02010600030101010101" pitchFamily="2" charset="-122"/>
                </a:rPr>
                <a:t>3</a:t>
              </a:r>
              <a:endParaRPr lang="zh-CN" altLang="en-US" b="1" dirty="0">
                <a:latin typeface="Arial" panose="020B0604020202020204" pitchFamily="34" charset="0"/>
                <a:ea typeface="宋体" panose="02010600030101010101" pitchFamily="2" charset="-122"/>
              </a:endParaRPr>
            </a:p>
          </p:txBody>
        </p:sp>
      </p:grpSp>
      <p:grpSp>
        <p:nvGrpSpPr>
          <p:cNvPr id="5127" name="组合 40"/>
          <p:cNvGrpSpPr/>
          <p:nvPr/>
        </p:nvGrpSpPr>
        <p:grpSpPr>
          <a:xfrm>
            <a:off x="1003300" y="3484563"/>
            <a:ext cx="7240588" cy="679450"/>
            <a:chOff x="0" y="0"/>
            <a:chExt cx="7241884" cy="678766"/>
          </a:xfrm>
        </p:grpSpPr>
        <p:grpSp>
          <p:nvGrpSpPr>
            <p:cNvPr id="5152" name="组合 10"/>
            <p:cNvGrpSpPr/>
            <p:nvPr/>
          </p:nvGrpSpPr>
          <p:grpSpPr>
            <a:xfrm>
              <a:off x="0" y="0"/>
              <a:ext cx="7241884" cy="678766"/>
              <a:chOff x="0" y="0"/>
              <a:chExt cx="4074496" cy="450454"/>
            </a:xfrm>
          </p:grpSpPr>
          <p:sp>
            <p:nvSpPr>
              <p:cNvPr id="5154" name="矩形 30"/>
              <p:cNvSpPr/>
              <p:nvPr/>
            </p:nvSpPr>
            <p:spPr>
              <a:xfrm>
                <a:off x="0" y="0"/>
                <a:ext cx="4074496" cy="450454"/>
              </a:xfrm>
              <a:prstGeom prst="rect">
                <a:avLst/>
              </a:prstGeom>
              <a:solidFill>
                <a:srgbClr val="7F7F7F"/>
              </a:solidFill>
              <a:ln w="9525">
                <a:noFill/>
              </a:ln>
              <a:effectLst>
                <a:outerShdw dist="38100" dir="2699999" algn="ctr" rotWithShape="0">
                  <a:srgbClr val="000000">
                    <a:alpha val="25998"/>
                  </a:srgbClr>
                </a:outerShdw>
              </a:effectLst>
            </p:spPr>
            <p:txBody>
              <a:bodyPr lIns="0" tIns="0" rIns="0" b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zh-CN" sz="2600" dirty="0">
                  <a:latin typeface="华文楷体" panose="02010600040101010101" pitchFamily="2" charset="-122"/>
                  <a:ea typeface="华文楷体" panose="02010600040101010101" pitchFamily="2" charset="-122"/>
                </a:endParaRPr>
              </a:p>
            </p:txBody>
          </p:sp>
          <p:grpSp>
            <p:nvGrpSpPr>
              <p:cNvPr id="5155" name="椭圆 31"/>
              <p:cNvGrpSpPr/>
              <p:nvPr/>
            </p:nvGrpSpPr>
            <p:grpSpPr>
              <a:xfrm>
                <a:off x="104341" y="55022"/>
                <a:ext cx="308736" cy="335441"/>
                <a:chOff x="0" y="0"/>
                <a:chExt cx="548640" cy="505968"/>
              </a:xfrm>
            </p:grpSpPr>
            <p:pic>
              <p:nvPicPr>
                <p:cNvPr id="5157" name="椭圆 31"/>
                <p:cNvPicPr/>
                <p:nvPr/>
              </p:nvPicPr>
              <p:blipFill>
                <a:blip r:embed="rId1"/>
                <a:stretch>
                  <a:fillRect/>
                </a:stretch>
              </p:blipFill>
              <p:spPr>
                <a:xfrm>
                  <a:off x="0" y="0"/>
                  <a:ext cx="548640" cy="505968"/>
                </a:xfrm>
                <a:prstGeom prst="rect">
                  <a:avLst/>
                </a:prstGeom>
                <a:noFill/>
                <a:ln w="9525">
                  <a:noFill/>
                </a:ln>
              </p:spPr>
            </p:pic>
            <p:sp>
              <p:nvSpPr>
                <p:cNvPr id="5158" name="Text Box 25"/>
                <p:cNvSpPr txBox="1"/>
                <p:nvPr/>
              </p:nvSpPr>
              <p:spPr>
                <a:xfrm>
                  <a:off x="83789" y="76507"/>
                  <a:ext cx="382186" cy="348347"/>
                </a:xfrm>
                <a:prstGeom prst="rect">
                  <a:avLst/>
                </a:prstGeom>
                <a:noFill/>
                <a:ln w="9525">
                  <a:noFill/>
                </a:ln>
              </p:spPr>
              <p:txBody>
                <a:bodyPr lIns="0" tIns="0" rIns="0" b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zh-CN" sz="2600" dirty="0">
                    <a:solidFill>
                      <a:srgbClr val="C00000"/>
                    </a:solidFill>
                    <a:latin typeface="华文楷体" panose="02010600040101010101" pitchFamily="2" charset="-122"/>
                    <a:ea typeface="华文楷体" panose="02010600040101010101" pitchFamily="2" charset="-122"/>
                  </a:endParaRPr>
                </a:p>
              </p:txBody>
            </p:sp>
          </p:grpSp>
          <p:sp>
            <p:nvSpPr>
              <p:cNvPr id="6" name="TextBox 32"/>
              <p:cNvSpPr txBox="1">
                <a:spLocks noChangeArrowheads="1"/>
              </p:cNvSpPr>
              <p:nvPr/>
            </p:nvSpPr>
            <p:spPr bwMode="auto">
              <a:xfrm>
                <a:off x="469001" y="68410"/>
                <a:ext cx="3605495" cy="303109"/>
              </a:xfrm>
              <a:prstGeom prst="rect">
                <a:avLst/>
              </a:prstGeom>
              <a:noFill/>
              <a:ln>
                <a:noFill/>
              </a:ln>
            </p:spPr>
            <p:txBody>
              <a:bodyPr>
                <a:spAutoFit/>
              </a:bodyPr>
              <a:lstStyle>
                <a:lvl1pPr algn="l" eaLnBrk="0" hangingPunct="0">
                  <a:spcBef>
                    <a:spcPct val="10000"/>
                  </a:spcBef>
                  <a:buFont typeface="Wingdings" panose="05000000000000000000" pitchFamily="2" charset="2"/>
                  <a:buChar char="l"/>
                  <a:defRPr sz="2400">
                    <a:solidFill>
                      <a:schemeClr val="tx1"/>
                    </a:solidFill>
                    <a:latin typeface="Calibri" panose="020F0502020204030204" pitchFamily="34" charset="0"/>
                    <a:ea typeface="黑体" panose="02010609060101010101" pitchFamily="49" charset="-122"/>
                  </a:defRPr>
                </a:lvl1pPr>
                <a:lvl2pPr marL="742950" indent="-285750" algn="l" eaLnBrk="0" hangingPunct="0">
                  <a:spcBef>
                    <a:spcPct val="10000"/>
                  </a:spcBef>
                  <a:buFont typeface="Wingdings" panose="05000000000000000000" pitchFamily="2" charset="2"/>
                  <a:buChar char="Ø"/>
                  <a:defRPr sz="24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1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gn="l" eaLnBrk="0" hangingPunct="0">
                  <a:spcBef>
                    <a:spcPct val="10000"/>
                  </a:spcBef>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10000"/>
                  </a:spcBef>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zh-CN" sz="2400" b="1" i="0" u="none" strike="noStrike" kern="1200" cap="none" spc="0" normalizeH="0" baseline="0" noProof="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rPr>
                  <a:t>选择排序</a:t>
                </a:r>
                <a:endParaRPr kumimoji="0" lang="zh-CN" altLang="zh-CN" sz="2400" b="1" i="0" u="none" strike="noStrike" kern="1200" cap="none" spc="0" normalizeH="0" baseline="0" noProof="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endParaRPr>
              </a:p>
            </p:txBody>
          </p:sp>
        </p:grpSp>
        <p:sp>
          <p:nvSpPr>
            <p:cNvPr id="5153" name="TextBox 33"/>
            <p:cNvSpPr txBox="1"/>
            <p:nvPr/>
          </p:nvSpPr>
          <p:spPr>
            <a:xfrm>
              <a:off x="185100" y="114417"/>
              <a:ext cx="576064" cy="461665"/>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Arial" panose="020B0604020202020204" pitchFamily="34" charset="0"/>
                  <a:ea typeface="宋体" panose="02010600030101010101" pitchFamily="2" charset="-122"/>
                </a:rPr>
                <a:t>4</a:t>
              </a:r>
              <a:endParaRPr lang="zh-CN" altLang="en-US" b="1" dirty="0">
                <a:latin typeface="Arial" panose="020B0604020202020204" pitchFamily="34" charset="0"/>
                <a:ea typeface="宋体" panose="02010600030101010101" pitchFamily="2" charset="-122"/>
              </a:endParaRPr>
            </a:p>
          </p:txBody>
        </p:sp>
      </p:grpSp>
      <p:grpSp>
        <p:nvGrpSpPr>
          <p:cNvPr id="5128" name="组合 40"/>
          <p:cNvGrpSpPr/>
          <p:nvPr/>
        </p:nvGrpSpPr>
        <p:grpSpPr>
          <a:xfrm>
            <a:off x="1003300" y="4225925"/>
            <a:ext cx="7240588" cy="679450"/>
            <a:chOff x="0" y="0"/>
            <a:chExt cx="7241884" cy="678766"/>
          </a:xfrm>
        </p:grpSpPr>
        <p:grpSp>
          <p:nvGrpSpPr>
            <p:cNvPr id="5145" name="组合 10"/>
            <p:cNvGrpSpPr/>
            <p:nvPr/>
          </p:nvGrpSpPr>
          <p:grpSpPr>
            <a:xfrm>
              <a:off x="0" y="0"/>
              <a:ext cx="7241884" cy="678766"/>
              <a:chOff x="0" y="0"/>
              <a:chExt cx="4074496" cy="450454"/>
            </a:xfrm>
          </p:grpSpPr>
          <p:sp>
            <p:nvSpPr>
              <p:cNvPr id="5147" name="矩形 30"/>
              <p:cNvSpPr/>
              <p:nvPr/>
            </p:nvSpPr>
            <p:spPr>
              <a:xfrm>
                <a:off x="0" y="0"/>
                <a:ext cx="4074496" cy="450454"/>
              </a:xfrm>
              <a:prstGeom prst="rect">
                <a:avLst/>
              </a:prstGeom>
              <a:solidFill>
                <a:srgbClr val="C00000"/>
              </a:solidFill>
              <a:ln w="9525">
                <a:noFill/>
              </a:ln>
              <a:effectLst>
                <a:outerShdw dist="38100" dir="2699999" algn="ctr" rotWithShape="0">
                  <a:srgbClr val="000000">
                    <a:alpha val="25998"/>
                  </a:srgbClr>
                </a:outerShdw>
              </a:effectLst>
            </p:spPr>
            <p:txBody>
              <a:bodyPr lIns="0" tIns="0" rIns="0" b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zh-CN" sz="2600" dirty="0">
                  <a:latin typeface="华文楷体" panose="02010600040101010101" pitchFamily="2" charset="-122"/>
                  <a:ea typeface="华文楷体" panose="02010600040101010101" pitchFamily="2" charset="-122"/>
                </a:endParaRPr>
              </a:p>
            </p:txBody>
          </p:sp>
          <p:grpSp>
            <p:nvGrpSpPr>
              <p:cNvPr id="5148" name="椭圆 31"/>
              <p:cNvGrpSpPr/>
              <p:nvPr/>
            </p:nvGrpSpPr>
            <p:grpSpPr>
              <a:xfrm>
                <a:off x="104341" y="55022"/>
                <a:ext cx="308736" cy="335441"/>
                <a:chOff x="0" y="0"/>
                <a:chExt cx="548640" cy="505968"/>
              </a:xfrm>
            </p:grpSpPr>
            <p:pic>
              <p:nvPicPr>
                <p:cNvPr id="5150" name="椭圆 31"/>
                <p:cNvPicPr/>
                <p:nvPr/>
              </p:nvPicPr>
              <p:blipFill>
                <a:blip r:embed="rId1"/>
                <a:stretch>
                  <a:fillRect/>
                </a:stretch>
              </p:blipFill>
              <p:spPr>
                <a:xfrm>
                  <a:off x="0" y="0"/>
                  <a:ext cx="548640" cy="505968"/>
                </a:xfrm>
                <a:prstGeom prst="rect">
                  <a:avLst/>
                </a:prstGeom>
                <a:noFill/>
                <a:ln w="9525">
                  <a:noFill/>
                </a:ln>
              </p:spPr>
            </p:pic>
            <p:sp>
              <p:nvSpPr>
                <p:cNvPr id="5151" name="Text Box 25"/>
                <p:cNvSpPr txBox="1"/>
                <p:nvPr/>
              </p:nvSpPr>
              <p:spPr>
                <a:xfrm>
                  <a:off x="83789" y="76507"/>
                  <a:ext cx="382186" cy="348347"/>
                </a:xfrm>
                <a:prstGeom prst="rect">
                  <a:avLst/>
                </a:prstGeom>
                <a:noFill/>
                <a:ln w="9525">
                  <a:noFill/>
                </a:ln>
              </p:spPr>
              <p:txBody>
                <a:bodyPr lIns="0" tIns="0" rIns="0" b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zh-CN" sz="2600" dirty="0">
                    <a:solidFill>
                      <a:srgbClr val="C00000"/>
                    </a:solidFill>
                    <a:latin typeface="华文楷体" panose="02010600040101010101" pitchFamily="2" charset="-122"/>
                    <a:ea typeface="华文楷体" panose="02010600040101010101" pitchFamily="2" charset="-122"/>
                  </a:endParaRPr>
                </a:p>
              </p:txBody>
            </p:sp>
          </p:grpSp>
          <p:sp>
            <p:nvSpPr>
              <p:cNvPr id="7" name="TextBox 32"/>
              <p:cNvSpPr txBox="1">
                <a:spLocks noChangeArrowheads="1"/>
              </p:cNvSpPr>
              <p:nvPr/>
            </p:nvSpPr>
            <p:spPr bwMode="auto">
              <a:xfrm>
                <a:off x="469001" y="68410"/>
                <a:ext cx="3605495" cy="303109"/>
              </a:xfrm>
              <a:prstGeom prst="rect">
                <a:avLst/>
              </a:prstGeom>
              <a:noFill/>
              <a:ln>
                <a:noFill/>
              </a:ln>
            </p:spPr>
            <p:txBody>
              <a:bodyPr>
                <a:spAutoFit/>
              </a:bodyPr>
              <a:lstStyle>
                <a:lvl1pPr algn="l" eaLnBrk="0" hangingPunct="0">
                  <a:spcBef>
                    <a:spcPct val="10000"/>
                  </a:spcBef>
                  <a:buFont typeface="Wingdings" panose="05000000000000000000" pitchFamily="2" charset="2"/>
                  <a:buChar char="l"/>
                  <a:defRPr sz="2400">
                    <a:solidFill>
                      <a:schemeClr val="tx1"/>
                    </a:solidFill>
                    <a:latin typeface="Calibri" panose="020F0502020204030204" pitchFamily="34" charset="0"/>
                    <a:ea typeface="黑体" panose="02010609060101010101" pitchFamily="49" charset="-122"/>
                  </a:defRPr>
                </a:lvl1pPr>
                <a:lvl2pPr marL="742950" indent="-285750" algn="l" eaLnBrk="0" hangingPunct="0">
                  <a:spcBef>
                    <a:spcPct val="10000"/>
                  </a:spcBef>
                  <a:buFont typeface="Wingdings" panose="05000000000000000000" pitchFamily="2" charset="2"/>
                  <a:buChar char="Ø"/>
                  <a:defRPr sz="24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1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gn="l" eaLnBrk="0" hangingPunct="0">
                  <a:spcBef>
                    <a:spcPct val="10000"/>
                  </a:spcBef>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10000"/>
                  </a:spcBef>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zh-CN" sz="2400" b="1" i="0" u="none" strike="noStrike" kern="1200" cap="none" spc="0" normalizeH="0" baseline="0" noProof="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rPr>
                  <a:t>归并排序</a:t>
                </a:r>
                <a:endParaRPr kumimoji="0" lang="zh-CN" altLang="zh-CN" sz="2400" b="1" i="0" u="none" strike="noStrike" kern="1200" cap="none" spc="0" normalizeH="0" baseline="0" noProof="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endParaRPr>
              </a:p>
            </p:txBody>
          </p:sp>
        </p:grpSp>
        <p:sp>
          <p:nvSpPr>
            <p:cNvPr id="5146" name="TextBox 33"/>
            <p:cNvSpPr txBox="1"/>
            <p:nvPr/>
          </p:nvSpPr>
          <p:spPr>
            <a:xfrm>
              <a:off x="185100" y="114417"/>
              <a:ext cx="576064" cy="461665"/>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Arial" panose="020B0604020202020204" pitchFamily="34" charset="0"/>
                  <a:ea typeface="宋体" panose="02010600030101010101" pitchFamily="2" charset="-122"/>
                </a:rPr>
                <a:t>5</a:t>
              </a:r>
              <a:endParaRPr lang="zh-CN" altLang="en-US" b="1" dirty="0">
                <a:latin typeface="Arial" panose="020B0604020202020204" pitchFamily="34" charset="0"/>
                <a:ea typeface="宋体" panose="02010600030101010101" pitchFamily="2" charset="-122"/>
              </a:endParaRPr>
            </a:p>
          </p:txBody>
        </p:sp>
      </p:grpSp>
      <p:grpSp>
        <p:nvGrpSpPr>
          <p:cNvPr id="5129" name="组合 40"/>
          <p:cNvGrpSpPr/>
          <p:nvPr/>
        </p:nvGrpSpPr>
        <p:grpSpPr>
          <a:xfrm>
            <a:off x="1003300" y="4954588"/>
            <a:ext cx="7240588" cy="679450"/>
            <a:chOff x="0" y="0"/>
            <a:chExt cx="7241884" cy="678766"/>
          </a:xfrm>
        </p:grpSpPr>
        <p:grpSp>
          <p:nvGrpSpPr>
            <p:cNvPr id="5138" name="组合 10"/>
            <p:cNvGrpSpPr/>
            <p:nvPr/>
          </p:nvGrpSpPr>
          <p:grpSpPr>
            <a:xfrm>
              <a:off x="0" y="0"/>
              <a:ext cx="7241884" cy="678766"/>
              <a:chOff x="0" y="0"/>
              <a:chExt cx="4074496" cy="450454"/>
            </a:xfrm>
          </p:grpSpPr>
          <p:sp>
            <p:nvSpPr>
              <p:cNvPr id="5140" name="矩形 30"/>
              <p:cNvSpPr/>
              <p:nvPr/>
            </p:nvSpPr>
            <p:spPr>
              <a:xfrm>
                <a:off x="0" y="0"/>
                <a:ext cx="4074496" cy="450454"/>
              </a:xfrm>
              <a:prstGeom prst="rect">
                <a:avLst/>
              </a:prstGeom>
              <a:solidFill>
                <a:srgbClr val="7F7F7F"/>
              </a:solidFill>
              <a:ln w="9525">
                <a:noFill/>
              </a:ln>
              <a:effectLst>
                <a:outerShdw dist="38100" dir="2699999" algn="ctr" rotWithShape="0">
                  <a:srgbClr val="000000">
                    <a:alpha val="25998"/>
                  </a:srgbClr>
                </a:outerShdw>
              </a:effectLst>
            </p:spPr>
            <p:txBody>
              <a:bodyPr lIns="0" tIns="0" rIns="0" b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zh-CN" sz="2600" dirty="0">
                  <a:latin typeface="华文楷体" panose="02010600040101010101" pitchFamily="2" charset="-122"/>
                  <a:ea typeface="华文楷体" panose="02010600040101010101" pitchFamily="2" charset="-122"/>
                </a:endParaRPr>
              </a:p>
            </p:txBody>
          </p:sp>
          <p:grpSp>
            <p:nvGrpSpPr>
              <p:cNvPr id="5141" name="椭圆 31"/>
              <p:cNvGrpSpPr/>
              <p:nvPr/>
            </p:nvGrpSpPr>
            <p:grpSpPr>
              <a:xfrm>
                <a:off x="104341" y="55022"/>
                <a:ext cx="308736" cy="335441"/>
                <a:chOff x="0" y="0"/>
                <a:chExt cx="548640" cy="505968"/>
              </a:xfrm>
            </p:grpSpPr>
            <p:pic>
              <p:nvPicPr>
                <p:cNvPr id="5143" name="椭圆 31"/>
                <p:cNvPicPr/>
                <p:nvPr/>
              </p:nvPicPr>
              <p:blipFill>
                <a:blip r:embed="rId1"/>
                <a:stretch>
                  <a:fillRect/>
                </a:stretch>
              </p:blipFill>
              <p:spPr>
                <a:xfrm>
                  <a:off x="0" y="0"/>
                  <a:ext cx="548640" cy="505968"/>
                </a:xfrm>
                <a:prstGeom prst="rect">
                  <a:avLst/>
                </a:prstGeom>
                <a:noFill/>
                <a:ln w="9525">
                  <a:noFill/>
                </a:ln>
              </p:spPr>
            </p:pic>
            <p:sp>
              <p:nvSpPr>
                <p:cNvPr id="5144" name="Text Box 25"/>
                <p:cNvSpPr txBox="1"/>
                <p:nvPr/>
              </p:nvSpPr>
              <p:spPr>
                <a:xfrm>
                  <a:off x="83789" y="76507"/>
                  <a:ext cx="382186" cy="348347"/>
                </a:xfrm>
                <a:prstGeom prst="rect">
                  <a:avLst/>
                </a:prstGeom>
                <a:noFill/>
                <a:ln w="9525">
                  <a:noFill/>
                </a:ln>
              </p:spPr>
              <p:txBody>
                <a:bodyPr lIns="0" tIns="0" rIns="0" b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zh-CN" sz="2600" dirty="0">
                    <a:solidFill>
                      <a:srgbClr val="C00000"/>
                    </a:solidFill>
                    <a:latin typeface="华文楷体" panose="02010600040101010101" pitchFamily="2" charset="-122"/>
                    <a:ea typeface="华文楷体" panose="02010600040101010101" pitchFamily="2" charset="-122"/>
                  </a:endParaRPr>
                </a:p>
              </p:txBody>
            </p:sp>
          </p:grpSp>
          <p:sp>
            <p:nvSpPr>
              <p:cNvPr id="8" name="TextBox 32"/>
              <p:cNvSpPr txBox="1">
                <a:spLocks noChangeArrowheads="1"/>
              </p:cNvSpPr>
              <p:nvPr/>
            </p:nvSpPr>
            <p:spPr bwMode="auto">
              <a:xfrm>
                <a:off x="469001" y="68410"/>
                <a:ext cx="3605495" cy="303109"/>
              </a:xfrm>
              <a:prstGeom prst="rect">
                <a:avLst/>
              </a:prstGeom>
              <a:noFill/>
              <a:ln>
                <a:noFill/>
              </a:ln>
            </p:spPr>
            <p:txBody>
              <a:bodyPr>
                <a:spAutoFit/>
              </a:bodyPr>
              <a:lstStyle>
                <a:lvl1pPr algn="l" eaLnBrk="0" hangingPunct="0">
                  <a:spcBef>
                    <a:spcPct val="10000"/>
                  </a:spcBef>
                  <a:buFont typeface="Wingdings" panose="05000000000000000000" pitchFamily="2" charset="2"/>
                  <a:buChar char="l"/>
                  <a:defRPr sz="2400">
                    <a:solidFill>
                      <a:schemeClr val="tx1"/>
                    </a:solidFill>
                    <a:latin typeface="Calibri" panose="020F0502020204030204" pitchFamily="34" charset="0"/>
                    <a:ea typeface="黑体" panose="02010609060101010101" pitchFamily="49" charset="-122"/>
                  </a:defRPr>
                </a:lvl1pPr>
                <a:lvl2pPr marL="742950" indent="-285750" algn="l" eaLnBrk="0" hangingPunct="0">
                  <a:spcBef>
                    <a:spcPct val="10000"/>
                  </a:spcBef>
                  <a:buFont typeface="Wingdings" panose="05000000000000000000" pitchFamily="2" charset="2"/>
                  <a:buChar char="Ø"/>
                  <a:defRPr sz="24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1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gn="l" eaLnBrk="0" hangingPunct="0">
                  <a:spcBef>
                    <a:spcPct val="10000"/>
                  </a:spcBef>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10000"/>
                  </a:spcBef>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zh-CN" sz="2400" b="1" i="0" u="none" strike="noStrike" kern="1200" cap="none" spc="0" normalizeH="0" baseline="0" noProof="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rPr>
                  <a:t>基数排序</a:t>
                </a:r>
                <a:endParaRPr kumimoji="0" lang="zh-CN" altLang="zh-CN" sz="2400" b="1" i="0" u="none" strike="noStrike" kern="1200" cap="none" spc="0" normalizeH="0" baseline="0" noProof="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endParaRPr>
              </a:p>
            </p:txBody>
          </p:sp>
        </p:grpSp>
        <p:sp>
          <p:nvSpPr>
            <p:cNvPr id="5139" name="TextBox 33"/>
            <p:cNvSpPr txBox="1"/>
            <p:nvPr/>
          </p:nvSpPr>
          <p:spPr>
            <a:xfrm>
              <a:off x="185100" y="114417"/>
              <a:ext cx="576064" cy="461665"/>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Arial" panose="020B0604020202020204" pitchFamily="34" charset="0"/>
                  <a:ea typeface="宋体" panose="02010600030101010101" pitchFamily="2" charset="-122"/>
                </a:rPr>
                <a:t>6</a:t>
              </a:r>
              <a:endParaRPr lang="zh-CN" altLang="en-US" b="1" dirty="0">
                <a:latin typeface="Arial" panose="020B0604020202020204" pitchFamily="34" charset="0"/>
                <a:ea typeface="宋体" panose="02010600030101010101" pitchFamily="2" charset="-122"/>
              </a:endParaRPr>
            </a:p>
          </p:txBody>
        </p:sp>
      </p:grpSp>
      <p:grpSp>
        <p:nvGrpSpPr>
          <p:cNvPr id="5130" name="组合 40"/>
          <p:cNvGrpSpPr/>
          <p:nvPr/>
        </p:nvGrpSpPr>
        <p:grpSpPr>
          <a:xfrm>
            <a:off x="1003300" y="5694363"/>
            <a:ext cx="7240588" cy="679450"/>
            <a:chOff x="0" y="0"/>
            <a:chExt cx="7241884" cy="678766"/>
          </a:xfrm>
        </p:grpSpPr>
        <p:grpSp>
          <p:nvGrpSpPr>
            <p:cNvPr id="5131" name="组合 10"/>
            <p:cNvGrpSpPr/>
            <p:nvPr/>
          </p:nvGrpSpPr>
          <p:grpSpPr>
            <a:xfrm>
              <a:off x="0" y="0"/>
              <a:ext cx="7241884" cy="678766"/>
              <a:chOff x="0" y="0"/>
              <a:chExt cx="4074496" cy="450454"/>
            </a:xfrm>
          </p:grpSpPr>
          <p:sp>
            <p:nvSpPr>
              <p:cNvPr id="5133" name="矩形 30"/>
              <p:cNvSpPr/>
              <p:nvPr/>
            </p:nvSpPr>
            <p:spPr>
              <a:xfrm>
                <a:off x="0" y="0"/>
                <a:ext cx="4074496" cy="450454"/>
              </a:xfrm>
              <a:prstGeom prst="rect">
                <a:avLst/>
              </a:prstGeom>
              <a:solidFill>
                <a:srgbClr val="7F7F7F"/>
              </a:solidFill>
              <a:ln w="9525">
                <a:noFill/>
              </a:ln>
              <a:effectLst>
                <a:outerShdw dist="38100" dir="2699999" algn="ctr" rotWithShape="0">
                  <a:srgbClr val="000000">
                    <a:alpha val="25998"/>
                  </a:srgbClr>
                </a:outerShdw>
              </a:effectLst>
            </p:spPr>
            <p:txBody>
              <a:bodyPr lIns="0" tIns="0" rIns="0" b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zh-CN" sz="2600" dirty="0">
                  <a:latin typeface="华文楷体" panose="02010600040101010101" pitchFamily="2" charset="-122"/>
                  <a:ea typeface="华文楷体" panose="02010600040101010101" pitchFamily="2" charset="-122"/>
                </a:endParaRPr>
              </a:p>
            </p:txBody>
          </p:sp>
          <p:grpSp>
            <p:nvGrpSpPr>
              <p:cNvPr id="5134" name="椭圆 31"/>
              <p:cNvGrpSpPr/>
              <p:nvPr/>
            </p:nvGrpSpPr>
            <p:grpSpPr>
              <a:xfrm>
                <a:off x="104341" y="55022"/>
                <a:ext cx="308736" cy="335441"/>
                <a:chOff x="0" y="0"/>
                <a:chExt cx="548640" cy="505968"/>
              </a:xfrm>
            </p:grpSpPr>
            <p:pic>
              <p:nvPicPr>
                <p:cNvPr id="5136" name="椭圆 31"/>
                <p:cNvPicPr/>
                <p:nvPr/>
              </p:nvPicPr>
              <p:blipFill>
                <a:blip r:embed="rId1"/>
                <a:stretch>
                  <a:fillRect/>
                </a:stretch>
              </p:blipFill>
              <p:spPr>
                <a:xfrm>
                  <a:off x="0" y="0"/>
                  <a:ext cx="548640" cy="505968"/>
                </a:xfrm>
                <a:prstGeom prst="rect">
                  <a:avLst/>
                </a:prstGeom>
                <a:noFill/>
                <a:ln w="9525">
                  <a:noFill/>
                </a:ln>
              </p:spPr>
            </p:pic>
            <p:sp>
              <p:nvSpPr>
                <p:cNvPr id="5137" name="Text Box 25"/>
                <p:cNvSpPr txBox="1"/>
                <p:nvPr/>
              </p:nvSpPr>
              <p:spPr>
                <a:xfrm>
                  <a:off x="83789" y="76507"/>
                  <a:ext cx="382186" cy="348347"/>
                </a:xfrm>
                <a:prstGeom prst="rect">
                  <a:avLst/>
                </a:prstGeom>
                <a:noFill/>
                <a:ln w="9525">
                  <a:noFill/>
                </a:ln>
              </p:spPr>
              <p:txBody>
                <a:bodyPr lIns="0" tIns="0" rIns="0" b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zh-CN" sz="2600" dirty="0">
                    <a:solidFill>
                      <a:srgbClr val="C00000"/>
                    </a:solidFill>
                    <a:latin typeface="华文楷体" panose="02010600040101010101" pitchFamily="2" charset="-122"/>
                    <a:ea typeface="华文楷体" panose="02010600040101010101" pitchFamily="2" charset="-122"/>
                  </a:endParaRPr>
                </a:p>
              </p:txBody>
            </p:sp>
          </p:grpSp>
          <p:sp>
            <p:nvSpPr>
              <p:cNvPr id="9" name="TextBox 32"/>
              <p:cNvSpPr txBox="1">
                <a:spLocks noChangeArrowheads="1"/>
              </p:cNvSpPr>
              <p:nvPr/>
            </p:nvSpPr>
            <p:spPr bwMode="auto">
              <a:xfrm>
                <a:off x="469001" y="68410"/>
                <a:ext cx="3605495" cy="305214"/>
              </a:xfrm>
              <a:prstGeom prst="rect">
                <a:avLst/>
              </a:prstGeom>
              <a:noFill/>
              <a:ln>
                <a:noFill/>
              </a:ln>
            </p:spPr>
            <p:txBody>
              <a:bodyPr>
                <a:spAutoFit/>
              </a:bodyPr>
              <a:lstStyle>
                <a:lvl1pPr algn="l" eaLnBrk="0" hangingPunct="0">
                  <a:spcBef>
                    <a:spcPct val="10000"/>
                  </a:spcBef>
                  <a:buFont typeface="Wingdings" panose="05000000000000000000" pitchFamily="2" charset="2"/>
                  <a:buChar char="l"/>
                  <a:defRPr sz="2400">
                    <a:solidFill>
                      <a:schemeClr val="tx1"/>
                    </a:solidFill>
                    <a:latin typeface="Calibri" panose="020F0502020204030204" pitchFamily="34" charset="0"/>
                    <a:ea typeface="黑体" panose="02010609060101010101" pitchFamily="49" charset="-122"/>
                  </a:defRPr>
                </a:lvl1pPr>
                <a:lvl2pPr marL="742950" indent="-285750" algn="l" eaLnBrk="0" hangingPunct="0">
                  <a:spcBef>
                    <a:spcPct val="10000"/>
                  </a:spcBef>
                  <a:buFont typeface="Wingdings" panose="05000000000000000000" pitchFamily="2" charset="2"/>
                  <a:buChar char="Ø"/>
                  <a:defRPr sz="24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1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gn="l" eaLnBrk="0" hangingPunct="0">
                  <a:spcBef>
                    <a:spcPct val="10000"/>
                  </a:spcBef>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10000"/>
                  </a:spcBef>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zh-CN" sz="2400" b="1" i="0" u="none" strike="noStrike" kern="1200" cap="none" spc="0" normalizeH="0" baseline="0" noProof="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rPr>
                  <a:t>外部排序</a:t>
                </a:r>
                <a:endParaRPr kumimoji="0" lang="zh-CN" altLang="zh-CN" sz="2400" b="1" i="0" u="none" strike="noStrike" kern="1200" cap="none" spc="0" normalizeH="0" baseline="0" noProof="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endParaRPr>
              </a:p>
            </p:txBody>
          </p:sp>
        </p:grpSp>
        <p:sp>
          <p:nvSpPr>
            <p:cNvPr id="5132" name="TextBox 33"/>
            <p:cNvSpPr txBox="1"/>
            <p:nvPr/>
          </p:nvSpPr>
          <p:spPr>
            <a:xfrm>
              <a:off x="185100" y="114417"/>
              <a:ext cx="576064" cy="461665"/>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Arial" panose="020B0604020202020204" pitchFamily="34" charset="0"/>
                  <a:ea typeface="宋体" panose="02010600030101010101" pitchFamily="2" charset="-122"/>
                </a:rPr>
                <a:t>7</a:t>
              </a:r>
              <a:endParaRPr lang="zh-CN" altLang="en-US" b="1" dirty="0">
                <a:latin typeface="Arial" panose="020B0604020202020204" pitchFamily="34" charset="0"/>
                <a:ea typeface="宋体" panose="02010600030101010101" pitchFamily="2" charset="-122"/>
              </a:endParaRPr>
            </a:p>
          </p:txBody>
        </p:sp>
      </p:grpSp>
    </p:spTree>
  </p:cSld>
  <p:clrMapOvr>
    <a:masterClrMapping/>
  </p:clrMapOvr>
  <p:transition>
    <p:random/>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idx="4294967295"/>
          </p:nvPr>
        </p:nvSpPr>
        <p:spPr>
          <a:xfrm>
            <a:off x="744538" y="260350"/>
            <a:ext cx="7643813" cy="574675"/>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4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rPr>
              <a:t>8.5 </a:t>
            </a:r>
            <a:r>
              <a:rPr kumimoji="0" lang="zh-CN" altLang="en-US" sz="24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rPr>
              <a:t>归并排序</a:t>
            </a:r>
            <a:endParaRPr kumimoji="0" lang="zh-CN" altLang="en-US" sz="20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endParaRPr>
          </a:p>
        </p:txBody>
      </p:sp>
      <p:sp>
        <p:nvSpPr>
          <p:cNvPr id="73731" name="Rectangle 3"/>
          <p:cNvSpPr>
            <a:spLocks noGrp="1"/>
          </p:cNvSpPr>
          <p:nvPr>
            <p:ph type="body" idx="4294967295"/>
          </p:nvPr>
        </p:nvSpPr>
        <p:spPr/>
        <p:txBody>
          <a:bodyPr vert="horz" wrap="square" lIns="91440" tIns="45720" rIns="91440" bIns="45720" anchor="t" anchorCtr="0"/>
          <a:lstStyle/>
          <a:p>
            <a:pPr>
              <a:lnSpc>
                <a:spcPct val="110000"/>
              </a:lnSpc>
              <a:spcBef>
                <a:spcPct val="15000"/>
              </a:spcBef>
              <a:buSzPct val="85000"/>
            </a:pP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归并排序</a:t>
            </a:r>
            <a:endParaRPr lang="en-US" altLang="zh-CN"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10000"/>
              </a:lnSpc>
              <a:spcBef>
                <a:spcPct val="15000"/>
              </a:spcBef>
              <a:buSzPct val="85000"/>
            </a:pP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所谓归并就是将两个或两个以上的有序表合并成一个有序表。归并的基本操作是将两个位置相邻的有序记录子序列</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R[i..m]</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和</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R[m+1..n]</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归并成一个有序记录序列</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R[i..n]</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 </a:t>
            </a:r>
            <a:endParaRPr lang="en-US" altLang="zh-CN" dirty="0">
              <a:latin typeface="Times New Roman" panose="02020603050405020304" pitchFamily="18" charset="0"/>
              <a:ea typeface="微软雅黑" panose="020B0503020204020204" pitchFamily="34" charset="-122"/>
              <a:cs typeface="Times New Roman" panose="02020603050405020304" pitchFamily="18" charset="0"/>
            </a:endParaRPr>
          </a:p>
          <a:p>
            <a:pPr>
              <a:lnSpc>
                <a:spcPct val="110000"/>
              </a:lnSpc>
              <a:spcBef>
                <a:spcPct val="15000"/>
              </a:spcBef>
              <a:buSzPct val="85000"/>
            </a:pP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基本思想</a:t>
            </a:r>
            <a:endParaRPr lang="en-US" altLang="zh-CN"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10000"/>
              </a:lnSpc>
              <a:spcBef>
                <a:spcPct val="15000"/>
              </a:spcBef>
              <a:buSzPct val="85000"/>
            </a:pP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将记录序列</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R[1..n]</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看成是</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n</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个长度为</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的子序列，然后两两归并，得到</a:t>
            </a:r>
            <a:r>
              <a:rPr lang="zh-CN" altLang="en-US" baseline="300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n/2</a:t>
            </a:r>
            <a:r>
              <a:rPr lang="en-US" altLang="zh-CN" baseline="30000"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个长度为</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或</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的有序子序列。两两归并，重复此过程，直至得到一个长度为</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n</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的有序序列为止。每次都将两个序列合并成一个序列，称为</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路归并排序。</a:t>
            </a:r>
            <a:endParaRPr lang="zh-CN" altLang="en-US" dirty="0">
              <a:latin typeface="Times New Roman" panose="02020603050405020304" pitchFamily="18" charset="0"/>
              <a:ea typeface="微软雅黑" panose="020B0503020204020204" pitchFamily="34" charset="-122"/>
              <a:cs typeface="Times New Roman" panose="02020603050405020304" pitchFamily="18" charset="0"/>
            </a:endParaRPr>
          </a:p>
          <a:p>
            <a:endParaRPr lang="zh-CN" altLang="en-US"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3731">
                                            <p:txEl>
                                              <p:pRg st="1" end="1"/>
                                            </p:txEl>
                                          </p:spTgt>
                                        </p:tgtEl>
                                        <p:attrNameLst>
                                          <p:attrName>style.visibility</p:attrName>
                                        </p:attrNameLst>
                                      </p:cBhvr>
                                      <p:to>
                                        <p:strVal val="visible"/>
                                      </p:to>
                                    </p:set>
                                    <p:animEffect transition="in" filter="fade">
                                      <p:cBhvr>
                                        <p:cTn id="7" dur="500"/>
                                        <p:tgtEl>
                                          <p:spTgt spid="7373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3731">
                                            <p:txEl>
                                              <p:pRg st="3" end="3"/>
                                            </p:txEl>
                                          </p:spTgt>
                                        </p:tgtEl>
                                        <p:attrNameLst>
                                          <p:attrName>style.visibility</p:attrName>
                                        </p:attrNameLst>
                                      </p:cBhvr>
                                      <p:to>
                                        <p:strVal val="visible"/>
                                      </p:to>
                                    </p:set>
                                    <p:animEffect transition="in" filter="fade">
                                      <p:cBhvr>
                                        <p:cTn id="12" dur="500"/>
                                        <p:tgtEl>
                                          <p:spTgt spid="7373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idx="4294967295"/>
          </p:nvPr>
        </p:nvSpPr>
        <p:spPr>
          <a:xfrm>
            <a:off x="744538" y="260350"/>
            <a:ext cx="7643813" cy="574675"/>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lang="en-US" altLang="zh-CN" noProof="0">
                <a:ln>
                  <a:noFill/>
                </a:ln>
                <a:effectLst>
                  <a:outerShdw blurRad="38100" dist="38100" dir="2700000" algn="tl">
                    <a:srgbClr val="C0C0C0"/>
                  </a:outerShdw>
                </a:effectLst>
                <a:uLnTx/>
                <a:uFillTx/>
                <a:sym typeface="+mn-ea"/>
              </a:rPr>
              <a:t>8.5 </a:t>
            </a:r>
            <a:r>
              <a:rPr lang="zh-CN" altLang="en-US" noProof="0">
                <a:ln>
                  <a:noFill/>
                </a:ln>
                <a:effectLst>
                  <a:outerShdw blurRad="38100" dist="38100" dir="2700000" algn="tl">
                    <a:srgbClr val="C0C0C0"/>
                  </a:outerShdw>
                </a:effectLst>
                <a:uLnTx/>
                <a:uFillTx/>
                <a:sym typeface="+mn-ea"/>
              </a:rPr>
              <a:t>归并排序</a:t>
            </a:r>
            <a:endParaRPr kumimoji="0" lang="zh-CN" altLang="en-US" sz="20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endParaRPr>
          </a:p>
        </p:txBody>
      </p:sp>
      <p:sp>
        <p:nvSpPr>
          <p:cNvPr id="79875" name="Rectangle 3"/>
          <p:cNvSpPr>
            <a:spLocks noGrp="1"/>
          </p:cNvSpPr>
          <p:nvPr>
            <p:ph type="body" idx="4294967295"/>
          </p:nvPr>
        </p:nvSpPr>
        <p:spPr/>
        <p:txBody>
          <a:bodyPr vert="horz" wrap="square" lIns="91440" tIns="45720" rIns="91440" bIns="45720" anchor="t" anchorCtr="0"/>
          <a:lstStyle/>
          <a:p>
            <a:r>
              <a:rPr lang="zh-CN" altLang="en-US" dirty="0"/>
              <a:t>例</a:t>
            </a:r>
            <a:r>
              <a:rPr lang="en-US" altLang="zh-CN" dirty="0"/>
              <a:t>. </a:t>
            </a:r>
            <a:r>
              <a:rPr lang="zh-CN" altLang="en-US" dirty="0">
                <a:latin typeface="Times New Roman" panose="02020603050405020304" pitchFamily="18" charset="0"/>
              </a:rPr>
              <a:t>初始关键字：</a:t>
            </a:r>
            <a:r>
              <a:rPr lang="en-US" altLang="zh-CN" dirty="0">
                <a:latin typeface="Times New Roman" panose="02020603050405020304" pitchFamily="18" charset="0"/>
              </a:rPr>
              <a:t>49   38   65   97   76   13   27</a:t>
            </a:r>
            <a:endParaRPr lang="en-US" altLang="zh-CN" dirty="0">
              <a:latin typeface="Times New Roman" panose="02020603050405020304" pitchFamily="18" charset="0"/>
            </a:endParaRPr>
          </a:p>
          <a:p>
            <a:endParaRPr lang="zh-CN" altLang="en-US" dirty="0"/>
          </a:p>
        </p:txBody>
      </p:sp>
      <p:sp>
        <p:nvSpPr>
          <p:cNvPr id="74756" name="Text Box 3"/>
          <p:cNvSpPr txBox="1"/>
          <p:nvPr/>
        </p:nvSpPr>
        <p:spPr>
          <a:xfrm>
            <a:off x="1016000" y="1943100"/>
            <a:ext cx="6064250" cy="398780"/>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初始关键字：    </a:t>
            </a:r>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rPr>
              <a:t>[49]   [38]   [65]   [97]   [76]   [13]   [27]</a:t>
            </a:r>
            <a:endPar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74757" name="Group 4"/>
          <p:cNvGrpSpPr/>
          <p:nvPr/>
        </p:nvGrpSpPr>
        <p:grpSpPr>
          <a:xfrm>
            <a:off x="3084513" y="2354263"/>
            <a:ext cx="3067050" cy="187325"/>
            <a:chOff x="0" y="0"/>
            <a:chExt cx="1932" cy="118"/>
          </a:xfrm>
        </p:grpSpPr>
        <p:grpSp>
          <p:nvGrpSpPr>
            <p:cNvPr id="79894" name="Group 5"/>
            <p:cNvGrpSpPr/>
            <p:nvPr/>
          </p:nvGrpSpPr>
          <p:grpSpPr>
            <a:xfrm>
              <a:off x="0" y="2"/>
              <a:ext cx="389" cy="114"/>
              <a:chOff x="0" y="0"/>
              <a:chExt cx="389" cy="114"/>
            </a:xfrm>
          </p:grpSpPr>
          <p:sp>
            <p:nvSpPr>
              <p:cNvPr id="79903" name="Line 6"/>
              <p:cNvSpPr/>
              <p:nvPr/>
            </p:nvSpPr>
            <p:spPr>
              <a:xfrm>
                <a:off x="1" y="0"/>
                <a:ext cx="1" cy="111"/>
              </a:xfrm>
              <a:prstGeom prst="line">
                <a:avLst/>
              </a:prstGeom>
              <a:ln w="9525" cap="flat" cmpd="sng">
                <a:solidFill>
                  <a:schemeClr val="tx1"/>
                </a:solidFill>
                <a:prstDash val="solid"/>
                <a:headEnd type="none" w="med" len="med"/>
                <a:tailEnd type="none" w="med" len="med"/>
              </a:ln>
            </p:spPr>
          </p:sp>
          <p:sp>
            <p:nvSpPr>
              <p:cNvPr id="79904" name="Line 7"/>
              <p:cNvSpPr/>
              <p:nvPr/>
            </p:nvSpPr>
            <p:spPr>
              <a:xfrm>
                <a:off x="0" y="114"/>
                <a:ext cx="389" cy="0"/>
              </a:xfrm>
              <a:prstGeom prst="line">
                <a:avLst/>
              </a:prstGeom>
              <a:ln w="9525" cap="flat" cmpd="sng">
                <a:solidFill>
                  <a:schemeClr val="tx1"/>
                </a:solidFill>
                <a:prstDash val="solid"/>
                <a:headEnd type="none" w="med" len="med"/>
                <a:tailEnd type="none" w="med" len="med"/>
              </a:ln>
            </p:spPr>
          </p:sp>
          <p:sp>
            <p:nvSpPr>
              <p:cNvPr id="79905" name="Line 8"/>
              <p:cNvSpPr/>
              <p:nvPr/>
            </p:nvSpPr>
            <p:spPr>
              <a:xfrm>
                <a:off x="387" y="2"/>
                <a:ext cx="1" cy="111"/>
              </a:xfrm>
              <a:prstGeom prst="line">
                <a:avLst/>
              </a:prstGeom>
              <a:ln w="9525" cap="flat" cmpd="sng">
                <a:solidFill>
                  <a:schemeClr val="tx1"/>
                </a:solidFill>
                <a:prstDash val="solid"/>
                <a:headEnd type="none" w="med" len="med"/>
                <a:tailEnd type="none" w="med" len="med"/>
              </a:ln>
            </p:spPr>
          </p:sp>
        </p:grpSp>
        <p:grpSp>
          <p:nvGrpSpPr>
            <p:cNvPr id="79895" name="Group 9"/>
            <p:cNvGrpSpPr/>
            <p:nvPr/>
          </p:nvGrpSpPr>
          <p:grpSpPr>
            <a:xfrm>
              <a:off x="752" y="4"/>
              <a:ext cx="390" cy="113"/>
              <a:chOff x="0" y="0"/>
              <a:chExt cx="390" cy="113"/>
            </a:xfrm>
          </p:grpSpPr>
          <p:sp>
            <p:nvSpPr>
              <p:cNvPr id="79900" name="Line 10"/>
              <p:cNvSpPr/>
              <p:nvPr/>
            </p:nvSpPr>
            <p:spPr>
              <a:xfrm>
                <a:off x="1" y="0"/>
                <a:ext cx="1" cy="111"/>
              </a:xfrm>
              <a:prstGeom prst="line">
                <a:avLst/>
              </a:prstGeom>
              <a:ln w="9525" cap="flat" cmpd="sng">
                <a:solidFill>
                  <a:schemeClr val="tx1"/>
                </a:solidFill>
                <a:prstDash val="solid"/>
                <a:headEnd type="none" w="med" len="med"/>
                <a:tailEnd type="none" w="med" len="med"/>
              </a:ln>
            </p:spPr>
          </p:sp>
          <p:sp>
            <p:nvSpPr>
              <p:cNvPr id="79901" name="Line 11"/>
              <p:cNvSpPr/>
              <p:nvPr/>
            </p:nvSpPr>
            <p:spPr>
              <a:xfrm>
                <a:off x="0" y="112"/>
                <a:ext cx="389" cy="0"/>
              </a:xfrm>
              <a:prstGeom prst="line">
                <a:avLst/>
              </a:prstGeom>
              <a:ln w="9525" cap="flat" cmpd="sng">
                <a:solidFill>
                  <a:schemeClr val="tx1"/>
                </a:solidFill>
                <a:prstDash val="solid"/>
                <a:headEnd type="none" w="med" len="med"/>
                <a:tailEnd type="none" w="med" len="med"/>
              </a:ln>
            </p:spPr>
          </p:sp>
          <p:sp>
            <p:nvSpPr>
              <p:cNvPr id="79902" name="Line 12"/>
              <p:cNvSpPr/>
              <p:nvPr/>
            </p:nvSpPr>
            <p:spPr>
              <a:xfrm>
                <a:off x="389" y="2"/>
                <a:ext cx="1" cy="111"/>
              </a:xfrm>
              <a:prstGeom prst="line">
                <a:avLst/>
              </a:prstGeom>
              <a:ln w="9525" cap="flat" cmpd="sng">
                <a:solidFill>
                  <a:schemeClr val="tx1"/>
                </a:solidFill>
                <a:prstDash val="solid"/>
                <a:headEnd type="none" w="med" len="med"/>
                <a:tailEnd type="none" w="med" len="med"/>
              </a:ln>
            </p:spPr>
          </p:sp>
        </p:grpSp>
        <p:grpSp>
          <p:nvGrpSpPr>
            <p:cNvPr id="79896" name="Group 13"/>
            <p:cNvGrpSpPr/>
            <p:nvPr/>
          </p:nvGrpSpPr>
          <p:grpSpPr>
            <a:xfrm>
              <a:off x="1540" y="0"/>
              <a:ext cx="392" cy="118"/>
              <a:chOff x="0" y="0"/>
              <a:chExt cx="392" cy="118"/>
            </a:xfrm>
          </p:grpSpPr>
          <p:sp>
            <p:nvSpPr>
              <p:cNvPr id="79897" name="Line 14"/>
              <p:cNvSpPr/>
              <p:nvPr/>
            </p:nvSpPr>
            <p:spPr>
              <a:xfrm>
                <a:off x="1" y="0"/>
                <a:ext cx="1" cy="111"/>
              </a:xfrm>
              <a:prstGeom prst="line">
                <a:avLst/>
              </a:prstGeom>
              <a:ln w="9525" cap="flat" cmpd="sng">
                <a:solidFill>
                  <a:schemeClr val="tx1"/>
                </a:solidFill>
                <a:prstDash val="solid"/>
                <a:headEnd type="none" w="med" len="med"/>
                <a:tailEnd type="none" w="med" len="med"/>
              </a:ln>
            </p:spPr>
          </p:sp>
          <p:sp>
            <p:nvSpPr>
              <p:cNvPr id="79898" name="Line 15"/>
              <p:cNvSpPr/>
              <p:nvPr/>
            </p:nvSpPr>
            <p:spPr>
              <a:xfrm>
                <a:off x="0" y="116"/>
                <a:ext cx="389" cy="0"/>
              </a:xfrm>
              <a:prstGeom prst="line">
                <a:avLst/>
              </a:prstGeom>
              <a:ln w="9525" cap="flat" cmpd="sng">
                <a:solidFill>
                  <a:schemeClr val="tx1"/>
                </a:solidFill>
                <a:prstDash val="solid"/>
                <a:headEnd type="none" w="med" len="med"/>
                <a:tailEnd type="none" w="med" len="med"/>
              </a:ln>
            </p:spPr>
          </p:sp>
          <p:sp>
            <p:nvSpPr>
              <p:cNvPr id="79899" name="Line 16"/>
              <p:cNvSpPr/>
              <p:nvPr/>
            </p:nvSpPr>
            <p:spPr>
              <a:xfrm>
                <a:off x="392" y="7"/>
                <a:ext cx="0" cy="111"/>
              </a:xfrm>
              <a:prstGeom prst="line">
                <a:avLst/>
              </a:prstGeom>
              <a:ln w="9525" cap="flat" cmpd="sng">
                <a:solidFill>
                  <a:schemeClr val="tx1"/>
                </a:solidFill>
                <a:prstDash val="solid"/>
                <a:headEnd type="none" w="med" len="med"/>
                <a:tailEnd type="none" w="med" len="med"/>
              </a:ln>
            </p:spPr>
          </p:sp>
        </p:grpSp>
      </p:grpSp>
      <p:sp>
        <p:nvSpPr>
          <p:cNvPr id="74770" name="Text Box 17"/>
          <p:cNvSpPr txBox="1"/>
          <p:nvPr/>
        </p:nvSpPr>
        <p:spPr>
          <a:xfrm>
            <a:off x="958850" y="2735263"/>
            <a:ext cx="6130925" cy="400050"/>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一趟归并后：    </a:t>
            </a:r>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rPr>
              <a:t>[38      49]   [65     97]   [13      76]   [27]</a:t>
            </a:r>
            <a:endPar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74771" name="Group 18"/>
          <p:cNvGrpSpPr/>
          <p:nvPr/>
        </p:nvGrpSpPr>
        <p:grpSpPr>
          <a:xfrm>
            <a:off x="3386138" y="3122613"/>
            <a:ext cx="3362325" cy="169862"/>
            <a:chOff x="0" y="0"/>
            <a:chExt cx="2118" cy="107"/>
          </a:xfrm>
        </p:grpSpPr>
        <p:grpSp>
          <p:nvGrpSpPr>
            <p:cNvPr id="79886" name="Group 19"/>
            <p:cNvGrpSpPr/>
            <p:nvPr/>
          </p:nvGrpSpPr>
          <p:grpSpPr>
            <a:xfrm>
              <a:off x="0" y="0"/>
              <a:ext cx="778" cy="100"/>
              <a:chOff x="0" y="0"/>
              <a:chExt cx="778" cy="100"/>
            </a:xfrm>
          </p:grpSpPr>
          <p:sp>
            <p:nvSpPr>
              <p:cNvPr id="79891" name="Line 20"/>
              <p:cNvSpPr/>
              <p:nvPr/>
            </p:nvSpPr>
            <p:spPr>
              <a:xfrm>
                <a:off x="0" y="0"/>
                <a:ext cx="0" cy="100"/>
              </a:xfrm>
              <a:prstGeom prst="line">
                <a:avLst/>
              </a:prstGeom>
              <a:ln w="9525" cap="flat" cmpd="sng">
                <a:solidFill>
                  <a:schemeClr val="tx1"/>
                </a:solidFill>
                <a:prstDash val="solid"/>
                <a:headEnd type="none" w="med" len="med"/>
                <a:tailEnd type="none" w="med" len="med"/>
              </a:ln>
            </p:spPr>
          </p:sp>
          <p:sp>
            <p:nvSpPr>
              <p:cNvPr id="79892" name="Line 21"/>
              <p:cNvSpPr/>
              <p:nvPr/>
            </p:nvSpPr>
            <p:spPr>
              <a:xfrm>
                <a:off x="0" y="100"/>
                <a:ext cx="778" cy="0"/>
              </a:xfrm>
              <a:prstGeom prst="line">
                <a:avLst/>
              </a:prstGeom>
              <a:ln w="9525" cap="flat" cmpd="sng">
                <a:solidFill>
                  <a:schemeClr val="tx1"/>
                </a:solidFill>
                <a:prstDash val="solid"/>
                <a:headEnd type="none" w="med" len="med"/>
                <a:tailEnd type="none" w="med" len="med"/>
              </a:ln>
            </p:spPr>
          </p:sp>
          <p:sp>
            <p:nvSpPr>
              <p:cNvPr id="79893" name="Line 22"/>
              <p:cNvSpPr/>
              <p:nvPr/>
            </p:nvSpPr>
            <p:spPr>
              <a:xfrm flipV="1">
                <a:off x="778" y="0"/>
                <a:ext cx="0" cy="100"/>
              </a:xfrm>
              <a:prstGeom prst="line">
                <a:avLst/>
              </a:prstGeom>
              <a:ln w="9525" cap="flat" cmpd="sng">
                <a:solidFill>
                  <a:schemeClr val="tx1"/>
                </a:solidFill>
                <a:prstDash val="solid"/>
                <a:headEnd type="none" w="med" len="med"/>
                <a:tailEnd type="none" w="med" len="med"/>
              </a:ln>
            </p:spPr>
          </p:sp>
        </p:grpSp>
        <p:grpSp>
          <p:nvGrpSpPr>
            <p:cNvPr id="79887" name="Group 23"/>
            <p:cNvGrpSpPr/>
            <p:nvPr/>
          </p:nvGrpSpPr>
          <p:grpSpPr>
            <a:xfrm>
              <a:off x="1518" y="7"/>
              <a:ext cx="600" cy="100"/>
              <a:chOff x="0" y="0"/>
              <a:chExt cx="600" cy="100"/>
            </a:xfrm>
          </p:grpSpPr>
          <p:sp>
            <p:nvSpPr>
              <p:cNvPr id="79888" name="Line 24"/>
              <p:cNvSpPr/>
              <p:nvPr/>
            </p:nvSpPr>
            <p:spPr>
              <a:xfrm>
                <a:off x="0" y="0"/>
                <a:ext cx="0" cy="100"/>
              </a:xfrm>
              <a:prstGeom prst="line">
                <a:avLst/>
              </a:prstGeom>
              <a:ln w="9525" cap="flat" cmpd="sng">
                <a:solidFill>
                  <a:schemeClr val="tx1"/>
                </a:solidFill>
                <a:prstDash val="solid"/>
                <a:headEnd type="none" w="med" len="med"/>
                <a:tailEnd type="none" w="med" len="med"/>
              </a:ln>
            </p:spPr>
          </p:sp>
          <p:sp>
            <p:nvSpPr>
              <p:cNvPr id="79889" name="Line 25"/>
              <p:cNvSpPr/>
              <p:nvPr/>
            </p:nvSpPr>
            <p:spPr>
              <a:xfrm>
                <a:off x="0" y="93"/>
                <a:ext cx="600" cy="7"/>
              </a:xfrm>
              <a:prstGeom prst="line">
                <a:avLst/>
              </a:prstGeom>
              <a:ln w="9525" cap="flat" cmpd="sng">
                <a:solidFill>
                  <a:schemeClr val="tx1"/>
                </a:solidFill>
                <a:prstDash val="solid"/>
                <a:headEnd type="none" w="med" len="med"/>
                <a:tailEnd type="none" w="med" len="med"/>
              </a:ln>
            </p:spPr>
          </p:sp>
          <p:sp>
            <p:nvSpPr>
              <p:cNvPr id="79890" name="Line 26"/>
              <p:cNvSpPr/>
              <p:nvPr/>
            </p:nvSpPr>
            <p:spPr>
              <a:xfrm flipV="1">
                <a:off x="600" y="0"/>
                <a:ext cx="0" cy="100"/>
              </a:xfrm>
              <a:prstGeom prst="line">
                <a:avLst/>
              </a:prstGeom>
              <a:ln w="9525" cap="flat" cmpd="sng">
                <a:solidFill>
                  <a:schemeClr val="tx1"/>
                </a:solidFill>
                <a:prstDash val="solid"/>
                <a:headEnd type="none" w="med" len="med"/>
                <a:tailEnd type="none" w="med" len="med"/>
              </a:ln>
            </p:spPr>
          </p:sp>
        </p:grpSp>
      </p:grpSp>
      <p:sp>
        <p:nvSpPr>
          <p:cNvPr id="74780" name="Text Box 27"/>
          <p:cNvSpPr txBox="1"/>
          <p:nvPr/>
        </p:nvSpPr>
        <p:spPr>
          <a:xfrm>
            <a:off x="900113" y="3533775"/>
            <a:ext cx="6176962" cy="400050"/>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二趟归并后：    </a:t>
            </a:r>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rPr>
              <a:t>[38       49    65       97]   [13      27     76]</a:t>
            </a:r>
            <a:endPar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74781" name="Group 28"/>
          <p:cNvGrpSpPr/>
          <p:nvPr/>
        </p:nvGrpSpPr>
        <p:grpSpPr>
          <a:xfrm>
            <a:off x="3962400" y="3921125"/>
            <a:ext cx="2189163" cy="176213"/>
            <a:chOff x="0" y="0"/>
            <a:chExt cx="1379" cy="111"/>
          </a:xfrm>
        </p:grpSpPr>
        <p:sp>
          <p:nvSpPr>
            <p:cNvPr id="79883" name="Line 29"/>
            <p:cNvSpPr/>
            <p:nvPr/>
          </p:nvSpPr>
          <p:spPr>
            <a:xfrm>
              <a:off x="0" y="11"/>
              <a:ext cx="0" cy="100"/>
            </a:xfrm>
            <a:prstGeom prst="line">
              <a:avLst/>
            </a:prstGeom>
            <a:ln w="9525" cap="flat" cmpd="sng">
              <a:solidFill>
                <a:schemeClr val="tx1"/>
              </a:solidFill>
              <a:prstDash val="solid"/>
              <a:headEnd type="none" w="med" len="med"/>
              <a:tailEnd type="none" w="med" len="med"/>
            </a:ln>
          </p:spPr>
        </p:sp>
        <p:sp>
          <p:nvSpPr>
            <p:cNvPr id="79884" name="Line 30"/>
            <p:cNvSpPr/>
            <p:nvPr/>
          </p:nvSpPr>
          <p:spPr>
            <a:xfrm>
              <a:off x="0" y="111"/>
              <a:ext cx="1379" cy="0"/>
            </a:xfrm>
            <a:prstGeom prst="line">
              <a:avLst/>
            </a:prstGeom>
            <a:ln w="9525" cap="flat" cmpd="sng">
              <a:solidFill>
                <a:schemeClr val="tx1"/>
              </a:solidFill>
              <a:prstDash val="solid"/>
              <a:headEnd type="none" w="med" len="med"/>
              <a:tailEnd type="none" w="med" len="med"/>
            </a:ln>
          </p:spPr>
        </p:sp>
        <p:sp>
          <p:nvSpPr>
            <p:cNvPr id="79885" name="Line 31"/>
            <p:cNvSpPr/>
            <p:nvPr/>
          </p:nvSpPr>
          <p:spPr>
            <a:xfrm flipV="1">
              <a:off x="1379" y="0"/>
              <a:ext cx="0" cy="100"/>
            </a:xfrm>
            <a:prstGeom prst="line">
              <a:avLst/>
            </a:prstGeom>
            <a:ln w="9525" cap="flat" cmpd="sng">
              <a:solidFill>
                <a:schemeClr val="tx1"/>
              </a:solidFill>
              <a:prstDash val="solid"/>
              <a:headEnd type="none" w="med" len="med"/>
              <a:tailEnd type="none" w="med" len="med"/>
            </a:ln>
          </p:spPr>
        </p:sp>
      </p:grpSp>
      <p:sp>
        <p:nvSpPr>
          <p:cNvPr id="74785" name="Text Box 32"/>
          <p:cNvSpPr txBox="1"/>
          <p:nvPr/>
        </p:nvSpPr>
        <p:spPr>
          <a:xfrm>
            <a:off x="911225" y="4397375"/>
            <a:ext cx="6134100" cy="400050"/>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三趟归并后：    </a:t>
            </a:r>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rPr>
              <a:t>[13       27    38       49     65      76     97]</a:t>
            </a:r>
            <a:endPar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74756">
                                            <p:txEl>
                                              <p:pRg st="0" end="0"/>
                                            </p:txEl>
                                          </p:spTgt>
                                        </p:tgtEl>
                                        <p:attrNameLst>
                                          <p:attrName>style.visibility</p:attrName>
                                        </p:attrNameLst>
                                      </p:cBhvr>
                                      <p:to>
                                        <p:strVal val="visible"/>
                                      </p:to>
                                    </p:set>
                                    <p:animEffect transition="in" filter="box(out)">
                                      <p:cBhvr>
                                        <p:cTn id="7" dur="500"/>
                                        <p:tgtEl>
                                          <p:spTgt spid="7475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nodeType="clickEffect">
                                  <p:stCondLst>
                                    <p:cond delay="0"/>
                                  </p:stCondLst>
                                  <p:childTnLst>
                                    <p:set>
                                      <p:cBhvr>
                                        <p:cTn id="11" dur="1" fill="hold">
                                          <p:stCondLst>
                                            <p:cond delay="0"/>
                                          </p:stCondLst>
                                        </p:cTn>
                                        <p:tgtEl>
                                          <p:spTgt spid="74757"/>
                                        </p:tgtEl>
                                        <p:attrNameLst>
                                          <p:attrName>style.visibility</p:attrName>
                                        </p:attrNameLst>
                                      </p:cBhvr>
                                      <p:to>
                                        <p:strVal val="visible"/>
                                      </p:to>
                                    </p:set>
                                    <p:animEffect transition="in" filter="box(out)">
                                      <p:cBhvr>
                                        <p:cTn id="12" dur="500"/>
                                        <p:tgtEl>
                                          <p:spTgt spid="74757"/>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74770">
                                            <p:txEl>
                                              <p:pRg st="0" end="0"/>
                                            </p:txEl>
                                          </p:spTgt>
                                        </p:tgtEl>
                                        <p:attrNameLst>
                                          <p:attrName>style.visibility</p:attrName>
                                        </p:attrNameLst>
                                      </p:cBhvr>
                                      <p:to>
                                        <p:strVal val="visible"/>
                                      </p:to>
                                    </p:set>
                                    <p:animEffect transition="in" filter="box(out)">
                                      <p:cBhvr>
                                        <p:cTn id="17" dur="500"/>
                                        <p:tgtEl>
                                          <p:spTgt spid="74770">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32" fill="hold" nodeType="clickEffect">
                                  <p:stCondLst>
                                    <p:cond delay="0"/>
                                  </p:stCondLst>
                                  <p:childTnLst>
                                    <p:set>
                                      <p:cBhvr>
                                        <p:cTn id="21" dur="1" fill="hold">
                                          <p:stCondLst>
                                            <p:cond delay="0"/>
                                          </p:stCondLst>
                                        </p:cTn>
                                        <p:tgtEl>
                                          <p:spTgt spid="74771"/>
                                        </p:tgtEl>
                                        <p:attrNameLst>
                                          <p:attrName>style.visibility</p:attrName>
                                        </p:attrNameLst>
                                      </p:cBhvr>
                                      <p:to>
                                        <p:strVal val="visible"/>
                                      </p:to>
                                    </p:set>
                                    <p:animEffect transition="in" filter="box(out)">
                                      <p:cBhvr>
                                        <p:cTn id="22" dur="500"/>
                                        <p:tgtEl>
                                          <p:spTgt spid="74771"/>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74780">
                                            <p:txEl>
                                              <p:pRg st="0" end="0"/>
                                            </p:txEl>
                                          </p:spTgt>
                                        </p:tgtEl>
                                        <p:attrNameLst>
                                          <p:attrName>style.visibility</p:attrName>
                                        </p:attrNameLst>
                                      </p:cBhvr>
                                      <p:to>
                                        <p:strVal val="visible"/>
                                      </p:to>
                                    </p:set>
                                    <p:animEffect transition="in" filter="box(out)">
                                      <p:cBhvr>
                                        <p:cTn id="27" dur="500"/>
                                        <p:tgtEl>
                                          <p:spTgt spid="74780">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32" fill="hold" nodeType="clickEffect">
                                  <p:stCondLst>
                                    <p:cond delay="0"/>
                                  </p:stCondLst>
                                  <p:childTnLst>
                                    <p:set>
                                      <p:cBhvr>
                                        <p:cTn id="31" dur="1" fill="hold">
                                          <p:stCondLst>
                                            <p:cond delay="0"/>
                                          </p:stCondLst>
                                        </p:cTn>
                                        <p:tgtEl>
                                          <p:spTgt spid="74781"/>
                                        </p:tgtEl>
                                        <p:attrNameLst>
                                          <p:attrName>style.visibility</p:attrName>
                                        </p:attrNameLst>
                                      </p:cBhvr>
                                      <p:to>
                                        <p:strVal val="visible"/>
                                      </p:to>
                                    </p:set>
                                    <p:animEffect transition="in" filter="box(out)">
                                      <p:cBhvr>
                                        <p:cTn id="32" dur="500"/>
                                        <p:tgtEl>
                                          <p:spTgt spid="74781"/>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32" fill="hold" grpId="0" nodeType="clickEffect">
                                  <p:stCondLst>
                                    <p:cond delay="0"/>
                                  </p:stCondLst>
                                  <p:childTnLst>
                                    <p:set>
                                      <p:cBhvr>
                                        <p:cTn id="36" dur="1" fill="hold">
                                          <p:stCondLst>
                                            <p:cond delay="0"/>
                                          </p:stCondLst>
                                        </p:cTn>
                                        <p:tgtEl>
                                          <p:spTgt spid="74785">
                                            <p:txEl>
                                              <p:pRg st="0" end="0"/>
                                            </p:txEl>
                                          </p:spTgt>
                                        </p:tgtEl>
                                        <p:attrNameLst>
                                          <p:attrName>style.visibility</p:attrName>
                                        </p:attrNameLst>
                                      </p:cBhvr>
                                      <p:to>
                                        <p:strVal val="visible"/>
                                      </p:to>
                                    </p:set>
                                    <p:animEffect transition="in" filter="box(out)">
                                      <p:cBhvr>
                                        <p:cTn id="37" dur="500"/>
                                        <p:tgtEl>
                                          <p:spTgt spid="7478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56" grpId="0" build="p"/>
      <p:bldP spid="74770" grpId="0" build="p"/>
      <p:bldP spid="74780" grpId="0" build="p"/>
      <p:bldP spid="74785" grpId="0" build="p"/>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idx="4294967295"/>
          </p:nvPr>
        </p:nvSpPr>
        <p:spPr>
          <a:xfrm>
            <a:off x="744538" y="260350"/>
            <a:ext cx="7643813" cy="574675"/>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lang="en-US" altLang="zh-CN" noProof="0">
                <a:ln>
                  <a:noFill/>
                </a:ln>
                <a:effectLst>
                  <a:outerShdw blurRad="38100" dist="38100" dir="2700000" algn="tl">
                    <a:srgbClr val="C0C0C0"/>
                  </a:outerShdw>
                </a:effectLst>
                <a:uLnTx/>
                <a:uFillTx/>
                <a:sym typeface="+mn-ea"/>
              </a:rPr>
              <a:t>8.5 </a:t>
            </a:r>
            <a:r>
              <a:rPr lang="zh-CN" altLang="en-US" noProof="0">
                <a:ln>
                  <a:noFill/>
                </a:ln>
                <a:effectLst>
                  <a:outerShdw blurRad="38100" dist="38100" dir="2700000" algn="tl">
                    <a:srgbClr val="C0C0C0"/>
                  </a:outerShdw>
                </a:effectLst>
                <a:uLnTx/>
                <a:uFillTx/>
                <a:sym typeface="+mn-ea"/>
              </a:rPr>
              <a:t>归并排序</a:t>
            </a:r>
            <a:endParaRPr kumimoji="0" lang="zh-CN" altLang="en-US" sz="20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endParaRPr>
          </a:p>
        </p:txBody>
      </p:sp>
      <p:sp>
        <p:nvSpPr>
          <p:cNvPr id="75779" name="Rectangle 3"/>
          <p:cNvSpPr>
            <a:spLocks noGrp="1"/>
          </p:cNvSpPr>
          <p:nvPr>
            <p:ph type="body" idx="4294967295"/>
          </p:nvPr>
        </p:nvSpPr>
        <p:spPr/>
        <p:txBody>
          <a:bodyPr vert="horz" wrap="square" lIns="91440" tIns="45720" rIns="91440" bIns="45720" anchor="t" anchorCtr="0"/>
          <a:lstStyle/>
          <a:p>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归并排序算法</a:t>
            </a:r>
            <a:endParaRPr lang="zh-CN" altLang="en-US" dirty="0">
              <a:latin typeface="Times New Roman" panose="02020603050405020304" pitchFamily="18" charset="0"/>
              <a:ea typeface="微软雅黑" panose="020B0503020204020204" pitchFamily="34" charset="-122"/>
              <a:cs typeface="Times New Roman" panose="02020603050405020304" pitchFamily="18" charset="0"/>
            </a:endParaRPr>
          </a:p>
          <a:p>
            <a:pPr marL="400050" lvl="1" indent="0">
              <a:spcBef>
                <a:spcPct val="0"/>
              </a:spcBef>
              <a:buNone/>
            </a:pP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void Merge(RcdType S[], RcdType T[], int i, int m, int n){</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pPr marL="400050" lvl="1" indent="0">
              <a:spcBef>
                <a:spcPct val="0"/>
              </a:spcBef>
              <a:buNone/>
            </a:pP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将有序的</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S[i..m]</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和</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S[m+1..n]</a:t>
            </a:r>
            <a:r>
              <a:rPr lang="zh-CN" altLang="en-US"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合并</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为有序的</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T[i..n]</a:t>
            </a:r>
            <a:endParaRPr lang="en-US" altLang="zh-CN" dirty="0">
              <a:latin typeface="Times New Roman" panose="02020603050405020304" pitchFamily="18" charset="0"/>
              <a:ea typeface="微软雅黑" panose="020B0503020204020204" pitchFamily="34" charset="-122"/>
              <a:cs typeface="Times New Roman" panose="02020603050405020304" pitchFamily="18" charset="0"/>
            </a:endParaRPr>
          </a:p>
          <a:p>
            <a:pPr marL="400050" lvl="1" indent="0">
              <a:spcBef>
                <a:spcPct val="0"/>
              </a:spcBef>
              <a:buNone/>
            </a:pP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	for (</a:t>
            </a:r>
            <a:r>
              <a:rPr lang="en-US" altLang="zh-CN"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j=m+1</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k=i</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 i&lt;=m &amp;&amp; j&lt;=n; k++){</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pPr marL="400050" lvl="1" indent="0">
              <a:spcBef>
                <a:spcPct val="0"/>
              </a:spcBef>
              <a:buNone/>
            </a:pP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将</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S</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中记录由小到大地并入</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T</a:t>
            </a:r>
            <a:endParaRPr lang="en-US" altLang="zh-CN" dirty="0">
              <a:latin typeface="Times New Roman" panose="02020603050405020304" pitchFamily="18" charset="0"/>
              <a:ea typeface="微软雅黑" panose="020B0503020204020204" pitchFamily="34" charset="-122"/>
              <a:cs typeface="Times New Roman" panose="02020603050405020304" pitchFamily="18" charset="0"/>
            </a:endParaRPr>
          </a:p>
          <a:p>
            <a:pPr marL="400050" lvl="1" indent="0">
              <a:spcBef>
                <a:spcPct val="0"/>
              </a:spcBef>
              <a:buNone/>
            </a:pP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		if(S[i].key&lt;=S[j].key)  T[k]=S[i++];</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pPr marL="400050" lvl="1" indent="0">
              <a:spcBef>
                <a:spcPct val="0"/>
              </a:spcBef>
              <a:buNone/>
            </a:pP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		else  T[k]=S[j++];</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pPr marL="400050" lvl="1" indent="0">
              <a:spcBef>
                <a:spcPct val="0"/>
              </a:spcBef>
              <a:buNone/>
            </a:pP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	}</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pPr marL="400050" lvl="1" indent="0">
              <a:spcBef>
                <a:spcPct val="0"/>
              </a:spcBef>
              <a:buNone/>
            </a:pP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	while(i&lt;=m) T[k++]=S[i++]; </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将剩余的</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S[i..m]</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复制到</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T</a:t>
            </a:r>
            <a:endParaRPr lang="en-US" altLang="zh-CN" dirty="0">
              <a:latin typeface="Times New Roman" panose="02020603050405020304" pitchFamily="18" charset="0"/>
              <a:ea typeface="微软雅黑" panose="020B0503020204020204" pitchFamily="34" charset="-122"/>
              <a:cs typeface="Times New Roman" panose="02020603050405020304" pitchFamily="18" charset="0"/>
            </a:endParaRPr>
          </a:p>
          <a:p>
            <a:pPr marL="400050" lvl="1" indent="0">
              <a:spcBef>
                <a:spcPct val="0"/>
              </a:spcBef>
              <a:buNone/>
            </a:pP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	while(j&lt;=n)  T[k++]=S[j++]; </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将剩余的</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S[j..n]</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复制到</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T</a:t>
            </a:r>
            <a:endParaRPr lang="en-US" altLang="zh-CN" dirty="0">
              <a:latin typeface="Times New Roman" panose="02020603050405020304" pitchFamily="18" charset="0"/>
              <a:ea typeface="微软雅黑" panose="020B0503020204020204" pitchFamily="34" charset="-122"/>
              <a:cs typeface="Times New Roman" panose="02020603050405020304" pitchFamily="18" charset="0"/>
            </a:endParaRPr>
          </a:p>
          <a:p>
            <a:pPr marL="400050" lvl="1" indent="0">
              <a:spcBef>
                <a:spcPct val="0"/>
              </a:spcBef>
              <a:buNone/>
            </a:pP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 </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endParaRPr lang="zh-CN" altLang="en-US" dirty="0">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75780" name="Picture 5"/>
          <p:cNvPicPr>
            <a:picLocks noChangeAspect="1"/>
          </p:cNvPicPr>
          <p:nvPr/>
        </p:nvPicPr>
        <p:blipFill>
          <a:blip r:embed="rId1"/>
          <a:srcRect l="12500" t="30000" r="55469" b="45500"/>
          <a:stretch>
            <a:fillRect/>
          </a:stretch>
        </p:blipFill>
        <p:spPr>
          <a:xfrm>
            <a:off x="2068513" y="4887913"/>
            <a:ext cx="3727450" cy="1781175"/>
          </a:xfrm>
          <a:prstGeom prst="rect">
            <a:avLst/>
          </a:prstGeom>
          <a:noFill/>
          <a:ln w="38100" cap="flat" cmpd="sng">
            <a:solidFill>
              <a:srgbClr val="0000FF"/>
            </a:solidFill>
            <a:prstDash val="solid"/>
            <a:miter/>
            <a:headEnd type="none" w="med" len="med"/>
            <a:tailEnd type="none" w="med" len="med"/>
          </a:ln>
        </p:spPr>
      </p:pic>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5779">
                                            <p:txEl>
                                              <p:pRg st="1" end="1"/>
                                            </p:txEl>
                                          </p:spTgt>
                                        </p:tgtEl>
                                        <p:attrNameLst>
                                          <p:attrName>style.visibility</p:attrName>
                                        </p:attrNameLst>
                                      </p:cBhvr>
                                      <p:to>
                                        <p:strVal val="visible"/>
                                      </p:to>
                                    </p:set>
                                    <p:animEffect transition="in" filter="fade">
                                      <p:cBhvr>
                                        <p:cTn id="7" dur="500"/>
                                        <p:tgtEl>
                                          <p:spTgt spid="75779">
                                            <p:txEl>
                                              <p:pRg st="1" end="1"/>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75779">
                                            <p:txEl>
                                              <p:pRg st="2" end="2"/>
                                            </p:txEl>
                                          </p:spTgt>
                                        </p:tgtEl>
                                        <p:attrNameLst>
                                          <p:attrName>style.visibility</p:attrName>
                                        </p:attrNameLst>
                                      </p:cBhvr>
                                      <p:to>
                                        <p:strVal val="visible"/>
                                      </p:to>
                                    </p:set>
                                    <p:animEffect transition="in" filter="fade">
                                      <p:cBhvr>
                                        <p:cTn id="11" dur="500"/>
                                        <p:tgtEl>
                                          <p:spTgt spid="75779">
                                            <p:txEl>
                                              <p:pRg st="2" end="2"/>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75779">
                                            <p:txEl>
                                              <p:pRg st="3" end="3"/>
                                            </p:txEl>
                                          </p:spTgt>
                                        </p:tgtEl>
                                        <p:attrNameLst>
                                          <p:attrName>style.visibility</p:attrName>
                                        </p:attrNameLst>
                                      </p:cBhvr>
                                      <p:to>
                                        <p:strVal val="visible"/>
                                      </p:to>
                                    </p:set>
                                    <p:animEffect transition="in" filter="fade">
                                      <p:cBhvr>
                                        <p:cTn id="15" dur="500"/>
                                        <p:tgtEl>
                                          <p:spTgt spid="75779">
                                            <p:txEl>
                                              <p:pRg st="3" end="3"/>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75779">
                                            <p:txEl>
                                              <p:pRg st="4" end="4"/>
                                            </p:txEl>
                                          </p:spTgt>
                                        </p:tgtEl>
                                        <p:attrNameLst>
                                          <p:attrName>style.visibility</p:attrName>
                                        </p:attrNameLst>
                                      </p:cBhvr>
                                      <p:to>
                                        <p:strVal val="visible"/>
                                      </p:to>
                                    </p:set>
                                    <p:animEffect transition="in" filter="fade">
                                      <p:cBhvr>
                                        <p:cTn id="19" dur="500"/>
                                        <p:tgtEl>
                                          <p:spTgt spid="75779">
                                            <p:txEl>
                                              <p:pRg st="4" end="4"/>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75779">
                                            <p:txEl>
                                              <p:pRg st="5" end="5"/>
                                            </p:txEl>
                                          </p:spTgt>
                                        </p:tgtEl>
                                        <p:attrNameLst>
                                          <p:attrName>style.visibility</p:attrName>
                                        </p:attrNameLst>
                                      </p:cBhvr>
                                      <p:to>
                                        <p:strVal val="visible"/>
                                      </p:to>
                                    </p:set>
                                    <p:animEffect transition="in" filter="fade">
                                      <p:cBhvr>
                                        <p:cTn id="23" dur="500"/>
                                        <p:tgtEl>
                                          <p:spTgt spid="75779">
                                            <p:txEl>
                                              <p:pRg st="5" end="5"/>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75779">
                                            <p:txEl>
                                              <p:pRg st="6" end="6"/>
                                            </p:txEl>
                                          </p:spTgt>
                                        </p:tgtEl>
                                        <p:attrNameLst>
                                          <p:attrName>style.visibility</p:attrName>
                                        </p:attrNameLst>
                                      </p:cBhvr>
                                      <p:to>
                                        <p:strVal val="visible"/>
                                      </p:to>
                                    </p:set>
                                    <p:animEffect transition="in" filter="fade">
                                      <p:cBhvr>
                                        <p:cTn id="27" dur="500"/>
                                        <p:tgtEl>
                                          <p:spTgt spid="75779">
                                            <p:txEl>
                                              <p:pRg st="6" end="6"/>
                                            </p:txEl>
                                          </p:spTgt>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75779">
                                            <p:txEl>
                                              <p:pRg st="7" end="7"/>
                                            </p:txEl>
                                          </p:spTgt>
                                        </p:tgtEl>
                                        <p:attrNameLst>
                                          <p:attrName>style.visibility</p:attrName>
                                        </p:attrNameLst>
                                      </p:cBhvr>
                                      <p:to>
                                        <p:strVal val="visible"/>
                                      </p:to>
                                    </p:set>
                                    <p:animEffect transition="in" filter="fade">
                                      <p:cBhvr>
                                        <p:cTn id="31" dur="500"/>
                                        <p:tgtEl>
                                          <p:spTgt spid="75779">
                                            <p:txEl>
                                              <p:pRg st="7" end="7"/>
                                            </p:txEl>
                                          </p:spTgt>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75779">
                                            <p:txEl>
                                              <p:pRg st="8" end="8"/>
                                            </p:txEl>
                                          </p:spTgt>
                                        </p:tgtEl>
                                        <p:attrNameLst>
                                          <p:attrName>style.visibility</p:attrName>
                                        </p:attrNameLst>
                                      </p:cBhvr>
                                      <p:to>
                                        <p:strVal val="visible"/>
                                      </p:to>
                                    </p:set>
                                    <p:animEffect transition="in" filter="fade">
                                      <p:cBhvr>
                                        <p:cTn id="35" dur="500"/>
                                        <p:tgtEl>
                                          <p:spTgt spid="75779">
                                            <p:txEl>
                                              <p:pRg st="8" end="8"/>
                                            </p:txEl>
                                          </p:spTgt>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75779">
                                            <p:txEl>
                                              <p:pRg st="9" end="9"/>
                                            </p:txEl>
                                          </p:spTgt>
                                        </p:tgtEl>
                                        <p:attrNameLst>
                                          <p:attrName>style.visibility</p:attrName>
                                        </p:attrNameLst>
                                      </p:cBhvr>
                                      <p:to>
                                        <p:strVal val="visible"/>
                                      </p:to>
                                    </p:set>
                                    <p:animEffect transition="in" filter="fade">
                                      <p:cBhvr>
                                        <p:cTn id="39" dur="500"/>
                                        <p:tgtEl>
                                          <p:spTgt spid="75779">
                                            <p:txEl>
                                              <p:pRg st="9" end="9"/>
                                            </p:txEl>
                                          </p:spTgt>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75779">
                                            <p:txEl>
                                              <p:pRg st="10" end="10"/>
                                            </p:txEl>
                                          </p:spTgt>
                                        </p:tgtEl>
                                        <p:attrNameLst>
                                          <p:attrName>style.visibility</p:attrName>
                                        </p:attrNameLst>
                                      </p:cBhvr>
                                      <p:to>
                                        <p:strVal val="visible"/>
                                      </p:to>
                                    </p:set>
                                    <p:animEffect transition="in" filter="fade">
                                      <p:cBhvr>
                                        <p:cTn id="43" dur="500"/>
                                        <p:tgtEl>
                                          <p:spTgt spid="75779">
                                            <p:txEl>
                                              <p:pRg st="10" end="10"/>
                                            </p:txEl>
                                          </p:spTgt>
                                        </p:tgtEl>
                                      </p:cBhvr>
                                    </p:animEffect>
                                  </p:childTnLst>
                                </p:cTn>
                              </p:par>
                            </p:childTnLst>
                          </p:cTn>
                        </p:par>
                        <p:par>
                          <p:cTn id="44" fill="hold">
                            <p:stCondLst>
                              <p:cond delay="5000"/>
                            </p:stCondLst>
                            <p:childTnLst>
                              <p:par>
                                <p:cTn id="45" presetID="10" presetClass="entr" presetSubtype="0" fill="hold" nodeType="afterEffect">
                                  <p:stCondLst>
                                    <p:cond delay="0"/>
                                  </p:stCondLst>
                                  <p:childTnLst>
                                    <p:set>
                                      <p:cBhvr>
                                        <p:cTn id="46" dur="1" fill="hold">
                                          <p:stCondLst>
                                            <p:cond delay="0"/>
                                          </p:stCondLst>
                                        </p:cTn>
                                        <p:tgtEl>
                                          <p:spTgt spid="75780"/>
                                        </p:tgtEl>
                                        <p:attrNameLst>
                                          <p:attrName>style.visibility</p:attrName>
                                        </p:attrNameLst>
                                      </p:cBhvr>
                                      <p:to>
                                        <p:strVal val="visible"/>
                                      </p:to>
                                    </p:set>
                                    <p:animEffect transition="in" filter="fade">
                                      <p:cBhvr>
                                        <p:cTn id="47" dur="500"/>
                                        <p:tgtEl>
                                          <p:spTgt spid="757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idx="4294967295"/>
          </p:nvPr>
        </p:nvSpPr>
        <p:spPr>
          <a:xfrm>
            <a:off x="744538" y="260350"/>
            <a:ext cx="7643813" cy="574675"/>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lang="en-US" altLang="zh-CN" noProof="0">
                <a:ln>
                  <a:noFill/>
                </a:ln>
                <a:effectLst>
                  <a:outerShdw blurRad="38100" dist="38100" dir="2700000" algn="tl">
                    <a:srgbClr val="C0C0C0"/>
                  </a:outerShdw>
                </a:effectLst>
                <a:uLnTx/>
                <a:uFillTx/>
                <a:sym typeface="+mn-ea"/>
              </a:rPr>
              <a:t>8.5 </a:t>
            </a:r>
            <a:r>
              <a:rPr lang="zh-CN" altLang="en-US" noProof="0">
                <a:ln>
                  <a:noFill/>
                </a:ln>
                <a:effectLst>
                  <a:outerShdw blurRad="38100" dist="38100" dir="2700000" algn="tl">
                    <a:srgbClr val="C0C0C0"/>
                  </a:outerShdw>
                </a:effectLst>
                <a:uLnTx/>
                <a:uFillTx/>
                <a:sym typeface="+mn-ea"/>
              </a:rPr>
              <a:t>归并排序</a:t>
            </a:r>
            <a:endParaRPr kumimoji="0" lang="zh-CN" altLang="en-US" sz="20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endParaRPr>
          </a:p>
        </p:txBody>
      </p:sp>
      <p:sp>
        <p:nvSpPr>
          <p:cNvPr id="76803" name="Rectangle 3"/>
          <p:cNvSpPr>
            <a:spLocks noGrp="1"/>
          </p:cNvSpPr>
          <p:nvPr>
            <p:ph type="body" idx="4294967295"/>
          </p:nvPr>
        </p:nvSpPr>
        <p:spPr/>
        <p:txBody>
          <a:bodyPr vert="horz" wrap="square" lIns="91440" tIns="45720" rIns="91440" bIns="45720" anchor="t" anchorCtr="0"/>
          <a:lstStyle/>
          <a:p>
            <a:pPr>
              <a:lnSpc>
                <a:spcPct val="110000"/>
              </a:lnSpc>
              <a:spcBef>
                <a:spcPct val="15000"/>
              </a:spcBef>
            </a:pP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归并排序算法</a:t>
            </a:r>
            <a:endParaRPr lang="en-US" altLang="zh-CN"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10000"/>
              </a:lnSpc>
              <a:spcBef>
                <a:spcPct val="15000"/>
              </a:spcBef>
            </a:pP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归并排序在算法实现时，可先将待排序列</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R[s..t]</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分成两块：</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R[s..(s+t)/2]</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和</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R[(s+t)/2+1..t]</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。分别对两个子序列进行归并排序，最后对记录实施归并操作，使</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R[s..t]</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成为有序序列。 </a:t>
            </a:r>
            <a:endParaRPr lang="zh-CN" altLang="en-US" dirty="0">
              <a:latin typeface="Times New Roman" panose="02020603050405020304" pitchFamily="18" charset="0"/>
              <a:ea typeface="微软雅黑" panose="020B0503020204020204" pitchFamily="34" charset="-122"/>
              <a:cs typeface="Times New Roman" panose="02020603050405020304" pitchFamily="18" charset="0"/>
            </a:endParaRPr>
          </a:p>
          <a:p>
            <a:pPr lvl="1" eaLnBrk="1" hangingPunct="1">
              <a:spcBef>
                <a:spcPct val="0"/>
              </a:spcBef>
              <a:buNone/>
            </a:pP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void MSort( RcdType S[], RcdType T1[], int s, int t){</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pPr lvl="1" eaLnBrk="1" hangingPunct="1">
              <a:spcBef>
                <a:spcPct val="0"/>
              </a:spcBef>
              <a:buNone/>
            </a:pP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将</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S[s..t]</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归并排序为</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T1[s..t]</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pPr lvl="1" eaLnBrk="1" hangingPunct="1">
              <a:spcBef>
                <a:spcPct val="0"/>
              </a:spcBef>
              <a:buNone/>
            </a:pP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	if(s==t)  T1[s]=S[s];</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pPr lvl="1" eaLnBrk="1" hangingPunct="1">
              <a:spcBef>
                <a:spcPct val="0"/>
              </a:spcBef>
              <a:buNone/>
            </a:pP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	else{</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pPr lvl="1" eaLnBrk="1" hangingPunct="1">
              <a:spcBef>
                <a:spcPct val="0"/>
              </a:spcBef>
              <a:buNone/>
            </a:pP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		m=(s+t)/2; </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将</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S[s..t]</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平分为</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S[s..m]</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和</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S[m+1..t]</a:t>
            </a:r>
            <a:endParaRPr lang="en-US" altLang="zh-CN" dirty="0">
              <a:latin typeface="Times New Roman" panose="02020603050405020304" pitchFamily="18" charset="0"/>
              <a:ea typeface="微软雅黑" panose="020B0503020204020204" pitchFamily="34" charset="-122"/>
              <a:cs typeface="Times New Roman" panose="02020603050405020304" pitchFamily="18" charset="0"/>
            </a:endParaRPr>
          </a:p>
          <a:p>
            <a:pPr lvl="1" eaLnBrk="1" hangingPunct="1">
              <a:spcBef>
                <a:spcPct val="0"/>
              </a:spcBef>
              <a:buNone/>
            </a:pP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		MSort(S, T2, s, m);</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pPr lvl="1" eaLnBrk="1" hangingPunct="1">
              <a:spcBef>
                <a:spcPct val="0"/>
              </a:spcBef>
              <a:buNone/>
            </a:pP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		MSort(S, T2, m+1, t);</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pPr lvl="1" eaLnBrk="1" hangingPunct="1">
              <a:spcBef>
                <a:spcPct val="0"/>
              </a:spcBef>
              <a:buNone/>
            </a:pP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		Merge(T2, T1, s, m, t);</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pPr lvl="1" eaLnBrk="1" hangingPunct="1">
              <a:spcBef>
                <a:spcPct val="0"/>
              </a:spcBef>
              <a:buNone/>
            </a:pP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	} </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pPr lvl="1" eaLnBrk="1" hangingPunct="1">
              <a:spcBef>
                <a:spcPct val="0"/>
              </a:spcBef>
              <a:buNone/>
            </a:pP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 </a:t>
            </a:r>
            <a:endParaRPr lang="zh-CN" altLang="en-US" b="1" dirty="0">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75781" name="Picture 5"/>
          <p:cNvPicPr>
            <a:picLocks noChangeAspect="1"/>
          </p:cNvPicPr>
          <p:nvPr/>
        </p:nvPicPr>
        <p:blipFill>
          <a:blip r:embed="rId1"/>
          <a:stretch>
            <a:fillRect/>
          </a:stretch>
        </p:blipFill>
        <p:spPr>
          <a:xfrm>
            <a:off x="3563938" y="639763"/>
            <a:ext cx="5176837" cy="773112"/>
          </a:xfrm>
          <a:prstGeom prst="rect">
            <a:avLst/>
          </a:prstGeom>
          <a:noFill/>
          <a:ln w="9525">
            <a:noFill/>
          </a:ln>
        </p:spPr>
      </p:pic>
      <p:pic>
        <p:nvPicPr>
          <p:cNvPr id="75782" name="Picture 6"/>
          <p:cNvPicPr>
            <a:picLocks noChangeAspect="1"/>
          </p:cNvPicPr>
          <p:nvPr/>
        </p:nvPicPr>
        <p:blipFill>
          <a:blip r:embed="rId2"/>
          <a:stretch>
            <a:fillRect/>
          </a:stretch>
        </p:blipFill>
        <p:spPr>
          <a:xfrm>
            <a:off x="3563938" y="1544638"/>
            <a:ext cx="5176837" cy="1668462"/>
          </a:xfrm>
          <a:prstGeom prst="rect">
            <a:avLst/>
          </a:prstGeom>
          <a:noFill/>
          <a:ln w="9525">
            <a:noFill/>
          </a:ln>
        </p:spPr>
      </p:pic>
      <p:pic>
        <p:nvPicPr>
          <p:cNvPr id="75783" name="Picture 7"/>
          <p:cNvPicPr>
            <a:picLocks noChangeAspect="1"/>
          </p:cNvPicPr>
          <p:nvPr/>
        </p:nvPicPr>
        <p:blipFill>
          <a:blip r:embed="rId3"/>
          <a:stretch>
            <a:fillRect/>
          </a:stretch>
        </p:blipFill>
        <p:spPr>
          <a:xfrm>
            <a:off x="3556000" y="3357563"/>
            <a:ext cx="5184775" cy="815975"/>
          </a:xfrm>
          <a:prstGeom prst="rect">
            <a:avLst/>
          </a:prstGeom>
          <a:noFill/>
          <a:ln w="9525">
            <a:noFill/>
          </a:ln>
        </p:spPr>
      </p:pic>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6803">
                                            <p:txEl>
                                              <p:pRg st="1" end="1"/>
                                            </p:txEl>
                                          </p:spTgt>
                                        </p:tgtEl>
                                        <p:attrNameLst>
                                          <p:attrName>style.visibility</p:attrName>
                                        </p:attrNameLst>
                                      </p:cBhvr>
                                      <p:to>
                                        <p:strVal val="visible"/>
                                      </p:to>
                                    </p:set>
                                    <p:animEffect transition="in" filter="fade">
                                      <p:cBhvr>
                                        <p:cTn id="7" dur="500"/>
                                        <p:tgtEl>
                                          <p:spTgt spid="76803">
                                            <p:txEl>
                                              <p:pRg st="1" end="1"/>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76803">
                                            <p:txEl>
                                              <p:pRg st="2" end="2"/>
                                            </p:txEl>
                                          </p:spTgt>
                                        </p:tgtEl>
                                        <p:attrNameLst>
                                          <p:attrName>style.visibility</p:attrName>
                                        </p:attrNameLst>
                                      </p:cBhvr>
                                      <p:to>
                                        <p:strVal val="visible"/>
                                      </p:to>
                                    </p:set>
                                    <p:animEffect transition="in" filter="fade">
                                      <p:cBhvr>
                                        <p:cTn id="11" dur="500"/>
                                        <p:tgtEl>
                                          <p:spTgt spid="76803">
                                            <p:txEl>
                                              <p:pRg st="2" end="2"/>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76803">
                                            <p:txEl>
                                              <p:pRg st="3" end="3"/>
                                            </p:txEl>
                                          </p:spTgt>
                                        </p:tgtEl>
                                        <p:attrNameLst>
                                          <p:attrName>style.visibility</p:attrName>
                                        </p:attrNameLst>
                                      </p:cBhvr>
                                      <p:to>
                                        <p:strVal val="visible"/>
                                      </p:to>
                                    </p:set>
                                    <p:animEffect transition="in" filter="fade">
                                      <p:cBhvr>
                                        <p:cTn id="15" dur="500"/>
                                        <p:tgtEl>
                                          <p:spTgt spid="76803">
                                            <p:txEl>
                                              <p:pRg st="3" end="3"/>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76803">
                                            <p:txEl>
                                              <p:pRg st="4" end="4"/>
                                            </p:txEl>
                                          </p:spTgt>
                                        </p:tgtEl>
                                        <p:attrNameLst>
                                          <p:attrName>style.visibility</p:attrName>
                                        </p:attrNameLst>
                                      </p:cBhvr>
                                      <p:to>
                                        <p:strVal val="visible"/>
                                      </p:to>
                                    </p:set>
                                    <p:animEffect transition="in" filter="fade">
                                      <p:cBhvr>
                                        <p:cTn id="19" dur="500"/>
                                        <p:tgtEl>
                                          <p:spTgt spid="76803">
                                            <p:txEl>
                                              <p:pRg st="4" end="4"/>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76803">
                                            <p:txEl>
                                              <p:pRg st="5" end="5"/>
                                            </p:txEl>
                                          </p:spTgt>
                                        </p:tgtEl>
                                        <p:attrNameLst>
                                          <p:attrName>style.visibility</p:attrName>
                                        </p:attrNameLst>
                                      </p:cBhvr>
                                      <p:to>
                                        <p:strVal val="visible"/>
                                      </p:to>
                                    </p:set>
                                    <p:animEffect transition="in" filter="fade">
                                      <p:cBhvr>
                                        <p:cTn id="23" dur="500"/>
                                        <p:tgtEl>
                                          <p:spTgt spid="76803">
                                            <p:txEl>
                                              <p:pRg st="5" end="5"/>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76803">
                                            <p:txEl>
                                              <p:pRg st="6" end="6"/>
                                            </p:txEl>
                                          </p:spTgt>
                                        </p:tgtEl>
                                        <p:attrNameLst>
                                          <p:attrName>style.visibility</p:attrName>
                                        </p:attrNameLst>
                                      </p:cBhvr>
                                      <p:to>
                                        <p:strVal val="visible"/>
                                      </p:to>
                                    </p:set>
                                    <p:animEffect transition="in" filter="fade">
                                      <p:cBhvr>
                                        <p:cTn id="27" dur="500"/>
                                        <p:tgtEl>
                                          <p:spTgt spid="76803">
                                            <p:txEl>
                                              <p:pRg st="6" end="6"/>
                                            </p:txEl>
                                          </p:spTgt>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76803">
                                            <p:txEl>
                                              <p:pRg st="7" end="7"/>
                                            </p:txEl>
                                          </p:spTgt>
                                        </p:tgtEl>
                                        <p:attrNameLst>
                                          <p:attrName>style.visibility</p:attrName>
                                        </p:attrNameLst>
                                      </p:cBhvr>
                                      <p:to>
                                        <p:strVal val="visible"/>
                                      </p:to>
                                    </p:set>
                                    <p:animEffect transition="in" filter="fade">
                                      <p:cBhvr>
                                        <p:cTn id="31" dur="500"/>
                                        <p:tgtEl>
                                          <p:spTgt spid="76803">
                                            <p:txEl>
                                              <p:pRg st="7" end="7"/>
                                            </p:txEl>
                                          </p:spTgt>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76803">
                                            <p:txEl>
                                              <p:pRg st="8" end="8"/>
                                            </p:txEl>
                                          </p:spTgt>
                                        </p:tgtEl>
                                        <p:attrNameLst>
                                          <p:attrName>style.visibility</p:attrName>
                                        </p:attrNameLst>
                                      </p:cBhvr>
                                      <p:to>
                                        <p:strVal val="visible"/>
                                      </p:to>
                                    </p:set>
                                    <p:animEffect transition="in" filter="fade">
                                      <p:cBhvr>
                                        <p:cTn id="35" dur="500"/>
                                        <p:tgtEl>
                                          <p:spTgt spid="76803">
                                            <p:txEl>
                                              <p:pRg st="8" end="8"/>
                                            </p:txEl>
                                          </p:spTgt>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76803">
                                            <p:txEl>
                                              <p:pRg st="9" end="9"/>
                                            </p:txEl>
                                          </p:spTgt>
                                        </p:tgtEl>
                                        <p:attrNameLst>
                                          <p:attrName>style.visibility</p:attrName>
                                        </p:attrNameLst>
                                      </p:cBhvr>
                                      <p:to>
                                        <p:strVal val="visible"/>
                                      </p:to>
                                    </p:set>
                                    <p:animEffect transition="in" filter="fade">
                                      <p:cBhvr>
                                        <p:cTn id="39" dur="500"/>
                                        <p:tgtEl>
                                          <p:spTgt spid="76803">
                                            <p:txEl>
                                              <p:pRg st="9" end="9"/>
                                            </p:txEl>
                                          </p:spTgt>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76803">
                                            <p:txEl>
                                              <p:pRg st="10" end="10"/>
                                            </p:txEl>
                                          </p:spTgt>
                                        </p:tgtEl>
                                        <p:attrNameLst>
                                          <p:attrName>style.visibility</p:attrName>
                                        </p:attrNameLst>
                                      </p:cBhvr>
                                      <p:to>
                                        <p:strVal val="visible"/>
                                      </p:to>
                                    </p:set>
                                    <p:animEffect transition="in" filter="fade">
                                      <p:cBhvr>
                                        <p:cTn id="43" dur="500"/>
                                        <p:tgtEl>
                                          <p:spTgt spid="76803">
                                            <p:txEl>
                                              <p:pRg st="10" end="10"/>
                                            </p:txEl>
                                          </p:spTgt>
                                        </p:tgtEl>
                                      </p:cBhvr>
                                    </p:animEffect>
                                  </p:childTnLst>
                                </p:cTn>
                              </p:par>
                            </p:childTnLst>
                          </p:cTn>
                        </p:par>
                        <p:par>
                          <p:cTn id="44" fill="hold">
                            <p:stCondLst>
                              <p:cond delay="5000"/>
                            </p:stCondLst>
                            <p:childTnLst>
                              <p:par>
                                <p:cTn id="45" presetID="10" presetClass="entr" presetSubtype="0" fill="hold" nodeType="afterEffect">
                                  <p:stCondLst>
                                    <p:cond delay="0"/>
                                  </p:stCondLst>
                                  <p:childTnLst>
                                    <p:set>
                                      <p:cBhvr>
                                        <p:cTn id="46" dur="1" fill="hold">
                                          <p:stCondLst>
                                            <p:cond delay="0"/>
                                          </p:stCondLst>
                                        </p:cTn>
                                        <p:tgtEl>
                                          <p:spTgt spid="76803">
                                            <p:txEl>
                                              <p:pRg st="11" end="11"/>
                                            </p:txEl>
                                          </p:spTgt>
                                        </p:tgtEl>
                                        <p:attrNameLst>
                                          <p:attrName>style.visibility</p:attrName>
                                        </p:attrNameLst>
                                      </p:cBhvr>
                                      <p:to>
                                        <p:strVal val="visible"/>
                                      </p:to>
                                    </p:set>
                                    <p:animEffect transition="in" filter="fade">
                                      <p:cBhvr>
                                        <p:cTn id="47" dur="500"/>
                                        <p:tgtEl>
                                          <p:spTgt spid="76803">
                                            <p:txEl>
                                              <p:pRg st="11" end="11"/>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75781"/>
                                        </p:tgtEl>
                                        <p:attrNameLst>
                                          <p:attrName>style.visibility</p:attrName>
                                        </p:attrNameLst>
                                      </p:cBhvr>
                                      <p:to>
                                        <p:strVal val="visible"/>
                                      </p:to>
                                    </p:set>
                                    <p:animEffect transition="in" filter="wipe(left)">
                                      <p:cBhvr>
                                        <p:cTn id="52" dur="500"/>
                                        <p:tgtEl>
                                          <p:spTgt spid="75781"/>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1" fill="hold" nodeType="clickEffect">
                                  <p:stCondLst>
                                    <p:cond delay="0"/>
                                  </p:stCondLst>
                                  <p:childTnLst>
                                    <p:set>
                                      <p:cBhvr>
                                        <p:cTn id="56" dur="1" fill="hold">
                                          <p:stCondLst>
                                            <p:cond delay="0"/>
                                          </p:stCondLst>
                                        </p:cTn>
                                        <p:tgtEl>
                                          <p:spTgt spid="75782"/>
                                        </p:tgtEl>
                                        <p:attrNameLst>
                                          <p:attrName>style.visibility</p:attrName>
                                        </p:attrNameLst>
                                      </p:cBhvr>
                                      <p:to>
                                        <p:strVal val="visible"/>
                                      </p:to>
                                    </p:set>
                                    <p:animEffect transition="in" filter="wipe(up)">
                                      <p:cBhvr>
                                        <p:cTn id="57" dur="500"/>
                                        <p:tgtEl>
                                          <p:spTgt spid="75782"/>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1" fill="hold" nodeType="clickEffect">
                                  <p:stCondLst>
                                    <p:cond delay="0"/>
                                  </p:stCondLst>
                                  <p:childTnLst>
                                    <p:set>
                                      <p:cBhvr>
                                        <p:cTn id="61" dur="1" fill="hold">
                                          <p:stCondLst>
                                            <p:cond delay="0"/>
                                          </p:stCondLst>
                                        </p:cTn>
                                        <p:tgtEl>
                                          <p:spTgt spid="75783"/>
                                        </p:tgtEl>
                                        <p:attrNameLst>
                                          <p:attrName>style.visibility</p:attrName>
                                        </p:attrNameLst>
                                      </p:cBhvr>
                                      <p:to>
                                        <p:strVal val="visible"/>
                                      </p:to>
                                    </p:set>
                                    <p:animEffect transition="in" filter="wipe(up)">
                                      <p:cBhvr>
                                        <p:cTn id="62" dur="500"/>
                                        <p:tgtEl>
                                          <p:spTgt spid="757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idx="4294967295"/>
          </p:nvPr>
        </p:nvSpPr>
        <p:spPr>
          <a:xfrm>
            <a:off x="744538" y="260350"/>
            <a:ext cx="7643813" cy="574675"/>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lang="en-US" altLang="zh-CN" noProof="0">
                <a:ln>
                  <a:noFill/>
                </a:ln>
                <a:effectLst>
                  <a:outerShdw blurRad="38100" dist="38100" dir="2700000" algn="tl">
                    <a:srgbClr val="C0C0C0"/>
                  </a:outerShdw>
                </a:effectLst>
                <a:uLnTx/>
                <a:uFillTx/>
                <a:sym typeface="+mn-ea"/>
              </a:rPr>
              <a:t>8.5 </a:t>
            </a:r>
            <a:r>
              <a:rPr lang="zh-CN" altLang="en-US" noProof="0">
                <a:ln>
                  <a:noFill/>
                </a:ln>
                <a:effectLst>
                  <a:outerShdw blurRad="38100" dist="38100" dir="2700000" algn="tl">
                    <a:srgbClr val="C0C0C0"/>
                  </a:outerShdw>
                </a:effectLst>
                <a:uLnTx/>
                <a:uFillTx/>
                <a:sym typeface="+mn-ea"/>
              </a:rPr>
              <a:t>归并排序</a:t>
            </a:r>
            <a:endParaRPr kumimoji="0" lang="zh-CN" altLang="en-US" sz="20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endParaRPr>
          </a:p>
        </p:txBody>
      </p:sp>
      <p:sp>
        <p:nvSpPr>
          <p:cNvPr id="77827" name="Rectangle 3"/>
          <p:cNvSpPr>
            <a:spLocks noGrp="1"/>
          </p:cNvSpPr>
          <p:nvPr>
            <p:ph type="body" idx="4294967295"/>
          </p:nvPr>
        </p:nvSpPr>
        <p:spPr/>
        <p:txBody>
          <a:bodyPr vert="horz" wrap="square" lIns="91440" tIns="45720" rIns="91440" bIns="45720" anchor="t" anchorCtr="0"/>
          <a:lstStyle/>
          <a:p>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算法评价</a:t>
            </a:r>
            <a:endParaRPr lang="en-US" altLang="zh-CN" dirty="0">
              <a:latin typeface="Times New Roman" panose="02020603050405020304" pitchFamily="18" charset="0"/>
              <a:ea typeface="微软雅黑" panose="020B0503020204020204" pitchFamily="34" charset="-122"/>
              <a:cs typeface="Times New Roman" panose="02020603050405020304" pitchFamily="18" charset="0"/>
            </a:endParaRPr>
          </a:p>
          <a:p>
            <a:pPr lvl="1"/>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时间复杂度：</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T(n)=</a:t>
            </a:r>
            <a:r>
              <a:rPr lang="en-US" altLang="zh-CN"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O(nlog</a:t>
            </a:r>
            <a:r>
              <a:rPr lang="en-US" altLang="zh-CN" b="1" baseline="-25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2</a:t>
            </a:r>
            <a:r>
              <a:rPr lang="en-US" altLang="zh-CN"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n)</a:t>
            </a:r>
            <a:endParaRPr lang="en-US" altLang="zh-CN"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a:p>
            <a:pPr lvl="1"/>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空间复杂度：</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S(n)=</a:t>
            </a:r>
            <a:r>
              <a:rPr lang="en-US" altLang="zh-CN"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O(n)</a:t>
            </a:r>
            <a:endParaRPr lang="en-US" altLang="zh-CN"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a:p>
            <a:pPr lvl="1"/>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稳定性：</a:t>
            </a:r>
            <a:r>
              <a:rPr lang="zh-CN" altLang="en-US"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稳定</a:t>
            </a:r>
            <a:endParaRPr lang="zh-CN" altLang="en-US"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a:p>
            <a:endParaRPr lang="zh-CN" altLang="en-US"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7827">
                                            <p:txEl>
                                              <p:pRg st="1" end="1"/>
                                            </p:txEl>
                                          </p:spTgt>
                                        </p:tgtEl>
                                        <p:attrNameLst>
                                          <p:attrName>style.visibility</p:attrName>
                                        </p:attrNameLst>
                                      </p:cBhvr>
                                      <p:to>
                                        <p:strVal val="visible"/>
                                      </p:to>
                                    </p:set>
                                    <p:animEffect transition="in" filter="fade">
                                      <p:cBhvr>
                                        <p:cTn id="7" dur="500"/>
                                        <p:tgtEl>
                                          <p:spTgt spid="77827">
                                            <p:txEl>
                                              <p:pRg st="1" end="1"/>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77827">
                                            <p:txEl>
                                              <p:pRg st="2" end="2"/>
                                            </p:txEl>
                                          </p:spTgt>
                                        </p:tgtEl>
                                        <p:attrNameLst>
                                          <p:attrName>style.visibility</p:attrName>
                                        </p:attrNameLst>
                                      </p:cBhvr>
                                      <p:to>
                                        <p:strVal val="visible"/>
                                      </p:to>
                                    </p:set>
                                    <p:animEffect transition="in" filter="fade">
                                      <p:cBhvr>
                                        <p:cTn id="11" dur="500"/>
                                        <p:tgtEl>
                                          <p:spTgt spid="77827">
                                            <p:txEl>
                                              <p:pRg st="2" end="2"/>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77827">
                                            <p:txEl>
                                              <p:pRg st="3" end="3"/>
                                            </p:txEl>
                                          </p:spTgt>
                                        </p:tgtEl>
                                        <p:attrNameLst>
                                          <p:attrName>style.visibility</p:attrName>
                                        </p:attrNameLst>
                                      </p:cBhvr>
                                      <p:to>
                                        <p:strVal val="visible"/>
                                      </p:to>
                                    </p:set>
                                    <p:animEffect transition="in" filter="fade">
                                      <p:cBhvr>
                                        <p:cTn id="15" dur="500"/>
                                        <p:tgtEl>
                                          <p:spTgt spid="7782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idx="4294967295"/>
          </p:nvPr>
        </p:nvSpPr>
        <p:spPr>
          <a:xfrm>
            <a:off x="744538" y="260350"/>
            <a:ext cx="7643813" cy="574675"/>
          </a:xfrm>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zh-CN" sz="2800" b="1" i="0" u="none" strike="noStrike" kern="0" cap="none" spc="0" normalizeH="0" baseline="0" noProof="0">
                <a:ln>
                  <a:noFill/>
                </a:ln>
                <a:solidFill>
                  <a:srgbClr val="C00000"/>
                </a:solidFill>
                <a:effectLst>
                  <a:outerShdw blurRad="38100" dist="38100" dir="2700000" algn="tl">
                    <a:srgbClr val="C0C0C0"/>
                  </a:outerShdw>
                </a:effectLst>
                <a:uLnTx/>
                <a:uFillTx/>
                <a:latin typeface="+mj-lt"/>
                <a:ea typeface="+mj-ea"/>
                <a:cs typeface="+mj-cs"/>
              </a:rPr>
              <a:t>第八章 排序</a:t>
            </a:r>
            <a:endParaRPr kumimoji="0" lang="zh-CN" altLang="zh-CN" sz="2800" b="1" i="0" u="none" strike="noStrike" kern="0" cap="none" spc="0" normalizeH="0" baseline="0" noProof="0">
              <a:ln>
                <a:noFill/>
              </a:ln>
              <a:solidFill>
                <a:srgbClr val="C00000"/>
              </a:solidFill>
              <a:effectLst>
                <a:outerShdw blurRad="38100" dist="38100" dir="2700000" algn="tl">
                  <a:srgbClr val="C0C0C0"/>
                </a:outerShdw>
              </a:effectLst>
              <a:uLnTx/>
              <a:uFillTx/>
              <a:latin typeface="+mj-lt"/>
              <a:ea typeface="+mj-ea"/>
              <a:cs typeface="+mj-cs"/>
            </a:endParaRPr>
          </a:p>
        </p:txBody>
      </p:sp>
      <p:sp>
        <p:nvSpPr>
          <p:cNvPr id="83971" name="Rectangle 3"/>
          <p:cNvSpPr>
            <a:spLocks noGrp="1"/>
          </p:cNvSpPr>
          <p:nvPr>
            <p:ph type="body" idx="4294967295"/>
          </p:nvPr>
        </p:nvSpPr>
        <p:spPr/>
        <p:txBody>
          <a:bodyPr vert="horz" wrap="square" lIns="91440" tIns="45720" rIns="91440" bIns="45720" anchor="t" anchorCtr="0"/>
          <a:lstStyle/>
          <a:p>
            <a:endParaRPr lang="zh-CN" altLang="zh-CN" dirty="0"/>
          </a:p>
        </p:txBody>
      </p:sp>
      <p:grpSp>
        <p:nvGrpSpPr>
          <p:cNvPr id="78852" name="组合 42"/>
          <p:cNvGrpSpPr/>
          <p:nvPr/>
        </p:nvGrpSpPr>
        <p:grpSpPr>
          <a:xfrm>
            <a:off x="1003300" y="1268413"/>
            <a:ext cx="7240588" cy="679450"/>
            <a:chOff x="0" y="0"/>
            <a:chExt cx="7241884" cy="678766"/>
          </a:xfrm>
        </p:grpSpPr>
        <p:grpSp>
          <p:nvGrpSpPr>
            <p:cNvPr id="84027" name="组合 10"/>
            <p:cNvGrpSpPr/>
            <p:nvPr/>
          </p:nvGrpSpPr>
          <p:grpSpPr>
            <a:xfrm>
              <a:off x="0" y="0"/>
              <a:ext cx="7241884" cy="678766"/>
              <a:chOff x="0" y="0"/>
              <a:chExt cx="4074496" cy="450454"/>
            </a:xfrm>
          </p:grpSpPr>
          <p:sp>
            <p:nvSpPr>
              <p:cNvPr id="84029" name="矩形 4"/>
              <p:cNvSpPr/>
              <p:nvPr/>
            </p:nvSpPr>
            <p:spPr>
              <a:xfrm>
                <a:off x="0" y="0"/>
                <a:ext cx="4074496" cy="450454"/>
              </a:xfrm>
              <a:prstGeom prst="rect">
                <a:avLst/>
              </a:prstGeom>
              <a:solidFill>
                <a:srgbClr val="7F7F7F"/>
              </a:solidFill>
              <a:ln w="9525">
                <a:noFill/>
              </a:ln>
              <a:effectLst>
                <a:outerShdw dist="38100" dir="2699999" algn="ctr" rotWithShape="0">
                  <a:srgbClr val="000000">
                    <a:alpha val="25998"/>
                  </a:srgbClr>
                </a:outerShdw>
              </a:effectLst>
            </p:spPr>
            <p:txBody>
              <a:bodyPr lIns="0" tIns="0" rIns="0" b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zh-CN" sz="2600" dirty="0">
                  <a:latin typeface="华文楷体" panose="02010600040101010101" pitchFamily="2" charset="-122"/>
                  <a:ea typeface="华文楷体" panose="02010600040101010101" pitchFamily="2" charset="-122"/>
                </a:endParaRPr>
              </a:p>
            </p:txBody>
          </p:sp>
          <p:grpSp>
            <p:nvGrpSpPr>
              <p:cNvPr id="84030" name="椭圆 5"/>
              <p:cNvGrpSpPr/>
              <p:nvPr/>
            </p:nvGrpSpPr>
            <p:grpSpPr>
              <a:xfrm>
                <a:off x="104341" y="54601"/>
                <a:ext cx="308736" cy="335441"/>
                <a:chOff x="0" y="0"/>
                <a:chExt cx="548640" cy="505968"/>
              </a:xfrm>
            </p:grpSpPr>
            <p:pic>
              <p:nvPicPr>
                <p:cNvPr id="84032" name="椭圆 5"/>
                <p:cNvPicPr/>
                <p:nvPr/>
              </p:nvPicPr>
              <p:blipFill>
                <a:blip r:embed="rId1"/>
                <a:stretch>
                  <a:fillRect/>
                </a:stretch>
              </p:blipFill>
              <p:spPr>
                <a:xfrm>
                  <a:off x="0" y="0"/>
                  <a:ext cx="548640" cy="505968"/>
                </a:xfrm>
                <a:prstGeom prst="rect">
                  <a:avLst/>
                </a:prstGeom>
                <a:noFill/>
                <a:ln w="9525">
                  <a:noFill/>
                </a:ln>
              </p:spPr>
            </p:pic>
            <p:sp>
              <p:nvSpPr>
                <p:cNvPr id="84033" name="Text Box 9"/>
                <p:cNvSpPr txBox="1"/>
                <p:nvPr/>
              </p:nvSpPr>
              <p:spPr>
                <a:xfrm>
                  <a:off x="83789" y="77142"/>
                  <a:ext cx="382186" cy="348347"/>
                </a:xfrm>
                <a:prstGeom prst="rect">
                  <a:avLst/>
                </a:prstGeom>
                <a:noFill/>
                <a:ln w="9525">
                  <a:noFill/>
                </a:ln>
              </p:spPr>
              <p:txBody>
                <a:bodyPr lIns="0" tIns="0" rIns="0" b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zh-CN" sz="2600" dirty="0">
                    <a:solidFill>
                      <a:srgbClr val="C00000"/>
                    </a:solidFill>
                    <a:latin typeface="华文楷体" panose="02010600040101010101" pitchFamily="2" charset="-122"/>
                    <a:ea typeface="华文楷体" panose="02010600040101010101" pitchFamily="2" charset="-122"/>
                  </a:endParaRPr>
                </a:p>
              </p:txBody>
            </p:sp>
          </p:grpSp>
          <p:sp>
            <p:nvSpPr>
              <p:cNvPr id="4" name="TextBox 7"/>
              <p:cNvSpPr txBox="1">
                <a:spLocks noChangeArrowheads="1"/>
              </p:cNvSpPr>
              <p:nvPr/>
            </p:nvSpPr>
            <p:spPr bwMode="auto">
              <a:xfrm>
                <a:off x="469001" y="68410"/>
                <a:ext cx="3605495" cy="305214"/>
              </a:xfrm>
              <a:prstGeom prst="rect">
                <a:avLst/>
              </a:prstGeom>
              <a:noFill/>
              <a:ln>
                <a:noFill/>
              </a:ln>
            </p:spPr>
            <p:txBody>
              <a:bodyPr>
                <a:spAutoFit/>
              </a:bodyPr>
              <a:lstStyle>
                <a:lvl1pPr algn="l" eaLnBrk="0" hangingPunct="0">
                  <a:spcBef>
                    <a:spcPct val="10000"/>
                  </a:spcBef>
                  <a:buFont typeface="Wingdings" panose="05000000000000000000" pitchFamily="2" charset="2"/>
                  <a:buChar char="l"/>
                  <a:defRPr sz="2400">
                    <a:solidFill>
                      <a:schemeClr val="tx1"/>
                    </a:solidFill>
                    <a:latin typeface="Calibri" panose="020F0502020204030204" pitchFamily="34" charset="0"/>
                    <a:ea typeface="黑体" panose="02010609060101010101" pitchFamily="49" charset="-122"/>
                  </a:defRPr>
                </a:lvl1pPr>
                <a:lvl2pPr marL="742950" indent="-285750" algn="l" eaLnBrk="0" hangingPunct="0">
                  <a:spcBef>
                    <a:spcPct val="10000"/>
                  </a:spcBef>
                  <a:buFont typeface="Wingdings" panose="05000000000000000000" pitchFamily="2" charset="2"/>
                  <a:buChar char="Ø"/>
                  <a:defRPr sz="24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1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gn="l" eaLnBrk="0" hangingPunct="0">
                  <a:spcBef>
                    <a:spcPct val="10000"/>
                  </a:spcBef>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10000"/>
                  </a:spcBef>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buClrTx/>
                  <a:buSzTx/>
                  <a:buFont typeface="Arial" panose="020B0604020202020204" pitchFamily="34" charset="0"/>
                  <a:buNone/>
                  <a:defRPr/>
                </a:pPr>
                <a:r>
                  <a:rPr lang="zh-CN" altLang="zh-CN" b="1" noProof="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sym typeface="+mn-ea"/>
                  </a:rPr>
                  <a:t>基本概念和排序方法概述</a:t>
                </a:r>
                <a:endParaRPr kumimoji="0" lang="zh-CN" altLang="zh-CN" sz="2400" b="1" i="0" u="none" strike="noStrike" kern="1200" cap="none" spc="0" normalizeH="0" baseline="0" noProof="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endParaRPr>
              </a:p>
            </p:txBody>
          </p:sp>
        </p:grpSp>
        <p:sp>
          <p:nvSpPr>
            <p:cNvPr id="84028" name="TextBox 23"/>
            <p:cNvSpPr txBox="1"/>
            <p:nvPr/>
          </p:nvSpPr>
          <p:spPr>
            <a:xfrm>
              <a:off x="185100" y="114417"/>
              <a:ext cx="576064" cy="461665"/>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Arial" panose="020B0604020202020204" pitchFamily="34" charset="0"/>
                  <a:ea typeface="宋体" panose="02010600030101010101" pitchFamily="2" charset="-122"/>
                </a:rPr>
                <a:t>1</a:t>
              </a:r>
              <a:endParaRPr lang="zh-CN" altLang="en-US" b="1" dirty="0">
                <a:latin typeface="Arial" panose="020B0604020202020204" pitchFamily="34" charset="0"/>
                <a:ea typeface="宋体" panose="02010600030101010101" pitchFamily="2" charset="-122"/>
              </a:endParaRPr>
            </a:p>
          </p:txBody>
        </p:sp>
      </p:grpSp>
      <p:grpSp>
        <p:nvGrpSpPr>
          <p:cNvPr id="78860" name="组合 41"/>
          <p:cNvGrpSpPr/>
          <p:nvPr/>
        </p:nvGrpSpPr>
        <p:grpSpPr>
          <a:xfrm>
            <a:off x="1003300" y="2009775"/>
            <a:ext cx="7240588" cy="679450"/>
            <a:chOff x="0" y="0"/>
            <a:chExt cx="7241884" cy="678766"/>
          </a:xfrm>
        </p:grpSpPr>
        <p:grpSp>
          <p:nvGrpSpPr>
            <p:cNvPr id="84020" name="组合 10"/>
            <p:cNvGrpSpPr/>
            <p:nvPr/>
          </p:nvGrpSpPr>
          <p:grpSpPr>
            <a:xfrm>
              <a:off x="0" y="0"/>
              <a:ext cx="7241884" cy="678766"/>
              <a:chOff x="0" y="0"/>
              <a:chExt cx="4074496" cy="450454"/>
            </a:xfrm>
          </p:grpSpPr>
          <p:sp>
            <p:nvSpPr>
              <p:cNvPr id="84022" name="矩形 25"/>
              <p:cNvSpPr/>
              <p:nvPr/>
            </p:nvSpPr>
            <p:spPr>
              <a:xfrm>
                <a:off x="0" y="0"/>
                <a:ext cx="4074496" cy="450454"/>
              </a:xfrm>
              <a:prstGeom prst="rect">
                <a:avLst/>
              </a:prstGeom>
              <a:solidFill>
                <a:srgbClr val="7F7F7F"/>
              </a:solidFill>
              <a:ln w="9525">
                <a:noFill/>
              </a:ln>
              <a:effectLst>
                <a:outerShdw dist="38100" dir="2699999" algn="ctr" rotWithShape="0">
                  <a:srgbClr val="000000">
                    <a:alpha val="25998"/>
                  </a:srgbClr>
                </a:outerShdw>
              </a:effectLst>
            </p:spPr>
            <p:txBody>
              <a:bodyPr lIns="0" tIns="0" rIns="0" b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zh-CN" sz="2600" dirty="0">
                  <a:latin typeface="华文楷体" panose="02010600040101010101" pitchFamily="2" charset="-122"/>
                  <a:ea typeface="华文楷体" panose="02010600040101010101" pitchFamily="2" charset="-122"/>
                </a:endParaRPr>
              </a:p>
            </p:txBody>
          </p:sp>
          <p:grpSp>
            <p:nvGrpSpPr>
              <p:cNvPr id="84023" name="椭圆 26"/>
              <p:cNvGrpSpPr/>
              <p:nvPr/>
            </p:nvGrpSpPr>
            <p:grpSpPr>
              <a:xfrm>
                <a:off x="104341" y="54812"/>
                <a:ext cx="308736" cy="335441"/>
                <a:chOff x="0" y="0"/>
                <a:chExt cx="548640" cy="505968"/>
              </a:xfrm>
            </p:grpSpPr>
            <p:pic>
              <p:nvPicPr>
                <p:cNvPr id="84025" name="椭圆 26"/>
                <p:cNvPicPr/>
                <p:nvPr/>
              </p:nvPicPr>
              <p:blipFill>
                <a:blip r:embed="rId1"/>
                <a:stretch>
                  <a:fillRect/>
                </a:stretch>
              </p:blipFill>
              <p:spPr>
                <a:xfrm>
                  <a:off x="0" y="0"/>
                  <a:ext cx="548640" cy="505968"/>
                </a:xfrm>
                <a:prstGeom prst="rect">
                  <a:avLst/>
                </a:prstGeom>
                <a:noFill/>
                <a:ln w="9525">
                  <a:noFill/>
                </a:ln>
              </p:spPr>
            </p:pic>
            <p:sp>
              <p:nvSpPr>
                <p:cNvPr id="84026" name="Text Box 17"/>
                <p:cNvSpPr txBox="1"/>
                <p:nvPr/>
              </p:nvSpPr>
              <p:spPr>
                <a:xfrm>
                  <a:off x="83789" y="76824"/>
                  <a:ext cx="382186" cy="348347"/>
                </a:xfrm>
                <a:prstGeom prst="rect">
                  <a:avLst/>
                </a:prstGeom>
                <a:noFill/>
                <a:ln w="9525">
                  <a:noFill/>
                </a:ln>
              </p:spPr>
              <p:txBody>
                <a:bodyPr lIns="0" tIns="0" rIns="0" b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zh-CN" sz="2600" dirty="0">
                    <a:solidFill>
                      <a:srgbClr val="C00000"/>
                    </a:solidFill>
                    <a:latin typeface="华文楷体" panose="02010600040101010101" pitchFamily="2" charset="-122"/>
                    <a:ea typeface="华文楷体" panose="02010600040101010101" pitchFamily="2" charset="-122"/>
                  </a:endParaRPr>
                </a:p>
              </p:txBody>
            </p:sp>
          </p:grpSp>
          <p:sp>
            <p:nvSpPr>
              <p:cNvPr id="6" name="TextBox 27"/>
              <p:cNvSpPr txBox="1">
                <a:spLocks noChangeArrowheads="1"/>
              </p:cNvSpPr>
              <p:nvPr/>
            </p:nvSpPr>
            <p:spPr bwMode="auto">
              <a:xfrm>
                <a:off x="469001" y="68410"/>
                <a:ext cx="3605495" cy="303109"/>
              </a:xfrm>
              <a:prstGeom prst="rect">
                <a:avLst/>
              </a:prstGeom>
              <a:noFill/>
              <a:ln>
                <a:noFill/>
              </a:ln>
            </p:spPr>
            <p:txBody>
              <a:bodyPr>
                <a:spAutoFit/>
              </a:bodyPr>
              <a:lstStyle>
                <a:lvl1pPr algn="l" eaLnBrk="0" hangingPunct="0">
                  <a:spcBef>
                    <a:spcPct val="10000"/>
                  </a:spcBef>
                  <a:buFont typeface="Wingdings" panose="05000000000000000000" pitchFamily="2" charset="2"/>
                  <a:buChar char="l"/>
                  <a:defRPr sz="2400">
                    <a:solidFill>
                      <a:schemeClr val="tx1"/>
                    </a:solidFill>
                    <a:latin typeface="Calibri" panose="020F0502020204030204" pitchFamily="34" charset="0"/>
                    <a:ea typeface="黑体" panose="02010609060101010101" pitchFamily="49" charset="-122"/>
                  </a:defRPr>
                </a:lvl1pPr>
                <a:lvl2pPr marL="742950" indent="-285750" algn="l" eaLnBrk="0" hangingPunct="0">
                  <a:spcBef>
                    <a:spcPct val="10000"/>
                  </a:spcBef>
                  <a:buFont typeface="Wingdings" panose="05000000000000000000" pitchFamily="2" charset="2"/>
                  <a:buChar char="Ø"/>
                  <a:defRPr sz="24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1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gn="l" eaLnBrk="0" hangingPunct="0">
                  <a:spcBef>
                    <a:spcPct val="10000"/>
                  </a:spcBef>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10000"/>
                  </a:spcBef>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zh-CN" sz="2400" b="1" i="0" u="none" strike="noStrike" kern="1200" cap="none" spc="0" normalizeH="0" baseline="0" noProof="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rPr>
                  <a:t>插入排序</a:t>
                </a:r>
                <a:endParaRPr kumimoji="0" lang="zh-CN" altLang="zh-CN" sz="2400" b="1" i="0" u="none" strike="noStrike" kern="1200" cap="none" spc="0" normalizeH="0" baseline="0" noProof="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endParaRPr>
              </a:p>
            </p:txBody>
          </p:sp>
        </p:grpSp>
        <p:sp>
          <p:nvSpPr>
            <p:cNvPr id="84021" name="TextBox 28"/>
            <p:cNvSpPr txBox="1"/>
            <p:nvPr/>
          </p:nvSpPr>
          <p:spPr>
            <a:xfrm>
              <a:off x="185100" y="114417"/>
              <a:ext cx="576064" cy="461665"/>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Arial" panose="020B0604020202020204" pitchFamily="34" charset="0"/>
                  <a:ea typeface="宋体" panose="02010600030101010101" pitchFamily="2" charset="-122"/>
                </a:rPr>
                <a:t>2</a:t>
              </a:r>
              <a:endParaRPr lang="zh-CN" altLang="en-US" b="1" dirty="0">
                <a:latin typeface="Arial" panose="020B0604020202020204" pitchFamily="34" charset="0"/>
                <a:ea typeface="宋体" panose="02010600030101010101" pitchFamily="2" charset="-122"/>
              </a:endParaRPr>
            </a:p>
          </p:txBody>
        </p:sp>
      </p:grpSp>
      <p:grpSp>
        <p:nvGrpSpPr>
          <p:cNvPr id="78868" name="组合 40"/>
          <p:cNvGrpSpPr/>
          <p:nvPr/>
        </p:nvGrpSpPr>
        <p:grpSpPr>
          <a:xfrm>
            <a:off x="1003300" y="2744788"/>
            <a:ext cx="7240588" cy="679450"/>
            <a:chOff x="0" y="0"/>
            <a:chExt cx="7241884" cy="678766"/>
          </a:xfrm>
        </p:grpSpPr>
        <p:grpSp>
          <p:nvGrpSpPr>
            <p:cNvPr id="84013" name="组合 10"/>
            <p:cNvGrpSpPr/>
            <p:nvPr/>
          </p:nvGrpSpPr>
          <p:grpSpPr>
            <a:xfrm>
              <a:off x="0" y="0"/>
              <a:ext cx="7241884" cy="678766"/>
              <a:chOff x="0" y="0"/>
              <a:chExt cx="4074496" cy="450454"/>
            </a:xfrm>
          </p:grpSpPr>
          <p:sp>
            <p:nvSpPr>
              <p:cNvPr id="84015" name="矩形 30"/>
              <p:cNvSpPr/>
              <p:nvPr/>
            </p:nvSpPr>
            <p:spPr>
              <a:xfrm>
                <a:off x="0" y="0"/>
                <a:ext cx="4074496" cy="450454"/>
              </a:xfrm>
              <a:prstGeom prst="rect">
                <a:avLst/>
              </a:prstGeom>
              <a:solidFill>
                <a:srgbClr val="7F7F7F"/>
              </a:solidFill>
              <a:ln w="9525">
                <a:noFill/>
              </a:ln>
              <a:effectLst>
                <a:outerShdw dist="38100" dir="2699999" algn="ctr" rotWithShape="0">
                  <a:srgbClr val="000000">
                    <a:alpha val="25998"/>
                  </a:srgbClr>
                </a:outerShdw>
              </a:effectLst>
            </p:spPr>
            <p:txBody>
              <a:bodyPr lIns="0" tIns="0" rIns="0" b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zh-CN" sz="2600" dirty="0">
                  <a:latin typeface="华文楷体" panose="02010600040101010101" pitchFamily="2" charset="-122"/>
                  <a:ea typeface="华文楷体" panose="02010600040101010101" pitchFamily="2" charset="-122"/>
                </a:endParaRPr>
              </a:p>
            </p:txBody>
          </p:sp>
          <p:grpSp>
            <p:nvGrpSpPr>
              <p:cNvPr id="84016" name="椭圆 31"/>
              <p:cNvGrpSpPr/>
              <p:nvPr/>
            </p:nvGrpSpPr>
            <p:grpSpPr>
              <a:xfrm>
                <a:off x="104341" y="55022"/>
                <a:ext cx="308736" cy="335441"/>
                <a:chOff x="0" y="0"/>
                <a:chExt cx="548640" cy="505968"/>
              </a:xfrm>
            </p:grpSpPr>
            <p:pic>
              <p:nvPicPr>
                <p:cNvPr id="84018" name="椭圆 31"/>
                <p:cNvPicPr/>
                <p:nvPr/>
              </p:nvPicPr>
              <p:blipFill>
                <a:blip r:embed="rId1"/>
                <a:stretch>
                  <a:fillRect/>
                </a:stretch>
              </p:blipFill>
              <p:spPr>
                <a:xfrm>
                  <a:off x="0" y="0"/>
                  <a:ext cx="548640" cy="505968"/>
                </a:xfrm>
                <a:prstGeom prst="rect">
                  <a:avLst/>
                </a:prstGeom>
                <a:noFill/>
                <a:ln w="9525">
                  <a:noFill/>
                </a:ln>
              </p:spPr>
            </p:pic>
            <p:sp>
              <p:nvSpPr>
                <p:cNvPr id="84019" name="Text Box 25"/>
                <p:cNvSpPr txBox="1"/>
                <p:nvPr/>
              </p:nvSpPr>
              <p:spPr>
                <a:xfrm>
                  <a:off x="83789" y="76507"/>
                  <a:ext cx="382186" cy="348347"/>
                </a:xfrm>
                <a:prstGeom prst="rect">
                  <a:avLst/>
                </a:prstGeom>
                <a:noFill/>
                <a:ln w="9525">
                  <a:noFill/>
                </a:ln>
              </p:spPr>
              <p:txBody>
                <a:bodyPr lIns="0" tIns="0" rIns="0" b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zh-CN" sz="2600" dirty="0">
                    <a:solidFill>
                      <a:srgbClr val="C00000"/>
                    </a:solidFill>
                    <a:latin typeface="华文楷体" panose="02010600040101010101" pitchFamily="2" charset="-122"/>
                    <a:ea typeface="华文楷体" panose="02010600040101010101" pitchFamily="2" charset="-122"/>
                  </a:endParaRPr>
                </a:p>
              </p:txBody>
            </p:sp>
          </p:grpSp>
          <p:sp>
            <p:nvSpPr>
              <p:cNvPr id="8" name="TextBox 32"/>
              <p:cNvSpPr txBox="1">
                <a:spLocks noChangeArrowheads="1"/>
              </p:cNvSpPr>
              <p:nvPr/>
            </p:nvSpPr>
            <p:spPr bwMode="auto">
              <a:xfrm>
                <a:off x="469001" y="68410"/>
                <a:ext cx="3605495" cy="305214"/>
              </a:xfrm>
              <a:prstGeom prst="rect">
                <a:avLst/>
              </a:prstGeom>
              <a:noFill/>
              <a:ln>
                <a:noFill/>
              </a:ln>
            </p:spPr>
            <p:txBody>
              <a:bodyPr>
                <a:spAutoFit/>
              </a:bodyPr>
              <a:lstStyle>
                <a:lvl1pPr algn="l" eaLnBrk="0" hangingPunct="0">
                  <a:spcBef>
                    <a:spcPct val="10000"/>
                  </a:spcBef>
                  <a:buFont typeface="Wingdings" panose="05000000000000000000" pitchFamily="2" charset="2"/>
                  <a:buChar char="l"/>
                  <a:defRPr sz="2400">
                    <a:solidFill>
                      <a:schemeClr val="tx1"/>
                    </a:solidFill>
                    <a:latin typeface="Calibri" panose="020F0502020204030204" pitchFamily="34" charset="0"/>
                    <a:ea typeface="黑体" panose="02010609060101010101" pitchFamily="49" charset="-122"/>
                  </a:defRPr>
                </a:lvl1pPr>
                <a:lvl2pPr marL="742950" indent="-285750" algn="l" eaLnBrk="0" hangingPunct="0">
                  <a:spcBef>
                    <a:spcPct val="10000"/>
                  </a:spcBef>
                  <a:buFont typeface="Wingdings" panose="05000000000000000000" pitchFamily="2" charset="2"/>
                  <a:buChar char="Ø"/>
                  <a:defRPr sz="24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1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gn="l" eaLnBrk="0" hangingPunct="0">
                  <a:spcBef>
                    <a:spcPct val="10000"/>
                  </a:spcBef>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10000"/>
                  </a:spcBef>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zh-CN" sz="2400" b="1" i="0" u="none" strike="noStrike" kern="1200" cap="none" spc="0" normalizeH="0" baseline="0" noProof="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rPr>
                  <a:t>交换排序</a:t>
                </a:r>
                <a:endParaRPr kumimoji="0" lang="zh-CN" altLang="zh-CN" sz="2400" b="1" i="0" u="none" strike="noStrike" kern="1200" cap="none" spc="0" normalizeH="0" baseline="0" noProof="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endParaRPr>
              </a:p>
            </p:txBody>
          </p:sp>
        </p:grpSp>
        <p:sp>
          <p:nvSpPr>
            <p:cNvPr id="84014" name="TextBox 33"/>
            <p:cNvSpPr txBox="1"/>
            <p:nvPr/>
          </p:nvSpPr>
          <p:spPr>
            <a:xfrm>
              <a:off x="185100" y="114417"/>
              <a:ext cx="576064" cy="461665"/>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Arial" panose="020B0604020202020204" pitchFamily="34" charset="0"/>
                  <a:ea typeface="宋体" panose="02010600030101010101" pitchFamily="2" charset="-122"/>
                </a:rPr>
                <a:t>3</a:t>
              </a:r>
              <a:endParaRPr lang="zh-CN" altLang="en-US" b="1" dirty="0">
                <a:latin typeface="Arial" panose="020B0604020202020204" pitchFamily="34" charset="0"/>
                <a:ea typeface="宋体" panose="02010600030101010101" pitchFamily="2" charset="-122"/>
              </a:endParaRPr>
            </a:p>
          </p:txBody>
        </p:sp>
      </p:grpSp>
      <p:grpSp>
        <p:nvGrpSpPr>
          <p:cNvPr id="78876" name="组合 40"/>
          <p:cNvGrpSpPr/>
          <p:nvPr/>
        </p:nvGrpSpPr>
        <p:grpSpPr>
          <a:xfrm>
            <a:off x="1003300" y="3484563"/>
            <a:ext cx="7240588" cy="679450"/>
            <a:chOff x="0" y="0"/>
            <a:chExt cx="7241884" cy="678766"/>
          </a:xfrm>
        </p:grpSpPr>
        <p:grpSp>
          <p:nvGrpSpPr>
            <p:cNvPr id="84006" name="组合 10"/>
            <p:cNvGrpSpPr/>
            <p:nvPr/>
          </p:nvGrpSpPr>
          <p:grpSpPr>
            <a:xfrm>
              <a:off x="0" y="0"/>
              <a:ext cx="7241884" cy="678766"/>
              <a:chOff x="0" y="0"/>
              <a:chExt cx="4074496" cy="450454"/>
            </a:xfrm>
          </p:grpSpPr>
          <p:sp>
            <p:nvSpPr>
              <p:cNvPr id="84008" name="矩形 30"/>
              <p:cNvSpPr/>
              <p:nvPr/>
            </p:nvSpPr>
            <p:spPr>
              <a:xfrm>
                <a:off x="0" y="0"/>
                <a:ext cx="4074496" cy="450454"/>
              </a:xfrm>
              <a:prstGeom prst="rect">
                <a:avLst/>
              </a:prstGeom>
              <a:solidFill>
                <a:srgbClr val="7F7F7F"/>
              </a:solidFill>
              <a:ln w="9525">
                <a:noFill/>
              </a:ln>
              <a:effectLst>
                <a:outerShdw dist="38100" dir="2699999" algn="ctr" rotWithShape="0">
                  <a:srgbClr val="000000">
                    <a:alpha val="25998"/>
                  </a:srgbClr>
                </a:outerShdw>
              </a:effectLst>
            </p:spPr>
            <p:txBody>
              <a:bodyPr lIns="0" tIns="0" rIns="0" b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zh-CN" sz="2600" dirty="0">
                  <a:latin typeface="华文楷体" panose="02010600040101010101" pitchFamily="2" charset="-122"/>
                  <a:ea typeface="华文楷体" panose="02010600040101010101" pitchFamily="2" charset="-122"/>
                </a:endParaRPr>
              </a:p>
            </p:txBody>
          </p:sp>
          <p:grpSp>
            <p:nvGrpSpPr>
              <p:cNvPr id="84009" name="椭圆 31"/>
              <p:cNvGrpSpPr/>
              <p:nvPr/>
            </p:nvGrpSpPr>
            <p:grpSpPr>
              <a:xfrm>
                <a:off x="104341" y="55022"/>
                <a:ext cx="308736" cy="335441"/>
                <a:chOff x="0" y="0"/>
                <a:chExt cx="548640" cy="505968"/>
              </a:xfrm>
            </p:grpSpPr>
            <p:pic>
              <p:nvPicPr>
                <p:cNvPr id="84011" name="椭圆 31"/>
                <p:cNvPicPr/>
                <p:nvPr/>
              </p:nvPicPr>
              <p:blipFill>
                <a:blip r:embed="rId1"/>
                <a:stretch>
                  <a:fillRect/>
                </a:stretch>
              </p:blipFill>
              <p:spPr>
                <a:xfrm>
                  <a:off x="0" y="0"/>
                  <a:ext cx="548640" cy="505968"/>
                </a:xfrm>
                <a:prstGeom prst="rect">
                  <a:avLst/>
                </a:prstGeom>
                <a:noFill/>
                <a:ln w="9525">
                  <a:noFill/>
                </a:ln>
              </p:spPr>
            </p:pic>
            <p:sp>
              <p:nvSpPr>
                <p:cNvPr id="84012" name="Text Box 25"/>
                <p:cNvSpPr txBox="1"/>
                <p:nvPr/>
              </p:nvSpPr>
              <p:spPr>
                <a:xfrm>
                  <a:off x="83789" y="76507"/>
                  <a:ext cx="382186" cy="348347"/>
                </a:xfrm>
                <a:prstGeom prst="rect">
                  <a:avLst/>
                </a:prstGeom>
                <a:noFill/>
                <a:ln w="9525">
                  <a:noFill/>
                </a:ln>
              </p:spPr>
              <p:txBody>
                <a:bodyPr lIns="0" tIns="0" rIns="0" b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zh-CN" sz="2600" dirty="0">
                    <a:solidFill>
                      <a:srgbClr val="C00000"/>
                    </a:solidFill>
                    <a:latin typeface="华文楷体" panose="02010600040101010101" pitchFamily="2" charset="-122"/>
                    <a:ea typeface="华文楷体" panose="02010600040101010101" pitchFamily="2" charset="-122"/>
                  </a:endParaRPr>
                </a:p>
              </p:txBody>
            </p:sp>
          </p:grpSp>
          <p:sp>
            <p:nvSpPr>
              <p:cNvPr id="10" name="TextBox 32"/>
              <p:cNvSpPr txBox="1">
                <a:spLocks noChangeArrowheads="1"/>
              </p:cNvSpPr>
              <p:nvPr/>
            </p:nvSpPr>
            <p:spPr bwMode="auto">
              <a:xfrm>
                <a:off x="469001" y="68410"/>
                <a:ext cx="3605495" cy="303109"/>
              </a:xfrm>
              <a:prstGeom prst="rect">
                <a:avLst/>
              </a:prstGeom>
              <a:noFill/>
              <a:ln>
                <a:noFill/>
              </a:ln>
            </p:spPr>
            <p:txBody>
              <a:bodyPr>
                <a:spAutoFit/>
              </a:bodyPr>
              <a:lstStyle>
                <a:lvl1pPr algn="l" eaLnBrk="0" hangingPunct="0">
                  <a:spcBef>
                    <a:spcPct val="10000"/>
                  </a:spcBef>
                  <a:buFont typeface="Wingdings" panose="05000000000000000000" pitchFamily="2" charset="2"/>
                  <a:buChar char="l"/>
                  <a:defRPr sz="2400">
                    <a:solidFill>
                      <a:schemeClr val="tx1"/>
                    </a:solidFill>
                    <a:latin typeface="Calibri" panose="020F0502020204030204" pitchFamily="34" charset="0"/>
                    <a:ea typeface="黑体" panose="02010609060101010101" pitchFamily="49" charset="-122"/>
                  </a:defRPr>
                </a:lvl1pPr>
                <a:lvl2pPr marL="742950" indent="-285750" algn="l" eaLnBrk="0" hangingPunct="0">
                  <a:spcBef>
                    <a:spcPct val="10000"/>
                  </a:spcBef>
                  <a:buFont typeface="Wingdings" panose="05000000000000000000" pitchFamily="2" charset="2"/>
                  <a:buChar char="Ø"/>
                  <a:defRPr sz="24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1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gn="l" eaLnBrk="0" hangingPunct="0">
                  <a:spcBef>
                    <a:spcPct val="10000"/>
                  </a:spcBef>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10000"/>
                  </a:spcBef>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zh-CN" sz="2400" b="1" i="0" u="none" strike="noStrike" kern="1200" cap="none" spc="0" normalizeH="0" baseline="0" noProof="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rPr>
                  <a:t>选择排序</a:t>
                </a:r>
                <a:endParaRPr kumimoji="0" lang="zh-CN" altLang="zh-CN" sz="2400" b="1" i="0" u="none" strike="noStrike" kern="1200" cap="none" spc="0" normalizeH="0" baseline="0" noProof="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endParaRPr>
              </a:p>
            </p:txBody>
          </p:sp>
        </p:grpSp>
        <p:sp>
          <p:nvSpPr>
            <p:cNvPr id="84007" name="TextBox 33"/>
            <p:cNvSpPr txBox="1"/>
            <p:nvPr/>
          </p:nvSpPr>
          <p:spPr>
            <a:xfrm>
              <a:off x="185100" y="114417"/>
              <a:ext cx="576064" cy="461665"/>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Arial" panose="020B0604020202020204" pitchFamily="34" charset="0"/>
                  <a:ea typeface="宋体" panose="02010600030101010101" pitchFamily="2" charset="-122"/>
                </a:rPr>
                <a:t>4</a:t>
              </a:r>
              <a:endParaRPr lang="zh-CN" altLang="en-US" b="1" dirty="0">
                <a:latin typeface="Arial" panose="020B0604020202020204" pitchFamily="34" charset="0"/>
                <a:ea typeface="宋体" panose="02010600030101010101" pitchFamily="2" charset="-122"/>
              </a:endParaRPr>
            </a:p>
          </p:txBody>
        </p:sp>
      </p:grpSp>
      <p:grpSp>
        <p:nvGrpSpPr>
          <p:cNvPr id="78884" name="组合 40"/>
          <p:cNvGrpSpPr/>
          <p:nvPr/>
        </p:nvGrpSpPr>
        <p:grpSpPr>
          <a:xfrm>
            <a:off x="1003300" y="4225925"/>
            <a:ext cx="7240588" cy="679450"/>
            <a:chOff x="0" y="0"/>
            <a:chExt cx="7241884" cy="678766"/>
          </a:xfrm>
        </p:grpSpPr>
        <p:grpSp>
          <p:nvGrpSpPr>
            <p:cNvPr id="83999" name="组合 10"/>
            <p:cNvGrpSpPr/>
            <p:nvPr/>
          </p:nvGrpSpPr>
          <p:grpSpPr>
            <a:xfrm>
              <a:off x="0" y="0"/>
              <a:ext cx="7241884" cy="678766"/>
              <a:chOff x="0" y="0"/>
              <a:chExt cx="4074496" cy="450454"/>
            </a:xfrm>
          </p:grpSpPr>
          <p:sp>
            <p:nvSpPr>
              <p:cNvPr id="84001" name="矩形 30"/>
              <p:cNvSpPr/>
              <p:nvPr/>
            </p:nvSpPr>
            <p:spPr>
              <a:xfrm>
                <a:off x="0" y="0"/>
                <a:ext cx="4074496" cy="450454"/>
              </a:xfrm>
              <a:prstGeom prst="rect">
                <a:avLst/>
              </a:prstGeom>
              <a:solidFill>
                <a:srgbClr val="7F7F7F"/>
              </a:solidFill>
              <a:ln w="9525">
                <a:noFill/>
              </a:ln>
              <a:effectLst>
                <a:outerShdw dist="38100" dir="2699999" algn="ctr" rotWithShape="0">
                  <a:srgbClr val="000000">
                    <a:alpha val="25998"/>
                  </a:srgbClr>
                </a:outerShdw>
              </a:effectLst>
            </p:spPr>
            <p:txBody>
              <a:bodyPr lIns="0" tIns="0" rIns="0" b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zh-CN" sz="2600" dirty="0">
                  <a:latin typeface="华文楷体" panose="02010600040101010101" pitchFamily="2" charset="-122"/>
                  <a:ea typeface="华文楷体" panose="02010600040101010101" pitchFamily="2" charset="-122"/>
                </a:endParaRPr>
              </a:p>
            </p:txBody>
          </p:sp>
          <p:grpSp>
            <p:nvGrpSpPr>
              <p:cNvPr id="84002" name="椭圆 31"/>
              <p:cNvGrpSpPr/>
              <p:nvPr/>
            </p:nvGrpSpPr>
            <p:grpSpPr>
              <a:xfrm>
                <a:off x="104341" y="55022"/>
                <a:ext cx="308736" cy="335441"/>
                <a:chOff x="0" y="0"/>
                <a:chExt cx="548640" cy="505968"/>
              </a:xfrm>
            </p:grpSpPr>
            <p:pic>
              <p:nvPicPr>
                <p:cNvPr id="84004" name="椭圆 31"/>
                <p:cNvPicPr/>
                <p:nvPr/>
              </p:nvPicPr>
              <p:blipFill>
                <a:blip r:embed="rId1"/>
                <a:stretch>
                  <a:fillRect/>
                </a:stretch>
              </p:blipFill>
              <p:spPr>
                <a:xfrm>
                  <a:off x="0" y="0"/>
                  <a:ext cx="548640" cy="505968"/>
                </a:xfrm>
                <a:prstGeom prst="rect">
                  <a:avLst/>
                </a:prstGeom>
                <a:noFill/>
                <a:ln w="9525">
                  <a:noFill/>
                </a:ln>
              </p:spPr>
            </p:pic>
            <p:sp>
              <p:nvSpPr>
                <p:cNvPr id="84005" name="Text Box 25"/>
                <p:cNvSpPr txBox="1"/>
                <p:nvPr/>
              </p:nvSpPr>
              <p:spPr>
                <a:xfrm>
                  <a:off x="83789" y="76507"/>
                  <a:ext cx="382186" cy="348347"/>
                </a:xfrm>
                <a:prstGeom prst="rect">
                  <a:avLst/>
                </a:prstGeom>
                <a:noFill/>
                <a:ln w="9525">
                  <a:noFill/>
                </a:ln>
              </p:spPr>
              <p:txBody>
                <a:bodyPr lIns="0" tIns="0" rIns="0" b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zh-CN" sz="2600" dirty="0">
                    <a:solidFill>
                      <a:srgbClr val="C00000"/>
                    </a:solidFill>
                    <a:latin typeface="华文楷体" panose="02010600040101010101" pitchFamily="2" charset="-122"/>
                    <a:ea typeface="华文楷体" panose="02010600040101010101" pitchFamily="2" charset="-122"/>
                  </a:endParaRPr>
                </a:p>
              </p:txBody>
            </p:sp>
          </p:grpSp>
          <p:sp>
            <p:nvSpPr>
              <p:cNvPr id="12" name="TextBox 32"/>
              <p:cNvSpPr txBox="1">
                <a:spLocks noChangeArrowheads="1"/>
              </p:cNvSpPr>
              <p:nvPr/>
            </p:nvSpPr>
            <p:spPr bwMode="auto">
              <a:xfrm>
                <a:off x="469001" y="68410"/>
                <a:ext cx="3605495" cy="303109"/>
              </a:xfrm>
              <a:prstGeom prst="rect">
                <a:avLst/>
              </a:prstGeom>
              <a:noFill/>
              <a:ln>
                <a:noFill/>
              </a:ln>
            </p:spPr>
            <p:txBody>
              <a:bodyPr>
                <a:spAutoFit/>
              </a:bodyPr>
              <a:lstStyle>
                <a:lvl1pPr algn="l" eaLnBrk="0" hangingPunct="0">
                  <a:spcBef>
                    <a:spcPct val="10000"/>
                  </a:spcBef>
                  <a:buFont typeface="Wingdings" panose="05000000000000000000" pitchFamily="2" charset="2"/>
                  <a:buChar char="l"/>
                  <a:defRPr sz="2400">
                    <a:solidFill>
                      <a:schemeClr val="tx1"/>
                    </a:solidFill>
                    <a:latin typeface="Calibri" panose="020F0502020204030204" pitchFamily="34" charset="0"/>
                    <a:ea typeface="黑体" panose="02010609060101010101" pitchFamily="49" charset="-122"/>
                  </a:defRPr>
                </a:lvl1pPr>
                <a:lvl2pPr marL="742950" indent="-285750" algn="l" eaLnBrk="0" hangingPunct="0">
                  <a:spcBef>
                    <a:spcPct val="10000"/>
                  </a:spcBef>
                  <a:buFont typeface="Wingdings" panose="05000000000000000000" pitchFamily="2" charset="2"/>
                  <a:buChar char="Ø"/>
                  <a:defRPr sz="24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1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gn="l" eaLnBrk="0" hangingPunct="0">
                  <a:spcBef>
                    <a:spcPct val="10000"/>
                  </a:spcBef>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10000"/>
                  </a:spcBef>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zh-CN" sz="2400" b="1" i="0" u="none" strike="noStrike" kern="1200" cap="none" spc="0" normalizeH="0" baseline="0" noProof="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rPr>
                  <a:t>归并排序</a:t>
                </a:r>
                <a:endParaRPr kumimoji="0" lang="zh-CN" altLang="zh-CN" sz="2400" b="1" i="0" u="none" strike="noStrike" kern="1200" cap="none" spc="0" normalizeH="0" baseline="0" noProof="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endParaRPr>
              </a:p>
            </p:txBody>
          </p:sp>
        </p:grpSp>
        <p:sp>
          <p:nvSpPr>
            <p:cNvPr id="84000" name="TextBox 33"/>
            <p:cNvSpPr txBox="1"/>
            <p:nvPr/>
          </p:nvSpPr>
          <p:spPr>
            <a:xfrm>
              <a:off x="185100" y="114417"/>
              <a:ext cx="576064" cy="461665"/>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Arial" panose="020B0604020202020204" pitchFamily="34" charset="0"/>
                  <a:ea typeface="宋体" panose="02010600030101010101" pitchFamily="2" charset="-122"/>
                </a:rPr>
                <a:t>5</a:t>
              </a:r>
              <a:endParaRPr lang="zh-CN" altLang="en-US" b="1" dirty="0">
                <a:latin typeface="Arial" panose="020B0604020202020204" pitchFamily="34" charset="0"/>
                <a:ea typeface="宋体" panose="02010600030101010101" pitchFamily="2" charset="-122"/>
              </a:endParaRPr>
            </a:p>
          </p:txBody>
        </p:sp>
      </p:grpSp>
      <p:grpSp>
        <p:nvGrpSpPr>
          <p:cNvPr id="78892" name="组合 40"/>
          <p:cNvGrpSpPr/>
          <p:nvPr/>
        </p:nvGrpSpPr>
        <p:grpSpPr>
          <a:xfrm>
            <a:off x="1003300" y="4954588"/>
            <a:ext cx="7240588" cy="679450"/>
            <a:chOff x="0" y="0"/>
            <a:chExt cx="7241884" cy="678766"/>
          </a:xfrm>
        </p:grpSpPr>
        <p:grpSp>
          <p:nvGrpSpPr>
            <p:cNvPr id="83992" name="组合 10"/>
            <p:cNvGrpSpPr/>
            <p:nvPr/>
          </p:nvGrpSpPr>
          <p:grpSpPr>
            <a:xfrm>
              <a:off x="0" y="0"/>
              <a:ext cx="7241884" cy="678766"/>
              <a:chOff x="0" y="0"/>
              <a:chExt cx="4074496" cy="450454"/>
            </a:xfrm>
          </p:grpSpPr>
          <p:sp>
            <p:nvSpPr>
              <p:cNvPr id="83994" name="矩形 30"/>
              <p:cNvSpPr/>
              <p:nvPr/>
            </p:nvSpPr>
            <p:spPr>
              <a:xfrm>
                <a:off x="0" y="0"/>
                <a:ext cx="4074496" cy="450454"/>
              </a:xfrm>
              <a:prstGeom prst="rect">
                <a:avLst/>
              </a:prstGeom>
              <a:solidFill>
                <a:srgbClr val="C00000"/>
              </a:solidFill>
              <a:ln w="9525">
                <a:noFill/>
              </a:ln>
              <a:effectLst>
                <a:outerShdw dist="38100" dir="2699999" algn="ctr" rotWithShape="0">
                  <a:srgbClr val="000000">
                    <a:alpha val="25998"/>
                  </a:srgbClr>
                </a:outerShdw>
              </a:effectLst>
            </p:spPr>
            <p:txBody>
              <a:bodyPr lIns="0" tIns="0" rIns="0" b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zh-CN" sz="2600" dirty="0">
                  <a:latin typeface="华文楷体" panose="02010600040101010101" pitchFamily="2" charset="-122"/>
                  <a:ea typeface="华文楷体" panose="02010600040101010101" pitchFamily="2" charset="-122"/>
                </a:endParaRPr>
              </a:p>
            </p:txBody>
          </p:sp>
          <p:grpSp>
            <p:nvGrpSpPr>
              <p:cNvPr id="83995" name="椭圆 31"/>
              <p:cNvGrpSpPr/>
              <p:nvPr/>
            </p:nvGrpSpPr>
            <p:grpSpPr>
              <a:xfrm>
                <a:off x="104341" y="55022"/>
                <a:ext cx="308736" cy="335441"/>
                <a:chOff x="0" y="0"/>
                <a:chExt cx="548640" cy="505968"/>
              </a:xfrm>
            </p:grpSpPr>
            <p:pic>
              <p:nvPicPr>
                <p:cNvPr id="83997" name="椭圆 31"/>
                <p:cNvPicPr/>
                <p:nvPr/>
              </p:nvPicPr>
              <p:blipFill>
                <a:blip r:embed="rId1"/>
                <a:stretch>
                  <a:fillRect/>
                </a:stretch>
              </p:blipFill>
              <p:spPr>
                <a:xfrm>
                  <a:off x="0" y="0"/>
                  <a:ext cx="548640" cy="505968"/>
                </a:xfrm>
                <a:prstGeom prst="rect">
                  <a:avLst/>
                </a:prstGeom>
                <a:noFill/>
                <a:ln w="9525">
                  <a:noFill/>
                </a:ln>
              </p:spPr>
            </p:pic>
            <p:sp>
              <p:nvSpPr>
                <p:cNvPr id="83998" name="Text Box 25"/>
                <p:cNvSpPr txBox="1"/>
                <p:nvPr/>
              </p:nvSpPr>
              <p:spPr>
                <a:xfrm>
                  <a:off x="83789" y="76507"/>
                  <a:ext cx="382186" cy="348347"/>
                </a:xfrm>
                <a:prstGeom prst="rect">
                  <a:avLst/>
                </a:prstGeom>
                <a:noFill/>
                <a:ln w="9525">
                  <a:noFill/>
                </a:ln>
              </p:spPr>
              <p:txBody>
                <a:bodyPr lIns="0" tIns="0" rIns="0" b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zh-CN" sz="2600" dirty="0">
                    <a:solidFill>
                      <a:srgbClr val="C00000"/>
                    </a:solidFill>
                    <a:latin typeface="华文楷体" panose="02010600040101010101" pitchFamily="2" charset="-122"/>
                    <a:ea typeface="华文楷体" panose="02010600040101010101" pitchFamily="2" charset="-122"/>
                  </a:endParaRPr>
                </a:p>
              </p:txBody>
            </p:sp>
          </p:grpSp>
          <p:sp>
            <p:nvSpPr>
              <p:cNvPr id="14" name="TextBox 32"/>
              <p:cNvSpPr txBox="1">
                <a:spLocks noChangeArrowheads="1"/>
              </p:cNvSpPr>
              <p:nvPr/>
            </p:nvSpPr>
            <p:spPr bwMode="auto">
              <a:xfrm>
                <a:off x="469001" y="68410"/>
                <a:ext cx="3605495" cy="303109"/>
              </a:xfrm>
              <a:prstGeom prst="rect">
                <a:avLst/>
              </a:prstGeom>
              <a:noFill/>
              <a:ln>
                <a:noFill/>
              </a:ln>
            </p:spPr>
            <p:txBody>
              <a:bodyPr>
                <a:spAutoFit/>
              </a:bodyPr>
              <a:lstStyle>
                <a:lvl1pPr algn="l" eaLnBrk="0" hangingPunct="0">
                  <a:spcBef>
                    <a:spcPct val="10000"/>
                  </a:spcBef>
                  <a:buFont typeface="Wingdings" panose="05000000000000000000" pitchFamily="2" charset="2"/>
                  <a:buChar char="l"/>
                  <a:defRPr sz="2400">
                    <a:solidFill>
                      <a:schemeClr val="tx1"/>
                    </a:solidFill>
                    <a:latin typeface="Calibri" panose="020F0502020204030204" pitchFamily="34" charset="0"/>
                    <a:ea typeface="黑体" panose="02010609060101010101" pitchFamily="49" charset="-122"/>
                  </a:defRPr>
                </a:lvl1pPr>
                <a:lvl2pPr marL="742950" indent="-285750" algn="l" eaLnBrk="0" hangingPunct="0">
                  <a:spcBef>
                    <a:spcPct val="10000"/>
                  </a:spcBef>
                  <a:buFont typeface="Wingdings" panose="05000000000000000000" pitchFamily="2" charset="2"/>
                  <a:buChar char="Ø"/>
                  <a:defRPr sz="24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1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gn="l" eaLnBrk="0" hangingPunct="0">
                  <a:spcBef>
                    <a:spcPct val="10000"/>
                  </a:spcBef>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10000"/>
                  </a:spcBef>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zh-CN" sz="2400" b="1" i="0" u="none" strike="noStrike" kern="1200" cap="none" spc="0" normalizeH="0" baseline="0" noProof="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rPr>
                  <a:t>基数排序</a:t>
                </a:r>
                <a:endParaRPr kumimoji="0" lang="zh-CN" altLang="zh-CN" sz="2400" b="1" i="0" u="none" strike="noStrike" kern="1200" cap="none" spc="0" normalizeH="0" baseline="0" noProof="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endParaRPr>
              </a:p>
            </p:txBody>
          </p:sp>
        </p:grpSp>
        <p:sp>
          <p:nvSpPr>
            <p:cNvPr id="83993" name="TextBox 33"/>
            <p:cNvSpPr txBox="1"/>
            <p:nvPr/>
          </p:nvSpPr>
          <p:spPr>
            <a:xfrm>
              <a:off x="185100" y="114417"/>
              <a:ext cx="576064" cy="461665"/>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Arial" panose="020B0604020202020204" pitchFamily="34" charset="0"/>
                  <a:ea typeface="宋体" panose="02010600030101010101" pitchFamily="2" charset="-122"/>
                </a:rPr>
                <a:t>6</a:t>
              </a:r>
              <a:endParaRPr lang="zh-CN" altLang="en-US" b="1" dirty="0">
                <a:latin typeface="Arial" panose="020B0604020202020204" pitchFamily="34" charset="0"/>
                <a:ea typeface="宋体" panose="02010600030101010101" pitchFamily="2" charset="-122"/>
              </a:endParaRPr>
            </a:p>
          </p:txBody>
        </p:sp>
      </p:grpSp>
      <p:grpSp>
        <p:nvGrpSpPr>
          <p:cNvPr id="78900" name="组合 40"/>
          <p:cNvGrpSpPr/>
          <p:nvPr/>
        </p:nvGrpSpPr>
        <p:grpSpPr>
          <a:xfrm>
            <a:off x="1003300" y="5694363"/>
            <a:ext cx="7240588" cy="679450"/>
            <a:chOff x="0" y="0"/>
            <a:chExt cx="7241884" cy="678766"/>
          </a:xfrm>
        </p:grpSpPr>
        <p:grpSp>
          <p:nvGrpSpPr>
            <p:cNvPr id="83985" name="组合 10"/>
            <p:cNvGrpSpPr/>
            <p:nvPr/>
          </p:nvGrpSpPr>
          <p:grpSpPr>
            <a:xfrm>
              <a:off x="0" y="0"/>
              <a:ext cx="7241884" cy="678766"/>
              <a:chOff x="0" y="0"/>
              <a:chExt cx="4074496" cy="450454"/>
            </a:xfrm>
          </p:grpSpPr>
          <p:sp>
            <p:nvSpPr>
              <p:cNvPr id="83987" name="矩形 30"/>
              <p:cNvSpPr/>
              <p:nvPr/>
            </p:nvSpPr>
            <p:spPr>
              <a:xfrm>
                <a:off x="0" y="0"/>
                <a:ext cx="4074496" cy="450454"/>
              </a:xfrm>
              <a:prstGeom prst="rect">
                <a:avLst/>
              </a:prstGeom>
              <a:solidFill>
                <a:srgbClr val="7F7F7F"/>
              </a:solidFill>
              <a:ln w="9525">
                <a:noFill/>
              </a:ln>
              <a:effectLst>
                <a:outerShdw dist="38100" dir="2699999" algn="ctr" rotWithShape="0">
                  <a:srgbClr val="000000">
                    <a:alpha val="25998"/>
                  </a:srgbClr>
                </a:outerShdw>
              </a:effectLst>
            </p:spPr>
            <p:txBody>
              <a:bodyPr lIns="0" tIns="0" rIns="0" b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zh-CN" sz="2600" dirty="0">
                  <a:latin typeface="华文楷体" panose="02010600040101010101" pitchFamily="2" charset="-122"/>
                  <a:ea typeface="华文楷体" panose="02010600040101010101" pitchFamily="2" charset="-122"/>
                </a:endParaRPr>
              </a:p>
            </p:txBody>
          </p:sp>
          <p:grpSp>
            <p:nvGrpSpPr>
              <p:cNvPr id="83988" name="椭圆 31"/>
              <p:cNvGrpSpPr/>
              <p:nvPr/>
            </p:nvGrpSpPr>
            <p:grpSpPr>
              <a:xfrm>
                <a:off x="104341" y="55022"/>
                <a:ext cx="308736" cy="335441"/>
                <a:chOff x="0" y="0"/>
                <a:chExt cx="548640" cy="505968"/>
              </a:xfrm>
            </p:grpSpPr>
            <p:pic>
              <p:nvPicPr>
                <p:cNvPr id="83990" name="椭圆 31"/>
                <p:cNvPicPr/>
                <p:nvPr/>
              </p:nvPicPr>
              <p:blipFill>
                <a:blip r:embed="rId1"/>
                <a:stretch>
                  <a:fillRect/>
                </a:stretch>
              </p:blipFill>
              <p:spPr>
                <a:xfrm>
                  <a:off x="0" y="0"/>
                  <a:ext cx="548640" cy="505968"/>
                </a:xfrm>
                <a:prstGeom prst="rect">
                  <a:avLst/>
                </a:prstGeom>
                <a:noFill/>
                <a:ln w="9525">
                  <a:noFill/>
                </a:ln>
              </p:spPr>
            </p:pic>
            <p:sp>
              <p:nvSpPr>
                <p:cNvPr id="83991" name="Text Box 25"/>
                <p:cNvSpPr txBox="1"/>
                <p:nvPr/>
              </p:nvSpPr>
              <p:spPr>
                <a:xfrm>
                  <a:off x="83789" y="76507"/>
                  <a:ext cx="382186" cy="348347"/>
                </a:xfrm>
                <a:prstGeom prst="rect">
                  <a:avLst/>
                </a:prstGeom>
                <a:noFill/>
                <a:ln w="9525">
                  <a:noFill/>
                </a:ln>
              </p:spPr>
              <p:txBody>
                <a:bodyPr lIns="0" tIns="0" rIns="0" b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zh-CN" sz="2600" dirty="0">
                    <a:solidFill>
                      <a:srgbClr val="C00000"/>
                    </a:solidFill>
                    <a:latin typeface="华文楷体" panose="02010600040101010101" pitchFamily="2" charset="-122"/>
                    <a:ea typeface="华文楷体" panose="02010600040101010101" pitchFamily="2" charset="-122"/>
                  </a:endParaRPr>
                </a:p>
              </p:txBody>
            </p:sp>
          </p:grpSp>
          <p:sp>
            <p:nvSpPr>
              <p:cNvPr id="16" name="TextBox 32"/>
              <p:cNvSpPr txBox="1">
                <a:spLocks noChangeArrowheads="1"/>
              </p:cNvSpPr>
              <p:nvPr/>
            </p:nvSpPr>
            <p:spPr bwMode="auto">
              <a:xfrm>
                <a:off x="469001" y="68410"/>
                <a:ext cx="3605495" cy="305214"/>
              </a:xfrm>
              <a:prstGeom prst="rect">
                <a:avLst/>
              </a:prstGeom>
              <a:noFill/>
              <a:ln>
                <a:noFill/>
              </a:ln>
            </p:spPr>
            <p:txBody>
              <a:bodyPr>
                <a:spAutoFit/>
              </a:bodyPr>
              <a:lstStyle>
                <a:lvl1pPr algn="l" eaLnBrk="0" hangingPunct="0">
                  <a:spcBef>
                    <a:spcPct val="10000"/>
                  </a:spcBef>
                  <a:buFont typeface="Wingdings" panose="05000000000000000000" pitchFamily="2" charset="2"/>
                  <a:buChar char="l"/>
                  <a:defRPr sz="2400">
                    <a:solidFill>
                      <a:schemeClr val="tx1"/>
                    </a:solidFill>
                    <a:latin typeface="Calibri" panose="020F0502020204030204" pitchFamily="34" charset="0"/>
                    <a:ea typeface="黑体" panose="02010609060101010101" pitchFamily="49" charset="-122"/>
                  </a:defRPr>
                </a:lvl1pPr>
                <a:lvl2pPr marL="742950" indent="-285750" algn="l" eaLnBrk="0" hangingPunct="0">
                  <a:spcBef>
                    <a:spcPct val="10000"/>
                  </a:spcBef>
                  <a:buFont typeface="Wingdings" panose="05000000000000000000" pitchFamily="2" charset="2"/>
                  <a:buChar char="Ø"/>
                  <a:defRPr sz="24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1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gn="l" eaLnBrk="0" hangingPunct="0">
                  <a:spcBef>
                    <a:spcPct val="10000"/>
                  </a:spcBef>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10000"/>
                  </a:spcBef>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zh-CN" sz="2400" b="1" i="0" u="none" strike="noStrike" kern="1200" cap="none" spc="0" normalizeH="0" baseline="0" noProof="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rPr>
                  <a:t>外部排序</a:t>
                </a:r>
                <a:endParaRPr kumimoji="0" lang="zh-CN" altLang="zh-CN" sz="2400" b="1" i="0" u="none" strike="noStrike" kern="1200" cap="none" spc="0" normalizeH="0" baseline="0" noProof="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endParaRPr>
              </a:p>
            </p:txBody>
          </p:sp>
        </p:grpSp>
        <p:sp>
          <p:nvSpPr>
            <p:cNvPr id="83986" name="TextBox 33"/>
            <p:cNvSpPr txBox="1"/>
            <p:nvPr/>
          </p:nvSpPr>
          <p:spPr>
            <a:xfrm>
              <a:off x="185100" y="114417"/>
              <a:ext cx="576064" cy="461665"/>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Arial" panose="020B0604020202020204" pitchFamily="34" charset="0"/>
                  <a:ea typeface="宋体" panose="02010600030101010101" pitchFamily="2" charset="-122"/>
                </a:rPr>
                <a:t>7</a:t>
              </a:r>
              <a:endParaRPr lang="zh-CN" altLang="en-US" b="1" dirty="0">
                <a:latin typeface="Arial" panose="020B0604020202020204" pitchFamily="34" charset="0"/>
                <a:ea typeface="宋体" panose="02010600030101010101" pitchFamily="2" charset="-122"/>
              </a:endParaRPr>
            </a:p>
          </p:txBody>
        </p:sp>
      </p:grpSp>
      <p:grpSp>
        <p:nvGrpSpPr>
          <p:cNvPr id="78908" name="Rounded Rectangle 14"/>
          <p:cNvGrpSpPr/>
          <p:nvPr/>
        </p:nvGrpSpPr>
        <p:grpSpPr>
          <a:xfrm>
            <a:off x="900113" y="2138363"/>
            <a:ext cx="7416800" cy="714375"/>
            <a:chOff x="0" y="0"/>
            <a:chExt cx="6962" cy="330"/>
          </a:xfrm>
        </p:grpSpPr>
        <p:pic>
          <p:nvPicPr>
            <p:cNvPr id="83983" name="Rounded Rectangle 14"/>
            <p:cNvPicPr/>
            <p:nvPr/>
          </p:nvPicPr>
          <p:blipFill>
            <a:blip r:embed="rId2"/>
            <a:stretch>
              <a:fillRect/>
            </a:stretch>
          </p:blipFill>
          <p:spPr>
            <a:xfrm>
              <a:off x="0" y="0"/>
              <a:ext cx="6962" cy="330"/>
            </a:xfrm>
            <a:prstGeom prst="rect">
              <a:avLst/>
            </a:prstGeom>
            <a:noFill/>
            <a:ln w="9525">
              <a:noFill/>
            </a:ln>
          </p:spPr>
        </p:pic>
        <p:sp>
          <p:nvSpPr>
            <p:cNvPr id="83984" name="Text Box 40"/>
            <p:cNvSpPr txBox="1"/>
            <p:nvPr/>
          </p:nvSpPr>
          <p:spPr>
            <a:xfrm>
              <a:off x="24" y="21"/>
              <a:ext cx="6916" cy="285"/>
            </a:xfrm>
            <a:prstGeom prst="rect">
              <a:avLst/>
            </a:prstGeom>
            <a:noFill/>
            <a:ln w="9525">
              <a:noFill/>
            </a:ln>
          </p:spPr>
          <p:txBody>
            <a:bodyPr tIns="45711" rIns="91420" bIns="45711"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285750" lvl="0" indent="-285750" algn="ctr" defTabSz="913130" eaLnBrk="1" hangingPunct="1">
                <a:lnSpc>
                  <a:spcPct val="90000"/>
                </a:lnSpc>
                <a:spcBef>
                  <a:spcPct val="20000"/>
                </a:spcBef>
                <a:buSzPct val="60000"/>
                <a:buNone/>
              </a:pPr>
              <a:r>
                <a:rPr lang="en-US" altLang="zh-CN" b="1" dirty="0">
                  <a:solidFill>
                    <a:srgbClr val="FFFF00"/>
                  </a:solidFill>
                  <a:latin typeface="Times New Roman" panose="02020603050405020304" pitchFamily="18" charset="0"/>
                  <a:ea typeface="华文中宋" panose="02010600040101010101" pitchFamily="2" charset="-122"/>
                </a:rPr>
                <a:t>1 </a:t>
              </a:r>
              <a:r>
                <a:rPr lang="zh-CN" altLang="en-US" b="1" dirty="0">
                  <a:solidFill>
                    <a:srgbClr val="FFFF00"/>
                  </a:solidFill>
                  <a:latin typeface="Times New Roman" panose="02020603050405020304" pitchFamily="18" charset="0"/>
                  <a:ea typeface="华文中宋" panose="02010600040101010101" pitchFamily="2" charset="-122"/>
                </a:rPr>
                <a:t>多关键字的排序</a:t>
              </a:r>
              <a:endParaRPr lang="zh-CN" altLang="en-US" b="1" dirty="0">
                <a:solidFill>
                  <a:srgbClr val="FFFF00"/>
                </a:solidFill>
                <a:latin typeface="Times New Roman" panose="02020603050405020304" pitchFamily="18" charset="0"/>
                <a:ea typeface="华文中宋" panose="02010600040101010101" pitchFamily="2" charset="-122"/>
              </a:endParaRPr>
            </a:p>
          </p:txBody>
        </p:sp>
      </p:grpSp>
      <p:grpSp>
        <p:nvGrpSpPr>
          <p:cNvPr id="78911" name="Rounded Rectangle 14"/>
          <p:cNvGrpSpPr/>
          <p:nvPr/>
        </p:nvGrpSpPr>
        <p:grpSpPr>
          <a:xfrm>
            <a:off x="756603" y="2786063"/>
            <a:ext cx="7416800" cy="714375"/>
            <a:chOff x="0" y="0"/>
            <a:chExt cx="6962" cy="330"/>
          </a:xfrm>
        </p:grpSpPr>
        <p:pic>
          <p:nvPicPr>
            <p:cNvPr id="83981" name="Rounded Rectangle 14"/>
            <p:cNvPicPr/>
            <p:nvPr/>
          </p:nvPicPr>
          <p:blipFill>
            <a:blip r:embed="rId2"/>
            <a:stretch>
              <a:fillRect/>
            </a:stretch>
          </p:blipFill>
          <p:spPr>
            <a:xfrm>
              <a:off x="0" y="0"/>
              <a:ext cx="6962" cy="330"/>
            </a:xfrm>
            <a:prstGeom prst="rect">
              <a:avLst/>
            </a:prstGeom>
            <a:noFill/>
            <a:ln w="9525">
              <a:noFill/>
            </a:ln>
          </p:spPr>
        </p:pic>
        <p:sp>
          <p:nvSpPr>
            <p:cNvPr id="83982" name="Text Box 40"/>
            <p:cNvSpPr txBox="1"/>
            <p:nvPr/>
          </p:nvSpPr>
          <p:spPr>
            <a:xfrm>
              <a:off x="24" y="21"/>
              <a:ext cx="6916" cy="285"/>
            </a:xfrm>
            <a:prstGeom prst="rect">
              <a:avLst/>
            </a:prstGeom>
            <a:noFill/>
            <a:ln w="9525">
              <a:noFill/>
            </a:ln>
          </p:spPr>
          <p:txBody>
            <a:bodyPr tIns="45711" rIns="91420" bIns="45711"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285750" lvl="0" indent="-285750" algn="ctr" defTabSz="913130" eaLnBrk="1" hangingPunct="1">
                <a:lnSpc>
                  <a:spcPct val="90000"/>
                </a:lnSpc>
                <a:spcBef>
                  <a:spcPct val="20000"/>
                </a:spcBef>
                <a:buSzPct val="60000"/>
                <a:buNone/>
              </a:pPr>
              <a:r>
                <a:rPr lang="en-US" altLang="zh-CN" b="1" dirty="0">
                  <a:solidFill>
                    <a:srgbClr val="FFFF00"/>
                  </a:solidFill>
                  <a:latin typeface="Times New Roman" panose="02020603050405020304" pitchFamily="18" charset="0"/>
                  <a:ea typeface="华文中宋" panose="02010600040101010101" pitchFamily="2" charset="-122"/>
                </a:rPr>
                <a:t>2 </a:t>
              </a:r>
              <a:r>
                <a:rPr lang="zh-CN" altLang="en-US" b="1" dirty="0">
                  <a:solidFill>
                    <a:srgbClr val="FFFF00"/>
                  </a:solidFill>
                  <a:latin typeface="Times New Roman" panose="02020603050405020304" pitchFamily="18" charset="0"/>
                  <a:ea typeface="华文中宋" panose="02010600040101010101" pitchFamily="2" charset="-122"/>
                </a:rPr>
                <a:t>链式基数排序</a:t>
              </a:r>
              <a:endParaRPr lang="zh-CN" altLang="en-US" b="1" dirty="0">
                <a:solidFill>
                  <a:srgbClr val="FFFF00"/>
                </a:solidFill>
                <a:latin typeface="Times New Roman" panose="02020603050405020304" pitchFamily="18" charset="0"/>
                <a:ea typeface="华文中宋" panose="02010600040101010101" pitchFamily="2" charset="-122"/>
              </a:endParaRPr>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xit" presetSubtype="0" fill="hold" nodeType="clickEffect">
                                  <p:stCondLst>
                                    <p:cond delay="0"/>
                                  </p:stCondLst>
                                  <p:childTnLst>
                                    <p:animEffect transition="out" filter="fade">
                                      <p:cBhvr>
                                        <p:cTn id="6" dur="1000"/>
                                        <p:tgtEl>
                                          <p:spTgt spid="78852"/>
                                        </p:tgtEl>
                                      </p:cBhvr>
                                    </p:animEffect>
                                    <p:anim calcmode="lin" valueType="num">
                                      <p:cBhvr>
                                        <p:cTn id="7" dur="1000"/>
                                        <p:tgtEl>
                                          <p:spTgt spid="78852"/>
                                        </p:tgtEl>
                                        <p:attrNameLst>
                                          <p:attrName>ppt_x</p:attrName>
                                        </p:attrNameLst>
                                      </p:cBhvr>
                                      <p:tavLst>
                                        <p:tav tm="0">
                                          <p:val>
                                            <p:strVal val="ppt_x"/>
                                          </p:val>
                                        </p:tav>
                                        <p:tav tm="100000">
                                          <p:val>
                                            <p:strVal val="ppt_x"/>
                                          </p:val>
                                        </p:tav>
                                      </p:tavLst>
                                    </p:anim>
                                    <p:anim calcmode="lin" valueType="num">
                                      <p:cBhvr>
                                        <p:cTn id="8" dur="1000"/>
                                        <p:tgtEl>
                                          <p:spTgt spid="78852"/>
                                        </p:tgtEl>
                                        <p:attrNameLst>
                                          <p:attrName>ppt_y</p:attrName>
                                        </p:attrNameLst>
                                      </p:cBhvr>
                                      <p:tavLst>
                                        <p:tav tm="0">
                                          <p:val>
                                            <p:strVal val="ppt_y"/>
                                          </p:val>
                                        </p:tav>
                                        <p:tav tm="100000">
                                          <p:val>
                                            <p:strVal val="ppt_y-.1"/>
                                          </p:val>
                                        </p:tav>
                                      </p:tavLst>
                                    </p:anim>
                                    <p:set>
                                      <p:cBhvr>
                                        <p:cTn id="9" dur="1" fill="hold">
                                          <p:stCondLst>
                                            <p:cond delay="999"/>
                                          </p:stCondLst>
                                        </p:cTn>
                                        <p:tgtEl>
                                          <p:spTgt spid="78852"/>
                                        </p:tgtEl>
                                        <p:attrNameLst>
                                          <p:attrName>style.visibility</p:attrName>
                                        </p:attrNameLst>
                                      </p:cBhvr>
                                      <p:to>
                                        <p:strVal val="hidden"/>
                                      </p:to>
                                    </p:set>
                                  </p:childTnLst>
                                </p:cTn>
                              </p:par>
                              <p:par>
                                <p:cTn id="10" presetID="47" presetClass="exit" presetSubtype="0" fill="hold" nodeType="withEffect">
                                  <p:stCondLst>
                                    <p:cond delay="0"/>
                                  </p:stCondLst>
                                  <p:childTnLst>
                                    <p:animEffect transition="out" filter="fade">
                                      <p:cBhvr>
                                        <p:cTn id="11" dur="1000"/>
                                        <p:tgtEl>
                                          <p:spTgt spid="78860"/>
                                        </p:tgtEl>
                                      </p:cBhvr>
                                    </p:animEffect>
                                    <p:anim calcmode="lin" valueType="num">
                                      <p:cBhvr>
                                        <p:cTn id="12" dur="1000"/>
                                        <p:tgtEl>
                                          <p:spTgt spid="78860"/>
                                        </p:tgtEl>
                                        <p:attrNameLst>
                                          <p:attrName>ppt_x</p:attrName>
                                        </p:attrNameLst>
                                      </p:cBhvr>
                                      <p:tavLst>
                                        <p:tav tm="0">
                                          <p:val>
                                            <p:strVal val="ppt_x"/>
                                          </p:val>
                                        </p:tav>
                                        <p:tav tm="100000">
                                          <p:val>
                                            <p:strVal val="ppt_x"/>
                                          </p:val>
                                        </p:tav>
                                      </p:tavLst>
                                    </p:anim>
                                    <p:anim calcmode="lin" valueType="num">
                                      <p:cBhvr>
                                        <p:cTn id="13" dur="1000"/>
                                        <p:tgtEl>
                                          <p:spTgt spid="78860"/>
                                        </p:tgtEl>
                                        <p:attrNameLst>
                                          <p:attrName>ppt_y</p:attrName>
                                        </p:attrNameLst>
                                      </p:cBhvr>
                                      <p:tavLst>
                                        <p:tav tm="0">
                                          <p:val>
                                            <p:strVal val="ppt_y"/>
                                          </p:val>
                                        </p:tav>
                                        <p:tav tm="100000">
                                          <p:val>
                                            <p:strVal val="ppt_y-.1"/>
                                          </p:val>
                                        </p:tav>
                                      </p:tavLst>
                                    </p:anim>
                                    <p:set>
                                      <p:cBhvr>
                                        <p:cTn id="14" dur="1" fill="hold">
                                          <p:stCondLst>
                                            <p:cond delay="999"/>
                                          </p:stCondLst>
                                        </p:cTn>
                                        <p:tgtEl>
                                          <p:spTgt spid="78860"/>
                                        </p:tgtEl>
                                        <p:attrNameLst>
                                          <p:attrName>style.visibility</p:attrName>
                                        </p:attrNameLst>
                                      </p:cBhvr>
                                      <p:to>
                                        <p:strVal val="hidden"/>
                                      </p:to>
                                    </p:set>
                                  </p:childTnLst>
                                </p:cTn>
                              </p:par>
                              <p:par>
                                <p:cTn id="15" presetID="47" presetClass="exit" presetSubtype="0" fill="hold" nodeType="withEffect">
                                  <p:stCondLst>
                                    <p:cond delay="0"/>
                                  </p:stCondLst>
                                  <p:childTnLst>
                                    <p:animEffect transition="out" filter="fade">
                                      <p:cBhvr>
                                        <p:cTn id="16" dur="1000"/>
                                        <p:tgtEl>
                                          <p:spTgt spid="78868"/>
                                        </p:tgtEl>
                                      </p:cBhvr>
                                    </p:animEffect>
                                    <p:anim calcmode="lin" valueType="num">
                                      <p:cBhvr>
                                        <p:cTn id="17" dur="1000"/>
                                        <p:tgtEl>
                                          <p:spTgt spid="78868"/>
                                        </p:tgtEl>
                                        <p:attrNameLst>
                                          <p:attrName>ppt_x</p:attrName>
                                        </p:attrNameLst>
                                      </p:cBhvr>
                                      <p:tavLst>
                                        <p:tav tm="0">
                                          <p:val>
                                            <p:strVal val="ppt_x"/>
                                          </p:val>
                                        </p:tav>
                                        <p:tav tm="100000">
                                          <p:val>
                                            <p:strVal val="ppt_x"/>
                                          </p:val>
                                        </p:tav>
                                      </p:tavLst>
                                    </p:anim>
                                    <p:anim calcmode="lin" valueType="num">
                                      <p:cBhvr>
                                        <p:cTn id="18" dur="1000"/>
                                        <p:tgtEl>
                                          <p:spTgt spid="78868"/>
                                        </p:tgtEl>
                                        <p:attrNameLst>
                                          <p:attrName>ppt_y</p:attrName>
                                        </p:attrNameLst>
                                      </p:cBhvr>
                                      <p:tavLst>
                                        <p:tav tm="0">
                                          <p:val>
                                            <p:strVal val="ppt_y"/>
                                          </p:val>
                                        </p:tav>
                                        <p:tav tm="100000">
                                          <p:val>
                                            <p:strVal val="ppt_y-.1"/>
                                          </p:val>
                                        </p:tav>
                                      </p:tavLst>
                                    </p:anim>
                                    <p:set>
                                      <p:cBhvr>
                                        <p:cTn id="19" dur="1" fill="hold">
                                          <p:stCondLst>
                                            <p:cond delay="999"/>
                                          </p:stCondLst>
                                        </p:cTn>
                                        <p:tgtEl>
                                          <p:spTgt spid="78868"/>
                                        </p:tgtEl>
                                        <p:attrNameLst>
                                          <p:attrName>style.visibility</p:attrName>
                                        </p:attrNameLst>
                                      </p:cBhvr>
                                      <p:to>
                                        <p:strVal val="hidden"/>
                                      </p:to>
                                    </p:set>
                                  </p:childTnLst>
                                </p:cTn>
                              </p:par>
                              <p:par>
                                <p:cTn id="20" presetID="47" presetClass="exit" presetSubtype="0" fill="hold" nodeType="withEffect">
                                  <p:stCondLst>
                                    <p:cond delay="0"/>
                                  </p:stCondLst>
                                  <p:childTnLst>
                                    <p:animEffect transition="out" filter="fade">
                                      <p:cBhvr>
                                        <p:cTn id="21" dur="1000"/>
                                        <p:tgtEl>
                                          <p:spTgt spid="78876"/>
                                        </p:tgtEl>
                                      </p:cBhvr>
                                    </p:animEffect>
                                    <p:anim calcmode="lin" valueType="num">
                                      <p:cBhvr>
                                        <p:cTn id="22" dur="1000"/>
                                        <p:tgtEl>
                                          <p:spTgt spid="78876"/>
                                        </p:tgtEl>
                                        <p:attrNameLst>
                                          <p:attrName>ppt_x</p:attrName>
                                        </p:attrNameLst>
                                      </p:cBhvr>
                                      <p:tavLst>
                                        <p:tav tm="0">
                                          <p:val>
                                            <p:strVal val="ppt_x"/>
                                          </p:val>
                                        </p:tav>
                                        <p:tav tm="100000">
                                          <p:val>
                                            <p:strVal val="ppt_x"/>
                                          </p:val>
                                        </p:tav>
                                      </p:tavLst>
                                    </p:anim>
                                    <p:anim calcmode="lin" valueType="num">
                                      <p:cBhvr>
                                        <p:cTn id="23" dur="1000"/>
                                        <p:tgtEl>
                                          <p:spTgt spid="78876"/>
                                        </p:tgtEl>
                                        <p:attrNameLst>
                                          <p:attrName>ppt_y</p:attrName>
                                        </p:attrNameLst>
                                      </p:cBhvr>
                                      <p:tavLst>
                                        <p:tav tm="0">
                                          <p:val>
                                            <p:strVal val="ppt_y"/>
                                          </p:val>
                                        </p:tav>
                                        <p:tav tm="100000">
                                          <p:val>
                                            <p:strVal val="ppt_y-.1"/>
                                          </p:val>
                                        </p:tav>
                                      </p:tavLst>
                                    </p:anim>
                                    <p:set>
                                      <p:cBhvr>
                                        <p:cTn id="24" dur="1" fill="hold">
                                          <p:stCondLst>
                                            <p:cond delay="999"/>
                                          </p:stCondLst>
                                        </p:cTn>
                                        <p:tgtEl>
                                          <p:spTgt spid="78876"/>
                                        </p:tgtEl>
                                        <p:attrNameLst>
                                          <p:attrName>style.visibility</p:attrName>
                                        </p:attrNameLst>
                                      </p:cBhvr>
                                      <p:to>
                                        <p:strVal val="hidden"/>
                                      </p:to>
                                    </p:set>
                                  </p:childTnLst>
                                </p:cTn>
                              </p:par>
                              <p:par>
                                <p:cTn id="25" presetID="47" presetClass="exit" presetSubtype="0" fill="hold" nodeType="withEffect">
                                  <p:stCondLst>
                                    <p:cond delay="0"/>
                                  </p:stCondLst>
                                  <p:childTnLst>
                                    <p:animEffect transition="out" filter="fade">
                                      <p:cBhvr>
                                        <p:cTn id="26" dur="1000"/>
                                        <p:tgtEl>
                                          <p:spTgt spid="78884"/>
                                        </p:tgtEl>
                                      </p:cBhvr>
                                    </p:animEffect>
                                    <p:anim calcmode="lin" valueType="num">
                                      <p:cBhvr>
                                        <p:cTn id="27" dur="1000"/>
                                        <p:tgtEl>
                                          <p:spTgt spid="78884"/>
                                        </p:tgtEl>
                                        <p:attrNameLst>
                                          <p:attrName>ppt_x</p:attrName>
                                        </p:attrNameLst>
                                      </p:cBhvr>
                                      <p:tavLst>
                                        <p:tav tm="0">
                                          <p:val>
                                            <p:strVal val="ppt_x"/>
                                          </p:val>
                                        </p:tav>
                                        <p:tav tm="100000">
                                          <p:val>
                                            <p:strVal val="ppt_x"/>
                                          </p:val>
                                        </p:tav>
                                      </p:tavLst>
                                    </p:anim>
                                    <p:anim calcmode="lin" valueType="num">
                                      <p:cBhvr>
                                        <p:cTn id="28" dur="1000"/>
                                        <p:tgtEl>
                                          <p:spTgt spid="78884"/>
                                        </p:tgtEl>
                                        <p:attrNameLst>
                                          <p:attrName>ppt_y</p:attrName>
                                        </p:attrNameLst>
                                      </p:cBhvr>
                                      <p:tavLst>
                                        <p:tav tm="0">
                                          <p:val>
                                            <p:strVal val="ppt_y"/>
                                          </p:val>
                                        </p:tav>
                                        <p:tav tm="100000">
                                          <p:val>
                                            <p:strVal val="ppt_y-.1"/>
                                          </p:val>
                                        </p:tav>
                                      </p:tavLst>
                                    </p:anim>
                                    <p:set>
                                      <p:cBhvr>
                                        <p:cTn id="29" dur="1" fill="hold">
                                          <p:stCondLst>
                                            <p:cond delay="999"/>
                                          </p:stCondLst>
                                        </p:cTn>
                                        <p:tgtEl>
                                          <p:spTgt spid="78884"/>
                                        </p:tgtEl>
                                        <p:attrNameLst>
                                          <p:attrName>style.visibility</p:attrName>
                                        </p:attrNameLst>
                                      </p:cBhvr>
                                      <p:to>
                                        <p:strVal val="hidden"/>
                                      </p:to>
                                    </p:set>
                                  </p:childTnLst>
                                </p:cTn>
                              </p:par>
                              <p:par>
                                <p:cTn id="30" presetID="42" presetClass="exit" presetSubtype="0" fill="hold" nodeType="withEffect">
                                  <p:stCondLst>
                                    <p:cond delay="0"/>
                                  </p:stCondLst>
                                  <p:childTnLst>
                                    <p:animEffect transition="out" filter="fade">
                                      <p:cBhvr>
                                        <p:cTn id="31" dur="1000"/>
                                        <p:tgtEl>
                                          <p:spTgt spid="78900"/>
                                        </p:tgtEl>
                                      </p:cBhvr>
                                    </p:animEffect>
                                    <p:anim calcmode="lin" valueType="num">
                                      <p:cBhvr>
                                        <p:cTn id="32" dur="1000"/>
                                        <p:tgtEl>
                                          <p:spTgt spid="78900"/>
                                        </p:tgtEl>
                                        <p:attrNameLst>
                                          <p:attrName>ppt_x</p:attrName>
                                        </p:attrNameLst>
                                      </p:cBhvr>
                                      <p:tavLst>
                                        <p:tav tm="0">
                                          <p:val>
                                            <p:strVal val="ppt_x"/>
                                          </p:val>
                                        </p:tav>
                                        <p:tav tm="100000">
                                          <p:val>
                                            <p:strVal val="ppt_x"/>
                                          </p:val>
                                        </p:tav>
                                      </p:tavLst>
                                    </p:anim>
                                    <p:anim calcmode="lin" valueType="num">
                                      <p:cBhvr>
                                        <p:cTn id="33" dur="1000"/>
                                        <p:tgtEl>
                                          <p:spTgt spid="78900"/>
                                        </p:tgtEl>
                                        <p:attrNameLst>
                                          <p:attrName>ppt_y</p:attrName>
                                        </p:attrNameLst>
                                      </p:cBhvr>
                                      <p:tavLst>
                                        <p:tav tm="0">
                                          <p:val>
                                            <p:strVal val="ppt_y"/>
                                          </p:val>
                                        </p:tav>
                                        <p:tav tm="100000">
                                          <p:val>
                                            <p:strVal val="ppt_y+.1"/>
                                          </p:val>
                                        </p:tav>
                                      </p:tavLst>
                                    </p:anim>
                                    <p:set>
                                      <p:cBhvr>
                                        <p:cTn id="34" dur="1" fill="hold">
                                          <p:stCondLst>
                                            <p:cond delay="999"/>
                                          </p:stCondLst>
                                        </p:cTn>
                                        <p:tgtEl>
                                          <p:spTgt spid="78900"/>
                                        </p:tgtEl>
                                        <p:attrNameLst>
                                          <p:attrName>style.visibility</p:attrName>
                                        </p:attrNameLst>
                                      </p:cBhvr>
                                      <p:to>
                                        <p:strVal val="hidden"/>
                                      </p:to>
                                    </p:set>
                                  </p:childTnLst>
                                </p:cTn>
                              </p:par>
                            </p:childTnLst>
                          </p:cTn>
                        </p:par>
                        <p:par>
                          <p:cTn id="35" fill="hold">
                            <p:stCondLst>
                              <p:cond delay="1000"/>
                            </p:stCondLst>
                            <p:childTnLst>
                              <p:par>
                                <p:cTn id="36" presetID="64" presetClass="path" presetSubtype="0" accel="50000" decel="50000" fill="hold" nodeType="afterEffect">
                                  <p:stCondLst>
                                    <p:cond delay="0"/>
                                  </p:stCondLst>
                                  <p:childTnLst>
                                    <p:animMotion origin="layout" path="M 4.44444E-6 3.40426E-6 L 4.44444E-6 -0.52359 " pathEditMode="relative" rAng="0" ptsTypes="AA">
                                      <p:cBhvr>
                                        <p:cTn id="37" dur="2000" fill="hold"/>
                                        <p:tgtEl>
                                          <p:spTgt spid="78892"/>
                                        </p:tgtEl>
                                        <p:attrNameLst>
                                          <p:attrName>ppt_x</p:attrName>
                                          <p:attrName>ppt_y</p:attrName>
                                        </p:attrNameLst>
                                      </p:cBhvr>
                                      <p:rCtr x="0" y="-26100"/>
                                    </p:animMotion>
                                  </p:childTnLst>
                                </p:cTn>
                              </p:par>
                            </p:childTnLst>
                          </p:cTn>
                        </p:par>
                        <p:par>
                          <p:cTn id="38" fill="hold">
                            <p:stCondLst>
                              <p:cond delay="3000"/>
                            </p:stCondLst>
                            <p:childTnLst>
                              <p:par>
                                <p:cTn id="39" presetID="10" presetClass="entr" presetSubtype="0" fill="hold" nodeType="afterEffect">
                                  <p:stCondLst>
                                    <p:cond delay="0"/>
                                  </p:stCondLst>
                                  <p:childTnLst>
                                    <p:set>
                                      <p:cBhvr>
                                        <p:cTn id="40" dur="1" fill="hold">
                                          <p:stCondLst>
                                            <p:cond delay="0"/>
                                          </p:stCondLst>
                                        </p:cTn>
                                        <p:tgtEl>
                                          <p:spTgt spid="78908"/>
                                        </p:tgtEl>
                                        <p:attrNameLst>
                                          <p:attrName>style.visibility</p:attrName>
                                        </p:attrNameLst>
                                      </p:cBhvr>
                                      <p:to>
                                        <p:strVal val="visible"/>
                                      </p:to>
                                    </p:set>
                                    <p:animEffect transition="in" filter="fade">
                                      <p:cBhvr>
                                        <p:cTn id="41" dur="500"/>
                                        <p:tgtEl>
                                          <p:spTgt spid="78908"/>
                                        </p:tgtEl>
                                      </p:cBhvr>
                                    </p:animEffect>
                                  </p:childTnLst>
                                </p:cTn>
                              </p:par>
                            </p:childTnLst>
                          </p:cTn>
                        </p:par>
                        <p:par>
                          <p:cTn id="42" fill="hold">
                            <p:stCondLst>
                              <p:cond delay="3500"/>
                            </p:stCondLst>
                            <p:childTnLst>
                              <p:par>
                                <p:cTn id="43" presetID="10" presetClass="entr" presetSubtype="0" fill="hold" nodeType="afterEffect">
                                  <p:stCondLst>
                                    <p:cond delay="0"/>
                                  </p:stCondLst>
                                  <p:childTnLst>
                                    <p:set>
                                      <p:cBhvr>
                                        <p:cTn id="44" dur="1" fill="hold">
                                          <p:stCondLst>
                                            <p:cond delay="0"/>
                                          </p:stCondLst>
                                        </p:cTn>
                                        <p:tgtEl>
                                          <p:spTgt spid="78911"/>
                                        </p:tgtEl>
                                        <p:attrNameLst>
                                          <p:attrName>style.visibility</p:attrName>
                                        </p:attrNameLst>
                                      </p:cBhvr>
                                      <p:to>
                                        <p:strVal val="visible"/>
                                      </p:to>
                                    </p:set>
                                    <p:animEffect transition="in" filter="fade">
                                      <p:cBhvr>
                                        <p:cTn id="45" dur="500"/>
                                        <p:tgtEl>
                                          <p:spTgt spid="789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idx="4294967295"/>
          </p:nvPr>
        </p:nvSpPr>
        <p:spPr>
          <a:xfrm>
            <a:off x="744538" y="260350"/>
            <a:ext cx="7643813" cy="574675"/>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lang="en-US" altLang="zh-CN" noProof="0">
                <a:ln>
                  <a:noFill/>
                </a:ln>
                <a:effectLst>
                  <a:outerShdw blurRad="38100" dist="38100" dir="2700000" algn="tl">
                    <a:srgbClr val="C0C0C0"/>
                  </a:outerShdw>
                </a:effectLst>
                <a:uLnTx/>
                <a:uFillTx/>
                <a:sym typeface="+mn-ea"/>
              </a:rPr>
              <a:t>8.1 </a:t>
            </a:r>
            <a:r>
              <a:rPr lang="zh-CN" altLang="en-US" noProof="0">
                <a:ln>
                  <a:noFill/>
                </a:ln>
                <a:effectLst>
                  <a:outerShdw blurRad="38100" dist="38100" dir="2700000" algn="tl">
                    <a:srgbClr val="C0C0C0"/>
                  </a:outerShdw>
                </a:effectLst>
                <a:uLnTx/>
                <a:uFillTx/>
                <a:sym typeface="+mn-ea"/>
              </a:rPr>
              <a:t>基本概念和排序方法概述</a:t>
            </a:r>
            <a:endParaRPr kumimoji="0" lang="zh-CN" altLang="en-US" sz="20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endParaRPr>
          </a:p>
        </p:txBody>
      </p:sp>
      <p:sp>
        <p:nvSpPr>
          <p:cNvPr id="11267" name="Rectangle 3"/>
          <p:cNvSpPr>
            <a:spLocks noGrp="1" noChangeArrowheads="1"/>
          </p:cNvSpPr>
          <p:nvPr>
            <p:ph type="body" idx="4294967295"/>
          </p:nvPr>
        </p:nvSpPr>
        <p:spPr>
          <a:xfrm>
            <a:off x="179388" y="1125538"/>
            <a:ext cx="8785225" cy="5472113"/>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ts val="0"/>
              </a:spcBef>
              <a:spcAft>
                <a:spcPts val="0"/>
              </a:spcAft>
              <a:buClrTx/>
              <a:buSzTx/>
              <a:buFont typeface="Wingdings" panose="05000000000000000000" pitchFamily="2" charset="2"/>
              <a:buChar char="l"/>
              <a:defRPr/>
            </a:pPr>
            <a:r>
              <a:rPr kumimoji="0" lang="zh-CN" altLang="en-US" sz="2400" b="0" i="0"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待排序记录的存储方式</a:t>
            </a:r>
            <a:endParaRPr kumimoji="0" lang="zh-CN" altLang="en-US" sz="2400" b="0" i="0"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a:p>
            <a:pPr marR="0" lvl="1" algn="l" defTabSz="914400" rtl="0" eaLnBrk="0" fontAlgn="base" latinLnBrk="0" hangingPunct="0">
              <a:lnSpc>
                <a:spcPct val="100000"/>
              </a:lnSpc>
              <a:spcBef>
                <a:spcPts val="0"/>
              </a:spcBef>
              <a:spcAft>
                <a:spcPts val="0"/>
              </a:spcAft>
              <a:buClrTx/>
              <a:buSzTx/>
              <a:buFont typeface="Wingdings" panose="05000000000000000000" charset="0"/>
              <a:buChar char="Ø"/>
              <a:defRPr/>
            </a:pPr>
            <a:r>
              <a:rPr kumimoji="0" lang="zh-CN" altLang="en-US" sz="2400" b="0" i="0"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顺序表：记录顺序存储；链表：记录链式存储；地址：记录顺序存储，记录地址向量，排序地址向量后再调整记录</a:t>
            </a:r>
            <a:endParaRPr kumimoji="0" lang="zh-CN" altLang="en-US" sz="2400" b="0" i="0"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a:p>
            <a:pPr marR="0" lvl="0" indent="-342900" algn="l" defTabSz="914400" rtl="0" eaLnBrk="0" fontAlgn="base" latinLnBrk="0" hangingPunct="0">
              <a:lnSpc>
                <a:spcPct val="100000"/>
              </a:lnSpc>
              <a:spcBef>
                <a:spcPts val="0"/>
              </a:spcBef>
              <a:spcAft>
                <a:spcPts val="0"/>
              </a:spcAft>
              <a:buClrTx/>
              <a:buSzTx/>
              <a:defRPr/>
            </a:pPr>
            <a:r>
              <a:rPr kumimoji="0" lang="zh-CN" altLang="en-US" sz="2400" i="0"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存储描述</a:t>
            </a:r>
            <a:endParaRPr kumimoji="0" lang="en-US" altLang="zh-CN" sz="2400" b="1" i="0"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a:p>
            <a:pPr marL="400050" marR="0" lvl="1" indent="0" algn="l" defTabSz="914400" rtl="0" eaLnBrk="0" fontAlgn="base" latinLnBrk="0" hangingPunct="0">
              <a:lnSpc>
                <a:spcPct val="100000"/>
              </a:lnSpc>
              <a:spcBef>
                <a:spcPts val="0"/>
              </a:spcBef>
              <a:spcAft>
                <a:spcPts val="0"/>
              </a:spcAft>
              <a:buClrTx/>
              <a:buSzTx/>
              <a:buFont typeface="Wingdings" panose="05000000000000000000" pitchFamily="2" charset="2"/>
              <a:buNone/>
              <a:defRPr/>
            </a:pPr>
            <a:r>
              <a:rPr kumimoji="0" lang="en-US" altLang="zh-CN" sz="2400" b="1" i="0"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#define MAXSIZE  20	</a:t>
            </a:r>
            <a:r>
              <a:rPr kumimoji="0" lang="en-US" altLang="zh-CN" sz="2400" b="0" i="0"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a:t>
            </a:r>
            <a:r>
              <a:rPr kumimoji="0" lang="zh-CN" altLang="en-US" sz="2400" b="0" i="0"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顺序表最大长度</a:t>
            </a:r>
            <a:endParaRPr kumimoji="0" lang="en-US" altLang="zh-CN" sz="2400" b="0" i="0"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a:p>
            <a:pPr marL="400050" marR="0" lvl="1" indent="0" algn="l" defTabSz="914400" rtl="0" eaLnBrk="0" fontAlgn="base" latinLnBrk="0" hangingPunct="0">
              <a:lnSpc>
                <a:spcPct val="100000"/>
              </a:lnSpc>
              <a:spcBef>
                <a:spcPts val="0"/>
              </a:spcBef>
              <a:spcAft>
                <a:spcPts val="0"/>
              </a:spcAft>
              <a:buClrTx/>
              <a:buSzTx/>
              <a:buFont typeface="Wingdings" panose="05000000000000000000" pitchFamily="2" charset="2"/>
              <a:buNone/>
              <a:defRPr/>
            </a:pPr>
            <a:r>
              <a:rPr kumimoji="0" lang="en-US" altLang="zh-CN" sz="2400" b="1" i="0" u="none" strike="noStrike" kern="0" cap="none" spc="0" normalizeH="0" baseline="0" noProof="0" dirty="0" err="1">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typedef</a:t>
            </a:r>
            <a:r>
              <a:rPr kumimoji="0" lang="en-US" altLang="zh-CN" sz="2400" b="1" i="0"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a:t>
            </a:r>
            <a:r>
              <a:rPr kumimoji="0" lang="en-US" altLang="zh-CN" sz="2400" b="1" i="0" u="none" strike="noStrike" kern="0" cap="none" spc="0" normalizeH="0" baseline="0" noProof="0" dirty="0" err="1">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int</a:t>
            </a:r>
            <a:r>
              <a:rPr kumimoji="0" lang="en-US" altLang="zh-CN" sz="2400" b="1" i="0"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a:t>
            </a:r>
            <a:r>
              <a:rPr kumimoji="0" lang="en-US" altLang="zh-CN" sz="2400" b="1" i="0" u="none" strike="noStrike" kern="0" cap="none" spc="0" normalizeH="0" baseline="0" noProof="0" dirty="0" err="1">
                <a:ln>
                  <a:noFill/>
                </a:ln>
                <a:solidFill>
                  <a:srgbClr val="0000FF"/>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KeyType</a:t>
            </a:r>
            <a:r>
              <a:rPr kumimoji="0" lang="en-US" altLang="zh-CN" sz="2400" b="1" i="0"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a:t>
            </a:r>
            <a:endParaRPr kumimoji="0" lang="en-US" altLang="zh-CN" sz="2400" b="0" i="0"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a:p>
            <a:pPr marL="400050" marR="0" lvl="1" indent="0" algn="l" defTabSz="914400" rtl="0" eaLnBrk="0" fontAlgn="base" latinLnBrk="0" hangingPunct="0">
              <a:lnSpc>
                <a:spcPct val="100000"/>
              </a:lnSpc>
              <a:spcBef>
                <a:spcPts val="0"/>
              </a:spcBef>
              <a:spcAft>
                <a:spcPts val="0"/>
              </a:spcAft>
              <a:buClrTx/>
              <a:buSzTx/>
              <a:buFont typeface="Wingdings" panose="05000000000000000000" pitchFamily="2" charset="2"/>
              <a:buNone/>
              <a:defRPr/>
            </a:pPr>
            <a:r>
              <a:rPr kumimoji="0" lang="en-US" altLang="zh-CN" sz="2400" b="1" i="0" u="none" strike="noStrike" kern="0" cap="none" spc="0" normalizeH="0" baseline="0" noProof="0" dirty="0" err="1">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typedef</a:t>
            </a:r>
            <a:r>
              <a:rPr kumimoji="0" lang="en-US" altLang="zh-CN" sz="2400" b="1" i="0"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a:t>
            </a:r>
            <a:r>
              <a:rPr kumimoji="0" lang="en-US" altLang="zh-CN" sz="2400" b="1" i="0" u="none" strike="noStrike" kern="0" cap="none" spc="0" normalizeH="0" baseline="0" noProof="0" dirty="0" err="1">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struct</a:t>
            </a:r>
            <a:r>
              <a:rPr kumimoji="0" lang="en-US" altLang="zh-CN" sz="2400" b="1" i="0"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a:t>
            </a:r>
            <a:endParaRPr kumimoji="0" lang="en-US" altLang="zh-CN" sz="2400" b="1" i="0"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a:p>
            <a:pPr marL="400050" marR="0" lvl="1" indent="0" algn="l" defTabSz="914400" rtl="0" eaLnBrk="0" fontAlgn="base" latinLnBrk="0" hangingPunct="0">
              <a:lnSpc>
                <a:spcPct val="100000"/>
              </a:lnSpc>
              <a:spcBef>
                <a:spcPts val="0"/>
              </a:spcBef>
              <a:spcAft>
                <a:spcPts val="0"/>
              </a:spcAft>
              <a:buClrTx/>
              <a:buSzTx/>
              <a:buFont typeface="Wingdings" panose="05000000000000000000" pitchFamily="2" charset="2"/>
              <a:buNone/>
              <a:defRPr/>
            </a:pPr>
            <a:r>
              <a:rPr kumimoji="0" lang="en-US" altLang="zh-CN" sz="2400" b="1" i="0"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a:t>
            </a:r>
            <a:r>
              <a:rPr kumimoji="0" lang="en-US" altLang="zh-CN" sz="2400" b="1" i="0" u="none" strike="noStrike" kern="0" cap="none" spc="0" normalizeH="0" baseline="0" noProof="0" dirty="0" err="1">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KeyType</a:t>
            </a:r>
            <a:r>
              <a:rPr kumimoji="0" lang="en-US" altLang="zh-CN" sz="2400" b="1" i="0"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a:t>
            </a:r>
            <a:r>
              <a:rPr kumimoji="0" lang="en-US" altLang="zh-CN" sz="2400" b="1" i="0" u="none" strike="noStrike" kern="0" cap="none" spc="0" normalizeH="0" baseline="0" noProof="0" dirty="0">
                <a:ln>
                  <a:noFill/>
                </a:ln>
                <a:solidFill>
                  <a:srgbClr val="FF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key</a:t>
            </a:r>
            <a:r>
              <a:rPr kumimoji="0" lang="en-US" altLang="zh-CN" sz="2400" b="1" i="0"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a:t>
            </a:r>
            <a:r>
              <a:rPr kumimoji="0" lang="en-US" altLang="zh-CN" sz="2400" b="0" i="0"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a:t>
            </a:r>
            <a:r>
              <a:rPr kumimoji="0" lang="zh-CN" altLang="en-US" sz="2400" b="0" i="0"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关键字</a:t>
            </a:r>
            <a:endParaRPr kumimoji="0" lang="en-US" altLang="zh-CN" sz="2400" b="0" i="0"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a:p>
            <a:pPr marL="400050" marR="0" lvl="1" indent="0" algn="l" defTabSz="914400" rtl="0" eaLnBrk="0" fontAlgn="base" latinLnBrk="0" hangingPunct="0">
              <a:lnSpc>
                <a:spcPct val="100000"/>
              </a:lnSpc>
              <a:spcBef>
                <a:spcPts val="0"/>
              </a:spcBef>
              <a:spcAft>
                <a:spcPts val="0"/>
              </a:spcAft>
              <a:buClrTx/>
              <a:buSzTx/>
              <a:buFont typeface="Wingdings" panose="05000000000000000000" pitchFamily="2" charset="2"/>
              <a:buNone/>
              <a:defRPr/>
            </a:pPr>
            <a:r>
              <a:rPr kumimoji="0" lang="en-US" altLang="zh-CN" sz="2400" b="1" i="0"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a:t>
            </a:r>
            <a:r>
              <a:rPr kumimoji="0" lang="en-US" altLang="zh-CN" sz="2400" b="1" i="0" u="none" strike="noStrike" kern="0" cap="none" spc="0" normalizeH="0" baseline="0" noProof="0" dirty="0" err="1">
                <a:ln>
                  <a:noFill/>
                </a:ln>
                <a:solidFill>
                  <a:schemeClr val="tx1">
                    <a:lumMod val="65000"/>
                    <a:lumOff val="35000"/>
                  </a:schemeClr>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InfoType</a:t>
            </a:r>
            <a:r>
              <a:rPr kumimoji="0" lang="en-US" altLang="zh-CN" sz="2400" b="1" i="0" u="none" strike="noStrike" kern="0" cap="none" spc="0" normalizeH="0" baseline="0" noProof="0" dirty="0">
                <a:ln>
                  <a:noFill/>
                </a:ln>
                <a:solidFill>
                  <a:schemeClr val="tx1">
                    <a:lumMod val="65000"/>
                    <a:lumOff val="35000"/>
                  </a:schemeClr>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a:t>
            </a:r>
            <a:r>
              <a:rPr kumimoji="0" lang="en-US" altLang="zh-CN" sz="2400" b="1" i="0" u="none" strike="noStrike" kern="0" cap="none" spc="0" normalizeH="0" baseline="0" noProof="0" dirty="0" err="1">
                <a:ln>
                  <a:noFill/>
                </a:ln>
                <a:solidFill>
                  <a:schemeClr val="tx1">
                    <a:lumMod val="65000"/>
                    <a:lumOff val="35000"/>
                  </a:schemeClr>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otherinfo</a:t>
            </a:r>
            <a:r>
              <a:rPr kumimoji="0" lang="en-US" altLang="zh-CN" sz="2400" b="1" i="0" u="none" strike="noStrike" kern="0" cap="none" spc="0" normalizeH="0" baseline="0" noProof="0" dirty="0">
                <a:ln>
                  <a:noFill/>
                </a:ln>
                <a:solidFill>
                  <a:schemeClr val="tx1">
                    <a:lumMod val="65000"/>
                    <a:lumOff val="35000"/>
                  </a:schemeClr>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a:t>
            </a:r>
            <a:r>
              <a:rPr kumimoji="0" lang="en-US" altLang="zh-CN" sz="2400" b="0" i="0" u="none" strike="noStrike" kern="0" cap="none" spc="0" normalizeH="0" baseline="0" noProof="0" dirty="0">
                <a:ln>
                  <a:noFill/>
                </a:ln>
                <a:solidFill>
                  <a:schemeClr val="tx1">
                    <a:lumMod val="65000"/>
                    <a:lumOff val="35000"/>
                  </a:schemeClr>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a:t>
            </a:r>
            <a:r>
              <a:rPr kumimoji="0" lang="zh-CN" altLang="en-US" sz="2400" b="0" i="0" u="none" strike="noStrike" kern="0" cap="none" spc="0" normalizeH="0" baseline="0" noProof="0" dirty="0">
                <a:ln>
                  <a:noFill/>
                </a:ln>
                <a:solidFill>
                  <a:schemeClr val="tx1">
                    <a:lumMod val="65000"/>
                    <a:lumOff val="35000"/>
                  </a:schemeClr>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其它数据</a:t>
            </a:r>
            <a:endParaRPr kumimoji="0" lang="en-US" altLang="zh-CN" sz="2400" b="0" i="0" u="none" strike="noStrike" kern="0" cap="none" spc="0" normalizeH="0" baseline="0" noProof="0" dirty="0">
              <a:ln>
                <a:noFill/>
              </a:ln>
              <a:solidFill>
                <a:schemeClr val="tx1">
                  <a:lumMod val="65000"/>
                  <a:lumOff val="35000"/>
                </a:schemeClr>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a:p>
            <a:pPr marL="400050" marR="0" lvl="1" indent="0" algn="l" defTabSz="914400" rtl="0" eaLnBrk="0" fontAlgn="base" latinLnBrk="0" hangingPunct="0">
              <a:lnSpc>
                <a:spcPct val="100000"/>
              </a:lnSpc>
              <a:spcBef>
                <a:spcPts val="0"/>
              </a:spcBef>
              <a:spcAft>
                <a:spcPts val="0"/>
              </a:spcAft>
              <a:buClrTx/>
              <a:buSzTx/>
              <a:buFont typeface="Wingdings" panose="05000000000000000000" pitchFamily="2" charset="2"/>
              <a:buNone/>
              <a:defRPr/>
            </a:pPr>
            <a:r>
              <a:rPr kumimoji="0" lang="en-US" altLang="zh-CN" sz="2400" b="1" i="0"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a:t>
            </a:r>
            <a:r>
              <a:rPr kumimoji="0" lang="en-US" altLang="zh-CN" sz="2400" b="1" i="0" u="none" strike="noStrike" kern="0" cap="none" spc="0" normalizeH="0" baseline="0" noProof="0" dirty="0" err="1">
                <a:ln>
                  <a:noFill/>
                </a:ln>
                <a:solidFill>
                  <a:srgbClr val="0000FF"/>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RedType</a:t>
            </a:r>
            <a:r>
              <a:rPr kumimoji="0" lang="en-US" altLang="zh-CN" sz="2400" b="1" i="0"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a:t>
            </a:r>
            <a:r>
              <a:rPr kumimoji="0" lang="en-US" altLang="zh-CN" sz="2400" b="0" i="0"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a:t>
            </a:r>
            <a:r>
              <a:rPr kumimoji="0" lang="zh-CN" altLang="en-US" sz="2400" b="0" i="0"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记录类型</a:t>
            </a:r>
            <a:endParaRPr kumimoji="0" lang="en-US" altLang="zh-CN" sz="2400" b="0" i="0"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a:p>
            <a:pPr marL="400050" marR="0" lvl="1" indent="0" algn="l" defTabSz="914400" rtl="0" eaLnBrk="0" fontAlgn="base" latinLnBrk="0" hangingPunct="0">
              <a:lnSpc>
                <a:spcPct val="100000"/>
              </a:lnSpc>
              <a:spcBef>
                <a:spcPts val="0"/>
              </a:spcBef>
              <a:spcAft>
                <a:spcPts val="0"/>
              </a:spcAft>
              <a:buClrTx/>
              <a:buSzTx/>
              <a:buFont typeface="Wingdings" panose="05000000000000000000" pitchFamily="2" charset="2"/>
              <a:buNone/>
              <a:defRPr/>
            </a:pPr>
            <a:r>
              <a:rPr kumimoji="0" lang="en-US" altLang="zh-CN" sz="2400" b="1" i="0" u="none" strike="noStrike" kern="0" cap="none" spc="0" normalizeH="0" baseline="0" noProof="0" dirty="0" err="1">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typedef</a:t>
            </a:r>
            <a:r>
              <a:rPr kumimoji="0" lang="en-US" altLang="zh-CN" sz="2400" b="1" i="0"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a:t>
            </a:r>
            <a:r>
              <a:rPr kumimoji="0" lang="en-US" altLang="zh-CN" sz="2400" b="1" i="0" u="none" strike="noStrike" kern="0" cap="none" spc="0" normalizeH="0" baseline="0" noProof="0" dirty="0" err="1">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struct</a:t>
            </a:r>
            <a:r>
              <a:rPr kumimoji="0" lang="en-US" altLang="zh-CN" sz="2400" b="1" i="0"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a:t>
            </a:r>
            <a:endParaRPr kumimoji="0" lang="en-US" altLang="zh-CN" sz="2400" b="1" i="0"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a:p>
            <a:pPr marL="400050" marR="0" lvl="1" indent="0" algn="l" defTabSz="914400" rtl="0" eaLnBrk="0" fontAlgn="base" latinLnBrk="0" hangingPunct="0">
              <a:lnSpc>
                <a:spcPct val="100000"/>
              </a:lnSpc>
              <a:spcBef>
                <a:spcPts val="0"/>
              </a:spcBef>
              <a:spcAft>
                <a:spcPts val="0"/>
              </a:spcAft>
              <a:buClrTx/>
              <a:buSzTx/>
              <a:buFont typeface="Wingdings" panose="05000000000000000000" pitchFamily="2" charset="2"/>
              <a:buNone/>
              <a:defRPr/>
            </a:pPr>
            <a:r>
              <a:rPr kumimoji="0" lang="en-US" altLang="zh-CN" sz="2400" b="1" i="0"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a:t>
            </a:r>
            <a:r>
              <a:rPr kumimoji="0" lang="en-US" altLang="zh-CN" sz="2400" b="1" i="0" u="none" strike="noStrike" kern="0" cap="none" spc="0" normalizeH="0" baseline="0" noProof="0" dirty="0" err="1">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RedType</a:t>
            </a:r>
            <a:r>
              <a:rPr kumimoji="0" lang="en-US" altLang="zh-CN" sz="2400" b="1" i="0" u="none" strike="noStrike" kern="0" cap="none" spc="0" normalizeH="0" baseline="0" noProof="0" dirty="0">
                <a:ln>
                  <a:noFill/>
                </a:ln>
                <a:solidFill>
                  <a:srgbClr val="FF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r</a:t>
            </a:r>
            <a:r>
              <a:rPr kumimoji="0" lang="en-US" altLang="zh-CN" sz="2400" b="1" i="0"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[MAXSIZE+1];	</a:t>
            </a:r>
            <a:r>
              <a:rPr kumimoji="0" lang="en-US" altLang="zh-CN" sz="2400" b="0" i="0"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a:t>
            </a:r>
            <a:r>
              <a:rPr kumimoji="0" lang="en-US" altLang="zh-CN" sz="2400" b="1" i="0" u="none" strike="noStrike" kern="0" cap="none" spc="0" normalizeH="0" baseline="0" noProof="0" dirty="0">
                <a:ln>
                  <a:noFill/>
                </a:ln>
                <a:solidFill>
                  <a:srgbClr val="FF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r[0]</a:t>
            </a:r>
            <a:r>
              <a:rPr kumimoji="0" lang="zh-CN" altLang="en-US" sz="2400" b="0" i="0"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可闲置或作监视哨</a:t>
            </a:r>
            <a:endParaRPr kumimoji="0" lang="en-US" altLang="zh-CN" sz="2400" b="0" i="0"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a:p>
            <a:pPr marL="400050" marR="0" lvl="1" indent="0" algn="l" defTabSz="914400" rtl="0" eaLnBrk="0" fontAlgn="base" latinLnBrk="0" hangingPunct="0">
              <a:lnSpc>
                <a:spcPct val="100000"/>
              </a:lnSpc>
              <a:spcBef>
                <a:spcPts val="0"/>
              </a:spcBef>
              <a:spcAft>
                <a:spcPts val="0"/>
              </a:spcAft>
              <a:buClrTx/>
              <a:buSzTx/>
              <a:buFont typeface="Wingdings" panose="05000000000000000000" pitchFamily="2" charset="2"/>
              <a:buNone/>
              <a:defRPr/>
            </a:pPr>
            <a:r>
              <a:rPr kumimoji="0" lang="en-US" altLang="zh-CN" sz="2400" b="1" i="0"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a:t>
            </a:r>
            <a:r>
              <a:rPr kumimoji="0" lang="en-US" altLang="zh-CN" sz="2400" b="1" i="0" u="none" strike="noStrike" kern="0" cap="none" spc="0" normalizeH="0" baseline="0" noProof="0" dirty="0" err="1">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int</a:t>
            </a:r>
            <a:r>
              <a:rPr kumimoji="0" lang="en-US" altLang="zh-CN" sz="2400" b="1" i="0"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length;			</a:t>
            </a:r>
            <a:r>
              <a:rPr kumimoji="0" lang="en-US" altLang="zh-CN" sz="2400" b="0" i="0"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a:t>
            </a:r>
            <a:r>
              <a:rPr kumimoji="0" lang="zh-CN" altLang="en-US" sz="2400" b="0" i="0"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顺序表长度</a:t>
            </a:r>
            <a:endParaRPr kumimoji="0" lang="en-US" altLang="zh-CN" sz="2400" b="0" i="0"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a:p>
            <a:pPr marL="400050" marR="0" lvl="1" indent="0" algn="l" defTabSz="914400" rtl="0" eaLnBrk="0" fontAlgn="base" latinLnBrk="0" hangingPunct="0">
              <a:lnSpc>
                <a:spcPct val="100000"/>
              </a:lnSpc>
              <a:spcBef>
                <a:spcPts val="0"/>
              </a:spcBef>
              <a:spcAft>
                <a:spcPts val="0"/>
              </a:spcAft>
              <a:buClrTx/>
              <a:buSzTx/>
              <a:buFont typeface="Wingdings" panose="05000000000000000000" pitchFamily="2" charset="2"/>
              <a:buNone/>
              <a:defRPr/>
            </a:pPr>
            <a:r>
              <a:rPr kumimoji="0" lang="en-US" altLang="zh-CN" sz="2400" b="1" i="0"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a:t>
            </a:r>
            <a:r>
              <a:rPr kumimoji="0" lang="en-US" altLang="zh-CN" sz="2400" b="1" i="0" u="none" strike="noStrike" kern="0" cap="none" spc="0" normalizeH="0" baseline="0" noProof="0" dirty="0" err="1">
                <a:ln>
                  <a:noFill/>
                </a:ln>
                <a:solidFill>
                  <a:srgbClr val="0000FF"/>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SqList</a:t>
            </a:r>
            <a:r>
              <a:rPr kumimoji="0" lang="en-US" altLang="zh-CN" sz="2400" b="1" i="0"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a:t>
            </a:r>
            <a:endParaRPr kumimoji="0" lang="zh-CN" altLang="en-US" sz="2400" b="0" i="0"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transition>
    <p:random/>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idx="4294967295"/>
          </p:nvPr>
        </p:nvSpPr>
        <p:spPr>
          <a:xfrm>
            <a:off x="744538" y="260350"/>
            <a:ext cx="7643813" cy="574675"/>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4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rPr>
              <a:t>8.6 </a:t>
            </a:r>
            <a:r>
              <a:rPr kumimoji="0" lang="zh-CN" altLang="en-US" sz="24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rPr>
              <a:t>基数排序</a:t>
            </a:r>
            <a:endParaRPr kumimoji="0" lang="zh-CN" altLang="en-US" sz="24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endParaRPr>
          </a:p>
        </p:txBody>
      </p:sp>
      <p:sp>
        <p:nvSpPr>
          <p:cNvPr id="79875" name="Rectangle 3"/>
          <p:cNvSpPr>
            <a:spLocks noGrp="1"/>
          </p:cNvSpPr>
          <p:nvPr>
            <p:ph type="body" idx="4294967295"/>
          </p:nvPr>
        </p:nvSpPr>
        <p:spPr/>
        <p:txBody>
          <a:bodyPr vert="horz" wrap="square" lIns="91440" tIns="45720" rIns="91440" bIns="45720" anchor="t" anchorCtr="0"/>
          <a:lstStyle/>
          <a:p>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基数排序</a:t>
            </a:r>
            <a:endParaRPr lang="en-US" altLang="zh-CN" dirty="0">
              <a:latin typeface="Times New Roman" panose="02020603050405020304" pitchFamily="18" charset="0"/>
              <a:ea typeface="微软雅黑" panose="020B0503020204020204" pitchFamily="34" charset="-122"/>
              <a:cs typeface="Times New Roman" panose="02020603050405020304" pitchFamily="18" charset="0"/>
            </a:endParaRPr>
          </a:p>
          <a:p>
            <a:pPr lvl="1"/>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采用“分配”与“收集”的办法，利用对</a:t>
            </a:r>
            <a:r>
              <a:rPr lang="zh-CN" altLang="en-US"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多关键字进行排序</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的思想实现对单关键字进行排序的方法。</a:t>
            </a:r>
            <a:endParaRPr lang="zh-CN" altLang="en-US" dirty="0">
              <a:latin typeface="Times New Roman" panose="02020603050405020304" pitchFamily="18" charset="0"/>
              <a:ea typeface="微软雅黑" panose="020B0503020204020204" pitchFamily="34" charset="-122"/>
              <a:cs typeface="Times New Roman" panose="02020603050405020304" pitchFamily="18" charset="0"/>
            </a:endParaRPr>
          </a:p>
          <a:p>
            <a:pPr eaLnBrk="1" hangingPunct="1"/>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例 ：对</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52</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张扑克牌按以下次序排序：</a:t>
            </a:r>
            <a:endParaRPr lang="zh-CN" altLang="en-US" dirty="0">
              <a:latin typeface="Times New Roman" panose="02020603050405020304" pitchFamily="18" charset="0"/>
              <a:ea typeface="微软雅黑" panose="020B0503020204020204" pitchFamily="34" charset="-122"/>
              <a:cs typeface="Times New Roman" panose="02020603050405020304" pitchFamily="18" charset="0"/>
            </a:endParaRPr>
          </a:p>
          <a:p>
            <a:pPr eaLnBrk="1" hangingPunct="1">
              <a:buNone/>
            </a:pPr>
            <a:r>
              <a:rPr lang="zh-CN" altLang="en-US" dirty="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       </a:t>
            </a:r>
            <a:r>
              <a:rPr lang="en-US" altLang="zh-CN" dirty="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2&lt;3&lt;……&lt;A&lt;</a:t>
            </a:r>
            <a:endParaRPr lang="en-US" altLang="zh-CN" dirty="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endParaRPr>
          </a:p>
          <a:p>
            <a:pPr eaLnBrk="1" hangingPunct="1">
              <a:buNone/>
            </a:pPr>
            <a:r>
              <a:rPr lang="en-US" altLang="zh-CN"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	  </a:t>
            </a:r>
            <a:r>
              <a:rPr lang="en-US" altLang="zh-CN" dirty="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2&lt;</a:t>
            </a:r>
            <a:r>
              <a:rPr lang="en-US" altLang="zh-CN"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r>
              <a:rPr lang="en-US" altLang="zh-CN" dirty="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3&lt;……&lt;</a:t>
            </a:r>
            <a:r>
              <a:rPr lang="en-US" altLang="zh-CN"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r>
              <a:rPr lang="en-US" altLang="zh-CN" dirty="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A&lt;</a:t>
            </a:r>
            <a:endParaRPr lang="en-US" altLang="zh-CN" dirty="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endParaRPr>
          </a:p>
          <a:p>
            <a:pPr eaLnBrk="1" hangingPunct="1">
              <a:buNone/>
            </a:pPr>
            <a:r>
              <a:rPr lang="en-US" altLang="zh-CN" dirty="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       </a:t>
            </a:r>
            <a:r>
              <a:rPr lang="en-US" altLang="zh-CN"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r>
              <a:rPr lang="en-US" altLang="zh-CN" dirty="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2&lt;</a:t>
            </a:r>
            <a:r>
              <a:rPr lang="en-US" altLang="zh-CN"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r>
              <a:rPr lang="en-US" altLang="zh-CN" dirty="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3&lt;……&lt;</a:t>
            </a:r>
            <a:r>
              <a:rPr lang="en-US" altLang="zh-CN"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r>
              <a:rPr lang="en-US" altLang="zh-CN" dirty="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A&lt;</a:t>
            </a:r>
            <a:endParaRPr lang="en-US" altLang="zh-CN" dirty="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endParaRPr>
          </a:p>
          <a:p>
            <a:pPr eaLnBrk="1" hangingPunct="1">
              <a:buNone/>
            </a:pPr>
            <a:r>
              <a:rPr lang="en-US" altLang="zh-CN" dirty="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       2&lt;3&lt;……&lt;A</a:t>
            </a:r>
            <a:endParaRPr lang="en-US" altLang="zh-CN" dirty="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endParaRPr>
          </a:p>
          <a:p>
            <a:pPr eaLnBrk="1" hangingPunct="1">
              <a:buNone/>
            </a:pPr>
            <a:r>
              <a:rPr lang="en-US" altLang="zh-CN" dirty="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       </a:t>
            </a:r>
            <a:r>
              <a:rPr lang="zh-CN" altLang="en-US" dirty="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两个关键字：花色（ </a:t>
            </a:r>
            <a:r>
              <a:rPr lang="en-US" altLang="zh-CN" dirty="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&lt;</a:t>
            </a:r>
            <a:r>
              <a:rPr lang="en-US" altLang="zh-CN"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r>
              <a:rPr lang="en-US" altLang="zh-CN" dirty="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&lt;&lt;</a:t>
            </a:r>
            <a:r>
              <a:rPr lang="en-US" altLang="zh-CN"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r>
              <a:rPr lang="en-US" altLang="zh-CN" dirty="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 </a:t>
            </a:r>
            <a:r>
              <a:rPr lang="zh-CN" altLang="en-US" dirty="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endParaRPr lang="zh-CN" altLang="en-US" dirty="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endParaRPr>
          </a:p>
          <a:p>
            <a:pPr eaLnBrk="1" hangingPunct="1">
              <a:buNone/>
            </a:pPr>
            <a:r>
              <a:rPr lang="zh-CN" altLang="en-US" dirty="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                               面值（</a:t>
            </a:r>
            <a:r>
              <a:rPr lang="en-US" altLang="zh-CN" dirty="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2&lt;3&lt;……&lt;A</a:t>
            </a:r>
            <a:r>
              <a:rPr lang="zh-CN" altLang="en-US" dirty="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endParaRPr lang="zh-CN" altLang="en-US" dirty="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endParaRPr>
          </a:p>
          <a:p>
            <a:pPr eaLnBrk="1" hangingPunct="1">
              <a:buNone/>
            </a:pPr>
            <a:r>
              <a:rPr lang="zh-CN" altLang="en-US" dirty="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       并且“花色”地位高于“面值”。</a:t>
            </a:r>
            <a:endParaRPr lang="zh-CN" altLang="en-US" dirty="0">
              <a:latin typeface="Times New Roman" panose="02020603050405020304" pitchFamily="18" charset="0"/>
              <a:ea typeface="微软雅黑" panose="020B0503020204020204" pitchFamily="34" charset="-122"/>
              <a:cs typeface="Times New Roman" panose="02020603050405020304" pitchFamily="18" charset="0"/>
            </a:endParaRPr>
          </a:p>
          <a:p>
            <a:endParaRPr lang="zh-CN" altLang="en-US"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9875">
                                            <p:txEl>
                                              <p:pRg st="1" end="1"/>
                                            </p:txEl>
                                          </p:spTgt>
                                        </p:tgtEl>
                                        <p:attrNameLst>
                                          <p:attrName>style.visibility</p:attrName>
                                        </p:attrNameLst>
                                      </p:cBhvr>
                                      <p:to>
                                        <p:strVal val="visible"/>
                                      </p:to>
                                    </p:set>
                                    <p:animEffect transition="in" filter="fade">
                                      <p:cBhvr>
                                        <p:cTn id="7" dur="500"/>
                                        <p:tgtEl>
                                          <p:spTgt spid="7987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9875">
                                            <p:txEl>
                                              <p:pRg st="2" end="2"/>
                                            </p:txEl>
                                          </p:spTgt>
                                        </p:tgtEl>
                                        <p:attrNameLst>
                                          <p:attrName>style.visibility</p:attrName>
                                        </p:attrNameLst>
                                      </p:cBhvr>
                                      <p:to>
                                        <p:strVal val="visible"/>
                                      </p:to>
                                    </p:set>
                                    <p:animEffect transition="in" filter="fade">
                                      <p:cBhvr>
                                        <p:cTn id="12" dur="500"/>
                                        <p:tgtEl>
                                          <p:spTgt spid="79875">
                                            <p:txEl>
                                              <p:pRg st="2" end="2"/>
                                            </p:txEl>
                                          </p:spTgt>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79875">
                                            <p:txEl>
                                              <p:pRg st="3" end="3"/>
                                            </p:txEl>
                                          </p:spTgt>
                                        </p:tgtEl>
                                        <p:attrNameLst>
                                          <p:attrName>style.visibility</p:attrName>
                                        </p:attrNameLst>
                                      </p:cBhvr>
                                      <p:to>
                                        <p:strVal val="visible"/>
                                      </p:to>
                                    </p:set>
                                    <p:animEffect transition="in" filter="fade">
                                      <p:cBhvr>
                                        <p:cTn id="16" dur="500"/>
                                        <p:tgtEl>
                                          <p:spTgt spid="79875">
                                            <p:txEl>
                                              <p:pRg st="3" end="3"/>
                                            </p:txEl>
                                          </p:spTgt>
                                        </p:tgtEl>
                                      </p:cBhvr>
                                    </p:animEffect>
                                  </p:childTnLst>
                                </p:cTn>
                              </p:par>
                            </p:childTnLst>
                          </p:cTn>
                        </p:par>
                        <p:par>
                          <p:cTn id="17" fill="hold">
                            <p:stCondLst>
                              <p:cond delay="1000"/>
                            </p:stCondLst>
                            <p:childTnLst>
                              <p:par>
                                <p:cTn id="18" presetID="10" presetClass="entr" presetSubtype="0" fill="hold" nodeType="afterEffect">
                                  <p:stCondLst>
                                    <p:cond delay="0"/>
                                  </p:stCondLst>
                                  <p:childTnLst>
                                    <p:set>
                                      <p:cBhvr>
                                        <p:cTn id="19" dur="1" fill="hold">
                                          <p:stCondLst>
                                            <p:cond delay="0"/>
                                          </p:stCondLst>
                                        </p:cTn>
                                        <p:tgtEl>
                                          <p:spTgt spid="79875">
                                            <p:txEl>
                                              <p:pRg st="4" end="4"/>
                                            </p:txEl>
                                          </p:spTgt>
                                        </p:tgtEl>
                                        <p:attrNameLst>
                                          <p:attrName>style.visibility</p:attrName>
                                        </p:attrNameLst>
                                      </p:cBhvr>
                                      <p:to>
                                        <p:strVal val="visible"/>
                                      </p:to>
                                    </p:set>
                                    <p:animEffect transition="in" filter="fade">
                                      <p:cBhvr>
                                        <p:cTn id="20" dur="500"/>
                                        <p:tgtEl>
                                          <p:spTgt spid="79875">
                                            <p:txEl>
                                              <p:pRg st="4" end="4"/>
                                            </p:txEl>
                                          </p:spTgt>
                                        </p:tgtEl>
                                      </p:cBhvr>
                                    </p:animEffect>
                                  </p:childTnLst>
                                </p:cTn>
                              </p:par>
                            </p:childTnLst>
                          </p:cTn>
                        </p:par>
                        <p:par>
                          <p:cTn id="21" fill="hold">
                            <p:stCondLst>
                              <p:cond delay="1500"/>
                            </p:stCondLst>
                            <p:childTnLst>
                              <p:par>
                                <p:cTn id="22" presetID="10" presetClass="entr" presetSubtype="0" fill="hold" nodeType="afterEffect">
                                  <p:stCondLst>
                                    <p:cond delay="0"/>
                                  </p:stCondLst>
                                  <p:childTnLst>
                                    <p:set>
                                      <p:cBhvr>
                                        <p:cTn id="23" dur="1" fill="hold">
                                          <p:stCondLst>
                                            <p:cond delay="0"/>
                                          </p:stCondLst>
                                        </p:cTn>
                                        <p:tgtEl>
                                          <p:spTgt spid="79875">
                                            <p:txEl>
                                              <p:pRg st="5" end="5"/>
                                            </p:txEl>
                                          </p:spTgt>
                                        </p:tgtEl>
                                        <p:attrNameLst>
                                          <p:attrName>style.visibility</p:attrName>
                                        </p:attrNameLst>
                                      </p:cBhvr>
                                      <p:to>
                                        <p:strVal val="visible"/>
                                      </p:to>
                                    </p:set>
                                    <p:animEffect transition="in" filter="fade">
                                      <p:cBhvr>
                                        <p:cTn id="24" dur="500"/>
                                        <p:tgtEl>
                                          <p:spTgt spid="79875">
                                            <p:txEl>
                                              <p:pRg st="5" end="5"/>
                                            </p:txEl>
                                          </p:spTgt>
                                        </p:tgtEl>
                                      </p:cBhvr>
                                    </p:animEffect>
                                  </p:childTnLst>
                                </p:cTn>
                              </p:par>
                            </p:childTnLst>
                          </p:cTn>
                        </p:par>
                        <p:par>
                          <p:cTn id="25" fill="hold">
                            <p:stCondLst>
                              <p:cond delay="2000"/>
                            </p:stCondLst>
                            <p:childTnLst>
                              <p:par>
                                <p:cTn id="26" presetID="10" presetClass="entr" presetSubtype="0" fill="hold" nodeType="afterEffect">
                                  <p:stCondLst>
                                    <p:cond delay="0"/>
                                  </p:stCondLst>
                                  <p:childTnLst>
                                    <p:set>
                                      <p:cBhvr>
                                        <p:cTn id="27" dur="1" fill="hold">
                                          <p:stCondLst>
                                            <p:cond delay="0"/>
                                          </p:stCondLst>
                                        </p:cTn>
                                        <p:tgtEl>
                                          <p:spTgt spid="79875">
                                            <p:txEl>
                                              <p:pRg st="6" end="6"/>
                                            </p:txEl>
                                          </p:spTgt>
                                        </p:tgtEl>
                                        <p:attrNameLst>
                                          <p:attrName>style.visibility</p:attrName>
                                        </p:attrNameLst>
                                      </p:cBhvr>
                                      <p:to>
                                        <p:strVal val="visible"/>
                                      </p:to>
                                    </p:set>
                                    <p:animEffect transition="in" filter="fade">
                                      <p:cBhvr>
                                        <p:cTn id="28" dur="500"/>
                                        <p:tgtEl>
                                          <p:spTgt spid="79875">
                                            <p:txEl>
                                              <p:pRg st="6" end="6"/>
                                            </p:txEl>
                                          </p:spTgt>
                                        </p:tgtEl>
                                      </p:cBhvr>
                                    </p:animEffect>
                                  </p:childTnLst>
                                </p:cTn>
                              </p:par>
                            </p:childTnLst>
                          </p:cTn>
                        </p:par>
                        <p:par>
                          <p:cTn id="29" fill="hold">
                            <p:stCondLst>
                              <p:cond delay="2500"/>
                            </p:stCondLst>
                            <p:childTnLst>
                              <p:par>
                                <p:cTn id="30" presetID="10" presetClass="entr" presetSubtype="0" fill="hold" nodeType="afterEffect">
                                  <p:stCondLst>
                                    <p:cond delay="0"/>
                                  </p:stCondLst>
                                  <p:childTnLst>
                                    <p:set>
                                      <p:cBhvr>
                                        <p:cTn id="31" dur="1" fill="hold">
                                          <p:stCondLst>
                                            <p:cond delay="0"/>
                                          </p:stCondLst>
                                        </p:cTn>
                                        <p:tgtEl>
                                          <p:spTgt spid="79875">
                                            <p:txEl>
                                              <p:pRg st="7" end="7"/>
                                            </p:txEl>
                                          </p:spTgt>
                                        </p:tgtEl>
                                        <p:attrNameLst>
                                          <p:attrName>style.visibility</p:attrName>
                                        </p:attrNameLst>
                                      </p:cBhvr>
                                      <p:to>
                                        <p:strVal val="visible"/>
                                      </p:to>
                                    </p:set>
                                    <p:animEffect transition="in" filter="fade">
                                      <p:cBhvr>
                                        <p:cTn id="32" dur="500"/>
                                        <p:tgtEl>
                                          <p:spTgt spid="79875">
                                            <p:txEl>
                                              <p:pRg st="7" end="7"/>
                                            </p:txEl>
                                          </p:spTgt>
                                        </p:tgtEl>
                                      </p:cBhvr>
                                    </p:animEffect>
                                  </p:childTnLst>
                                </p:cTn>
                              </p:par>
                            </p:childTnLst>
                          </p:cTn>
                        </p:par>
                        <p:par>
                          <p:cTn id="33" fill="hold">
                            <p:stCondLst>
                              <p:cond delay="3000"/>
                            </p:stCondLst>
                            <p:childTnLst>
                              <p:par>
                                <p:cTn id="34" presetID="10" presetClass="entr" presetSubtype="0" fill="hold" nodeType="afterEffect">
                                  <p:stCondLst>
                                    <p:cond delay="0"/>
                                  </p:stCondLst>
                                  <p:childTnLst>
                                    <p:set>
                                      <p:cBhvr>
                                        <p:cTn id="35" dur="1" fill="hold">
                                          <p:stCondLst>
                                            <p:cond delay="0"/>
                                          </p:stCondLst>
                                        </p:cTn>
                                        <p:tgtEl>
                                          <p:spTgt spid="79875">
                                            <p:txEl>
                                              <p:pRg st="8" end="8"/>
                                            </p:txEl>
                                          </p:spTgt>
                                        </p:tgtEl>
                                        <p:attrNameLst>
                                          <p:attrName>style.visibility</p:attrName>
                                        </p:attrNameLst>
                                      </p:cBhvr>
                                      <p:to>
                                        <p:strVal val="visible"/>
                                      </p:to>
                                    </p:set>
                                    <p:animEffect transition="in" filter="fade">
                                      <p:cBhvr>
                                        <p:cTn id="36" dur="500"/>
                                        <p:tgtEl>
                                          <p:spTgt spid="79875">
                                            <p:txEl>
                                              <p:pRg st="8" end="8"/>
                                            </p:txEl>
                                          </p:spTgt>
                                        </p:tgtEl>
                                      </p:cBhvr>
                                    </p:animEffect>
                                  </p:childTnLst>
                                </p:cTn>
                              </p:par>
                            </p:childTnLst>
                          </p:cTn>
                        </p:par>
                        <p:par>
                          <p:cTn id="37" fill="hold">
                            <p:stCondLst>
                              <p:cond delay="3500"/>
                            </p:stCondLst>
                            <p:childTnLst>
                              <p:par>
                                <p:cTn id="38" presetID="10" presetClass="entr" presetSubtype="0" fill="hold" nodeType="afterEffect">
                                  <p:stCondLst>
                                    <p:cond delay="0"/>
                                  </p:stCondLst>
                                  <p:childTnLst>
                                    <p:set>
                                      <p:cBhvr>
                                        <p:cTn id="39" dur="1" fill="hold">
                                          <p:stCondLst>
                                            <p:cond delay="0"/>
                                          </p:stCondLst>
                                        </p:cTn>
                                        <p:tgtEl>
                                          <p:spTgt spid="79875">
                                            <p:txEl>
                                              <p:pRg st="9" end="9"/>
                                            </p:txEl>
                                          </p:spTgt>
                                        </p:tgtEl>
                                        <p:attrNameLst>
                                          <p:attrName>style.visibility</p:attrName>
                                        </p:attrNameLst>
                                      </p:cBhvr>
                                      <p:to>
                                        <p:strVal val="visible"/>
                                      </p:to>
                                    </p:set>
                                    <p:animEffect transition="in" filter="fade">
                                      <p:cBhvr>
                                        <p:cTn id="40" dur="500"/>
                                        <p:tgtEl>
                                          <p:spTgt spid="7987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0898" name="Rectangle 2"/>
          <p:cNvSpPr>
            <a:spLocks noGrp="1" noChangeArrowheads="1"/>
          </p:cNvSpPr>
          <p:nvPr>
            <p:ph type="title" idx="4294967295"/>
          </p:nvPr>
        </p:nvSpPr>
        <p:spPr>
          <a:xfrm>
            <a:off x="744538" y="260350"/>
            <a:ext cx="7643813" cy="574675"/>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lang="en-US" altLang="zh-CN" noProof="0">
                <a:ln>
                  <a:noFill/>
                </a:ln>
                <a:effectLst>
                  <a:outerShdw blurRad="38100" dist="38100" dir="2700000" algn="tl">
                    <a:srgbClr val="C0C0C0"/>
                  </a:outerShdw>
                </a:effectLst>
                <a:uLnTx/>
                <a:uFillTx/>
                <a:sym typeface="+mn-ea"/>
              </a:rPr>
              <a:t>8.6 </a:t>
            </a:r>
            <a:r>
              <a:rPr lang="zh-CN" altLang="en-US" noProof="0">
                <a:ln>
                  <a:noFill/>
                </a:ln>
                <a:effectLst>
                  <a:outerShdw blurRad="38100" dist="38100" dir="2700000" algn="tl">
                    <a:srgbClr val="C0C0C0"/>
                  </a:outerShdw>
                </a:effectLst>
                <a:uLnTx/>
                <a:uFillTx/>
                <a:sym typeface="+mn-ea"/>
              </a:rPr>
              <a:t>基数排序</a:t>
            </a:r>
            <a:endParaRPr kumimoji="0" lang="zh-CN" altLang="en-US" sz="24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endParaRPr>
          </a:p>
        </p:txBody>
      </p:sp>
      <p:sp>
        <p:nvSpPr>
          <p:cNvPr id="80899" name="Rectangle 3"/>
          <p:cNvSpPr>
            <a:spLocks noGrp="1" noChangeArrowheads="1"/>
          </p:cNvSpPr>
          <p:nvPr>
            <p:ph type="body" idx="4294967295"/>
          </p:nvPr>
        </p:nvSpPr>
        <p:spPr>
          <a:xfrm>
            <a:off x="179388" y="1125538"/>
            <a:ext cx="8785225" cy="5472113"/>
          </a:xfrm>
        </p:spPr>
        <p:txBody>
          <a:bodyPr vert="horz" wrap="square" lIns="91440" tIns="45720" rIns="91440" bIns="45720" numCol="1" anchor="t" anchorCtr="0" compatLnSpc="1"/>
          <a:lstStyle/>
          <a:p>
            <a:pPr marL="342900" marR="0" lvl="0" indent="-342900" algn="just" defTabSz="914400" rtl="0" eaLnBrk="0" fontAlgn="base" latinLnBrk="0" hangingPunct="0">
              <a:lnSpc>
                <a:spcPct val="110000"/>
              </a:lnSpc>
              <a:spcBef>
                <a:spcPct val="10000"/>
              </a:spcBef>
              <a:spcAft>
                <a:spcPct val="0"/>
              </a:spcAft>
              <a:buClrTx/>
              <a:buSzTx/>
              <a:buFont typeface="Wingdings" panose="05000000000000000000" pitchFamily="2" charset="2"/>
              <a:buChar char="l"/>
              <a:defRPr/>
            </a:pPr>
            <a:r>
              <a:rPr kumimoji="0" lang="zh-CN" altLang="en-US" sz="2400" b="0" i="0"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一般情况下，假设</a:t>
            </a:r>
            <a:r>
              <a:rPr kumimoji="0" lang="en-US" altLang="zh-CN" sz="2400" b="0" i="0"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n</a:t>
            </a:r>
            <a:r>
              <a:rPr kumimoji="0" lang="zh-CN" altLang="en-US" sz="2400" b="0" i="0"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个记录的待排序列</a:t>
            </a:r>
            <a:r>
              <a:rPr kumimoji="0" lang="en-US" altLang="zh-CN" sz="2400" b="0" i="0"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{R</a:t>
            </a:r>
            <a:r>
              <a:rPr kumimoji="0" lang="en-US" altLang="zh-CN" sz="2400" b="0" i="0" u="none" strike="noStrike" kern="0" cap="none" spc="0" normalizeH="0" baseline="-3000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1</a:t>
            </a:r>
            <a:r>
              <a:rPr kumimoji="0" lang="zh-CN" altLang="en-US" sz="2400" b="0" i="0"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a:t>
            </a:r>
            <a:r>
              <a:rPr kumimoji="0" lang="en-US" altLang="zh-CN" sz="2400" b="0" i="0"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R</a:t>
            </a:r>
            <a:r>
              <a:rPr kumimoji="0" lang="en-US" altLang="zh-CN" sz="2400" b="0" i="0" u="none" strike="noStrike" kern="0" cap="none" spc="0" normalizeH="0" baseline="-3000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2</a:t>
            </a:r>
            <a:r>
              <a:rPr kumimoji="0" lang="zh-CN" altLang="en-US" sz="2400" b="0" i="0"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a:t>
            </a:r>
            <a:r>
              <a:rPr kumimoji="0" lang="en-US" altLang="zh-CN" sz="2400" b="0" i="0"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a:t>
            </a:r>
            <a:r>
              <a:rPr kumimoji="0" lang="zh-CN" altLang="en-US" sz="2400" b="0" i="0"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a:t>
            </a:r>
            <a:r>
              <a:rPr kumimoji="0" lang="en-US" altLang="zh-CN" sz="2400" b="0" i="0"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R</a:t>
            </a:r>
            <a:r>
              <a:rPr kumimoji="0" lang="en-US" altLang="zh-CN" sz="2400" b="0" i="0" u="none" strike="noStrike" kern="0" cap="none" spc="0" normalizeH="0" baseline="-3000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n</a:t>
            </a:r>
            <a:r>
              <a:rPr kumimoji="0" lang="en-US" altLang="zh-CN" sz="2400" b="0" i="0"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a:t>
            </a:r>
            <a:r>
              <a:rPr kumimoji="0" lang="zh-CN" altLang="en-US" sz="2400" b="0" i="0"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，且每个记录包含</a:t>
            </a:r>
            <a:r>
              <a:rPr kumimoji="0" lang="en-US" altLang="zh-CN" sz="2400" b="0" i="0"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d</a:t>
            </a:r>
            <a:r>
              <a:rPr kumimoji="0" lang="zh-CN" altLang="en-US" sz="2400" b="0" i="0"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个关键字</a:t>
            </a:r>
            <a:r>
              <a:rPr kumimoji="0" lang="en-US" altLang="zh-CN" sz="2400" b="0" i="0"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{k</a:t>
            </a:r>
            <a:r>
              <a:rPr kumimoji="0" lang="en-US" altLang="zh-CN" sz="2400" b="0" i="0" u="none" strike="noStrike" kern="0" cap="none" spc="0" normalizeH="0" baseline="-3000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i</a:t>
            </a:r>
            <a:r>
              <a:rPr kumimoji="0" lang="en-US" altLang="zh-CN" sz="2400" b="0" i="0" u="none" strike="noStrike" kern="0" cap="none" spc="0" normalizeH="0" baseline="3000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0</a:t>
            </a:r>
            <a:r>
              <a:rPr kumimoji="0" lang="zh-CN" altLang="en-US" sz="2400" b="0" i="0"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a:t>
            </a:r>
            <a:r>
              <a:rPr kumimoji="0" lang="en-US" altLang="zh-CN" sz="2400" b="0" i="0"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k</a:t>
            </a:r>
            <a:r>
              <a:rPr kumimoji="0" lang="en-US" altLang="zh-CN" sz="2400" b="0" i="0" u="none" strike="noStrike" kern="0" cap="none" spc="0" normalizeH="0" baseline="-3000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i</a:t>
            </a:r>
            <a:r>
              <a:rPr kumimoji="0" lang="en-US" altLang="zh-CN" sz="2400" b="0" i="0" u="none" strike="noStrike" kern="0" cap="none" spc="0" normalizeH="0" baseline="3000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1</a:t>
            </a:r>
            <a:r>
              <a:rPr kumimoji="0" lang="zh-CN" altLang="en-US" sz="2400" b="0" i="0"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a:t>
            </a:r>
            <a:r>
              <a:rPr kumimoji="0" lang="en-US" altLang="zh-CN" sz="2400" b="0" i="0"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a:t>
            </a:r>
            <a:r>
              <a:rPr kumimoji="0" lang="zh-CN" altLang="en-US" sz="2400" b="0" i="0"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a:t>
            </a:r>
            <a:r>
              <a:rPr kumimoji="0" lang="en-US" altLang="zh-CN" sz="2400" b="0" i="0"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k</a:t>
            </a:r>
            <a:r>
              <a:rPr kumimoji="0" lang="en-US" altLang="zh-CN" sz="2400" b="0" i="0" u="none" strike="noStrike" kern="0" cap="none" spc="0" normalizeH="0" baseline="-3000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i</a:t>
            </a:r>
            <a:r>
              <a:rPr kumimoji="0" lang="en-US" altLang="zh-CN" sz="2400" b="0" i="0" u="none" strike="noStrike" kern="0" cap="none" spc="0" normalizeH="0" baseline="3000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d-1</a:t>
            </a:r>
            <a:r>
              <a:rPr kumimoji="0" lang="en-US" altLang="zh-CN" sz="2400" b="0" i="0"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a:t>
            </a:r>
            <a:r>
              <a:rPr kumimoji="0" lang="zh-CN" altLang="en-US" sz="2400" b="0" i="0"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a:t>
            </a:r>
            <a:endParaRPr kumimoji="0" lang="en-US" altLang="zh-CN" sz="2400" b="0" i="0"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a:p>
            <a:pPr marL="352425" marR="0" lvl="0" indent="0" algn="just" defTabSz="914400" rtl="0" eaLnBrk="0" fontAlgn="base" latinLnBrk="0" hangingPunct="0">
              <a:lnSpc>
                <a:spcPct val="110000"/>
              </a:lnSpc>
              <a:spcBef>
                <a:spcPct val="10000"/>
              </a:spcBef>
              <a:spcAft>
                <a:spcPct val="0"/>
              </a:spcAft>
              <a:buClrTx/>
              <a:buSzTx/>
              <a:buFont typeface="Wingdings" panose="05000000000000000000" pitchFamily="2" charset="2"/>
              <a:buNone/>
              <a:defRPr/>
            </a:pPr>
            <a:r>
              <a:rPr kumimoji="0" lang="zh-CN" altLang="en-US" sz="2400" b="0" i="0"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序列对关键字</a:t>
            </a:r>
            <a:r>
              <a:rPr kumimoji="0" lang="en-US" altLang="zh-CN" sz="2400" b="0" i="0"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{k</a:t>
            </a:r>
            <a:r>
              <a:rPr kumimoji="0" lang="en-US" altLang="zh-CN" sz="2400" b="0" i="0" u="none" strike="noStrike" kern="0" cap="none" spc="0" normalizeH="0" baseline="-3000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i</a:t>
            </a:r>
            <a:r>
              <a:rPr kumimoji="0" lang="en-US" altLang="zh-CN" sz="2400" b="0" i="0" u="none" strike="noStrike" kern="0" cap="none" spc="0" normalizeH="0" baseline="3000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0</a:t>
            </a:r>
            <a:r>
              <a:rPr kumimoji="0" lang="zh-CN" altLang="en-US" sz="2400" b="0" i="0"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a:t>
            </a:r>
            <a:r>
              <a:rPr kumimoji="0" lang="en-US" altLang="zh-CN" sz="2400" b="0" i="0"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k</a:t>
            </a:r>
            <a:r>
              <a:rPr kumimoji="0" lang="en-US" altLang="zh-CN" sz="2400" b="0" i="0" u="none" strike="noStrike" kern="0" cap="none" spc="0" normalizeH="0" baseline="-3000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i</a:t>
            </a:r>
            <a:r>
              <a:rPr kumimoji="0" lang="en-US" altLang="zh-CN" sz="2400" b="0" i="0" u="none" strike="noStrike" kern="0" cap="none" spc="0" normalizeH="0" baseline="3000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1</a:t>
            </a:r>
            <a:r>
              <a:rPr kumimoji="0" lang="zh-CN" altLang="en-US" sz="2400" b="0" i="0"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a:t>
            </a:r>
            <a:r>
              <a:rPr kumimoji="0" lang="en-US" altLang="zh-CN" sz="2400" b="0" i="0"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a:t>
            </a:r>
            <a:r>
              <a:rPr kumimoji="0" lang="zh-CN" altLang="en-US" sz="2400" b="0" i="0"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a:t>
            </a:r>
            <a:r>
              <a:rPr kumimoji="0" lang="en-US" altLang="zh-CN" sz="2400" b="0" i="0"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k</a:t>
            </a:r>
            <a:r>
              <a:rPr kumimoji="0" lang="en-US" altLang="zh-CN" sz="2400" b="0" i="0" u="none" strike="noStrike" kern="0" cap="none" spc="0" normalizeH="0" baseline="-3000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i</a:t>
            </a:r>
            <a:r>
              <a:rPr kumimoji="0" lang="en-US" altLang="zh-CN" sz="2400" b="0" i="0" u="none" strike="noStrike" kern="0" cap="none" spc="0" normalizeH="0" baseline="3000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d-1</a:t>
            </a:r>
            <a:r>
              <a:rPr kumimoji="0" lang="en-US" altLang="zh-CN" sz="2400" b="0" i="0"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a:t>
            </a:r>
            <a:r>
              <a:rPr kumimoji="0" lang="zh-CN" altLang="en-US" sz="2400" b="0" i="0"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有序是指：</a:t>
            </a:r>
            <a:endParaRPr kumimoji="0" lang="en-US" altLang="zh-CN" sz="2400" b="0" i="0"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a:p>
            <a:pPr marL="352425" marR="0" lvl="0" indent="0" algn="just" defTabSz="914400" rtl="0" eaLnBrk="0" fontAlgn="base" latinLnBrk="0" hangingPunct="0">
              <a:lnSpc>
                <a:spcPct val="110000"/>
              </a:lnSpc>
              <a:spcBef>
                <a:spcPct val="10000"/>
              </a:spcBef>
              <a:spcAft>
                <a:spcPct val="0"/>
              </a:spcAft>
              <a:buClrTx/>
              <a:buSzTx/>
              <a:buFont typeface="Wingdings" panose="05000000000000000000" pitchFamily="2" charset="2"/>
              <a:buNone/>
              <a:defRPr/>
            </a:pPr>
            <a:r>
              <a:rPr kumimoji="0" lang="zh-CN" altLang="en-US" sz="2400" b="0" i="0"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对于序列中任两个记录</a:t>
            </a:r>
            <a:r>
              <a:rPr kumimoji="0" lang="en-US" altLang="zh-CN" sz="2400" b="0" i="0"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R[</a:t>
            </a:r>
            <a:r>
              <a:rPr kumimoji="0" lang="en-US" altLang="zh-CN" sz="2400" b="0" i="0" u="none" strike="noStrike" kern="0" cap="none" spc="0" normalizeH="0" baseline="0" noProof="0" dirty="0" err="1">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i</a:t>
            </a:r>
            <a:r>
              <a:rPr kumimoji="0" lang="en-US" altLang="zh-CN" sz="2400" b="0" i="0"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a:t>
            </a:r>
            <a:r>
              <a:rPr kumimoji="0" lang="zh-CN" altLang="en-US" sz="2400" b="0" i="0"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和</a:t>
            </a:r>
            <a:r>
              <a:rPr kumimoji="0" lang="en-US" altLang="zh-CN" sz="2400" b="0" i="0"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R[j](1≤i≤j≤n)</a:t>
            </a:r>
            <a:r>
              <a:rPr kumimoji="0" lang="zh-CN" altLang="en-US" sz="2400" b="0" i="0"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都满足有序关系：</a:t>
            </a:r>
            <a:endParaRPr kumimoji="0" lang="en-US" altLang="zh-CN" sz="2400" b="0" i="0"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a:p>
            <a:pPr marL="342900" marR="0" lvl="0" indent="-342900" algn="just" defTabSz="914400" rtl="0" eaLnBrk="0" fontAlgn="base" latinLnBrk="0" hangingPunct="0">
              <a:lnSpc>
                <a:spcPct val="110000"/>
              </a:lnSpc>
              <a:spcBef>
                <a:spcPct val="10000"/>
              </a:spcBef>
              <a:spcAft>
                <a:spcPct val="0"/>
              </a:spcAft>
              <a:buClrTx/>
              <a:buSzTx/>
              <a:buFont typeface="Wingdings" panose="05000000000000000000" pitchFamily="2" charset="2"/>
              <a:buNone/>
              <a:defRPr/>
            </a:pPr>
            <a:r>
              <a:rPr kumimoji="0" lang="en-US" altLang="zh-CN" sz="2400" b="0" i="0"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a:t>
            </a:r>
            <a:r>
              <a:rPr kumimoji="0" lang="zh-CN" altLang="en-US" sz="2400" b="0" i="0"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a:t>
            </a:r>
            <a:r>
              <a:rPr kumimoji="0" lang="en-US" altLang="zh-CN" sz="2400" b="0" i="0"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k</a:t>
            </a:r>
            <a:r>
              <a:rPr kumimoji="0" lang="en-US" altLang="zh-CN" sz="2400" b="0" i="0" u="none" strike="noStrike" kern="0" cap="none" spc="0" normalizeH="0" baseline="-3000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i</a:t>
            </a:r>
            <a:r>
              <a:rPr kumimoji="0" lang="en-US" altLang="zh-CN" sz="2400" b="0" i="0" u="none" strike="noStrike" kern="0" cap="none" spc="0" normalizeH="0" baseline="3000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0</a:t>
            </a:r>
            <a:r>
              <a:rPr kumimoji="0" lang="zh-CN" altLang="en-US" sz="2400" b="0" i="0"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a:t>
            </a:r>
            <a:r>
              <a:rPr kumimoji="0" lang="en-US" altLang="zh-CN" sz="2400" b="0" i="0"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k</a:t>
            </a:r>
            <a:r>
              <a:rPr kumimoji="0" lang="en-US" altLang="zh-CN" sz="2400" b="0" i="0" u="none" strike="noStrike" kern="0" cap="none" spc="0" normalizeH="0" baseline="-3000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i</a:t>
            </a:r>
            <a:r>
              <a:rPr kumimoji="0" lang="en-US" altLang="zh-CN" sz="2400" b="0" i="0" u="none" strike="noStrike" kern="0" cap="none" spc="0" normalizeH="0" baseline="3000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1</a:t>
            </a:r>
            <a:r>
              <a:rPr kumimoji="0" lang="zh-CN" altLang="en-US" sz="2400" b="0" i="0"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a:t>
            </a:r>
            <a:r>
              <a:rPr kumimoji="0" lang="en-US" altLang="zh-CN" sz="2400" b="0" i="0"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a:t>
            </a:r>
            <a:r>
              <a:rPr kumimoji="0" lang="zh-CN" altLang="en-US" sz="2400" b="0" i="0"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a:t>
            </a:r>
            <a:r>
              <a:rPr kumimoji="0" lang="en-US" altLang="zh-CN" sz="2400" b="0" i="0"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k</a:t>
            </a:r>
            <a:r>
              <a:rPr kumimoji="0" lang="en-US" altLang="zh-CN" sz="2400" b="0" i="0" u="none" strike="noStrike" kern="0" cap="none" spc="0" normalizeH="0" baseline="-3000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i</a:t>
            </a:r>
            <a:r>
              <a:rPr kumimoji="0" lang="en-US" altLang="zh-CN" sz="2400" b="0" i="0" u="none" strike="noStrike" kern="0" cap="none" spc="0" normalizeH="0" baseline="3000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d-1</a:t>
            </a:r>
            <a:r>
              <a:rPr kumimoji="0" lang="en-US" altLang="zh-CN" sz="2400" b="0" i="0"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a:t>
            </a:r>
            <a:r>
              <a:rPr kumimoji="0" lang="zh-CN" altLang="en-US" sz="2400" b="0" i="0"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a:t>
            </a:r>
            <a:r>
              <a:rPr kumimoji="0" lang="en-US" altLang="zh-CN" sz="2400" b="0" i="0"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&lt; </a:t>
            </a:r>
            <a:r>
              <a:rPr kumimoji="0" lang="zh-CN" altLang="en-US" sz="2400" b="0" i="0"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a:t>
            </a:r>
            <a:r>
              <a:rPr kumimoji="0" lang="en-US" altLang="zh-CN" sz="2400" b="0" i="0"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k</a:t>
            </a:r>
            <a:r>
              <a:rPr kumimoji="0" lang="en-US" altLang="zh-CN" sz="2400" b="0" i="0" u="none" strike="noStrike" kern="0" cap="none" spc="0" normalizeH="0" baseline="-3000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j</a:t>
            </a:r>
            <a:r>
              <a:rPr kumimoji="0" lang="en-US" altLang="zh-CN" sz="2400" b="0" i="0" u="none" strike="noStrike" kern="0" cap="none" spc="0" normalizeH="0" baseline="3000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0</a:t>
            </a:r>
            <a:r>
              <a:rPr kumimoji="0" lang="zh-CN" altLang="en-US" sz="2400" b="0" i="0"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a:t>
            </a:r>
            <a:r>
              <a:rPr kumimoji="0" lang="en-US" altLang="zh-CN" sz="2400" b="0" i="0"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k</a:t>
            </a:r>
            <a:r>
              <a:rPr kumimoji="0" lang="en-US" altLang="zh-CN" sz="2400" b="0" i="0" u="none" strike="noStrike" kern="0" cap="none" spc="0" normalizeH="0" baseline="-3000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j</a:t>
            </a:r>
            <a:r>
              <a:rPr kumimoji="0" lang="en-US" altLang="zh-CN" sz="2400" b="0" i="0" u="none" strike="noStrike" kern="0" cap="none" spc="0" normalizeH="0" baseline="3000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1</a:t>
            </a:r>
            <a:r>
              <a:rPr kumimoji="0" lang="zh-CN" altLang="en-US" sz="2400" b="0" i="0"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a:t>
            </a:r>
            <a:r>
              <a:rPr kumimoji="0" lang="en-US" altLang="zh-CN" sz="2400" b="0" i="0"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a:t>
            </a:r>
            <a:r>
              <a:rPr kumimoji="0" lang="zh-CN" altLang="en-US" sz="2400" b="0" i="0"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a:t>
            </a:r>
            <a:r>
              <a:rPr kumimoji="0" lang="en-US" altLang="zh-CN" sz="2400" b="0" i="0"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k</a:t>
            </a:r>
            <a:r>
              <a:rPr kumimoji="0" lang="en-US" altLang="zh-CN" sz="2400" b="0" i="0" u="none" strike="noStrike" kern="0" cap="none" spc="0" normalizeH="0" baseline="-3000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j</a:t>
            </a:r>
            <a:r>
              <a:rPr kumimoji="0" lang="en-US" altLang="zh-CN" sz="2400" b="0" i="0" u="none" strike="noStrike" kern="0" cap="none" spc="0" normalizeH="0" baseline="3000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d-1</a:t>
            </a:r>
            <a:r>
              <a:rPr kumimoji="0" lang="zh-CN" altLang="en-US" sz="2400" b="0" i="0"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a:t>
            </a:r>
            <a:endParaRPr kumimoji="0" lang="en-US" altLang="zh-CN" sz="2400" b="0" i="0"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a:p>
            <a:pPr marL="342900" marR="0" lvl="0" indent="-342900" algn="just" defTabSz="914400" rtl="0" eaLnBrk="0" fontAlgn="base" latinLnBrk="0" hangingPunct="0">
              <a:lnSpc>
                <a:spcPct val="110000"/>
              </a:lnSpc>
              <a:spcBef>
                <a:spcPct val="10000"/>
              </a:spcBef>
              <a:spcAft>
                <a:spcPct val="0"/>
              </a:spcAft>
              <a:buClrTx/>
              <a:buSzTx/>
              <a:buFont typeface="Wingdings" panose="05000000000000000000" pitchFamily="2" charset="2"/>
              <a:buNone/>
              <a:defRPr/>
            </a:pPr>
            <a:r>
              <a:rPr kumimoji="0" lang="en-US" altLang="zh-CN" sz="2400" b="0" i="0"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a:t>
            </a:r>
            <a:r>
              <a:rPr kumimoji="0" lang="zh-CN" altLang="en-US" sz="2400" b="0" i="0"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其中</a:t>
            </a:r>
            <a:r>
              <a:rPr kumimoji="0" lang="en-US" altLang="zh-CN" sz="2400" b="0" i="0"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k</a:t>
            </a:r>
            <a:r>
              <a:rPr kumimoji="0" lang="en-US" altLang="zh-CN" sz="2400" b="0" i="0" u="none" strike="noStrike" kern="0" cap="none" spc="0" normalizeH="0" baseline="3000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0</a:t>
            </a:r>
            <a:r>
              <a:rPr kumimoji="0" lang="zh-CN" altLang="en-US" sz="2400" b="0" i="0"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称为最主位关键字，</a:t>
            </a:r>
            <a:r>
              <a:rPr kumimoji="0" lang="en-US" altLang="zh-CN" sz="2400" b="0" i="0"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k</a:t>
            </a:r>
            <a:r>
              <a:rPr kumimoji="0" lang="en-US" altLang="zh-CN" sz="2400" b="0" i="0" u="none" strike="noStrike" kern="0" cap="none" spc="0" normalizeH="0" baseline="3000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d-1</a:t>
            </a:r>
            <a:r>
              <a:rPr kumimoji="0" lang="zh-CN" altLang="en-US" sz="2400" b="0" i="0"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称为最次位关键字。 </a:t>
            </a:r>
            <a:endParaRPr kumimoji="0" lang="zh-CN" altLang="en-US" sz="2400" b="0" i="0"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a:p>
            <a:pPr marL="342900" marR="0" lvl="0" indent="-342900" algn="just" defTabSz="914400" rtl="0" eaLnBrk="0" fontAlgn="base" latinLnBrk="0" hangingPunct="0">
              <a:lnSpc>
                <a:spcPct val="110000"/>
              </a:lnSpc>
              <a:spcBef>
                <a:spcPct val="10000"/>
              </a:spcBef>
              <a:spcAft>
                <a:spcPct val="0"/>
              </a:spcAft>
              <a:buClrTx/>
              <a:buSzTx/>
              <a:buFont typeface="Wingdings" panose="05000000000000000000" pitchFamily="2" charset="2"/>
              <a:buChar char="l"/>
              <a:defRPr/>
            </a:pPr>
            <a:endParaRPr kumimoji="0" lang="zh-CN" altLang="en-US" sz="2400" b="0" i="0"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0899">
                                            <p:txEl>
                                              <p:pRg st="0" end="0"/>
                                            </p:txEl>
                                          </p:spTgt>
                                        </p:tgtEl>
                                        <p:attrNameLst>
                                          <p:attrName>style.visibility</p:attrName>
                                        </p:attrNameLst>
                                      </p:cBhvr>
                                      <p:to>
                                        <p:strVal val="visible"/>
                                      </p:to>
                                    </p:set>
                                    <p:animEffect transition="in" filter="fade">
                                      <p:cBhvr>
                                        <p:cTn id="7" dur="500"/>
                                        <p:tgtEl>
                                          <p:spTgt spid="80899">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80899">
                                            <p:txEl>
                                              <p:pRg st="1" end="1"/>
                                            </p:txEl>
                                          </p:spTgt>
                                        </p:tgtEl>
                                        <p:attrNameLst>
                                          <p:attrName>style.visibility</p:attrName>
                                        </p:attrNameLst>
                                      </p:cBhvr>
                                      <p:to>
                                        <p:strVal val="visible"/>
                                      </p:to>
                                    </p:set>
                                    <p:animEffect transition="in" filter="fade">
                                      <p:cBhvr>
                                        <p:cTn id="11" dur="500"/>
                                        <p:tgtEl>
                                          <p:spTgt spid="80899">
                                            <p:txEl>
                                              <p:pRg st="1" end="1"/>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80899">
                                            <p:txEl>
                                              <p:pRg st="2" end="2"/>
                                            </p:txEl>
                                          </p:spTgt>
                                        </p:tgtEl>
                                        <p:attrNameLst>
                                          <p:attrName>style.visibility</p:attrName>
                                        </p:attrNameLst>
                                      </p:cBhvr>
                                      <p:to>
                                        <p:strVal val="visible"/>
                                      </p:to>
                                    </p:set>
                                    <p:animEffect transition="in" filter="fade">
                                      <p:cBhvr>
                                        <p:cTn id="15" dur="500"/>
                                        <p:tgtEl>
                                          <p:spTgt spid="80899">
                                            <p:txEl>
                                              <p:pRg st="2" end="2"/>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80899">
                                            <p:txEl>
                                              <p:pRg st="3" end="3"/>
                                            </p:txEl>
                                          </p:spTgt>
                                        </p:tgtEl>
                                        <p:attrNameLst>
                                          <p:attrName>style.visibility</p:attrName>
                                        </p:attrNameLst>
                                      </p:cBhvr>
                                      <p:to>
                                        <p:strVal val="visible"/>
                                      </p:to>
                                    </p:set>
                                    <p:animEffect transition="in" filter="fade">
                                      <p:cBhvr>
                                        <p:cTn id="19" dur="500"/>
                                        <p:tgtEl>
                                          <p:spTgt spid="80899">
                                            <p:txEl>
                                              <p:pRg st="3" end="3"/>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80899">
                                            <p:txEl>
                                              <p:pRg st="4" end="4"/>
                                            </p:txEl>
                                          </p:spTgt>
                                        </p:tgtEl>
                                        <p:attrNameLst>
                                          <p:attrName>style.visibility</p:attrName>
                                        </p:attrNameLst>
                                      </p:cBhvr>
                                      <p:to>
                                        <p:strVal val="visible"/>
                                      </p:to>
                                    </p:set>
                                    <p:animEffect transition="in" filter="fade">
                                      <p:cBhvr>
                                        <p:cTn id="23" dur="500"/>
                                        <p:tgtEl>
                                          <p:spTgt spid="8089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1922" name="Rectangle 2"/>
          <p:cNvSpPr>
            <a:spLocks noGrp="1" noChangeArrowheads="1"/>
          </p:cNvSpPr>
          <p:nvPr>
            <p:ph type="title" idx="4294967295"/>
          </p:nvPr>
        </p:nvSpPr>
        <p:spPr>
          <a:xfrm>
            <a:off x="744538" y="260350"/>
            <a:ext cx="7643813" cy="574675"/>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lang="en-US" altLang="zh-CN" noProof="0">
                <a:ln>
                  <a:noFill/>
                </a:ln>
                <a:effectLst>
                  <a:outerShdw blurRad="38100" dist="38100" dir="2700000" algn="tl">
                    <a:srgbClr val="C0C0C0"/>
                  </a:outerShdw>
                </a:effectLst>
                <a:uLnTx/>
                <a:uFillTx/>
                <a:sym typeface="+mn-ea"/>
              </a:rPr>
              <a:t>8.6 </a:t>
            </a:r>
            <a:r>
              <a:rPr lang="zh-CN" altLang="en-US" noProof="0">
                <a:ln>
                  <a:noFill/>
                </a:ln>
                <a:effectLst>
                  <a:outerShdw blurRad="38100" dist="38100" dir="2700000" algn="tl">
                    <a:srgbClr val="C0C0C0"/>
                  </a:outerShdw>
                </a:effectLst>
                <a:uLnTx/>
                <a:uFillTx/>
                <a:sym typeface="+mn-ea"/>
              </a:rPr>
              <a:t>基数排序</a:t>
            </a:r>
            <a:endParaRPr kumimoji="0" lang="zh-CN" altLang="en-US" sz="24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endParaRPr>
          </a:p>
        </p:txBody>
      </p:sp>
      <p:sp>
        <p:nvSpPr>
          <p:cNvPr id="81923" name="Rectangle 3"/>
          <p:cNvSpPr>
            <a:spLocks noGrp="1"/>
          </p:cNvSpPr>
          <p:nvPr>
            <p:ph type="body" idx="4294967295"/>
          </p:nvPr>
        </p:nvSpPr>
        <p:spPr/>
        <p:txBody>
          <a:bodyPr vert="horz" wrap="square" lIns="91440" tIns="45720" rIns="91440" bIns="45720" anchor="t" anchorCtr="0"/>
          <a:lstStyle/>
          <a:p>
            <a:pPr algn="just"/>
            <a:r>
              <a:rPr lang="zh-CN" altLang="en-US" sz="2200" dirty="0">
                <a:latin typeface="微软雅黑" panose="020B0503020204020204" pitchFamily="34" charset="-122"/>
                <a:ea typeface="微软雅黑" panose="020B0503020204020204" pitchFamily="34" charset="-122"/>
                <a:cs typeface="微软雅黑" panose="020B0503020204020204" pitchFamily="34" charset="-122"/>
              </a:rPr>
              <a:t>多关键字排序方法</a:t>
            </a:r>
            <a:endParaRPr lang="en-US" altLang="zh-CN" sz="2200" dirty="0">
              <a:latin typeface="微软雅黑" panose="020B0503020204020204" pitchFamily="34" charset="-122"/>
              <a:ea typeface="微软雅黑" panose="020B0503020204020204" pitchFamily="34" charset="-122"/>
              <a:cs typeface="微软雅黑" panose="020B0503020204020204" pitchFamily="34" charset="-122"/>
            </a:endParaRPr>
          </a:p>
          <a:p>
            <a:pPr lvl="1" algn="just"/>
            <a:r>
              <a:rPr lang="zh-CN" altLang="en-US" sz="2200" dirty="0">
                <a:latin typeface="微软雅黑" panose="020B0503020204020204" pitchFamily="34" charset="-122"/>
                <a:ea typeface="微软雅黑" panose="020B0503020204020204" pitchFamily="34" charset="-122"/>
                <a:cs typeface="微软雅黑" panose="020B0503020204020204" pitchFamily="34" charset="-122"/>
              </a:rPr>
              <a:t>最高位优先法</a:t>
            </a:r>
            <a:r>
              <a:rPr lang="en-US" altLang="zh-CN" sz="2200" dirty="0">
                <a:latin typeface="微软雅黑" panose="020B0503020204020204" pitchFamily="34" charset="-122"/>
                <a:ea typeface="微软雅黑" panose="020B0503020204020204" pitchFamily="34" charset="-122"/>
                <a:cs typeface="微软雅黑" panose="020B0503020204020204" pitchFamily="34" charset="-122"/>
              </a:rPr>
              <a:t>(MSD)</a:t>
            </a:r>
            <a:r>
              <a:rPr lang="zh-CN" altLang="en-US" sz="2200" dirty="0">
                <a:latin typeface="微软雅黑" panose="020B0503020204020204" pitchFamily="34" charset="-122"/>
                <a:ea typeface="微软雅黑" panose="020B0503020204020204" pitchFamily="34" charset="-122"/>
                <a:cs typeface="微软雅黑" panose="020B0503020204020204" pitchFamily="34" charset="-122"/>
              </a:rPr>
              <a:t>：先对最高位关键字</a:t>
            </a:r>
            <a:r>
              <a:rPr lang="en-US" altLang="zh-CN" sz="2200" dirty="0">
                <a:latin typeface="微软雅黑" panose="020B0503020204020204" pitchFamily="34" charset="-122"/>
                <a:ea typeface="微软雅黑" panose="020B0503020204020204" pitchFamily="34" charset="-122"/>
                <a:cs typeface="微软雅黑" panose="020B0503020204020204" pitchFamily="34" charset="-122"/>
              </a:rPr>
              <a:t>k1</a:t>
            </a:r>
            <a:r>
              <a:rPr lang="zh-CN" altLang="en-US" sz="2200" dirty="0">
                <a:latin typeface="微软雅黑" panose="020B0503020204020204" pitchFamily="34" charset="-122"/>
                <a:ea typeface="微软雅黑" panose="020B0503020204020204" pitchFamily="34" charset="-122"/>
                <a:cs typeface="微软雅黑" panose="020B0503020204020204" pitchFamily="34" charset="-122"/>
              </a:rPr>
              <a:t>（如花色）排序，将序列分成若干子序列，每个子序列有相同的</a:t>
            </a:r>
            <a:r>
              <a:rPr lang="en-US" altLang="zh-CN" sz="2200" dirty="0">
                <a:latin typeface="微软雅黑" panose="020B0503020204020204" pitchFamily="34" charset="-122"/>
                <a:ea typeface="微软雅黑" panose="020B0503020204020204" pitchFamily="34" charset="-122"/>
                <a:cs typeface="微软雅黑" panose="020B0503020204020204" pitchFamily="34" charset="-122"/>
              </a:rPr>
              <a:t>k1</a:t>
            </a:r>
            <a:r>
              <a:rPr lang="zh-CN" altLang="en-US" sz="2200" dirty="0">
                <a:latin typeface="微软雅黑" panose="020B0503020204020204" pitchFamily="34" charset="-122"/>
                <a:ea typeface="微软雅黑" panose="020B0503020204020204" pitchFamily="34" charset="-122"/>
                <a:cs typeface="微软雅黑" panose="020B0503020204020204" pitchFamily="34" charset="-122"/>
              </a:rPr>
              <a:t>值；然后让每个子序列对次关键字</a:t>
            </a:r>
            <a:r>
              <a:rPr lang="en-US" altLang="zh-CN" sz="2200" dirty="0">
                <a:latin typeface="微软雅黑" panose="020B0503020204020204" pitchFamily="34" charset="-122"/>
                <a:ea typeface="微软雅黑" panose="020B0503020204020204" pitchFamily="34" charset="-122"/>
                <a:cs typeface="微软雅黑" panose="020B0503020204020204" pitchFamily="34" charset="-122"/>
              </a:rPr>
              <a:t>k2</a:t>
            </a:r>
            <a:r>
              <a:rPr lang="zh-CN" altLang="en-US" sz="2200" dirty="0">
                <a:latin typeface="微软雅黑" panose="020B0503020204020204" pitchFamily="34" charset="-122"/>
                <a:ea typeface="微软雅黑" panose="020B0503020204020204" pitchFamily="34" charset="-122"/>
                <a:cs typeface="微软雅黑" panose="020B0503020204020204" pitchFamily="34" charset="-122"/>
              </a:rPr>
              <a:t>（如面值）排序，又分成若干更小的子序列；依次重复，直至就每个子序列对最低位关键字</a:t>
            </a:r>
            <a:r>
              <a:rPr lang="en-US" altLang="zh-CN" sz="2200" dirty="0">
                <a:latin typeface="微软雅黑" panose="020B0503020204020204" pitchFamily="34" charset="-122"/>
                <a:ea typeface="微软雅黑" panose="020B0503020204020204" pitchFamily="34" charset="-122"/>
                <a:cs typeface="微软雅黑" panose="020B0503020204020204" pitchFamily="34" charset="-122"/>
              </a:rPr>
              <a:t>kd</a:t>
            </a:r>
            <a:r>
              <a:rPr lang="zh-CN" altLang="en-US" sz="2200" dirty="0">
                <a:latin typeface="微软雅黑" panose="020B0503020204020204" pitchFamily="34" charset="-122"/>
                <a:ea typeface="微软雅黑" panose="020B0503020204020204" pitchFamily="34" charset="-122"/>
                <a:cs typeface="微软雅黑" panose="020B0503020204020204" pitchFamily="34" charset="-122"/>
              </a:rPr>
              <a:t>排序；最后将所有子序列依次连接在一起成为一个有序序列</a:t>
            </a:r>
            <a:endParaRPr lang="en-US" altLang="zh-CN" sz="2200" dirty="0">
              <a:latin typeface="微软雅黑" panose="020B0503020204020204" pitchFamily="34" charset="-122"/>
              <a:ea typeface="微软雅黑" panose="020B0503020204020204" pitchFamily="34" charset="-122"/>
              <a:cs typeface="微软雅黑" panose="020B0503020204020204" pitchFamily="34" charset="-122"/>
            </a:endParaRPr>
          </a:p>
          <a:p>
            <a:pPr lvl="1" algn="just"/>
            <a:r>
              <a:rPr lang="zh-CN" altLang="en-US" sz="2200" dirty="0">
                <a:latin typeface="微软雅黑" panose="020B0503020204020204" pitchFamily="34" charset="-122"/>
                <a:ea typeface="微软雅黑" panose="020B0503020204020204" pitchFamily="34" charset="-122"/>
                <a:cs typeface="微软雅黑" panose="020B0503020204020204" pitchFamily="34" charset="-122"/>
              </a:rPr>
              <a:t>最低位优先法</a:t>
            </a:r>
            <a:r>
              <a:rPr lang="en-US" altLang="zh-CN" sz="2200" dirty="0">
                <a:latin typeface="微软雅黑" panose="020B0503020204020204" pitchFamily="34" charset="-122"/>
                <a:ea typeface="微软雅黑" panose="020B0503020204020204" pitchFamily="34" charset="-122"/>
                <a:cs typeface="微软雅黑" panose="020B0503020204020204" pitchFamily="34" charset="-122"/>
              </a:rPr>
              <a:t>(LSD)</a:t>
            </a:r>
            <a:r>
              <a:rPr lang="zh-CN" altLang="en-US" sz="2200" dirty="0">
                <a:latin typeface="微软雅黑" panose="020B0503020204020204" pitchFamily="34" charset="-122"/>
                <a:ea typeface="微软雅黑" panose="020B0503020204020204" pitchFamily="34" charset="-122"/>
                <a:cs typeface="微软雅黑" panose="020B0503020204020204" pitchFamily="34" charset="-122"/>
              </a:rPr>
              <a:t>：从最低位关键字</a:t>
            </a:r>
            <a:r>
              <a:rPr lang="en-US" altLang="zh-CN" sz="2200" dirty="0">
                <a:latin typeface="微软雅黑" panose="020B0503020204020204" pitchFamily="34" charset="-122"/>
                <a:ea typeface="微软雅黑" panose="020B0503020204020204" pitchFamily="34" charset="-122"/>
                <a:cs typeface="微软雅黑" panose="020B0503020204020204" pitchFamily="34" charset="-122"/>
              </a:rPr>
              <a:t>kd</a:t>
            </a:r>
            <a:r>
              <a:rPr lang="zh-CN" altLang="en-US" sz="2200" dirty="0">
                <a:latin typeface="微软雅黑" panose="020B0503020204020204" pitchFamily="34" charset="-122"/>
                <a:ea typeface="微软雅黑" panose="020B0503020204020204" pitchFamily="34" charset="-122"/>
                <a:cs typeface="微软雅黑" panose="020B0503020204020204" pitchFamily="34" charset="-122"/>
              </a:rPr>
              <a:t>起进行排序，然后再对高一位的关键字排序，……依次重复，直至对最高位关键字</a:t>
            </a:r>
            <a:r>
              <a:rPr lang="en-US" altLang="zh-CN" sz="2200" dirty="0">
                <a:latin typeface="微软雅黑" panose="020B0503020204020204" pitchFamily="34" charset="-122"/>
                <a:ea typeface="微软雅黑" panose="020B0503020204020204" pitchFamily="34" charset="-122"/>
                <a:cs typeface="微软雅黑" panose="020B0503020204020204" pitchFamily="34" charset="-122"/>
              </a:rPr>
              <a:t>k1</a:t>
            </a:r>
            <a:r>
              <a:rPr lang="zh-CN" altLang="en-US" sz="2200" dirty="0">
                <a:latin typeface="微软雅黑" panose="020B0503020204020204" pitchFamily="34" charset="-122"/>
                <a:ea typeface="微软雅黑" panose="020B0503020204020204" pitchFamily="34" charset="-122"/>
                <a:cs typeface="微软雅黑" panose="020B0503020204020204" pitchFamily="34" charset="-122"/>
              </a:rPr>
              <a:t>排序后，便成为一个有序序列</a:t>
            </a:r>
            <a:endParaRPr lang="en-US" altLang="zh-CN" sz="2200" dirty="0">
              <a:latin typeface="微软雅黑" panose="020B0503020204020204" pitchFamily="34" charset="-122"/>
              <a:ea typeface="微软雅黑" panose="020B0503020204020204" pitchFamily="34" charset="-122"/>
              <a:cs typeface="微软雅黑" panose="020B0503020204020204" pitchFamily="34" charset="-122"/>
            </a:endParaRPr>
          </a:p>
          <a:p>
            <a:pPr lvl="1" algn="just"/>
            <a:r>
              <a:rPr lang="en-US" altLang="zh-CN" sz="2200" dirty="0">
                <a:latin typeface="微软雅黑" panose="020B0503020204020204" pitchFamily="34" charset="-122"/>
                <a:ea typeface="微软雅黑" panose="020B0503020204020204" pitchFamily="34" charset="-122"/>
                <a:cs typeface="微软雅黑" panose="020B0503020204020204" pitchFamily="34" charset="-122"/>
              </a:rPr>
              <a:t>MSD</a:t>
            </a:r>
            <a:r>
              <a:rPr lang="zh-CN" altLang="en-US" sz="2200" dirty="0">
                <a:latin typeface="微软雅黑" panose="020B0503020204020204" pitchFamily="34" charset="-122"/>
                <a:ea typeface="微软雅黑" panose="020B0503020204020204" pitchFamily="34" charset="-122"/>
                <a:cs typeface="微软雅黑" panose="020B0503020204020204" pitchFamily="34" charset="-122"/>
              </a:rPr>
              <a:t>与</a:t>
            </a:r>
            <a:r>
              <a:rPr lang="en-US" altLang="zh-CN" sz="2200" dirty="0">
                <a:latin typeface="微软雅黑" panose="020B0503020204020204" pitchFamily="34" charset="-122"/>
                <a:ea typeface="微软雅黑" panose="020B0503020204020204" pitchFamily="34" charset="-122"/>
                <a:cs typeface="微软雅黑" panose="020B0503020204020204" pitchFamily="34" charset="-122"/>
              </a:rPr>
              <a:t>LSD</a:t>
            </a:r>
            <a:r>
              <a:rPr lang="zh-CN" altLang="en-US" sz="2200" dirty="0">
                <a:latin typeface="微软雅黑" panose="020B0503020204020204" pitchFamily="34" charset="-122"/>
                <a:ea typeface="微软雅黑" panose="020B0503020204020204" pitchFamily="34" charset="-122"/>
                <a:cs typeface="微软雅黑" panose="020B0503020204020204" pitchFamily="34" charset="-122"/>
              </a:rPr>
              <a:t>异同</a:t>
            </a:r>
            <a:endParaRPr lang="en-US" altLang="zh-CN" sz="2200" dirty="0">
              <a:latin typeface="微软雅黑" panose="020B0503020204020204" pitchFamily="34" charset="-122"/>
              <a:ea typeface="微软雅黑" panose="020B0503020204020204" pitchFamily="34" charset="-122"/>
              <a:cs typeface="微软雅黑" panose="020B0503020204020204" pitchFamily="34" charset="-122"/>
            </a:endParaRPr>
          </a:p>
          <a:p>
            <a:pPr lvl="2" algn="just"/>
            <a:r>
              <a:rPr lang="zh-CN" altLang="en-US" sz="2200" dirty="0">
                <a:latin typeface="微软雅黑" panose="020B0503020204020204" pitchFamily="34" charset="-122"/>
                <a:ea typeface="微软雅黑" panose="020B0503020204020204" pitchFamily="34" charset="-122"/>
                <a:cs typeface="微软雅黑" panose="020B0503020204020204" pitchFamily="34" charset="-122"/>
              </a:rPr>
              <a:t>按</a:t>
            </a:r>
            <a:r>
              <a:rPr lang="en-US" altLang="zh-CN" sz="2200" dirty="0">
                <a:latin typeface="微软雅黑" panose="020B0503020204020204" pitchFamily="34" charset="-122"/>
                <a:ea typeface="微软雅黑" panose="020B0503020204020204" pitchFamily="34" charset="-122"/>
                <a:cs typeface="微软雅黑" panose="020B0503020204020204" pitchFamily="34" charset="-122"/>
              </a:rPr>
              <a:t>MSD</a:t>
            </a:r>
            <a:r>
              <a:rPr lang="zh-CN" altLang="en-US" sz="2200" dirty="0">
                <a:latin typeface="微软雅黑" panose="020B0503020204020204" pitchFamily="34" charset="-122"/>
                <a:ea typeface="微软雅黑" panose="020B0503020204020204" pitchFamily="34" charset="-122"/>
                <a:cs typeface="微软雅黑" panose="020B0503020204020204" pitchFamily="34" charset="-122"/>
              </a:rPr>
              <a:t>排序，必须将序列逐层分割成若干子序列，然后对各子序列分别排序</a:t>
            </a:r>
            <a:endParaRPr lang="en-US" altLang="zh-CN" sz="2200" dirty="0">
              <a:latin typeface="微软雅黑" panose="020B0503020204020204" pitchFamily="34" charset="-122"/>
              <a:ea typeface="微软雅黑" panose="020B0503020204020204" pitchFamily="34" charset="-122"/>
              <a:cs typeface="微软雅黑" panose="020B0503020204020204" pitchFamily="34" charset="-122"/>
            </a:endParaRPr>
          </a:p>
          <a:p>
            <a:pPr lvl="2" algn="just"/>
            <a:r>
              <a:rPr lang="zh-CN" altLang="en-US" sz="2200" dirty="0">
                <a:latin typeface="微软雅黑" panose="020B0503020204020204" pitchFamily="34" charset="-122"/>
                <a:ea typeface="微软雅黑" panose="020B0503020204020204" pitchFamily="34" charset="-122"/>
                <a:cs typeface="微软雅黑" panose="020B0503020204020204" pitchFamily="34" charset="-122"/>
              </a:rPr>
              <a:t>按</a:t>
            </a:r>
            <a:r>
              <a:rPr lang="en-US" altLang="zh-CN" sz="2200" dirty="0">
                <a:latin typeface="微软雅黑" panose="020B0503020204020204" pitchFamily="34" charset="-122"/>
                <a:ea typeface="微软雅黑" panose="020B0503020204020204" pitchFamily="34" charset="-122"/>
                <a:cs typeface="微软雅黑" panose="020B0503020204020204" pitchFamily="34" charset="-122"/>
              </a:rPr>
              <a:t>LSD</a:t>
            </a:r>
            <a:r>
              <a:rPr lang="zh-CN" altLang="en-US" sz="2200" dirty="0">
                <a:latin typeface="微软雅黑" panose="020B0503020204020204" pitchFamily="34" charset="-122"/>
                <a:ea typeface="微软雅黑" panose="020B0503020204020204" pitchFamily="34" charset="-122"/>
                <a:cs typeface="微软雅黑" panose="020B0503020204020204" pitchFamily="34" charset="-122"/>
              </a:rPr>
              <a:t>排序，不必分成子序列，对每个关键字都是整个序列参加排序；并且可不通过关键字比较，而通过若干次分配与收集实现排序</a:t>
            </a:r>
            <a:endParaRPr lang="zh-CN" altLang="en-US" sz="2200" dirty="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1923">
                                            <p:txEl>
                                              <p:pRg st="1" end="1"/>
                                            </p:txEl>
                                          </p:spTgt>
                                        </p:tgtEl>
                                        <p:attrNameLst>
                                          <p:attrName>style.visibility</p:attrName>
                                        </p:attrNameLst>
                                      </p:cBhvr>
                                      <p:to>
                                        <p:strVal val="visible"/>
                                      </p:to>
                                    </p:set>
                                    <p:animEffect transition="in" filter="fade">
                                      <p:cBhvr>
                                        <p:cTn id="7" dur="500"/>
                                        <p:tgtEl>
                                          <p:spTgt spid="81923">
                                            <p:txEl>
                                              <p:pRg st="1" end="1"/>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81923">
                                            <p:txEl>
                                              <p:pRg st="2" end="2"/>
                                            </p:txEl>
                                          </p:spTgt>
                                        </p:tgtEl>
                                        <p:attrNameLst>
                                          <p:attrName>style.visibility</p:attrName>
                                        </p:attrNameLst>
                                      </p:cBhvr>
                                      <p:to>
                                        <p:strVal val="visible"/>
                                      </p:to>
                                    </p:set>
                                    <p:animEffect transition="in" filter="fade">
                                      <p:cBhvr>
                                        <p:cTn id="11" dur="500"/>
                                        <p:tgtEl>
                                          <p:spTgt spid="81923">
                                            <p:txEl>
                                              <p:pRg st="2" end="2"/>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81923">
                                            <p:txEl>
                                              <p:pRg st="3" end="3"/>
                                            </p:txEl>
                                          </p:spTgt>
                                        </p:tgtEl>
                                        <p:attrNameLst>
                                          <p:attrName>style.visibility</p:attrName>
                                        </p:attrNameLst>
                                      </p:cBhvr>
                                      <p:to>
                                        <p:strVal val="visible"/>
                                      </p:to>
                                    </p:set>
                                    <p:animEffect transition="in" filter="fade">
                                      <p:cBhvr>
                                        <p:cTn id="15" dur="500"/>
                                        <p:tgtEl>
                                          <p:spTgt spid="81923">
                                            <p:txEl>
                                              <p:pRg st="3" end="3"/>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81923">
                                            <p:txEl>
                                              <p:pRg st="4" end="4"/>
                                            </p:txEl>
                                          </p:spTgt>
                                        </p:tgtEl>
                                        <p:attrNameLst>
                                          <p:attrName>style.visibility</p:attrName>
                                        </p:attrNameLst>
                                      </p:cBhvr>
                                      <p:to>
                                        <p:strVal val="visible"/>
                                      </p:to>
                                    </p:set>
                                    <p:animEffect transition="in" filter="fade">
                                      <p:cBhvr>
                                        <p:cTn id="19" dur="500"/>
                                        <p:tgtEl>
                                          <p:spTgt spid="81923">
                                            <p:txEl>
                                              <p:pRg st="4" end="4"/>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81923">
                                            <p:txEl>
                                              <p:pRg st="5" end="5"/>
                                            </p:txEl>
                                          </p:spTgt>
                                        </p:tgtEl>
                                        <p:attrNameLst>
                                          <p:attrName>style.visibility</p:attrName>
                                        </p:attrNameLst>
                                      </p:cBhvr>
                                      <p:to>
                                        <p:strVal val="visible"/>
                                      </p:to>
                                    </p:set>
                                    <p:animEffect transition="in" filter="fade">
                                      <p:cBhvr>
                                        <p:cTn id="23" dur="500"/>
                                        <p:tgtEl>
                                          <p:spTgt spid="8192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2946" name="Rectangle 2"/>
          <p:cNvSpPr>
            <a:spLocks noGrp="1" noChangeArrowheads="1"/>
          </p:cNvSpPr>
          <p:nvPr>
            <p:ph type="title" idx="4294967295"/>
          </p:nvPr>
        </p:nvSpPr>
        <p:spPr>
          <a:xfrm>
            <a:off x="744538" y="260350"/>
            <a:ext cx="7643813" cy="574675"/>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4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rPr>
              <a:t>8.6 </a:t>
            </a:r>
            <a:r>
              <a:rPr kumimoji="0" lang="zh-CN" altLang="en-US" sz="24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rPr>
              <a:t>基数排序</a:t>
            </a:r>
            <a:r>
              <a:rPr kumimoji="0" lang="en-US" altLang="zh-CN" sz="24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rPr>
              <a:t>--</a:t>
            </a:r>
            <a:r>
              <a:rPr kumimoji="0" lang="zh-CN" altLang="en-US" sz="20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rPr>
              <a:t>链式基数排序</a:t>
            </a:r>
            <a:endParaRPr kumimoji="0" lang="zh-CN" altLang="en-US" sz="20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endParaRPr>
          </a:p>
        </p:txBody>
      </p:sp>
      <p:sp>
        <p:nvSpPr>
          <p:cNvPr id="82947" name="Rectangle 3"/>
          <p:cNvSpPr>
            <a:spLocks noGrp="1"/>
          </p:cNvSpPr>
          <p:nvPr>
            <p:ph type="body" idx="4294967295"/>
          </p:nvPr>
        </p:nvSpPr>
        <p:spPr/>
        <p:txBody>
          <a:bodyPr vert="horz" wrap="square" lIns="91440" tIns="45720" rIns="91440" bIns="45720" anchor="t" anchorCtr="0"/>
          <a:lstStyle/>
          <a:p>
            <a:pPr algn="just"/>
            <a:r>
              <a:rPr lang="zh-CN" altLang="en-US" dirty="0">
                <a:latin typeface="微软雅黑" panose="020B0503020204020204" pitchFamily="34" charset="-122"/>
                <a:ea typeface="微软雅黑" panose="020B0503020204020204" pitchFamily="34" charset="-122"/>
                <a:cs typeface="微软雅黑" panose="020B0503020204020204" pitchFamily="34" charset="-122"/>
              </a:rPr>
              <a:t>链式基数排序</a:t>
            </a:r>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a:p>
            <a:pPr lvl="1" algn="just"/>
            <a:r>
              <a:rPr lang="zh-CN" altLang="en-US" dirty="0">
                <a:latin typeface="微软雅黑" panose="020B0503020204020204" pitchFamily="34" charset="-122"/>
                <a:ea typeface="微软雅黑" panose="020B0503020204020204" pitchFamily="34" charset="-122"/>
                <a:cs typeface="微软雅黑" panose="020B0503020204020204" pitchFamily="34" charset="-122"/>
              </a:rPr>
              <a:t>链式基数排序：用链表作存储结构的基数排序</a:t>
            </a:r>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a:p>
            <a:pPr lvl="1" algn="just"/>
            <a:r>
              <a:rPr lang="zh-CN" altLang="en-US" dirty="0">
                <a:latin typeface="微软雅黑" panose="020B0503020204020204" pitchFamily="34" charset="-122"/>
                <a:ea typeface="微软雅黑" panose="020B0503020204020204" pitchFamily="34" charset="-122"/>
                <a:cs typeface="微软雅黑" panose="020B0503020204020204" pitchFamily="34" charset="-122"/>
              </a:rPr>
              <a:t>链式基数排序步骤</a:t>
            </a:r>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a:p>
            <a:pPr lvl="2" algn="just"/>
            <a:r>
              <a:rPr lang="zh-CN" altLang="en-US" dirty="0">
                <a:latin typeface="微软雅黑" panose="020B0503020204020204" pitchFamily="34" charset="-122"/>
                <a:ea typeface="微软雅黑" panose="020B0503020204020204" pitchFamily="34" charset="-122"/>
                <a:cs typeface="微软雅黑" panose="020B0503020204020204" pitchFamily="34" charset="-122"/>
              </a:rPr>
              <a:t>设置</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10</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个队列，</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f[i]</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和</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e[i]</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分别为第</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i</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个队列的头指针和尾指针</a:t>
            </a:r>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a:p>
            <a:pPr lvl="2" algn="just"/>
            <a:r>
              <a:rPr lang="zh-CN" altLang="en-US" dirty="0">
                <a:latin typeface="微软雅黑" panose="020B0503020204020204" pitchFamily="34" charset="-122"/>
                <a:ea typeface="微软雅黑" panose="020B0503020204020204" pitchFamily="34" charset="-122"/>
                <a:cs typeface="微软雅黑" panose="020B0503020204020204" pitchFamily="34" charset="-122"/>
              </a:rPr>
              <a:t>第一趟分配对最低位关键字（个位）进行，改变记录的指针值，将链表中记录分配至10个链队列中，每个队列记录的关键字的个位相同</a:t>
            </a:r>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a:p>
            <a:pPr lvl="2" algn="just"/>
            <a:r>
              <a:rPr lang="zh-CN" altLang="en-US" dirty="0">
                <a:latin typeface="微软雅黑" panose="020B0503020204020204" pitchFamily="34" charset="-122"/>
                <a:ea typeface="微软雅黑" panose="020B0503020204020204" pitchFamily="34" charset="-122"/>
                <a:cs typeface="微软雅黑" panose="020B0503020204020204" pitchFamily="34" charset="-122"/>
              </a:rPr>
              <a:t>第一趟收集是改变所有非空队列的队尾记录的指针域，令其指向下一个非空队列的队头记录，重新将10个队列链成一个链表</a:t>
            </a:r>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a:p>
            <a:pPr lvl="2" algn="just"/>
            <a:r>
              <a:rPr lang="zh-CN" altLang="en-US" dirty="0">
                <a:latin typeface="微软雅黑" panose="020B0503020204020204" pitchFamily="34" charset="-122"/>
                <a:ea typeface="微软雅黑" panose="020B0503020204020204" pitchFamily="34" charset="-122"/>
                <a:cs typeface="微软雅黑" panose="020B0503020204020204" pitchFamily="34" charset="-122"/>
              </a:rPr>
              <a:t>重复上述两步，进行第二趟、第三趟分配和收集，分别对十位、百位进行，最后得到一个有序序列</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2947">
                                            <p:txEl>
                                              <p:pRg st="1" end="1"/>
                                            </p:txEl>
                                          </p:spTgt>
                                        </p:tgtEl>
                                        <p:attrNameLst>
                                          <p:attrName>style.visibility</p:attrName>
                                        </p:attrNameLst>
                                      </p:cBhvr>
                                      <p:to>
                                        <p:strVal val="visible"/>
                                      </p:to>
                                    </p:set>
                                    <p:animEffect transition="in" filter="fade">
                                      <p:cBhvr>
                                        <p:cTn id="7" dur="500"/>
                                        <p:tgtEl>
                                          <p:spTgt spid="82947">
                                            <p:txEl>
                                              <p:pRg st="1" end="1"/>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82947">
                                            <p:txEl>
                                              <p:pRg st="2" end="2"/>
                                            </p:txEl>
                                          </p:spTgt>
                                        </p:tgtEl>
                                        <p:attrNameLst>
                                          <p:attrName>style.visibility</p:attrName>
                                        </p:attrNameLst>
                                      </p:cBhvr>
                                      <p:to>
                                        <p:strVal val="visible"/>
                                      </p:to>
                                    </p:set>
                                    <p:animEffect transition="in" filter="fade">
                                      <p:cBhvr>
                                        <p:cTn id="11" dur="500"/>
                                        <p:tgtEl>
                                          <p:spTgt spid="82947">
                                            <p:txEl>
                                              <p:pRg st="2" end="2"/>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82947">
                                            <p:txEl>
                                              <p:pRg st="3" end="3"/>
                                            </p:txEl>
                                          </p:spTgt>
                                        </p:tgtEl>
                                        <p:attrNameLst>
                                          <p:attrName>style.visibility</p:attrName>
                                        </p:attrNameLst>
                                      </p:cBhvr>
                                      <p:to>
                                        <p:strVal val="visible"/>
                                      </p:to>
                                    </p:set>
                                    <p:animEffect transition="in" filter="fade">
                                      <p:cBhvr>
                                        <p:cTn id="15" dur="500"/>
                                        <p:tgtEl>
                                          <p:spTgt spid="82947">
                                            <p:txEl>
                                              <p:pRg st="3" end="3"/>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82947">
                                            <p:txEl>
                                              <p:pRg st="4" end="4"/>
                                            </p:txEl>
                                          </p:spTgt>
                                        </p:tgtEl>
                                        <p:attrNameLst>
                                          <p:attrName>style.visibility</p:attrName>
                                        </p:attrNameLst>
                                      </p:cBhvr>
                                      <p:to>
                                        <p:strVal val="visible"/>
                                      </p:to>
                                    </p:set>
                                    <p:animEffect transition="in" filter="fade">
                                      <p:cBhvr>
                                        <p:cTn id="19" dur="500"/>
                                        <p:tgtEl>
                                          <p:spTgt spid="82947">
                                            <p:txEl>
                                              <p:pRg st="4" end="4"/>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82947">
                                            <p:txEl>
                                              <p:pRg st="5" end="5"/>
                                            </p:txEl>
                                          </p:spTgt>
                                        </p:tgtEl>
                                        <p:attrNameLst>
                                          <p:attrName>style.visibility</p:attrName>
                                        </p:attrNameLst>
                                      </p:cBhvr>
                                      <p:to>
                                        <p:strVal val="visible"/>
                                      </p:to>
                                    </p:set>
                                    <p:animEffect transition="in" filter="fade">
                                      <p:cBhvr>
                                        <p:cTn id="23" dur="500"/>
                                        <p:tgtEl>
                                          <p:spTgt spid="82947">
                                            <p:txEl>
                                              <p:pRg st="5" end="5"/>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82947">
                                            <p:txEl>
                                              <p:pRg st="6" end="6"/>
                                            </p:txEl>
                                          </p:spTgt>
                                        </p:tgtEl>
                                        <p:attrNameLst>
                                          <p:attrName>style.visibility</p:attrName>
                                        </p:attrNameLst>
                                      </p:cBhvr>
                                      <p:to>
                                        <p:strVal val="visible"/>
                                      </p:to>
                                    </p:set>
                                    <p:animEffect transition="in" filter="fade">
                                      <p:cBhvr>
                                        <p:cTn id="27" dur="500"/>
                                        <p:tgtEl>
                                          <p:spTgt spid="8294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3970" name="Rectangle 2"/>
          <p:cNvSpPr>
            <a:spLocks noGrp="1" noChangeArrowheads="1"/>
          </p:cNvSpPr>
          <p:nvPr>
            <p:ph type="title" idx="4294967295"/>
          </p:nvPr>
        </p:nvSpPr>
        <p:spPr>
          <a:xfrm>
            <a:off x="744538" y="260350"/>
            <a:ext cx="7643813" cy="574675"/>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4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rPr>
              <a:t>8.6 </a:t>
            </a:r>
            <a:r>
              <a:rPr kumimoji="0" lang="zh-CN" altLang="en-US" sz="24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rPr>
              <a:t>基数排序</a:t>
            </a:r>
            <a:r>
              <a:rPr kumimoji="0" lang="en-US" altLang="zh-CN" sz="24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rPr>
              <a:t>--</a:t>
            </a:r>
            <a:r>
              <a:rPr kumimoji="0" lang="zh-CN" altLang="en-US" sz="20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rPr>
              <a:t>链式基数排序</a:t>
            </a:r>
            <a:endParaRPr kumimoji="0" lang="zh-CN" altLang="en-US" sz="20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endParaRPr>
          </a:p>
        </p:txBody>
      </p:sp>
      <p:grpSp>
        <p:nvGrpSpPr>
          <p:cNvPr id="89091" name="Group 3"/>
          <p:cNvGrpSpPr/>
          <p:nvPr/>
        </p:nvGrpSpPr>
        <p:grpSpPr>
          <a:xfrm>
            <a:off x="428625" y="1124903"/>
            <a:ext cx="8370888" cy="939800"/>
            <a:chOff x="0" y="0"/>
            <a:chExt cx="5273" cy="592"/>
          </a:xfrm>
        </p:grpSpPr>
        <p:sp>
          <p:nvSpPr>
            <p:cNvPr id="89185" name="Text Box 4"/>
            <p:cNvSpPr txBox="1"/>
            <p:nvPr/>
          </p:nvSpPr>
          <p:spPr>
            <a:xfrm>
              <a:off x="131" y="0"/>
              <a:ext cx="915" cy="251"/>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zh-CN" altLang="zh-CN" sz="2000" b="1" dirty="0">
                  <a:latin typeface="微软雅黑" panose="020B0503020204020204" pitchFamily="34" charset="-122"/>
                  <a:ea typeface="微软雅黑" panose="020B0503020204020204" pitchFamily="34" charset="-122"/>
                </a:rPr>
                <a:t>初始状态：</a:t>
              </a:r>
              <a:endParaRPr lang="zh-CN" altLang="zh-CN" sz="2000" b="1" dirty="0">
                <a:latin typeface="微软雅黑" panose="020B0503020204020204" pitchFamily="34" charset="-122"/>
                <a:ea typeface="微软雅黑" panose="020B0503020204020204" pitchFamily="34" charset="-122"/>
              </a:endParaRPr>
            </a:p>
          </p:txBody>
        </p:sp>
        <p:grpSp>
          <p:nvGrpSpPr>
            <p:cNvPr id="89186" name="Group 5"/>
            <p:cNvGrpSpPr/>
            <p:nvPr/>
          </p:nvGrpSpPr>
          <p:grpSpPr>
            <a:xfrm>
              <a:off x="0" y="336"/>
              <a:ext cx="5273" cy="256"/>
              <a:chOff x="0" y="0"/>
              <a:chExt cx="5273" cy="256"/>
            </a:xfrm>
          </p:grpSpPr>
          <p:grpSp>
            <p:nvGrpSpPr>
              <p:cNvPr id="89187" name="Group 6"/>
              <p:cNvGrpSpPr/>
              <p:nvPr/>
            </p:nvGrpSpPr>
            <p:grpSpPr>
              <a:xfrm>
                <a:off x="0" y="0"/>
                <a:ext cx="542" cy="256"/>
                <a:chOff x="0" y="0"/>
                <a:chExt cx="542" cy="256"/>
              </a:xfrm>
            </p:grpSpPr>
            <p:sp>
              <p:nvSpPr>
                <p:cNvPr id="89215" name="Rectangle 7"/>
                <p:cNvSpPr/>
                <p:nvPr/>
              </p:nvSpPr>
              <p:spPr>
                <a:xfrm>
                  <a:off x="180" y="0"/>
                  <a:ext cx="362" cy="256"/>
                </a:xfrm>
                <a:prstGeom prst="rect">
                  <a:avLst/>
                </a:prstGeom>
                <a:no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000" b="1" dirty="0">
                      <a:latin typeface="Times New Roman" panose="02020603050405020304" pitchFamily="18" charset="0"/>
                      <a:ea typeface="楷体_GB2312" pitchFamily="49" charset="-122"/>
                    </a:rPr>
                    <a:t>278</a:t>
                  </a:r>
                  <a:endParaRPr lang="en-US" altLang="zh-CN" sz="2000" b="1" dirty="0">
                    <a:latin typeface="Times New Roman" panose="02020603050405020304" pitchFamily="18" charset="0"/>
                    <a:ea typeface="楷体_GB2312" pitchFamily="49" charset="-122"/>
                  </a:endParaRPr>
                </a:p>
              </p:txBody>
            </p:sp>
            <p:sp>
              <p:nvSpPr>
                <p:cNvPr id="89216" name="Line 8"/>
                <p:cNvSpPr/>
                <p:nvPr/>
              </p:nvSpPr>
              <p:spPr>
                <a:xfrm>
                  <a:off x="0" y="122"/>
                  <a:ext cx="178" cy="0"/>
                </a:xfrm>
                <a:prstGeom prst="line">
                  <a:avLst/>
                </a:prstGeom>
                <a:ln w="12700" cap="flat" cmpd="sng">
                  <a:solidFill>
                    <a:schemeClr val="tx1"/>
                  </a:solidFill>
                  <a:prstDash val="solid"/>
                  <a:headEnd type="none" w="med" len="med"/>
                  <a:tailEnd type="triangle" w="med" len="med"/>
                </a:ln>
              </p:spPr>
            </p:sp>
          </p:grpSp>
          <p:grpSp>
            <p:nvGrpSpPr>
              <p:cNvPr id="89188" name="Group 9"/>
              <p:cNvGrpSpPr/>
              <p:nvPr/>
            </p:nvGrpSpPr>
            <p:grpSpPr>
              <a:xfrm>
                <a:off x="526" y="0"/>
                <a:ext cx="542" cy="256"/>
                <a:chOff x="0" y="0"/>
                <a:chExt cx="542" cy="256"/>
              </a:xfrm>
            </p:grpSpPr>
            <p:sp>
              <p:nvSpPr>
                <p:cNvPr id="89213" name="Rectangle 10"/>
                <p:cNvSpPr/>
                <p:nvPr/>
              </p:nvSpPr>
              <p:spPr>
                <a:xfrm>
                  <a:off x="180" y="0"/>
                  <a:ext cx="362" cy="256"/>
                </a:xfrm>
                <a:prstGeom prst="rect">
                  <a:avLst/>
                </a:prstGeom>
                <a:no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000" b="1" dirty="0">
                      <a:latin typeface="Times New Roman" panose="02020603050405020304" pitchFamily="18" charset="0"/>
                      <a:ea typeface="楷体_GB2312" pitchFamily="49" charset="-122"/>
                    </a:rPr>
                    <a:t>109</a:t>
                  </a:r>
                  <a:endParaRPr lang="en-US" altLang="zh-CN" sz="2000" b="1" dirty="0">
                    <a:latin typeface="Times New Roman" panose="02020603050405020304" pitchFamily="18" charset="0"/>
                    <a:ea typeface="楷体_GB2312" pitchFamily="49" charset="-122"/>
                  </a:endParaRPr>
                </a:p>
              </p:txBody>
            </p:sp>
            <p:sp>
              <p:nvSpPr>
                <p:cNvPr id="89214" name="Line 11"/>
                <p:cNvSpPr/>
                <p:nvPr/>
              </p:nvSpPr>
              <p:spPr>
                <a:xfrm>
                  <a:off x="0" y="122"/>
                  <a:ext cx="178" cy="0"/>
                </a:xfrm>
                <a:prstGeom prst="line">
                  <a:avLst/>
                </a:prstGeom>
                <a:ln w="12700" cap="flat" cmpd="sng">
                  <a:solidFill>
                    <a:schemeClr val="tx1"/>
                  </a:solidFill>
                  <a:prstDash val="solid"/>
                  <a:headEnd type="none" w="med" len="med"/>
                  <a:tailEnd type="triangle" w="med" len="med"/>
                </a:ln>
              </p:spPr>
            </p:sp>
          </p:grpSp>
          <p:grpSp>
            <p:nvGrpSpPr>
              <p:cNvPr id="89189" name="Group 12"/>
              <p:cNvGrpSpPr/>
              <p:nvPr/>
            </p:nvGrpSpPr>
            <p:grpSpPr>
              <a:xfrm>
                <a:off x="1052" y="0"/>
                <a:ext cx="542" cy="256"/>
                <a:chOff x="0" y="0"/>
                <a:chExt cx="542" cy="256"/>
              </a:xfrm>
            </p:grpSpPr>
            <p:sp>
              <p:nvSpPr>
                <p:cNvPr id="89211" name="Rectangle 13"/>
                <p:cNvSpPr/>
                <p:nvPr/>
              </p:nvSpPr>
              <p:spPr>
                <a:xfrm>
                  <a:off x="180" y="0"/>
                  <a:ext cx="362" cy="256"/>
                </a:xfrm>
                <a:prstGeom prst="rect">
                  <a:avLst/>
                </a:prstGeom>
                <a:no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000" b="1" dirty="0">
                      <a:latin typeface="Times New Roman" panose="02020603050405020304" pitchFamily="18" charset="0"/>
                      <a:ea typeface="楷体_GB2312" pitchFamily="49" charset="-122"/>
                    </a:rPr>
                    <a:t>063</a:t>
                  </a:r>
                  <a:endParaRPr lang="en-US" altLang="zh-CN" sz="2000" b="1" dirty="0">
                    <a:latin typeface="Times New Roman" panose="02020603050405020304" pitchFamily="18" charset="0"/>
                    <a:ea typeface="楷体_GB2312" pitchFamily="49" charset="-122"/>
                  </a:endParaRPr>
                </a:p>
              </p:txBody>
            </p:sp>
            <p:sp>
              <p:nvSpPr>
                <p:cNvPr id="89212" name="Line 14"/>
                <p:cNvSpPr/>
                <p:nvPr/>
              </p:nvSpPr>
              <p:spPr>
                <a:xfrm>
                  <a:off x="0" y="122"/>
                  <a:ext cx="178" cy="0"/>
                </a:xfrm>
                <a:prstGeom prst="line">
                  <a:avLst/>
                </a:prstGeom>
                <a:ln w="12700" cap="flat" cmpd="sng">
                  <a:solidFill>
                    <a:schemeClr val="tx1"/>
                  </a:solidFill>
                  <a:prstDash val="solid"/>
                  <a:headEnd type="none" w="med" len="med"/>
                  <a:tailEnd type="triangle" w="med" len="med"/>
                </a:ln>
              </p:spPr>
            </p:sp>
          </p:grpSp>
          <p:grpSp>
            <p:nvGrpSpPr>
              <p:cNvPr id="89190" name="Group 15"/>
              <p:cNvGrpSpPr/>
              <p:nvPr/>
            </p:nvGrpSpPr>
            <p:grpSpPr>
              <a:xfrm>
                <a:off x="1577" y="0"/>
                <a:ext cx="542" cy="256"/>
                <a:chOff x="0" y="0"/>
                <a:chExt cx="542" cy="256"/>
              </a:xfrm>
            </p:grpSpPr>
            <p:sp>
              <p:nvSpPr>
                <p:cNvPr id="89209" name="Rectangle 16"/>
                <p:cNvSpPr/>
                <p:nvPr/>
              </p:nvSpPr>
              <p:spPr>
                <a:xfrm>
                  <a:off x="180" y="0"/>
                  <a:ext cx="362" cy="256"/>
                </a:xfrm>
                <a:prstGeom prst="rect">
                  <a:avLst/>
                </a:prstGeom>
                <a:no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000" b="1" dirty="0">
                      <a:latin typeface="Times New Roman" panose="02020603050405020304" pitchFamily="18" charset="0"/>
                      <a:ea typeface="楷体_GB2312" pitchFamily="49" charset="-122"/>
                    </a:rPr>
                    <a:t>930</a:t>
                  </a:r>
                  <a:endParaRPr lang="en-US" altLang="zh-CN" sz="2000" b="1" dirty="0">
                    <a:latin typeface="Times New Roman" panose="02020603050405020304" pitchFamily="18" charset="0"/>
                    <a:ea typeface="楷体_GB2312" pitchFamily="49" charset="-122"/>
                  </a:endParaRPr>
                </a:p>
              </p:txBody>
            </p:sp>
            <p:sp>
              <p:nvSpPr>
                <p:cNvPr id="89210" name="Line 17"/>
                <p:cNvSpPr/>
                <p:nvPr/>
              </p:nvSpPr>
              <p:spPr>
                <a:xfrm>
                  <a:off x="0" y="122"/>
                  <a:ext cx="178" cy="0"/>
                </a:xfrm>
                <a:prstGeom prst="line">
                  <a:avLst/>
                </a:prstGeom>
                <a:ln w="12700" cap="flat" cmpd="sng">
                  <a:solidFill>
                    <a:schemeClr val="tx1"/>
                  </a:solidFill>
                  <a:prstDash val="solid"/>
                  <a:headEnd type="none" w="med" len="med"/>
                  <a:tailEnd type="triangle" w="med" len="med"/>
                </a:ln>
              </p:spPr>
            </p:sp>
          </p:grpSp>
          <p:grpSp>
            <p:nvGrpSpPr>
              <p:cNvPr id="89191" name="Group 18"/>
              <p:cNvGrpSpPr/>
              <p:nvPr/>
            </p:nvGrpSpPr>
            <p:grpSpPr>
              <a:xfrm>
                <a:off x="2103" y="0"/>
                <a:ext cx="542" cy="256"/>
                <a:chOff x="0" y="0"/>
                <a:chExt cx="542" cy="256"/>
              </a:xfrm>
            </p:grpSpPr>
            <p:sp>
              <p:nvSpPr>
                <p:cNvPr id="89207" name="Rectangle 19"/>
                <p:cNvSpPr/>
                <p:nvPr/>
              </p:nvSpPr>
              <p:spPr>
                <a:xfrm>
                  <a:off x="180" y="0"/>
                  <a:ext cx="362" cy="256"/>
                </a:xfrm>
                <a:prstGeom prst="rect">
                  <a:avLst/>
                </a:prstGeom>
                <a:no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000" b="1" dirty="0">
                      <a:latin typeface="Times New Roman" panose="02020603050405020304" pitchFamily="18" charset="0"/>
                      <a:ea typeface="楷体_GB2312" pitchFamily="49" charset="-122"/>
                    </a:rPr>
                    <a:t>589</a:t>
                  </a:r>
                  <a:endParaRPr lang="en-US" altLang="zh-CN" sz="2000" b="1" dirty="0">
                    <a:latin typeface="Times New Roman" panose="02020603050405020304" pitchFamily="18" charset="0"/>
                    <a:ea typeface="楷体_GB2312" pitchFamily="49" charset="-122"/>
                  </a:endParaRPr>
                </a:p>
              </p:txBody>
            </p:sp>
            <p:sp>
              <p:nvSpPr>
                <p:cNvPr id="89208" name="Line 20"/>
                <p:cNvSpPr/>
                <p:nvPr/>
              </p:nvSpPr>
              <p:spPr>
                <a:xfrm>
                  <a:off x="0" y="122"/>
                  <a:ext cx="178" cy="0"/>
                </a:xfrm>
                <a:prstGeom prst="line">
                  <a:avLst/>
                </a:prstGeom>
                <a:ln w="12700" cap="flat" cmpd="sng">
                  <a:solidFill>
                    <a:schemeClr val="tx1"/>
                  </a:solidFill>
                  <a:prstDash val="solid"/>
                  <a:headEnd type="none" w="med" len="med"/>
                  <a:tailEnd type="triangle" w="med" len="med"/>
                </a:ln>
              </p:spPr>
            </p:sp>
          </p:grpSp>
          <p:grpSp>
            <p:nvGrpSpPr>
              <p:cNvPr id="89192" name="Group 21"/>
              <p:cNvGrpSpPr/>
              <p:nvPr/>
            </p:nvGrpSpPr>
            <p:grpSpPr>
              <a:xfrm>
                <a:off x="2629" y="0"/>
                <a:ext cx="542" cy="256"/>
                <a:chOff x="0" y="0"/>
                <a:chExt cx="542" cy="256"/>
              </a:xfrm>
            </p:grpSpPr>
            <p:sp>
              <p:nvSpPr>
                <p:cNvPr id="89205" name="Rectangle 22"/>
                <p:cNvSpPr/>
                <p:nvPr/>
              </p:nvSpPr>
              <p:spPr>
                <a:xfrm>
                  <a:off x="180" y="0"/>
                  <a:ext cx="362" cy="256"/>
                </a:xfrm>
                <a:prstGeom prst="rect">
                  <a:avLst/>
                </a:prstGeom>
                <a:no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000" b="1" dirty="0">
                      <a:latin typeface="Times New Roman" panose="02020603050405020304" pitchFamily="18" charset="0"/>
                      <a:ea typeface="楷体_GB2312" pitchFamily="49" charset="-122"/>
                    </a:rPr>
                    <a:t>184</a:t>
                  </a:r>
                  <a:endParaRPr lang="en-US" altLang="zh-CN" sz="2000" b="1" dirty="0">
                    <a:latin typeface="Times New Roman" panose="02020603050405020304" pitchFamily="18" charset="0"/>
                    <a:ea typeface="楷体_GB2312" pitchFamily="49" charset="-122"/>
                  </a:endParaRPr>
                </a:p>
              </p:txBody>
            </p:sp>
            <p:sp>
              <p:nvSpPr>
                <p:cNvPr id="89206" name="Line 23"/>
                <p:cNvSpPr/>
                <p:nvPr/>
              </p:nvSpPr>
              <p:spPr>
                <a:xfrm>
                  <a:off x="0" y="122"/>
                  <a:ext cx="178" cy="0"/>
                </a:xfrm>
                <a:prstGeom prst="line">
                  <a:avLst/>
                </a:prstGeom>
                <a:ln w="12700" cap="flat" cmpd="sng">
                  <a:solidFill>
                    <a:schemeClr val="tx1"/>
                  </a:solidFill>
                  <a:prstDash val="solid"/>
                  <a:headEnd type="none" w="med" len="med"/>
                  <a:tailEnd type="triangle" w="med" len="med"/>
                </a:ln>
              </p:spPr>
            </p:sp>
          </p:grpSp>
          <p:grpSp>
            <p:nvGrpSpPr>
              <p:cNvPr id="89193" name="Group 24"/>
              <p:cNvGrpSpPr/>
              <p:nvPr/>
            </p:nvGrpSpPr>
            <p:grpSpPr>
              <a:xfrm>
                <a:off x="3154" y="0"/>
                <a:ext cx="542" cy="256"/>
                <a:chOff x="0" y="0"/>
                <a:chExt cx="542" cy="256"/>
              </a:xfrm>
            </p:grpSpPr>
            <p:sp>
              <p:nvSpPr>
                <p:cNvPr id="89203" name="Rectangle 25"/>
                <p:cNvSpPr/>
                <p:nvPr/>
              </p:nvSpPr>
              <p:spPr>
                <a:xfrm>
                  <a:off x="180" y="0"/>
                  <a:ext cx="362" cy="256"/>
                </a:xfrm>
                <a:prstGeom prst="rect">
                  <a:avLst/>
                </a:prstGeom>
                <a:no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000" b="1" dirty="0">
                      <a:latin typeface="Times New Roman" panose="02020603050405020304" pitchFamily="18" charset="0"/>
                      <a:ea typeface="楷体_GB2312" pitchFamily="49" charset="-122"/>
                    </a:rPr>
                    <a:t>505</a:t>
                  </a:r>
                  <a:endParaRPr lang="en-US" altLang="zh-CN" sz="2000" b="1" dirty="0">
                    <a:latin typeface="Times New Roman" panose="02020603050405020304" pitchFamily="18" charset="0"/>
                    <a:ea typeface="楷体_GB2312" pitchFamily="49" charset="-122"/>
                  </a:endParaRPr>
                </a:p>
              </p:txBody>
            </p:sp>
            <p:sp>
              <p:nvSpPr>
                <p:cNvPr id="89204" name="Line 26"/>
                <p:cNvSpPr/>
                <p:nvPr/>
              </p:nvSpPr>
              <p:spPr>
                <a:xfrm>
                  <a:off x="0" y="122"/>
                  <a:ext cx="178" cy="0"/>
                </a:xfrm>
                <a:prstGeom prst="line">
                  <a:avLst/>
                </a:prstGeom>
                <a:ln w="12700" cap="flat" cmpd="sng">
                  <a:solidFill>
                    <a:schemeClr val="tx1"/>
                  </a:solidFill>
                  <a:prstDash val="solid"/>
                  <a:headEnd type="none" w="med" len="med"/>
                  <a:tailEnd type="triangle" w="med" len="med"/>
                </a:ln>
              </p:spPr>
            </p:sp>
          </p:grpSp>
          <p:grpSp>
            <p:nvGrpSpPr>
              <p:cNvPr id="89194" name="Group 27"/>
              <p:cNvGrpSpPr/>
              <p:nvPr/>
            </p:nvGrpSpPr>
            <p:grpSpPr>
              <a:xfrm>
                <a:off x="3680" y="0"/>
                <a:ext cx="542" cy="256"/>
                <a:chOff x="0" y="0"/>
                <a:chExt cx="542" cy="256"/>
              </a:xfrm>
            </p:grpSpPr>
            <p:sp>
              <p:nvSpPr>
                <p:cNvPr id="89201" name="Rectangle 28"/>
                <p:cNvSpPr/>
                <p:nvPr/>
              </p:nvSpPr>
              <p:spPr>
                <a:xfrm>
                  <a:off x="180" y="0"/>
                  <a:ext cx="362" cy="256"/>
                </a:xfrm>
                <a:prstGeom prst="rect">
                  <a:avLst/>
                </a:prstGeom>
                <a:no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000" b="1" dirty="0">
                      <a:latin typeface="Times New Roman" panose="02020603050405020304" pitchFamily="18" charset="0"/>
                      <a:ea typeface="楷体_GB2312" pitchFamily="49" charset="-122"/>
                    </a:rPr>
                    <a:t>269</a:t>
                  </a:r>
                  <a:endParaRPr lang="en-US" altLang="zh-CN" sz="2000" b="1" dirty="0">
                    <a:latin typeface="Times New Roman" panose="02020603050405020304" pitchFamily="18" charset="0"/>
                    <a:ea typeface="楷体_GB2312" pitchFamily="49" charset="-122"/>
                  </a:endParaRPr>
                </a:p>
              </p:txBody>
            </p:sp>
            <p:sp>
              <p:nvSpPr>
                <p:cNvPr id="89202" name="Line 29"/>
                <p:cNvSpPr/>
                <p:nvPr/>
              </p:nvSpPr>
              <p:spPr>
                <a:xfrm>
                  <a:off x="0" y="122"/>
                  <a:ext cx="178" cy="0"/>
                </a:xfrm>
                <a:prstGeom prst="line">
                  <a:avLst/>
                </a:prstGeom>
                <a:ln w="12700" cap="flat" cmpd="sng">
                  <a:solidFill>
                    <a:schemeClr val="tx1"/>
                  </a:solidFill>
                  <a:prstDash val="solid"/>
                  <a:headEnd type="none" w="med" len="med"/>
                  <a:tailEnd type="triangle" w="med" len="med"/>
                </a:ln>
              </p:spPr>
            </p:sp>
          </p:grpSp>
          <p:grpSp>
            <p:nvGrpSpPr>
              <p:cNvPr id="89195" name="Group 30"/>
              <p:cNvGrpSpPr/>
              <p:nvPr/>
            </p:nvGrpSpPr>
            <p:grpSpPr>
              <a:xfrm>
                <a:off x="4206" y="0"/>
                <a:ext cx="542" cy="256"/>
                <a:chOff x="0" y="0"/>
                <a:chExt cx="542" cy="256"/>
              </a:xfrm>
            </p:grpSpPr>
            <p:sp>
              <p:nvSpPr>
                <p:cNvPr id="89199" name="Rectangle 31"/>
                <p:cNvSpPr/>
                <p:nvPr/>
              </p:nvSpPr>
              <p:spPr>
                <a:xfrm>
                  <a:off x="180" y="0"/>
                  <a:ext cx="362" cy="256"/>
                </a:xfrm>
                <a:prstGeom prst="rect">
                  <a:avLst/>
                </a:prstGeom>
                <a:no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000" b="1" dirty="0">
                      <a:latin typeface="Times New Roman" panose="02020603050405020304" pitchFamily="18" charset="0"/>
                      <a:ea typeface="楷体_GB2312" pitchFamily="49" charset="-122"/>
                    </a:rPr>
                    <a:t>008</a:t>
                  </a:r>
                  <a:endParaRPr lang="en-US" altLang="zh-CN" sz="2000" b="1" dirty="0">
                    <a:latin typeface="Times New Roman" panose="02020603050405020304" pitchFamily="18" charset="0"/>
                    <a:ea typeface="楷体_GB2312" pitchFamily="49" charset="-122"/>
                  </a:endParaRPr>
                </a:p>
              </p:txBody>
            </p:sp>
            <p:sp>
              <p:nvSpPr>
                <p:cNvPr id="89200" name="Line 32"/>
                <p:cNvSpPr/>
                <p:nvPr/>
              </p:nvSpPr>
              <p:spPr>
                <a:xfrm>
                  <a:off x="0" y="122"/>
                  <a:ext cx="178" cy="0"/>
                </a:xfrm>
                <a:prstGeom prst="line">
                  <a:avLst/>
                </a:prstGeom>
                <a:ln w="12700" cap="flat" cmpd="sng">
                  <a:solidFill>
                    <a:schemeClr val="tx1"/>
                  </a:solidFill>
                  <a:prstDash val="solid"/>
                  <a:headEnd type="none" w="med" len="med"/>
                  <a:tailEnd type="triangle" w="med" len="med"/>
                </a:ln>
              </p:spPr>
            </p:sp>
          </p:grpSp>
          <p:grpSp>
            <p:nvGrpSpPr>
              <p:cNvPr id="89196" name="Group 33"/>
              <p:cNvGrpSpPr/>
              <p:nvPr/>
            </p:nvGrpSpPr>
            <p:grpSpPr>
              <a:xfrm>
                <a:off x="4731" y="0"/>
                <a:ext cx="542" cy="256"/>
                <a:chOff x="0" y="0"/>
                <a:chExt cx="542" cy="256"/>
              </a:xfrm>
            </p:grpSpPr>
            <p:sp>
              <p:nvSpPr>
                <p:cNvPr id="89197" name="Rectangle 34"/>
                <p:cNvSpPr/>
                <p:nvPr/>
              </p:nvSpPr>
              <p:spPr>
                <a:xfrm>
                  <a:off x="180" y="0"/>
                  <a:ext cx="362" cy="256"/>
                </a:xfrm>
                <a:prstGeom prst="rect">
                  <a:avLst/>
                </a:prstGeom>
                <a:no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000" b="1" dirty="0">
                      <a:latin typeface="Times New Roman" panose="02020603050405020304" pitchFamily="18" charset="0"/>
                      <a:ea typeface="楷体_GB2312" pitchFamily="49" charset="-122"/>
                    </a:rPr>
                    <a:t>083</a:t>
                  </a:r>
                  <a:endParaRPr lang="en-US" altLang="zh-CN" sz="2000" b="1" dirty="0">
                    <a:latin typeface="Times New Roman" panose="02020603050405020304" pitchFamily="18" charset="0"/>
                    <a:ea typeface="楷体_GB2312" pitchFamily="49" charset="-122"/>
                  </a:endParaRPr>
                </a:p>
              </p:txBody>
            </p:sp>
            <p:sp>
              <p:nvSpPr>
                <p:cNvPr id="89198" name="Line 35"/>
                <p:cNvSpPr/>
                <p:nvPr/>
              </p:nvSpPr>
              <p:spPr>
                <a:xfrm>
                  <a:off x="0" y="122"/>
                  <a:ext cx="180" cy="0"/>
                </a:xfrm>
                <a:prstGeom prst="line">
                  <a:avLst/>
                </a:prstGeom>
                <a:ln w="12700" cap="flat" cmpd="sng">
                  <a:solidFill>
                    <a:schemeClr val="tx1"/>
                  </a:solidFill>
                  <a:prstDash val="solid"/>
                  <a:headEnd type="none" w="med" len="med"/>
                  <a:tailEnd type="triangle" w="med" len="med"/>
                </a:ln>
              </p:spPr>
            </p:sp>
          </p:grpSp>
        </p:grpSp>
      </p:grpSp>
      <p:grpSp>
        <p:nvGrpSpPr>
          <p:cNvPr id="84004" name="Group 36"/>
          <p:cNvGrpSpPr/>
          <p:nvPr/>
        </p:nvGrpSpPr>
        <p:grpSpPr>
          <a:xfrm>
            <a:off x="8166100" y="4096703"/>
            <a:ext cx="582613" cy="717550"/>
            <a:chOff x="0" y="0"/>
            <a:chExt cx="367" cy="452"/>
          </a:xfrm>
        </p:grpSpPr>
        <p:sp>
          <p:nvSpPr>
            <p:cNvPr id="89183" name="Text Box 37"/>
            <p:cNvSpPr txBox="1"/>
            <p:nvPr/>
          </p:nvSpPr>
          <p:spPr>
            <a:xfrm>
              <a:off x="0" y="0"/>
              <a:ext cx="367" cy="258"/>
            </a:xfrm>
            <a:prstGeom prst="rect">
              <a:avLst/>
            </a:prstGeom>
            <a:noFill/>
            <a:ln w="12700"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50000"/>
                </a:spcBef>
                <a:buFont typeface="Arial" panose="020B0604020202020204" pitchFamily="34" charset="0"/>
                <a:buNone/>
              </a:pPr>
              <a:r>
                <a:rPr lang="en-US" altLang="zh-CN" sz="2000" b="1" dirty="0">
                  <a:latin typeface="Times New Roman" panose="02020603050405020304" pitchFamily="18" charset="0"/>
                  <a:ea typeface="楷体_GB2312" pitchFamily="49" charset="-122"/>
                </a:rPr>
                <a:t>109</a:t>
              </a:r>
              <a:endParaRPr lang="en-US" altLang="zh-CN" sz="2000" b="1" dirty="0">
                <a:latin typeface="Times New Roman" panose="02020603050405020304" pitchFamily="18" charset="0"/>
                <a:ea typeface="楷体_GB2312" pitchFamily="49" charset="-122"/>
              </a:endParaRPr>
            </a:p>
          </p:txBody>
        </p:sp>
        <p:sp>
          <p:nvSpPr>
            <p:cNvPr id="89184" name="Line 38"/>
            <p:cNvSpPr/>
            <p:nvPr/>
          </p:nvSpPr>
          <p:spPr>
            <a:xfrm flipH="1" flipV="1">
              <a:off x="173" y="251"/>
              <a:ext cx="0" cy="201"/>
            </a:xfrm>
            <a:prstGeom prst="line">
              <a:avLst/>
            </a:prstGeom>
            <a:ln w="12700" cap="flat" cmpd="sng">
              <a:solidFill>
                <a:schemeClr val="tx1"/>
              </a:solidFill>
              <a:prstDash val="solid"/>
              <a:headEnd type="none" w="med" len="med"/>
              <a:tailEnd type="triangle" w="med" len="med"/>
            </a:ln>
          </p:spPr>
        </p:sp>
      </p:grpSp>
      <p:grpSp>
        <p:nvGrpSpPr>
          <p:cNvPr id="84007" name="Group 39"/>
          <p:cNvGrpSpPr/>
          <p:nvPr/>
        </p:nvGrpSpPr>
        <p:grpSpPr>
          <a:xfrm>
            <a:off x="8166100" y="3502978"/>
            <a:ext cx="582613" cy="587375"/>
            <a:chOff x="0" y="0"/>
            <a:chExt cx="367" cy="370"/>
          </a:xfrm>
        </p:grpSpPr>
        <p:sp>
          <p:nvSpPr>
            <p:cNvPr id="89181" name="Text Box 40"/>
            <p:cNvSpPr txBox="1"/>
            <p:nvPr/>
          </p:nvSpPr>
          <p:spPr>
            <a:xfrm>
              <a:off x="0" y="0"/>
              <a:ext cx="367" cy="258"/>
            </a:xfrm>
            <a:prstGeom prst="rect">
              <a:avLst/>
            </a:prstGeom>
            <a:noFill/>
            <a:ln w="12700"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50000"/>
                </a:spcBef>
                <a:buFont typeface="Arial" panose="020B0604020202020204" pitchFamily="34" charset="0"/>
                <a:buNone/>
              </a:pPr>
              <a:r>
                <a:rPr lang="en-US" altLang="zh-CN" sz="2000" b="1" dirty="0">
                  <a:latin typeface="Times New Roman" panose="02020603050405020304" pitchFamily="18" charset="0"/>
                  <a:ea typeface="楷体_GB2312" pitchFamily="49" charset="-122"/>
                </a:rPr>
                <a:t>589</a:t>
              </a:r>
              <a:endParaRPr lang="en-US" altLang="zh-CN" sz="2000" b="1" dirty="0">
                <a:latin typeface="Times New Roman" panose="02020603050405020304" pitchFamily="18" charset="0"/>
                <a:ea typeface="楷体_GB2312" pitchFamily="49" charset="-122"/>
              </a:endParaRPr>
            </a:p>
          </p:txBody>
        </p:sp>
        <p:sp>
          <p:nvSpPr>
            <p:cNvPr id="89182" name="Line 41"/>
            <p:cNvSpPr/>
            <p:nvPr/>
          </p:nvSpPr>
          <p:spPr>
            <a:xfrm flipV="1">
              <a:off x="173" y="259"/>
              <a:ext cx="0" cy="111"/>
            </a:xfrm>
            <a:prstGeom prst="line">
              <a:avLst/>
            </a:prstGeom>
            <a:ln w="12700" cap="flat" cmpd="sng">
              <a:solidFill>
                <a:schemeClr val="tx1"/>
              </a:solidFill>
              <a:prstDash val="solid"/>
              <a:headEnd type="none" w="med" len="med"/>
              <a:tailEnd type="triangle" w="med" len="med"/>
            </a:ln>
          </p:spPr>
        </p:sp>
      </p:grpSp>
      <p:grpSp>
        <p:nvGrpSpPr>
          <p:cNvPr id="84010" name="Group 42"/>
          <p:cNvGrpSpPr/>
          <p:nvPr/>
        </p:nvGrpSpPr>
        <p:grpSpPr>
          <a:xfrm>
            <a:off x="8166100" y="2609215"/>
            <a:ext cx="582613" cy="900113"/>
            <a:chOff x="0" y="0"/>
            <a:chExt cx="367" cy="567"/>
          </a:xfrm>
        </p:grpSpPr>
        <p:sp>
          <p:nvSpPr>
            <p:cNvPr id="89178" name="Text Box 43"/>
            <p:cNvSpPr txBox="1"/>
            <p:nvPr/>
          </p:nvSpPr>
          <p:spPr>
            <a:xfrm>
              <a:off x="0" y="189"/>
              <a:ext cx="367" cy="258"/>
            </a:xfrm>
            <a:prstGeom prst="rect">
              <a:avLst/>
            </a:prstGeom>
            <a:noFill/>
            <a:ln w="12700"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50000"/>
                </a:spcBef>
                <a:buFont typeface="Arial" panose="020B0604020202020204" pitchFamily="34" charset="0"/>
                <a:buNone/>
              </a:pPr>
              <a:r>
                <a:rPr lang="en-US" altLang="zh-CN" sz="2000" b="1" dirty="0">
                  <a:latin typeface="Times New Roman" panose="02020603050405020304" pitchFamily="18" charset="0"/>
                  <a:ea typeface="楷体_GB2312" pitchFamily="49" charset="-122"/>
                </a:rPr>
                <a:t>269</a:t>
              </a:r>
              <a:endParaRPr lang="en-US" altLang="zh-CN" sz="2000" b="1" dirty="0">
                <a:latin typeface="Times New Roman" panose="02020603050405020304" pitchFamily="18" charset="0"/>
                <a:ea typeface="楷体_GB2312" pitchFamily="49" charset="-122"/>
              </a:endParaRPr>
            </a:p>
          </p:txBody>
        </p:sp>
        <p:sp>
          <p:nvSpPr>
            <p:cNvPr id="89179" name="Line 44"/>
            <p:cNvSpPr/>
            <p:nvPr/>
          </p:nvSpPr>
          <p:spPr>
            <a:xfrm>
              <a:off x="195" y="0"/>
              <a:ext cx="0" cy="189"/>
            </a:xfrm>
            <a:prstGeom prst="line">
              <a:avLst/>
            </a:prstGeom>
            <a:ln w="12700" cap="flat" cmpd="sng">
              <a:solidFill>
                <a:schemeClr val="tx1"/>
              </a:solidFill>
              <a:prstDash val="solid"/>
              <a:headEnd type="none" w="med" len="med"/>
              <a:tailEnd type="triangle" w="med" len="med"/>
            </a:ln>
          </p:spPr>
        </p:sp>
        <p:sp>
          <p:nvSpPr>
            <p:cNvPr id="89180" name="Line 45"/>
            <p:cNvSpPr/>
            <p:nvPr/>
          </p:nvSpPr>
          <p:spPr>
            <a:xfrm flipV="1">
              <a:off x="184" y="444"/>
              <a:ext cx="0" cy="123"/>
            </a:xfrm>
            <a:prstGeom prst="line">
              <a:avLst/>
            </a:prstGeom>
            <a:ln w="12700" cap="flat" cmpd="sng">
              <a:solidFill>
                <a:schemeClr val="tx1"/>
              </a:solidFill>
              <a:prstDash val="solid"/>
              <a:headEnd type="none" w="med" len="med"/>
              <a:tailEnd type="triangle" w="med" len="med"/>
            </a:ln>
          </p:spPr>
        </p:sp>
      </p:grpSp>
      <p:grpSp>
        <p:nvGrpSpPr>
          <p:cNvPr id="84014" name="Group 46"/>
          <p:cNvGrpSpPr/>
          <p:nvPr/>
        </p:nvGrpSpPr>
        <p:grpSpPr>
          <a:xfrm>
            <a:off x="7354888" y="4096703"/>
            <a:ext cx="582612" cy="676275"/>
            <a:chOff x="0" y="0"/>
            <a:chExt cx="367" cy="426"/>
          </a:xfrm>
        </p:grpSpPr>
        <p:sp>
          <p:nvSpPr>
            <p:cNvPr id="89176" name="Text Box 47"/>
            <p:cNvSpPr txBox="1"/>
            <p:nvPr/>
          </p:nvSpPr>
          <p:spPr>
            <a:xfrm>
              <a:off x="0" y="0"/>
              <a:ext cx="367" cy="258"/>
            </a:xfrm>
            <a:prstGeom prst="rect">
              <a:avLst/>
            </a:prstGeom>
            <a:noFill/>
            <a:ln w="12700"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50000"/>
                </a:spcBef>
                <a:buFont typeface="Arial" panose="020B0604020202020204" pitchFamily="34" charset="0"/>
                <a:buNone/>
              </a:pPr>
              <a:r>
                <a:rPr lang="en-US" altLang="zh-CN" sz="2000" b="1" dirty="0">
                  <a:latin typeface="Times New Roman" panose="02020603050405020304" pitchFamily="18" charset="0"/>
                  <a:ea typeface="楷体_GB2312" pitchFamily="49" charset="-122"/>
                </a:rPr>
                <a:t>278</a:t>
              </a:r>
              <a:endParaRPr lang="en-US" altLang="zh-CN" sz="2000" b="1" dirty="0">
                <a:latin typeface="Times New Roman" panose="02020603050405020304" pitchFamily="18" charset="0"/>
                <a:ea typeface="楷体_GB2312" pitchFamily="49" charset="-122"/>
              </a:endParaRPr>
            </a:p>
          </p:txBody>
        </p:sp>
        <p:sp>
          <p:nvSpPr>
            <p:cNvPr id="89177" name="Line 48"/>
            <p:cNvSpPr/>
            <p:nvPr/>
          </p:nvSpPr>
          <p:spPr>
            <a:xfrm flipH="1" flipV="1">
              <a:off x="169" y="225"/>
              <a:ext cx="0" cy="201"/>
            </a:xfrm>
            <a:prstGeom prst="line">
              <a:avLst/>
            </a:prstGeom>
            <a:ln w="12700" cap="flat" cmpd="sng">
              <a:solidFill>
                <a:schemeClr val="tx1"/>
              </a:solidFill>
              <a:prstDash val="solid"/>
              <a:headEnd type="none" w="med" len="med"/>
              <a:tailEnd type="triangle" w="med" len="med"/>
            </a:ln>
          </p:spPr>
        </p:sp>
      </p:grpSp>
      <p:grpSp>
        <p:nvGrpSpPr>
          <p:cNvPr id="84017" name="Group 49"/>
          <p:cNvGrpSpPr/>
          <p:nvPr/>
        </p:nvGrpSpPr>
        <p:grpSpPr>
          <a:xfrm>
            <a:off x="3111500" y="4096703"/>
            <a:ext cx="582613" cy="693737"/>
            <a:chOff x="0" y="0"/>
            <a:chExt cx="367" cy="437"/>
          </a:xfrm>
        </p:grpSpPr>
        <p:sp>
          <p:nvSpPr>
            <p:cNvPr id="89174" name="Text Box 50"/>
            <p:cNvSpPr txBox="1"/>
            <p:nvPr/>
          </p:nvSpPr>
          <p:spPr>
            <a:xfrm>
              <a:off x="0" y="0"/>
              <a:ext cx="367" cy="258"/>
            </a:xfrm>
            <a:prstGeom prst="rect">
              <a:avLst/>
            </a:prstGeom>
            <a:noFill/>
            <a:ln w="12700"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50000"/>
                </a:spcBef>
                <a:buFont typeface="Arial" panose="020B0604020202020204" pitchFamily="34" charset="0"/>
                <a:buNone/>
              </a:pPr>
              <a:r>
                <a:rPr lang="en-US" altLang="zh-CN" sz="2000" b="1" dirty="0">
                  <a:latin typeface="Times New Roman" panose="02020603050405020304" pitchFamily="18" charset="0"/>
                  <a:ea typeface="楷体_GB2312" pitchFamily="49" charset="-122"/>
                </a:rPr>
                <a:t>063</a:t>
              </a:r>
              <a:endParaRPr lang="en-US" altLang="zh-CN" sz="2000" b="1" dirty="0">
                <a:latin typeface="Times New Roman" panose="02020603050405020304" pitchFamily="18" charset="0"/>
                <a:ea typeface="楷体_GB2312" pitchFamily="49" charset="-122"/>
              </a:endParaRPr>
            </a:p>
          </p:txBody>
        </p:sp>
        <p:sp>
          <p:nvSpPr>
            <p:cNvPr id="89175" name="Line 51"/>
            <p:cNvSpPr/>
            <p:nvPr/>
          </p:nvSpPr>
          <p:spPr>
            <a:xfrm flipH="1" flipV="1">
              <a:off x="186" y="236"/>
              <a:ext cx="0" cy="201"/>
            </a:xfrm>
            <a:prstGeom prst="line">
              <a:avLst/>
            </a:prstGeom>
            <a:ln w="12700" cap="flat" cmpd="sng">
              <a:solidFill>
                <a:schemeClr val="tx1"/>
              </a:solidFill>
              <a:prstDash val="solid"/>
              <a:headEnd type="none" w="med" len="med"/>
              <a:tailEnd type="triangle" w="med" len="med"/>
            </a:ln>
          </p:spPr>
        </p:sp>
      </p:grpSp>
      <p:grpSp>
        <p:nvGrpSpPr>
          <p:cNvPr id="84020" name="Group 52"/>
          <p:cNvGrpSpPr/>
          <p:nvPr/>
        </p:nvGrpSpPr>
        <p:grpSpPr>
          <a:xfrm>
            <a:off x="679450" y="2644140"/>
            <a:ext cx="582613" cy="2147888"/>
            <a:chOff x="0" y="0"/>
            <a:chExt cx="367" cy="1353"/>
          </a:xfrm>
        </p:grpSpPr>
        <p:grpSp>
          <p:nvGrpSpPr>
            <p:cNvPr id="89170" name="Group 53"/>
            <p:cNvGrpSpPr/>
            <p:nvPr/>
          </p:nvGrpSpPr>
          <p:grpSpPr>
            <a:xfrm>
              <a:off x="0" y="915"/>
              <a:ext cx="367" cy="438"/>
              <a:chOff x="0" y="0"/>
              <a:chExt cx="367" cy="438"/>
            </a:xfrm>
          </p:grpSpPr>
          <p:sp>
            <p:nvSpPr>
              <p:cNvPr id="89172" name="Text Box 54"/>
              <p:cNvSpPr txBox="1"/>
              <p:nvPr/>
            </p:nvSpPr>
            <p:spPr>
              <a:xfrm>
                <a:off x="0" y="0"/>
                <a:ext cx="367" cy="258"/>
              </a:xfrm>
              <a:prstGeom prst="rect">
                <a:avLst/>
              </a:prstGeom>
              <a:noFill/>
              <a:ln w="12700"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50000"/>
                  </a:spcBef>
                  <a:buFont typeface="Arial" panose="020B0604020202020204" pitchFamily="34" charset="0"/>
                  <a:buNone/>
                </a:pPr>
                <a:r>
                  <a:rPr lang="en-US" altLang="zh-CN" sz="2000" b="1" dirty="0">
                    <a:latin typeface="Times New Roman" panose="02020603050405020304" pitchFamily="18" charset="0"/>
                    <a:ea typeface="楷体_GB2312" pitchFamily="49" charset="-122"/>
                  </a:rPr>
                  <a:t>930</a:t>
                </a:r>
                <a:endParaRPr lang="en-US" altLang="zh-CN" sz="2000" b="1" dirty="0">
                  <a:latin typeface="Times New Roman" panose="02020603050405020304" pitchFamily="18" charset="0"/>
                  <a:ea typeface="楷体_GB2312" pitchFamily="49" charset="-122"/>
                </a:endParaRPr>
              </a:p>
            </p:txBody>
          </p:sp>
          <p:sp>
            <p:nvSpPr>
              <p:cNvPr id="89173" name="Line 55"/>
              <p:cNvSpPr/>
              <p:nvPr/>
            </p:nvSpPr>
            <p:spPr>
              <a:xfrm flipH="1" flipV="1">
                <a:off x="151" y="237"/>
                <a:ext cx="0" cy="201"/>
              </a:xfrm>
              <a:prstGeom prst="line">
                <a:avLst/>
              </a:prstGeom>
              <a:ln w="12700" cap="flat" cmpd="sng">
                <a:solidFill>
                  <a:schemeClr val="tx1"/>
                </a:solidFill>
                <a:prstDash val="solid"/>
                <a:headEnd type="none" w="med" len="med"/>
                <a:tailEnd type="triangle" w="med" len="med"/>
              </a:ln>
            </p:spPr>
          </p:sp>
        </p:grpSp>
        <p:sp>
          <p:nvSpPr>
            <p:cNvPr id="89171" name="Line 56"/>
            <p:cNvSpPr/>
            <p:nvPr/>
          </p:nvSpPr>
          <p:spPr>
            <a:xfrm>
              <a:off x="166" y="0"/>
              <a:ext cx="0" cy="911"/>
            </a:xfrm>
            <a:prstGeom prst="line">
              <a:avLst/>
            </a:prstGeom>
            <a:ln w="12700" cap="flat" cmpd="sng">
              <a:solidFill>
                <a:schemeClr val="tx1"/>
              </a:solidFill>
              <a:prstDash val="solid"/>
              <a:headEnd type="none" w="med" len="med"/>
              <a:tailEnd type="triangle" w="med" len="med"/>
            </a:ln>
          </p:spPr>
        </p:sp>
      </p:grpSp>
      <p:grpSp>
        <p:nvGrpSpPr>
          <p:cNvPr id="84025" name="Group 57"/>
          <p:cNvGrpSpPr/>
          <p:nvPr/>
        </p:nvGrpSpPr>
        <p:grpSpPr>
          <a:xfrm>
            <a:off x="3119438" y="2644140"/>
            <a:ext cx="582612" cy="1422400"/>
            <a:chOff x="0" y="0"/>
            <a:chExt cx="367" cy="896"/>
          </a:xfrm>
        </p:grpSpPr>
        <p:sp>
          <p:nvSpPr>
            <p:cNvPr id="89167" name="Text Box 58"/>
            <p:cNvSpPr txBox="1"/>
            <p:nvPr/>
          </p:nvSpPr>
          <p:spPr>
            <a:xfrm>
              <a:off x="0" y="541"/>
              <a:ext cx="367" cy="258"/>
            </a:xfrm>
            <a:prstGeom prst="rect">
              <a:avLst/>
            </a:prstGeom>
            <a:noFill/>
            <a:ln w="12700"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50000"/>
                </a:spcBef>
                <a:buFont typeface="Arial" panose="020B0604020202020204" pitchFamily="34" charset="0"/>
                <a:buNone/>
              </a:pPr>
              <a:r>
                <a:rPr lang="en-US" altLang="zh-CN" sz="2000" b="1" dirty="0">
                  <a:latin typeface="Times New Roman" panose="02020603050405020304" pitchFamily="18" charset="0"/>
                  <a:ea typeface="楷体_GB2312" pitchFamily="49" charset="-122"/>
                </a:rPr>
                <a:t>083</a:t>
              </a:r>
              <a:endParaRPr lang="en-US" altLang="zh-CN" sz="2000" b="1" dirty="0">
                <a:latin typeface="Times New Roman" panose="02020603050405020304" pitchFamily="18" charset="0"/>
                <a:ea typeface="楷体_GB2312" pitchFamily="49" charset="-122"/>
              </a:endParaRPr>
            </a:p>
          </p:txBody>
        </p:sp>
        <p:sp>
          <p:nvSpPr>
            <p:cNvPr id="89168" name="Line 59"/>
            <p:cNvSpPr/>
            <p:nvPr/>
          </p:nvSpPr>
          <p:spPr>
            <a:xfrm flipV="1">
              <a:off x="181" y="785"/>
              <a:ext cx="0" cy="111"/>
            </a:xfrm>
            <a:prstGeom prst="line">
              <a:avLst/>
            </a:prstGeom>
            <a:ln w="12700" cap="flat" cmpd="sng">
              <a:solidFill>
                <a:schemeClr val="tx1"/>
              </a:solidFill>
              <a:prstDash val="solid"/>
              <a:headEnd type="none" w="med" len="med"/>
              <a:tailEnd type="triangle" w="med" len="med"/>
            </a:ln>
          </p:spPr>
        </p:sp>
        <p:sp>
          <p:nvSpPr>
            <p:cNvPr id="89169" name="Line 60"/>
            <p:cNvSpPr/>
            <p:nvPr/>
          </p:nvSpPr>
          <p:spPr>
            <a:xfrm>
              <a:off x="196" y="0"/>
              <a:ext cx="0" cy="545"/>
            </a:xfrm>
            <a:prstGeom prst="line">
              <a:avLst/>
            </a:prstGeom>
            <a:ln w="12700" cap="flat" cmpd="sng">
              <a:solidFill>
                <a:schemeClr val="tx1"/>
              </a:solidFill>
              <a:prstDash val="solid"/>
              <a:headEnd type="none" w="med" len="med"/>
              <a:tailEnd type="triangle" w="med" len="med"/>
            </a:ln>
          </p:spPr>
        </p:sp>
      </p:grpSp>
      <p:grpSp>
        <p:nvGrpSpPr>
          <p:cNvPr id="84029" name="Group 61"/>
          <p:cNvGrpSpPr/>
          <p:nvPr/>
        </p:nvGrpSpPr>
        <p:grpSpPr>
          <a:xfrm>
            <a:off x="3952875" y="2644140"/>
            <a:ext cx="582613" cy="2163763"/>
            <a:chOff x="0" y="0"/>
            <a:chExt cx="367" cy="1363"/>
          </a:xfrm>
        </p:grpSpPr>
        <p:grpSp>
          <p:nvGrpSpPr>
            <p:cNvPr id="89163" name="Group 62"/>
            <p:cNvGrpSpPr/>
            <p:nvPr/>
          </p:nvGrpSpPr>
          <p:grpSpPr>
            <a:xfrm>
              <a:off x="0" y="915"/>
              <a:ext cx="367" cy="448"/>
              <a:chOff x="0" y="0"/>
              <a:chExt cx="367" cy="448"/>
            </a:xfrm>
          </p:grpSpPr>
          <p:sp>
            <p:nvSpPr>
              <p:cNvPr id="89165" name="Text Box 63"/>
              <p:cNvSpPr txBox="1"/>
              <p:nvPr/>
            </p:nvSpPr>
            <p:spPr>
              <a:xfrm>
                <a:off x="0" y="0"/>
                <a:ext cx="367" cy="258"/>
              </a:xfrm>
              <a:prstGeom prst="rect">
                <a:avLst/>
              </a:prstGeom>
              <a:noFill/>
              <a:ln w="12700"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50000"/>
                  </a:spcBef>
                  <a:buFont typeface="Arial" panose="020B0604020202020204" pitchFamily="34" charset="0"/>
                  <a:buNone/>
                </a:pPr>
                <a:r>
                  <a:rPr lang="en-US" altLang="zh-CN" sz="2000" b="1" dirty="0">
                    <a:latin typeface="Times New Roman" panose="02020603050405020304" pitchFamily="18" charset="0"/>
                    <a:ea typeface="楷体_GB2312" pitchFamily="49" charset="-122"/>
                  </a:rPr>
                  <a:t>184</a:t>
                </a:r>
                <a:endParaRPr lang="en-US" altLang="zh-CN" sz="2000" b="1" dirty="0">
                  <a:latin typeface="Times New Roman" panose="02020603050405020304" pitchFamily="18" charset="0"/>
                  <a:ea typeface="楷体_GB2312" pitchFamily="49" charset="-122"/>
                </a:endParaRPr>
              </a:p>
            </p:txBody>
          </p:sp>
          <p:sp>
            <p:nvSpPr>
              <p:cNvPr id="89166" name="Line 64"/>
              <p:cNvSpPr/>
              <p:nvPr/>
            </p:nvSpPr>
            <p:spPr>
              <a:xfrm flipH="1" flipV="1">
                <a:off x="189" y="247"/>
                <a:ext cx="0" cy="201"/>
              </a:xfrm>
              <a:prstGeom prst="line">
                <a:avLst/>
              </a:prstGeom>
              <a:ln w="12700" cap="flat" cmpd="sng">
                <a:solidFill>
                  <a:schemeClr val="tx1"/>
                </a:solidFill>
                <a:prstDash val="solid"/>
                <a:headEnd type="none" w="med" len="med"/>
                <a:tailEnd type="triangle" w="med" len="med"/>
              </a:ln>
            </p:spPr>
          </p:sp>
        </p:grpSp>
        <p:sp>
          <p:nvSpPr>
            <p:cNvPr id="89164" name="Line 65"/>
            <p:cNvSpPr/>
            <p:nvPr/>
          </p:nvSpPr>
          <p:spPr>
            <a:xfrm>
              <a:off x="216" y="0"/>
              <a:ext cx="0" cy="911"/>
            </a:xfrm>
            <a:prstGeom prst="line">
              <a:avLst/>
            </a:prstGeom>
            <a:ln w="12700" cap="flat" cmpd="sng">
              <a:solidFill>
                <a:schemeClr val="tx1"/>
              </a:solidFill>
              <a:prstDash val="solid"/>
              <a:headEnd type="none" w="med" len="med"/>
              <a:tailEnd type="triangle" w="med" len="med"/>
            </a:ln>
          </p:spPr>
        </p:sp>
      </p:grpSp>
      <p:grpSp>
        <p:nvGrpSpPr>
          <p:cNvPr id="84034" name="Group 66"/>
          <p:cNvGrpSpPr/>
          <p:nvPr/>
        </p:nvGrpSpPr>
        <p:grpSpPr>
          <a:xfrm>
            <a:off x="4846638" y="2626678"/>
            <a:ext cx="582612" cy="2146300"/>
            <a:chOff x="0" y="0"/>
            <a:chExt cx="367" cy="1352"/>
          </a:xfrm>
        </p:grpSpPr>
        <p:sp>
          <p:nvSpPr>
            <p:cNvPr id="89160" name="Text Box 67"/>
            <p:cNvSpPr txBox="1"/>
            <p:nvPr/>
          </p:nvSpPr>
          <p:spPr>
            <a:xfrm>
              <a:off x="0" y="926"/>
              <a:ext cx="367" cy="258"/>
            </a:xfrm>
            <a:prstGeom prst="rect">
              <a:avLst/>
            </a:prstGeom>
            <a:noFill/>
            <a:ln w="12700"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50000"/>
                </a:spcBef>
                <a:buFont typeface="Arial" panose="020B0604020202020204" pitchFamily="34" charset="0"/>
                <a:buNone/>
              </a:pPr>
              <a:r>
                <a:rPr lang="en-US" altLang="zh-CN" sz="2000" b="1" dirty="0">
                  <a:latin typeface="Times New Roman" panose="02020603050405020304" pitchFamily="18" charset="0"/>
                  <a:ea typeface="楷体_GB2312" pitchFamily="49" charset="-122"/>
                </a:rPr>
                <a:t>505</a:t>
              </a:r>
              <a:endParaRPr lang="en-US" altLang="zh-CN" sz="2000" b="1" dirty="0">
                <a:latin typeface="Times New Roman" panose="02020603050405020304" pitchFamily="18" charset="0"/>
                <a:ea typeface="楷体_GB2312" pitchFamily="49" charset="-122"/>
              </a:endParaRPr>
            </a:p>
          </p:txBody>
        </p:sp>
        <p:sp>
          <p:nvSpPr>
            <p:cNvPr id="89161" name="Line 68"/>
            <p:cNvSpPr/>
            <p:nvPr/>
          </p:nvSpPr>
          <p:spPr>
            <a:xfrm flipH="1" flipV="1">
              <a:off x="160" y="1151"/>
              <a:ext cx="0" cy="201"/>
            </a:xfrm>
            <a:prstGeom prst="line">
              <a:avLst/>
            </a:prstGeom>
            <a:ln w="12700" cap="flat" cmpd="sng">
              <a:solidFill>
                <a:schemeClr val="tx1"/>
              </a:solidFill>
              <a:prstDash val="solid"/>
              <a:headEnd type="none" w="med" len="med"/>
              <a:tailEnd type="triangle" w="med" len="med"/>
            </a:ln>
          </p:spPr>
        </p:sp>
        <p:sp>
          <p:nvSpPr>
            <p:cNvPr id="89162" name="Line 69"/>
            <p:cNvSpPr/>
            <p:nvPr/>
          </p:nvSpPr>
          <p:spPr>
            <a:xfrm>
              <a:off x="175" y="0"/>
              <a:ext cx="0" cy="922"/>
            </a:xfrm>
            <a:prstGeom prst="line">
              <a:avLst/>
            </a:prstGeom>
            <a:ln w="12700" cap="flat" cmpd="sng">
              <a:solidFill>
                <a:schemeClr val="tx1"/>
              </a:solidFill>
              <a:prstDash val="solid"/>
              <a:headEnd type="none" w="med" len="med"/>
              <a:tailEnd type="triangle" w="med" len="med"/>
            </a:ln>
          </p:spPr>
        </p:sp>
      </p:grpSp>
      <p:grpSp>
        <p:nvGrpSpPr>
          <p:cNvPr id="84038" name="Group 70"/>
          <p:cNvGrpSpPr/>
          <p:nvPr/>
        </p:nvGrpSpPr>
        <p:grpSpPr>
          <a:xfrm>
            <a:off x="7327900" y="2644140"/>
            <a:ext cx="582613" cy="1404938"/>
            <a:chOff x="0" y="0"/>
            <a:chExt cx="367" cy="885"/>
          </a:xfrm>
        </p:grpSpPr>
        <p:sp>
          <p:nvSpPr>
            <p:cNvPr id="89157" name="Text Box 71"/>
            <p:cNvSpPr txBox="1"/>
            <p:nvPr/>
          </p:nvSpPr>
          <p:spPr>
            <a:xfrm>
              <a:off x="0" y="541"/>
              <a:ext cx="367" cy="258"/>
            </a:xfrm>
            <a:prstGeom prst="rect">
              <a:avLst/>
            </a:prstGeom>
            <a:noFill/>
            <a:ln w="12700"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50000"/>
                </a:spcBef>
                <a:buFont typeface="Arial" panose="020B0604020202020204" pitchFamily="34" charset="0"/>
                <a:buNone/>
              </a:pPr>
              <a:r>
                <a:rPr lang="en-US" altLang="zh-CN" sz="2000" b="1" dirty="0">
                  <a:latin typeface="Times New Roman" panose="02020603050405020304" pitchFamily="18" charset="0"/>
                  <a:ea typeface="楷体_GB2312" pitchFamily="49" charset="-122"/>
                </a:rPr>
                <a:t>008</a:t>
              </a:r>
              <a:endParaRPr lang="en-US" altLang="zh-CN" sz="2000" b="1" dirty="0">
                <a:latin typeface="Times New Roman" panose="02020603050405020304" pitchFamily="18" charset="0"/>
                <a:ea typeface="楷体_GB2312" pitchFamily="49" charset="-122"/>
              </a:endParaRPr>
            </a:p>
          </p:txBody>
        </p:sp>
        <p:sp>
          <p:nvSpPr>
            <p:cNvPr id="89158" name="Line 72"/>
            <p:cNvSpPr/>
            <p:nvPr/>
          </p:nvSpPr>
          <p:spPr>
            <a:xfrm flipV="1">
              <a:off x="186" y="774"/>
              <a:ext cx="0" cy="111"/>
            </a:xfrm>
            <a:prstGeom prst="line">
              <a:avLst/>
            </a:prstGeom>
            <a:ln w="12700" cap="flat" cmpd="sng">
              <a:solidFill>
                <a:schemeClr val="tx1"/>
              </a:solidFill>
              <a:prstDash val="solid"/>
              <a:headEnd type="none" w="med" len="med"/>
              <a:tailEnd type="triangle" w="med" len="med"/>
            </a:ln>
          </p:spPr>
        </p:sp>
        <p:sp>
          <p:nvSpPr>
            <p:cNvPr id="89159" name="Line 73"/>
            <p:cNvSpPr/>
            <p:nvPr/>
          </p:nvSpPr>
          <p:spPr>
            <a:xfrm>
              <a:off x="168" y="0"/>
              <a:ext cx="0" cy="545"/>
            </a:xfrm>
            <a:prstGeom prst="line">
              <a:avLst/>
            </a:prstGeom>
            <a:ln w="12700" cap="flat" cmpd="sng">
              <a:solidFill>
                <a:schemeClr val="tx1"/>
              </a:solidFill>
              <a:prstDash val="solid"/>
              <a:headEnd type="none" w="med" len="med"/>
              <a:tailEnd type="triangle" w="med" len="med"/>
            </a:ln>
          </p:spPr>
        </p:sp>
      </p:grpSp>
      <p:grpSp>
        <p:nvGrpSpPr>
          <p:cNvPr id="84042" name="Group 74"/>
          <p:cNvGrpSpPr/>
          <p:nvPr/>
        </p:nvGrpSpPr>
        <p:grpSpPr>
          <a:xfrm>
            <a:off x="384175" y="2261553"/>
            <a:ext cx="8369300" cy="2841625"/>
            <a:chOff x="40" y="0"/>
            <a:chExt cx="5272" cy="1790"/>
          </a:xfrm>
        </p:grpSpPr>
        <p:sp>
          <p:nvSpPr>
            <p:cNvPr id="89136" name="Text Box 75"/>
            <p:cNvSpPr txBox="1"/>
            <p:nvPr/>
          </p:nvSpPr>
          <p:spPr>
            <a:xfrm>
              <a:off x="219" y="0"/>
              <a:ext cx="373" cy="250"/>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000" b="1" dirty="0">
                  <a:latin typeface="Times New Roman" panose="02020603050405020304" pitchFamily="18" charset="0"/>
                  <a:ea typeface="楷体_GB2312" pitchFamily="49" charset="-122"/>
                </a:rPr>
                <a:t>e[0]</a:t>
              </a:r>
              <a:endParaRPr lang="en-US" altLang="zh-CN" sz="2000" b="1" dirty="0">
                <a:latin typeface="Times New Roman" panose="02020603050405020304" pitchFamily="18" charset="0"/>
                <a:ea typeface="楷体_GB2312" pitchFamily="49" charset="-122"/>
              </a:endParaRPr>
            </a:p>
          </p:txBody>
        </p:sp>
        <p:sp>
          <p:nvSpPr>
            <p:cNvPr id="89137" name="Text Box 76"/>
            <p:cNvSpPr txBox="1"/>
            <p:nvPr/>
          </p:nvSpPr>
          <p:spPr>
            <a:xfrm>
              <a:off x="743" y="0"/>
              <a:ext cx="373" cy="250"/>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000" b="1" dirty="0">
                  <a:latin typeface="Times New Roman" panose="02020603050405020304" pitchFamily="18" charset="0"/>
                  <a:ea typeface="楷体_GB2312" pitchFamily="49" charset="-122"/>
                </a:rPr>
                <a:t>e[1]</a:t>
              </a:r>
              <a:endParaRPr lang="en-US" altLang="zh-CN" sz="2000" b="1" dirty="0">
                <a:latin typeface="Times New Roman" panose="02020603050405020304" pitchFamily="18" charset="0"/>
                <a:ea typeface="楷体_GB2312" pitchFamily="49" charset="-122"/>
              </a:endParaRPr>
            </a:p>
          </p:txBody>
        </p:sp>
        <p:sp>
          <p:nvSpPr>
            <p:cNvPr id="89138" name="Text Box 77"/>
            <p:cNvSpPr txBox="1"/>
            <p:nvPr/>
          </p:nvSpPr>
          <p:spPr>
            <a:xfrm>
              <a:off x="1267" y="0"/>
              <a:ext cx="373" cy="250"/>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000" b="1" dirty="0">
                  <a:latin typeface="Times New Roman" panose="02020603050405020304" pitchFamily="18" charset="0"/>
                  <a:ea typeface="楷体_GB2312" pitchFamily="49" charset="-122"/>
                </a:rPr>
                <a:t>e[2]</a:t>
              </a:r>
              <a:endParaRPr lang="en-US" altLang="zh-CN" sz="2000" b="1" dirty="0">
                <a:latin typeface="Times New Roman" panose="02020603050405020304" pitchFamily="18" charset="0"/>
                <a:ea typeface="楷体_GB2312" pitchFamily="49" charset="-122"/>
              </a:endParaRPr>
            </a:p>
          </p:txBody>
        </p:sp>
        <p:sp>
          <p:nvSpPr>
            <p:cNvPr id="89139" name="Text Box 78"/>
            <p:cNvSpPr txBox="1"/>
            <p:nvPr/>
          </p:nvSpPr>
          <p:spPr>
            <a:xfrm>
              <a:off x="1792" y="0"/>
              <a:ext cx="373" cy="250"/>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000" b="1" dirty="0">
                  <a:latin typeface="Times New Roman" panose="02020603050405020304" pitchFamily="18" charset="0"/>
                  <a:ea typeface="楷体_GB2312" pitchFamily="49" charset="-122"/>
                </a:rPr>
                <a:t>e[3]</a:t>
              </a:r>
              <a:endParaRPr lang="en-US" altLang="zh-CN" sz="2000" b="1" dirty="0">
                <a:latin typeface="Times New Roman" panose="02020603050405020304" pitchFamily="18" charset="0"/>
                <a:ea typeface="楷体_GB2312" pitchFamily="49" charset="-122"/>
              </a:endParaRPr>
            </a:p>
          </p:txBody>
        </p:sp>
        <p:sp>
          <p:nvSpPr>
            <p:cNvPr id="89140" name="Text Box 79"/>
            <p:cNvSpPr txBox="1"/>
            <p:nvPr/>
          </p:nvSpPr>
          <p:spPr>
            <a:xfrm>
              <a:off x="2316" y="0"/>
              <a:ext cx="373" cy="250"/>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000" b="1" dirty="0">
                  <a:latin typeface="Times New Roman" panose="02020603050405020304" pitchFamily="18" charset="0"/>
                  <a:ea typeface="楷体_GB2312" pitchFamily="49" charset="-122"/>
                </a:rPr>
                <a:t>e[4]</a:t>
              </a:r>
              <a:endParaRPr lang="en-US" altLang="zh-CN" sz="2000" b="1" dirty="0">
                <a:latin typeface="Times New Roman" panose="02020603050405020304" pitchFamily="18" charset="0"/>
                <a:ea typeface="楷体_GB2312" pitchFamily="49" charset="-122"/>
              </a:endParaRPr>
            </a:p>
          </p:txBody>
        </p:sp>
        <p:sp>
          <p:nvSpPr>
            <p:cNvPr id="89141" name="Text Box 80"/>
            <p:cNvSpPr txBox="1"/>
            <p:nvPr/>
          </p:nvSpPr>
          <p:spPr>
            <a:xfrm>
              <a:off x="2841" y="0"/>
              <a:ext cx="373" cy="250"/>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000" b="1" dirty="0">
                  <a:latin typeface="Times New Roman" panose="02020603050405020304" pitchFamily="18" charset="0"/>
                  <a:ea typeface="楷体_GB2312" pitchFamily="49" charset="-122"/>
                </a:rPr>
                <a:t>e[5]</a:t>
              </a:r>
              <a:endParaRPr lang="en-US" altLang="zh-CN" sz="2000" b="1" dirty="0">
                <a:latin typeface="Times New Roman" panose="02020603050405020304" pitchFamily="18" charset="0"/>
                <a:ea typeface="楷体_GB2312" pitchFamily="49" charset="-122"/>
              </a:endParaRPr>
            </a:p>
          </p:txBody>
        </p:sp>
        <p:sp>
          <p:nvSpPr>
            <p:cNvPr id="89142" name="Text Box 81"/>
            <p:cNvSpPr txBox="1"/>
            <p:nvPr/>
          </p:nvSpPr>
          <p:spPr>
            <a:xfrm>
              <a:off x="3365" y="0"/>
              <a:ext cx="373" cy="250"/>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000" b="1" dirty="0">
                  <a:latin typeface="Times New Roman" panose="02020603050405020304" pitchFamily="18" charset="0"/>
                  <a:ea typeface="楷体_GB2312" pitchFamily="49" charset="-122"/>
                </a:rPr>
                <a:t>e[6]</a:t>
              </a:r>
              <a:endParaRPr lang="en-US" altLang="zh-CN" sz="2000" b="1" dirty="0">
                <a:latin typeface="Times New Roman" panose="02020603050405020304" pitchFamily="18" charset="0"/>
                <a:ea typeface="楷体_GB2312" pitchFamily="49" charset="-122"/>
              </a:endParaRPr>
            </a:p>
          </p:txBody>
        </p:sp>
        <p:sp>
          <p:nvSpPr>
            <p:cNvPr id="89143" name="Text Box 82"/>
            <p:cNvSpPr txBox="1"/>
            <p:nvPr/>
          </p:nvSpPr>
          <p:spPr>
            <a:xfrm>
              <a:off x="3890" y="0"/>
              <a:ext cx="373" cy="250"/>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000" b="1" dirty="0">
                  <a:latin typeface="Times New Roman" panose="02020603050405020304" pitchFamily="18" charset="0"/>
                  <a:ea typeface="楷体_GB2312" pitchFamily="49" charset="-122"/>
                </a:rPr>
                <a:t>e[7]</a:t>
              </a:r>
              <a:endParaRPr lang="en-US" altLang="zh-CN" sz="2000" b="1" dirty="0">
                <a:latin typeface="Times New Roman" panose="02020603050405020304" pitchFamily="18" charset="0"/>
                <a:ea typeface="楷体_GB2312" pitchFamily="49" charset="-122"/>
              </a:endParaRPr>
            </a:p>
          </p:txBody>
        </p:sp>
        <p:sp>
          <p:nvSpPr>
            <p:cNvPr id="89144" name="Text Box 83"/>
            <p:cNvSpPr txBox="1"/>
            <p:nvPr/>
          </p:nvSpPr>
          <p:spPr>
            <a:xfrm>
              <a:off x="4414" y="0"/>
              <a:ext cx="373" cy="250"/>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000" b="1" dirty="0">
                  <a:latin typeface="Times New Roman" panose="02020603050405020304" pitchFamily="18" charset="0"/>
                  <a:ea typeface="楷体_GB2312" pitchFamily="49" charset="-122"/>
                </a:rPr>
                <a:t>e[8]</a:t>
              </a:r>
              <a:endParaRPr lang="en-US" altLang="zh-CN" sz="2000" b="1" dirty="0">
                <a:latin typeface="Times New Roman" panose="02020603050405020304" pitchFamily="18" charset="0"/>
                <a:ea typeface="楷体_GB2312" pitchFamily="49" charset="-122"/>
              </a:endParaRPr>
            </a:p>
          </p:txBody>
        </p:sp>
        <p:sp>
          <p:nvSpPr>
            <p:cNvPr id="89145" name="Text Box 84"/>
            <p:cNvSpPr txBox="1"/>
            <p:nvPr/>
          </p:nvSpPr>
          <p:spPr>
            <a:xfrm>
              <a:off x="4939" y="0"/>
              <a:ext cx="373" cy="250"/>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000" b="1" dirty="0">
                  <a:latin typeface="Times New Roman" panose="02020603050405020304" pitchFamily="18" charset="0"/>
                  <a:ea typeface="楷体_GB2312" pitchFamily="49" charset="-122"/>
                </a:rPr>
                <a:t>e[9]</a:t>
              </a:r>
              <a:endParaRPr lang="en-US" altLang="zh-CN" sz="2000" b="1" dirty="0">
                <a:latin typeface="Times New Roman" panose="02020603050405020304" pitchFamily="18" charset="0"/>
                <a:ea typeface="楷体_GB2312" pitchFamily="49" charset="-122"/>
              </a:endParaRPr>
            </a:p>
          </p:txBody>
        </p:sp>
        <p:sp>
          <p:nvSpPr>
            <p:cNvPr id="89146" name="Text Box 85"/>
            <p:cNvSpPr txBox="1"/>
            <p:nvPr/>
          </p:nvSpPr>
          <p:spPr>
            <a:xfrm>
              <a:off x="219" y="1540"/>
              <a:ext cx="355" cy="250"/>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000" b="1" dirty="0">
                  <a:latin typeface="Times New Roman" panose="02020603050405020304" pitchFamily="18" charset="0"/>
                  <a:ea typeface="楷体_GB2312" pitchFamily="49" charset="-122"/>
                </a:rPr>
                <a:t>f[0]</a:t>
              </a:r>
              <a:endParaRPr lang="en-US" altLang="zh-CN" sz="2000" b="1" dirty="0">
                <a:latin typeface="Times New Roman" panose="02020603050405020304" pitchFamily="18" charset="0"/>
                <a:ea typeface="楷体_GB2312" pitchFamily="49" charset="-122"/>
              </a:endParaRPr>
            </a:p>
          </p:txBody>
        </p:sp>
        <p:sp>
          <p:nvSpPr>
            <p:cNvPr id="89147" name="Text Box 86"/>
            <p:cNvSpPr txBox="1"/>
            <p:nvPr/>
          </p:nvSpPr>
          <p:spPr>
            <a:xfrm>
              <a:off x="743" y="1540"/>
              <a:ext cx="355" cy="250"/>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000" b="1" dirty="0">
                  <a:latin typeface="Times New Roman" panose="02020603050405020304" pitchFamily="18" charset="0"/>
                  <a:ea typeface="楷体_GB2312" pitchFamily="49" charset="-122"/>
                </a:rPr>
                <a:t>f[1]</a:t>
              </a:r>
              <a:endParaRPr lang="en-US" altLang="zh-CN" sz="2000" b="1" dirty="0">
                <a:latin typeface="Times New Roman" panose="02020603050405020304" pitchFamily="18" charset="0"/>
                <a:ea typeface="楷体_GB2312" pitchFamily="49" charset="-122"/>
              </a:endParaRPr>
            </a:p>
          </p:txBody>
        </p:sp>
        <p:sp>
          <p:nvSpPr>
            <p:cNvPr id="89148" name="Text Box 87"/>
            <p:cNvSpPr txBox="1"/>
            <p:nvPr/>
          </p:nvSpPr>
          <p:spPr>
            <a:xfrm>
              <a:off x="1267" y="1540"/>
              <a:ext cx="355" cy="250"/>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000" b="1" dirty="0">
                  <a:latin typeface="Times New Roman" panose="02020603050405020304" pitchFamily="18" charset="0"/>
                  <a:ea typeface="楷体_GB2312" pitchFamily="49" charset="-122"/>
                </a:rPr>
                <a:t>f[2]</a:t>
              </a:r>
              <a:endParaRPr lang="en-US" altLang="zh-CN" sz="2000" b="1" dirty="0">
                <a:latin typeface="Times New Roman" panose="02020603050405020304" pitchFamily="18" charset="0"/>
                <a:ea typeface="楷体_GB2312" pitchFamily="49" charset="-122"/>
              </a:endParaRPr>
            </a:p>
          </p:txBody>
        </p:sp>
        <p:sp>
          <p:nvSpPr>
            <p:cNvPr id="89149" name="Text Box 88"/>
            <p:cNvSpPr txBox="1"/>
            <p:nvPr/>
          </p:nvSpPr>
          <p:spPr>
            <a:xfrm>
              <a:off x="1792" y="1540"/>
              <a:ext cx="355" cy="250"/>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000" b="1" dirty="0">
                  <a:latin typeface="Times New Roman" panose="02020603050405020304" pitchFamily="18" charset="0"/>
                  <a:ea typeface="楷体_GB2312" pitchFamily="49" charset="-122"/>
                </a:rPr>
                <a:t>f[3]</a:t>
              </a:r>
              <a:endParaRPr lang="en-US" altLang="zh-CN" sz="2000" b="1" dirty="0">
                <a:latin typeface="Times New Roman" panose="02020603050405020304" pitchFamily="18" charset="0"/>
                <a:ea typeface="楷体_GB2312" pitchFamily="49" charset="-122"/>
              </a:endParaRPr>
            </a:p>
          </p:txBody>
        </p:sp>
        <p:sp>
          <p:nvSpPr>
            <p:cNvPr id="89150" name="Text Box 89"/>
            <p:cNvSpPr txBox="1"/>
            <p:nvPr/>
          </p:nvSpPr>
          <p:spPr>
            <a:xfrm>
              <a:off x="2316" y="1540"/>
              <a:ext cx="355" cy="250"/>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000" b="1" dirty="0">
                  <a:latin typeface="Times New Roman" panose="02020603050405020304" pitchFamily="18" charset="0"/>
                  <a:ea typeface="楷体_GB2312" pitchFamily="49" charset="-122"/>
                </a:rPr>
                <a:t>f[4]</a:t>
              </a:r>
              <a:endParaRPr lang="en-US" altLang="zh-CN" sz="2000" b="1" dirty="0">
                <a:latin typeface="Times New Roman" panose="02020603050405020304" pitchFamily="18" charset="0"/>
                <a:ea typeface="楷体_GB2312" pitchFamily="49" charset="-122"/>
              </a:endParaRPr>
            </a:p>
          </p:txBody>
        </p:sp>
        <p:sp>
          <p:nvSpPr>
            <p:cNvPr id="89151" name="Text Box 90"/>
            <p:cNvSpPr txBox="1"/>
            <p:nvPr/>
          </p:nvSpPr>
          <p:spPr>
            <a:xfrm>
              <a:off x="2841" y="1540"/>
              <a:ext cx="355" cy="250"/>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000" b="1" dirty="0">
                  <a:latin typeface="Times New Roman" panose="02020603050405020304" pitchFamily="18" charset="0"/>
                  <a:ea typeface="楷体_GB2312" pitchFamily="49" charset="-122"/>
                </a:rPr>
                <a:t>f[5]</a:t>
              </a:r>
              <a:endParaRPr lang="en-US" altLang="zh-CN" sz="2000" b="1" dirty="0">
                <a:latin typeface="Times New Roman" panose="02020603050405020304" pitchFamily="18" charset="0"/>
                <a:ea typeface="楷体_GB2312" pitchFamily="49" charset="-122"/>
              </a:endParaRPr>
            </a:p>
          </p:txBody>
        </p:sp>
        <p:sp>
          <p:nvSpPr>
            <p:cNvPr id="89152" name="Text Box 91"/>
            <p:cNvSpPr txBox="1"/>
            <p:nvPr/>
          </p:nvSpPr>
          <p:spPr>
            <a:xfrm>
              <a:off x="3365" y="1540"/>
              <a:ext cx="355" cy="250"/>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000" b="1" dirty="0">
                  <a:latin typeface="Times New Roman" panose="02020603050405020304" pitchFamily="18" charset="0"/>
                  <a:ea typeface="楷体_GB2312" pitchFamily="49" charset="-122"/>
                </a:rPr>
                <a:t>f[6]</a:t>
              </a:r>
              <a:endParaRPr lang="en-US" altLang="zh-CN" sz="2000" b="1" dirty="0">
                <a:latin typeface="Times New Roman" panose="02020603050405020304" pitchFamily="18" charset="0"/>
                <a:ea typeface="楷体_GB2312" pitchFamily="49" charset="-122"/>
              </a:endParaRPr>
            </a:p>
          </p:txBody>
        </p:sp>
        <p:sp>
          <p:nvSpPr>
            <p:cNvPr id="89153" name="Text Box 92"/>
            <p:cNvSpPr txBox="1"/>
            <p:nvPr/>
          </p:nvSpPr>
          <p:spPr>
            <a:xfrm>
              <a:off x="3890" y="1540"/>
              <a:ext cx="355" cy="250"/>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000" b="1" dirty="0">
                  <a:latin typeface="Times New Roman" panose="02020603050405020304" pitchFamily="18" charset="0"/>
                  <a:ea typeface="楷体_GB2312" pitchFamily="49" charset="-122"/>
                </a:rPr>
                <a:t>f[7]</a:t>
              </a:r>
              <a:endParaRPr lang="en-US" altLang="zh-CN" sz="2000" b="1" dirty="0">
                <a:latin typeface="Times New Roman" panose="02020603050405020304" pitchFamily="18" charset="0"/>
                <a:ea typeface="楷体_GB2312" pitchFamily="49" charset="-122"/>
              </a:endParaRPr>
            </a:p>
          </p:txBody>
        </p:sp>
        <p:sp>
          <p:nvSpPr>
            <p:cNvPr id="89154" name="Text Box 93"/>
            <p:cNvSpPr txBox="1"/>
            <p:nvPr/>
          </p:nvSpPr>
          <p:spPr>
            <a:xfrm>
              <a:off x="4414" y="1540"/>
              <a:ext cx="355" cy="250"/>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000" b="1" dirty="0">
                  <a:latin typeface="Times New Roman" panose="02020603050405020304" pitchFamily="18" charset="0"/>
                  <a:ea typeface="楷体_GB2312" pitchFamily="49" charset="-122"/>
                </a:rPr>
                <a:t>f[8]</a:t>
              </a:r>
              <a:endParaRPr lang="en-US" altLang="zh-CN" sz="2000" b="1" dirty="0">
                <a:latin typeface="Times New Roman" panose="02020603050405020304" pitchFamily="18" charset="0"/>
                <a:ea typeface="楷体_GB2312" pitchFamily="49" charset="-122"/>
              </a:endParaRPr>
            </a:p>
          </p:txBody>
        </p:sp>
        <p:sp>
          <p:nvSpPr>
            <p:cNvPr id="89155" name="Text Box 94"/>
            <p:cNvSpPr txBox="1"/>
            <p:nvPr/>
          </p:nvSpPr>
          <p:spPr>
            <a:xfrm>
              <a:off x="4939" y="1540"/>
              <a:ext cx="355" cy="250"/>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000" b="1" dirty="0">
                  <a:latin typeface="Times New Roman" panose="02020603050405020304" pitchFamily="18" charset="0"/>
                  <a:ea typeface="楷体_GB2312" pitchFamily="49" charset="-122"/>
                </a:rPr>
                <a:t>f[9]</a:t>
              </a:r>
              <a:endParaRPr lang="en-US" altLang="zh-CN" sz="2000" b="1" dirty="0">
                <a:latin typeface="Times New Roman" panose="02020603050405020304" pitchFamily="18" charset="0"/>
                <a:ea typeface="楷体_GB2312" pitchFamily="49" charset="-122"/>
              </a:endParaRPr>
            </a:p>
          </p:txBody>
        </p:sp>
        <p:sp>
          <p:nvSpPr>
            <p:cNvPr id="89156" name="Text Box 95"/>
            <p:cNvSpPr txBox="1"/>
            <p:nvPr/>
          </p:nvSpPr>
          <p:spPr>
            <a:xfrm>
              <a:off x="40" y="400"/>
              <a:ext cx="309" cy="698"/>
            </a:xfrm>
            <a:prstGeom prst="rect">
              <a:avLst/>
            </a:prstGeom>
            <a:noFill/>
            <a:ln w="9525">
              <a:noFill/>
            </a:ln>
          </p:spPr>
          <p:txBody>
            <a:bodyPr vert="eaVert"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zh-CN" altLang="zh-CN" sz="2000" b="1" dirty="0">
                  <a:latin typeface="微软雅黑" panose="020B0503020204020204" pitchFamily="34" charset="-122"/>
                  <a:ea typeface="微软雅黑" panose="020B0503020204020204" pitchFamily="34" charset="-122"/>
                </a:rPr>
                <a:t>一趟分配</a:t>
              </a:r>
              <a:endParaRPr lang="zh-CN" altLang="zh-CN" sz="2000" b="1" dirty="0">
                <a:latin typeface="微软雅黑" panose="020B0503020204020204" pitchFamily="34" charset="-122"/>
                <a:ea typeface="微软雅黑" panose="020B0503020204020204" pitchFamily="34" charset="-122"/>
              </a:endParaRPr>
            </a:p>
          </p:txBody>
        </p:sp>
      </p:grpSp>
      <p:grpSp>
        <p:nvGrpSpPr>
          <p:cNvPr id="84064" name="Group 96"/>
          <p:cNvGrpSpPr/>
          <p:nvPr/>
        </p:nvGrpSpPr>
        <p:grpSpPr>
          <a:xfrm>
            <a:off x="438150" y="5198428"/>
            <a:ext cx="8370888" cy="900112"/>
            <a:chOff x="118" y="0"/>
            <a:chExt cx="5273" cy="567"/>
          </a:xfrm>
        </p:grpSpPr>
        <p:grpSp>
          <p:nvGrpSpPr>
            <p:cNvPr id="89104" name="Group 97"/>
            <p:cNvGrpSpPr/>
            <p:nvPr/>
          </p:nvGrpSpPr>
          <p:grpSpPr>
            <a:xfrm>
              <a:off x="118" y="311"/>
              <a:ext cx="5273" cy="256"/>
              <a:chOff x="0" y="0"/>
              <a:chExt cx="5273" cy="256"/>
            </a:xfrm>
          </p:grpSpPr>
          <p:grpSp>
            <p:nvGrpSpPr>
              <p:cNvPr id="89106" name="Group 98"/>
              <p:cNvGrpSpPr/>
              <p:nvPr/>
            </p:nvGrpSpPr>
            <p:grpSpPr>
              <a:xfrm>
                <a:off x="0" y="0"/>
                <a:ext cx="542" cy="256"/>
                <a:chOff x="0" y="0"/>
                <a:chExt cx="542" cy="256"/>
              </a:xfrm>
            </p:grpSpPr>
            <p:sp>
              <p:nvSpPr>
                <p:cNvPr id="89134" name="Rectangle 99"/>
                <p:cNvSpPr/>
                <p:nvPr/>
              </p:nvSpPr>
              <p:spPr>
                <a:xfrm>
                  <a:off x="180" y="0"/>
                  <a:ext cx="362" cy="256"/>
                </a:xfrm>
                <a:prstGeom prst="rect">
                  <a:avLst/>
                </a:prstGeom>
                <a:no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000" b="1" dirty="0">
                      <a:latin typeface="Times New Roman" panose="02020603050405020304" pitchFamily="18" charset="0"/>
                      <a:ea typeface="楷体_GB2312" pitchFamily="49" charset="-122"/>
                    </a:rPr>
                    <a:t>930</a:t>
                  </a:r>
                  <a:endParaRPr lang="en-US" altLang="zh-CN" sz="2000" b="1" dirty="0">
                    <a:latin typeface="Times New Roman" panose="02020603050405020304" pitchFamily="18" charset="0"/>
                    <a:ea typeface="楷体_GB2312" pitchFamily="49" charset="-122"/>
                  </a:endParaRPr>
                </a:p>
              </p:txBody>
            </p:sp>
            <p:sp>
              <p:nvSpPr>
                <p:cNvPr id="89135" name="Line 100"/>
                <p:cNvSpPr/>
                <p:nvPr/>
              </p:nvSpPr>
              <p:spPr>
                <a:xfrm>
                  <a:off x="0" y="122"/>
                  <a:ext cx="178" cy="0"/>
                </a:xfrm>
                <a:prstGeom prst="line">
                  <a:avLst/>
                </a:prstGeom>
                <a:ln w="12700" cap="flat" cmpd="sng">
                  <a:solidFill>
                    <a:schemeClr val="tx1"/>
                  </a:solidFill>
                  <a:prstDash val="solid"/>
                  <a:headEnd type="none" w="med" len="med"/>
                  <a:tailEnd type="triangle" w="med" len="med"/>
                </a:ln>
              </p:spPr>
            </p:sp>
          </p:grpSp>
          <p:grpSp>
            <p:nvGrpSpPr>
              <p:cNvPr id="89107" name="Group 101"/>
              <p:cNvGrpSpPr/>
              <p:nvPr/>
            </p:nvGrpSpPr>
            <p:grpSpPr>
              <a:xfrm>
                <a:off x="526" y="0"/>
                <a:ext cx="542" cy="256"/>
                <a:chOff x="0" y="0"/>
                <a:chExt cx="542" cy="256"/>
              </a:xfrm>
            </p:grpSpPr>
            <p:sp>
              <p:nvSpPr>
                <p:cNvPr id="89132" name="Rectangle 102"/>
                <p:cNvSpPr/>
                <p:nvPr/>
              </p:nvSpPr>
              <p:spPr>
                <a:xfrm>
                  <a:off x="180" y="0"/>
                  <a:ext cx="362" cy="256"/>
                </a:xfrm>
                <a:prstGeom prst="rect">
                  <a:avLst/>
                </a:prstGeom>
                <a:no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000" b="1" dirty="0">
                      <a:latin typeface="Times New Roman" panose="02020603050405020304" pitchFamily="18" charset="0"/>
                      <a:ea typeface="楷体_GB2312" pitchFamily="49" charset="-122"/>
                    </a:rPr>
                    <a:t>063</a:t>
                  </a:r>
                  <a:endParaRPr lang="en-US" altLang="zh-CN" sz="2000" b="1" dirty="0">
                    <a:latin typeface="Times New Roman" panose="02020603050405020304" pitchFamily="18" charset="0"/>
                    <a:ea typeface="楷体_GB2312" pitchFamily="49" charset="-122"/>
                  </a:endParaRPr>
                </a:p>
              </p:txBody>
            </p:sp>
            <p:sp>
              <p:nvSpPr>
                <p:cNvPr id="89133" name="Line 103"/>
                <p:cNvSpPr/>
                <p:nvPr/>
              </p:nvSpPr>
              <p:spPr>
                <a:xfrm>
                  <a:off x="0" y="122"/>
                  <a:ext cx="178" cy="0"/>
                </a:xfrm>
                <a:prstGeom prst="line">
                  <a:avLst/>
                </a:prstGeom>
                <a:ln w="12700" cap="flat" cmpd="sng">
                  <a:solidFill>
                    <a:schemeClr val="tx1"/>
                  </a:solidFill>
                  <a:prstDash val="solid"/>
                  <a:headEnd type="none" w="med" len="med"/>
                  <a:tailEnd type="triangle" w="med" len="med"/>
                </a:ln>
              </p:spPr>
            </p:sp>
          </p:grpSp>
          <p:grpSp>
            <p:nvGrpSpPr>
              <p:cNvPr id="89108" name="Group 104"/>
              <p:cNvGrpSpPr/>
              <p:nvPr/>
            </p:nvGrpSpPr>
            <p:grpSpPr>
              <a:xfrm>
                <a:off x="1052" y="0"/>
                <a:ext cx="542" cy="256"/>
                <a:chOff x="0" y="0"/>
                <a:chExt cx="542" cy="256"/>
              </a:xfrm>
            </p:grpSpPr>
            <p:sp>
              <p:nvSpPr>
                <p:cNvPr id="89130" name="Rectangle 105"/>
                <p:cNvSpPr/>
                <p:nvPr/>
              </p:nvSpPr>
              <p:spPr>
                <a:xfrm>
                  <a:off x="180" y="0"/>
                  <a:ext cx="362" cy="256"/>
                </a:xfrm>
                <a:prstGeom prst="rect">
                  <a:avLst/>
                </a:prstGeom>
                <a:no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000" b="1" dirty="0">
                      <a:latin typeface="Times New Roman" panose="02020603050405020304" pitchFamily="18" charset="0"/>
                      <a:ea typeface="楷体_GB2312" pitchFamily="49" charset="-122"/>
                    </a:rPr>
                    <a:t>083</a:t>
                  </a:r>
                  <a:endParaRPr lang="en-US" altLang="zh-CN" sz="2000" b="1" dirty="0">
                    <a:latin typeface="Times New Roman" panose="02020603050405020304" pitchFamily="18" charset="0"/>
                    <a:ea typeface="楷体_GB2312" pitchFamily="49" charset="-122"/>
                  </a:endParaRPr>
                </a:p>
              </p:txBody>
            </p:sp>
            <p:sp>
              <p:nvSpPr>
                <p:cNvPr id="89131" name="Line 106"/>
                <p:cNvSpPr/>
                <p:nvPr/>
              </p:nvSpPr>
              <p:spPr>
                <a:xfrm>
                  <a:off x="0" y="122"/>
                  <a:ext cx="178" cy="0"/>
                </a:xfrm>
                <a:prstGeom prst="line">
                  <a:avLst/>
                </a:prstGeom>
                <a:ln w="12700" cap="flat" cmpd="sng">
                  <a:solidFill>
                    <a:schemeClr val="tx1"/>
                  </a:solidFill>
                  <a:prstDash val="solid"/>
                  <a:headEnd type="none" w="med" len="med"/>
                  <a:tailEnd type="triangle" w="med" len="med"/>
                </a:ln>
              </p:spPr>
            </p:sp>
          </p:grpSp>
          <p:grpSp>
            <p:nvGrpSpPr>
              <p:cNvPr id="89109" name="Group 107"/>
              <p:cNvGrpSpPr/>
              <p:nvPr/>
            </p:nvGrpSpPr>
            <p:grpSpPr>
              <a:xfrm>
                <a:off x="1577" y="0"/>
                <a:ext cx="542" cy="256"/>
                <a:chOff x="0" y="0"/>
                <a:chExt cx="542" cy="256"/>
              </a:xfrm>
            </p:grpSpPr>
            <p:sp>
              <p:nvSpPr>
                <p:cNvPr id="89128" name="Rectangle 108"/>
                <p:cNvSpPr/>
                <p:nvPr/>
              </p:nvSpPr>
              <p:spPr>
                <a:xfrm>
                  <a:off x="180" y="0"/>
                  <a:ext cx="362" cy="256"/>
                </a:xfrm>
                <a:prstGeom prst="rect">
                  <a:avLst/>
                </a:prstGeom>
                <a:no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000" b="1" dirty="0">
                      <a:latin typeface="Times New Roman" panose="02020603050405020304" pitchFamily="18" charset="0"/>
                      <a:ea typeface="楷体_GB2312" pitchFamily="49" charset="-122"/>
                    </a:rPr>
                    <a:t>184</a:t>
                  </a:r>
                  <a:endParaRPr lang="en-US" altLang="zh-CN" sz="2000" b="1" dirty="0">
                    <a:latin typeface="Times New Roman" panose="02020603050405020304" pitchFamily="18" charset="0"/>
                    <a:ea typeface="楷体_GB2312" pitchFamily="49" charset="-122"/>
                  </a:endParaRPr>
                </a:p>
              </p:txBody>
            </p:sp>
            <p:sp>
              <p:nvSpPr>
                <p:cNvPr id="89129" name="Line 109"/>
                <p:cNvSpPr/>
                <p:nvPr/>
              </p:nvSpPr>
              <p:spPr>
                <a:xfrm>
                  <a:off x="0" y="122"/>
                  <a:ext cx="178" cy="0"/>
                </a:xfrm>
                <a:prstGeom prst="line">
                  <a:avLst/>
                </a:prstGeom>
                <a:ln w="12700" cap="flat" cmpd="sng">
                  <a:solidFill>
                    <a:schemeClr val="tx1"/>
                  </a:solidFill>
                  <a:prstDash val="solid"/>
                  <a:headEnd type="none" w="med" len="med"/>
                  <a:tailEnd type="triangle" w="med" len="med"/>
                </a:ln>
              </p:spPr>
            </p:sp>
          </p:grpSp>
          <p:grpSp>
            <p:nvGrpSpPr>
              <p:cNvPr id="89110" name="Group 110"/>
              <p:cNvGrpSpPr/>
              <p:nvPr/>
            </p:nvGrpSpPr>
            <p:grpSpPr>
              <a:xfrm>
                <a:off x="2103" y="0"/>
                <a:ext cx="542" cy="256"/>
                <a:chOff x="0" y="0"/>
                <a:chExt cx="542" cy="256"/>
              </a:xfrm>
            </p:grpSpPr>
            <p:sp>
              <p:nvSpPr>
                <p:cNvPr id="89126" name="Rectangle 111"/>
                <p:cNvSpPr/>
                <p:nvPr/>
              </p:nvSpPr>
              <p:spPr>
                <a:xfrm>
                  <a:off x="180" y="0"/>
                  <a:ext cx="362" cy="256"/>
                </a:xfrm>
                <a:prstGeom prst="rect">
                  <a:avLst/>
                </a:prstGeom>
                <a:no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000" b="1" dirty="0">
                      <a:latin typeface="Times New Roman" panose="02020603050405020304" pitchFamily="18" charset="0"/>
                      <a:ea typeface="楷体_GB2312" pitchFamily="49" charset="-122"/>
                    </a:rPr>
                    <a:t>505</a:t>
                  </a:r>
                  <a:endParaRPr lang="en-US" altLang="zh-CN" sz="2000" b="1" dirty="0">
                    <a:latin typeface="Times New Roman" panose="02020603050405020304" pitchFamily="18" charset="0"/>
                    <a:ea typeface="楷体_GB2312" pitchFamily="49" charset="-122"/>
                  </a:endParaRPr>
                </a:p>
              </p:txBody>
            </p:sp>
            <p:sp>
              <p:nvSpPr>
                <p:cNvPr id="89127" name="Line 112"/>
                <p:cNvSpPr/>
                <p:nvPr/>
              </p:nvSpPr>
              <p:spPr>
                <a:xfrm>
                  <a:off x="0" y="122"/>
                  <a:ext cx="178" cy="0"/>
                </a:xfrm>
                <a:prstGeom prst="line">
                  <a:avLst/>
                </a:prstGeom>
                <a:ln w="12700" cap="flat" cmpd="sng">
                  <a:solidFill>
                    <a:schemeClr val="tx1"/>
                  </a:solidFill>
                  <a:prstDash val="solid"/>
                  <a:headEnd type="none" w="med" len="med"/>
                  <a:tailEnd type="triangle" w="med" len="med"/>
                </a:ln>
              </p:spPr>
            </p:sp>
          </p:grpSp>
          <p:grpSp>
            <p:nvGrpSpPr>
              <p:cNvPr id="89111" name="Group 113"/>
              <p:cNvGrpSpPr/>
              <p:nvPr/>
            </p:nvGrpSpPr>
            <p:grpSpPr>
              <a:xfrm>
                <a:off x="2629" y="0"/>
                <a:ext cx="542" cy="256"/>
                <a:chOff x="0" y="0"/>
                <a:chExt cx="542" cy="256"/>
              </a:xfrm>
            </p:grpSpPr>
            <p:sp>
              <p:nvSpPr>
                <p:cNvPr id="89124" name="Rectangle 114"/>
                <p:cNvSpPr/>
                <p:nvPr/>
              </p:nvSpPr>
              <p:spPr>
                <a:xfrm>
                  <a:off x="180" y="0"/>
                  <a:ext cx="362" cy="256"/>
                </a:xfrm>
                <a:prstGeom prst="rect">
                  <a:avLst/>
                </a:prstGeom>
                <a:no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000" b="1" dirty="0">
                      <a:latin typeface="Times New Roman" panose="02020603050405020304" pitchFamily="18" charset="0"/>
                      <a:ea typeface="楷体_GB2312" pitchFamily="49" charset="-122"/>
                    </a:rPr>
                    <a:t>278</a:t>
                  </a:r>
                  <a:endParaRPr lang="en-US" altLang="zh-CN" sz="2000" b="1" dirty="0">
                    <a:latin typeface="Times New Roman" panose="02020603050405020304" pitchFamily="18" charset="0"/>
                    <a:ea typeface="楷体_GB2312" pitchFamily="49" charset="-122"/>
                  </a:endParaRPr>
                </a:p>
              </p:txBody>
            </p:sp>
            <p:sp>
              <p:nvSpPr>
                <p:cNvPr id="89125" name="Line 115"/>
                <p:cNvSpPr/>
                <p:nvPr/>
              </p:nvSpPr>
              <p:spPr>
                <a:xfrm>
                  <a:off x="0" y="122"/>
                  <a:ext cx="178" cy="0"/>
                </a:xfrm>
                <a:prstGeom prst="line">
                  <a:avLst/>
                </a:prstGeom>
                <a:ln w="12700" cap="flat" cmpd="sng">
                  <a:solidFill>
                    <a:schemeClr val="tx1"/>
                  </a:solidFill>
                  <a:prstDash val="solid"/>
                  <a:headEnd type="none" w="med" len="med"/>
                  <a:tailEnd type="triangle" w="med" len="med"/>
                </a:ln>
              </p:spPr>
            </p:sp>
          </p:grpSp>
          <p:grpSp>
            <p:nvGrpSpPr>
              <p:cNvPr id="89112" name="Group 116"/>
              <p:cNvGrpSpPr/>
              <p:nvPr/>
            </p:nvGrpSpPr>
            <p:grpSpPr>
              <a:xfrm>
                <a:off x="3154" y="0"/>
                <a:ext cx="542" cy="256"/>
                <a:chOff x="0" y="0"/>
                <a:chExt cx="542" cy="256"/>
              </a:xfrm>
            </p:grpSpPr>
            <p:sp>
              <p:nvSpPr>
                <p:cNvPr id="89122" name="Rectangle 117"/>
                <p:cNvSpPr/>
                <p:nvPr/>
              </p:nvSpPr>
              <p:spPr>
                <a:xfrm>
                  <a:off x="180" y="0"/>
                  <a:ext cx="362" cy="256"/>
                </a:xfrm>
                <a:prstGeom prst="rect">
                  <a:avLst/>
                </a:prstGeom>
                <a:no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000" b="1" dirty="0">
                      <a:latin typeface="Times New Roman" panose="02020603050405020304" pitchFamily="18" charset="0"/>
                      <a:ea typeface="楷体_GB2312" pitchFamily="49" charset="-122"/>
                    </a:rPr>
                    <a:t>008</a:t>
                  </a:r>
                  <a:endParaRPr lang="en-US" altLang="zh-CN" sz="2000" b="1" dirty="0">
                    <a:latin typeface="Times New Roman" panose="02020603050405020304" pitchFamily="18" charset="0"/>
                    <a:ea typeface="楷体_GB2312" pitchFamily="49" charset="-122"/>
                  </a:endParaRPr>
                </a:p>
              </p:txBody>
            </p:sp>
            <p:sp>
              <p:nvSpPr>
                <p:cNvPr id="89123" name="Line 118"/>
                <p:cNvSpPr/>
                <p:nvPr/>
              </p:nvSpPr>
              <p:spPr>
                <a:xfrm>
                  <a:off x="0" y="122"/>
                  <a:ext cx="178" cy="0"/>
                </a:xfrm>
                <a:prstGeom prst="line">
                  <a:avLst/>
                </a:prstGeom>
                <a:ln w="12700" cap="flat" cmpd="sng">
                  <a:solidFill>
                    <a:schemeClr val="tx1"/>
                  </a:solidFill>
                  <a:prstDash val="solid"/>
                  <a:headEnd type="none" w="med" len="med"/>
                  <a:tailEnd type="triangle" w="med" len="med"/>
                </a:ln>
              </p:spPr>
            </p:sp>
          </p:grpSp>
          <p:grpSp>
            <p:nvGrpSpPr>
              <p:cNvPr id="89113" name="Group 119"/>
              <p:cNvGrpSpPr/>
              <p:nvPr/>
            </p:nvGrpSpPr>
            <p:grpSpPr>
              <a:xfrm>
                <a:off x="3680" y="0"/>
                <a:ext cx="542" cy="256"/>
                <a:chOff x="0" y="0"/>
                <a:chExt cx="542" cy="256"/>
              </a:xfrm>
            </p:grpSpPr>
            <p:sp>
              <p:nvSpPr>
                <p:cNvPr id="89120" name="Rectangle 120"/>
                <p:cNvSpPr/>
                <p:nvPr/>
              </p:nvSpPr>
              <p:spPr>
                <a:xfrm>
                  <a:off x="180" y="0"/>
                  <a:ext cx="362" cy="256"/>
                </a:xfrm>
                <a:prstGeom prst="rect">
                  <a:avLst/>
                </a:prstGeom>
                <a:no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000" b="1" dirty="0">
                      <a:latin typeface="Times New Roman" panose="02020603050405020304" pitchFamily="18" charset="0"/>
                      <a:ea typeface="楷体_GB2312" pitchFamily="49" charset="-122"/>
                    </a:rPr>
                    <a:t>109</a:t>
                  </a:r>
                  <a:endParaRPr lang="en-US" altLang="zh-CN" sz="2000" b="1" dirty="0">
                    <a:latin typeface="Times New Roman" panose="02020603050405020304" pitchFamily="18" charset="0"/>
                    <a:ea typeface="楷体_GB2312" pitchFamily="49" charset="-122"/>
                  </a:endParaRPr>
                </a:p>
              </p:txBody>
            </p:sp>
            <p:sp>
              <p:nvSpPr>
                <p:cNvPr id="89121" name="Line 121"/>
                <p:cNvSpPr/>
                <p:nvPr/>
              </p:nvSpPr>
              <p:spPr>
                <a:xfrm>
                  <a:off x="0" y="122"/>
                  <a:ext cx="178" cy="0"/>
                </a:xfrm>
                <a:prstGeom prst="line">
                  <a:avLst/>
                </a:prstGeom>
                <a:ln w="12700" cap="flat" cmpd="sng">
                  <a:solidFill>
                    <a:schemeClr val="tx1"/>
                  </a:solidFill>
                  <a:prstDash val="solid"/>
                  <a:headEnd type="none" w="med" len="med"/>
                  <a:tailEnd type="triangle" w="med" len="med"/>
                </a:ln>
              </p:spPr>
            </p:sp>
          </p:grpSp>
          <p:grpSp>
            <p:nvGrpSpPr>
              <p:cNvPr id="89114" name="Group 122"/>
              <p:cNvGrpSpPr/>
              <p:nvPr/>
            </p:nvGrpSpPr>
            <p:grpSpPr>
              <a:xfrm>
                <a:off x="4206" y="0"/>
                <a:ext cx="542" cy="256"/>
                <a:chOff x="0" y="0"/>
                <a:chExt cx="542" cy="256"/>
              </a:xfrm>
            </p:grpSpPr>
            <p:sp>
              <p:nvSpPr>
                <p:cNvPr id="89118" name="Rectangle 123"/>
                <p:cNvSpPr/>
                <p:nvPr/>
              </p:nvSpPr>
              <p:spPr>
                <a:xfrm>
                  <a:off x="180" y="0"/>
                  <a:ext cx="362" cy="256"/>
                </a:xfrm>
                <a:prstGeom prst="rect">
                  <a:avLst/>
                </a:prstGeom>
                <a:no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000" b="1" dirty="0">
                      <a:latin typeface="Times New Roman" panose="02020603050405020304" pitchFamily="18" charset="0"/>
                      <a:ea typeface="楷体_GB2312" pitchFamily="49" charset="-122"/>
                    </a:rPr>
                    <a:t>589</a:t>
                  </a:r>
                  <a:endParaRPr lang="en-US" altLang="zh-CN" sz="2000" b="1" dirty="0">
                    <a:latin typeface="Times New Roman" panose="02020603050405020304" pitchFamily="18" charset="0"/>
                    <a:ea typeface="楷体_GB2312" pitchFamily="49" charset="-122"/>
                  </a:endParaRPr>
                </a:p>
              </p:txBody>
            </p:sp>
            <p:sp>
              <p:nvSpPr>
                <p:cNvPr id="89119" name="Line 124"/>
                <p:cNvSpPr/>
                <p:nvPr/>
              </p:nvSpPr>
              <p:spPr>
                <a:xfrm>
                  <a:off x="0" y="122"/>
                  <a:ext cx="178" cy="0"/>
                </a:xfrm>
                <a:prstGeom prst="line">
                  <a:avLst/>
                </a:prstGeom>
                <a:ln w="12700" cap="flat" cmpd="sng">
                  <a:solidFill>
                    <a:schemeClr val="tx1"/>
                  </a:solidFill>
                  <a:prstDash val="solid"/>
                  <a:headEnd type="none" w="med" len="med"/>
                  <a:tailEnd type="triangle" w="med" len="med"/>
                </a:ln>
              </p:spPr>
            </p:sp>
          </p:grpSp>
          <p:grpSp>
            <p:nvGrpSpPr>
              <p:cNvPr id="89115" name="Group 125"/>
              <p:cNvGrpSpPr/>
              <p:nvPr/>
            </p:nvGrpSpPr>
            <p:grpSpPr>
              <a:xfrm>
                <a:off x="4731" y="0"/>
                <a:ext cx="542" cy="256"/>
                <a:chOff x="0" y="0"/>
                <a:chExt cx="542" cy="256"/>
              </a:xfrm>
            </p:grpSpPr>
            <p:sp>
              <p:nvSpPr>
                <p:cNvPr id="89116" name="Rectangle 126"/>
                <p:cNvSpPr/>
                <p:nvPr/>
              </p:nvSpPr>
              <p:spPr>
                <a:xfrm>
                  <a:off x="180" y="0"/>
                  <a:ext cx="362" cy="256"/>
                </a:xfrm>
                <a:prstGeom prst="rect">
                  <a:avLst/>
                </a:prstGeom>
                <a:no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000" b="1" dirty="0">
                      <a:latin typeface="Times New Roman" panose="02020603050405020304" pitchFamily="18" charset="0"/>
                      <a:ea typeface="楷体_GB2312" pitchFamily="49" charset="-122"/>
                    </a:rPr>
                    <a:t>269</a:t>
                  </a:r>
                  <a:endParaRPr lang="en-US" altLang="zh-CN" sz="2000" b="1" dirty="0">
                    <a:latin typeface="Times New Roman" panose="02020603050405020304" pitchFamily="18" charset="0"/>
                    <a:ea typeface="楷体_GB2312" pitchFamily="49" charset="-122"/>
                  </a:endParaRPr>
                </a:p>
              </p:txBody>
            </p:sp>
            <p:sp>
              <p:nvSpPr>
                <p:cNvPr id="89117" name="Line 127"/>
                <p:cNvSpPr/>
                <p:nvPr/>
              </p:nvSpPr>
              <p:spPr>
                <a:xfrm>
                  <a:off x="0" y="122"/>
                  <a:ext cx="178" cy="0"/>
                </a:xfrm>
                <a:prstGeom prst="line">
                  <a:avLst/>
                </a:prstGeom>
                <a:ln w="12700" cap="flat" cmpd="sng">
                  <a:solidFill>
                    <a:schemeClr val="tx1"/>
                  </a:solidFill>
                  <a:prstDash val="solid"/>
                  <a:headEnd type="none" w="med" len="med"/>
                  <a:tailEnd type="triangle" w="med" len="med"/>
                </a:ln>
              </p:spPr>
            </p:sp>
          </p:grpSp>
        </p:grpSp>
        <p:sp>
          <p:nvSpPr>
            <p:cNvPr id="89105" name="Text Box 128"/>
            <p:cNvSpPr txBox="1"/>
            <p:nvPr/>
          </p:nvSpPr>
          <p:spPr>
            <a:xfrm>
              <a:off x="203" y="0"/>
              <a:ext cx="1555" cy="251"/>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zh-CN" altLang="zh-CN" sz="2000" b="1" dirty="0">
                  <a:latin typeface="微软雅黑" panose="020B0503020204020204" pitchFamily="34" charset="-122"/>
                  <a:ea typeface="微软雅黑" panose="020B0503020204020204" pitchFamily="34" charset="-122"/>
                </a:rPr>
                <a:t>一趟收集</a:t>
              </a:r>
              <a:r>
                <a:rPr lang="zh-CN" altLang="en-US" sz="2000" b="1" dirty="0">
                  <a:latin typeface="微软雅黑" panose="020B0503020204020204" pitchFamily="34" charset="-122"/>
                  <a:ea typeface="微软雅黑" panose="020B0503020204020204" pitchFamily="34" charset="-122"/>
                </a:rPr>
                <a:t>（个位）</a:t>
              </a:r>
              <a:r>
                <a:rPr lang="zh-CN" altLang="zh-CN" sz="2000" b="1" dirty="0">
                  <a:latin typeface="微软雅黑" panose="020B0503020204020204" pitchFamily="34" charset="-122"/>
                  <a:ea typeface="微软雅黑" panose="020B0503020204020204" pitchFamily="34" charset="-122"/>
                </a:rPr>
                <a:t>：</a:t>
              </a:r>
              <a:endParaRPr lang="zh-CN" altLang="zh-CN" sz="2000" b="1" dirty="0">
                <a:latin typeface="微软雅黑" panose="020B0503020204020204" pitchFamily="34" charset="-122"/>
                <a:ea typeface="微软雅黑" panose="020B0503020204020204" pitchFamily="34" charset="-122"/>
              </a:endParaRPr>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84042"/>
                                        </p:tgtEl>
                                        <p:attrNameLst>
                                          <p:attrName>style.visibility</p:attrName>
                                        </p:attrNameLst>
                                      </p:cBhvr>
                                      <p:to>
                                        <p:strVal val="visible"/>
                                      </p:to>
                                    </p:set>
                                    <p:animEffect transition="in" filter="box(out)">
                                      <p:cBhvr>
                                        <p:cTn id="7" dur="500"/>
                                        <p:tgtEl>
                                          <p:spTgt spid="84042"/>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nodeType="clickEffect">
                                  <p:stCondLst>
                                    <p:cond delay="0"/>
                                  </p:stCondLst>
                                  <p:childTnLst>
                                    <p:set>
                                      <p:cBhvr>
                                        <p:cTn id="11" dur="1" fill="hold">
                                          <p:stCondLst>
                                            <p:cond delay="0"/>
                                          </p:stCondLst>
                                        </p:cTn>
                                        <p:tgtEl>
                                          <p:spTgt spid="84014"/>
                                        </p:tgtEl>
                                        <p:attrNameLst>
                                          <p:attrName>style.visibility</p:attrName>
                                        </p:attrNameLst>
                                      </p:cBhvr>
                                      <p:to>
                                        <p:strVal val="visible"/>
                                      </p:to>
                                    </p:set>
                                    <p:animEffect transition="in" filter="box(out)">
                                      <p:cBhvr>
                                        <p:cTn id="12" dur="500"/>
                                        <p:tgtEl>
                                          <p:spTgt spid="84014"/>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32" fill="hold" nodeType="clickEffect">
                                  <p:stCondLst>
                                    <p:cond delay="0"/>
                                  </p:stCondLst>
                                  <p:childTnLst>
                                    <p:set>
                                      <p:cBhvr>
                                        <p:cTn id="16" dur="1" fill="hold">
                                          <p:stCondLst>
                                            <p:cond delay="0"/>
                                          </p:stCondLst>
                                        </p:cTn>
                                        <p:tgtEl>
                                          <p:spTgt spid="84004"/>
                                        </p:tgtEl>
                                        <p:attrNameLst>
                                          <p:attrName>style.visibility</p:attrName>
                                        </p:attrNameLst>
                                      </p:cBhvr>
                                      <p:to>
                                        <p:strVal val="visible"/>
                                      </p:to>
                                    </p:set>
                                    <p:animEffect transition="in" filter="box(out)">
                                      <p:cBhvr>
                                        <p:cTn id="17" dur="500"/>
                                        <p:tgtEl>
                                          <p:spTgt spid="84004"/>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32" fill="hold" nodeType="clickEffect">
                                  <p:stCondLst>
                                    <p:cond delay="0"/>
                                  </p:stCondLst>
                                  <p:childTnLst>
                                    <p:set>
                                      <p:cBhvr>
                                        <p:cTn id="21" dur="1" fill="hold">
                                          <p:stCondLst>
                                            <p:cond delay="0"/>
                                          </p:stCondLst>
                                        </p:cTn>
                                        <p:tgtEl>
                                          <p:spTgt spid="84017"/>
                                        </p:tgtEl>
                                        <p:attrNameLst>
                                          <p:attrName>style.visibility</p:attrName>
                                        </p:attrNameLst>
                                      </p:cBhvr>
                                      <p:to>
                                        <p:strVal val="visible"/>
                                      </p:to>
                                    </p:set>
                                    <p:animEffect transition="in" filter="box(out)">
                                      <p:cBhvr>
                                        <p:cTn id="22" dur="500"/>
                                        <p:tgtEl>
                                          <p:spTgt spid="84017"/>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32" fill="hold" nodeType="clickEffect">
                                  <p:stCondLst>
                                    <p:cond delay="0"/>
                                  </p:stCondLst>
                                  <p:childTnLst>
                                    <p:set>
                                      <p:cBhvr>
                                        <p:cTn id="26" dur="1" fill="hold">
                                          <p:stCondLst>
                                            <p:cond delay="0"/>
                                          </p:stCondLst>
                                        </p:cTn>
                                        <p:tgtEl>
                                          <p:spTgt spid="84020"/>
                                        </p:tgtEl>
                                        <p:attrNameLst>
                                          <p:attrName>style.visibility</p:attrName>
                                        </p:attrNameLst>
                                      </p:cBhvr>
                                      <p:to>
                                        <p:strVal val="visible"/>
                                      </p:to>
                                    </p:set>
                                    <p:animEffect transition="in" filter="box(out)">
                                      <p:cBhvr>
                                        <p:cTn id="27" dur="500"/>
                                        <p:tgtEl>
                                          <p:spTgt spid="84020"/>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32" fill="hold" nodeType="clickEffect">
                                  <p:stCondLst>
                                    <p:cond delay="0"/>
                                  </p:stCondLst>
                                  <p:childTnLst>
                                    <p:set>
                                      <p:cBhvr>
                                        <p:cTn id="31" dur="1" fill="hold">
                                          <p:stCondLst>
                                            <p:cond delay="0"/>
                                          </p:stCondLst>
                                        </p:cTn>
                                        <p:tgtEl>
                                          <p:spTgt spid="84007"/>
                                        </p:tgtEl>
                                        <p:attrNameLst>
                                          <p:attrName>style.visibility</p:attrName>
                                        </p:attrNameLst>
                                      </p:cBhvr>
                                      <p:to>
                                        <p:strVal val="visible"/>
                                      </p:to>
                                    </p:set>
                                    <p:animEffect transition="in" filter="box(out)">
                                      <p:cBhvr>
                                        <p:cTn id="32" dur="500"/>
                                        <p:tgtEl>
                                          <p:spTgt spid="84007"/>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32" fill="hold" nodeType="clickEffect">
                                  <p:stCondLst>
                                    <p:cond delay="0"/>
                                  </p:stCondLst>
                                  <p:childTnLst>
                                    <p:set>
                                      <p:cBhvr>
                                        <p:cTn id="36" dur="1" fill="hold">
                                          <p:stCondLst>
                                            <p:cond delay="0"/>
                                          </p:stCondLst>
                                        </p:cTn>
                                        <p:tgtEl>
                                          <p:spTgt spid="84029"/>
                                        </p:tgtEl>
                                        <p:attrNameLst>
                                          <p:attrName>style.visibility</p:attrName>
                                        </p:attrNameLst>
                                      </p:cBhvr>
                                      <p:to>
                                        <p:strVal val="visible"/>
                                      </p:to>
                                    </p:set>
                                    <p:animEffect transition="in" filter="box(out)">
                                      <p:cBhvr>
                                        <p:cTn id="37" dur="500"/>
                                        <p:tgtEl>
                                          <p:spTgt spid="84029"/>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32" fill="hold" nodeType="clickEffect">
                                  <p:stCondLst>
                                    <p:cond delay="0"/>
                                  </p:stCondLst>
                                  <p:childTnLst>
                                    <p:set>
                                      <p:cBhvr>
                                        <p:cTn id="41" dur="1" fill="hold">
                                          <p:stCondLst>
                                            <p:cond delay="0"/>
                                          </p:stCondLst>
                                        </p:cTn>
                                        <p:tgtEl>
                                          <p:spTgt spid="84034"/>
                                        </p:tgtEl>
                                        <p:attrNameLst>
                                          <p:attrName>style.visibility</p:attrName>
                                        </p:attrNameLst>
                                      </p:cBhvr>
                                      <p:to>
                                        <p:strVal val="visible"/>
                                      </p:to>
                                    </p:set>
                                    <p:animEffect transition="in" filter="box(out)">
                                      <p:cBhvr>
                                        <p:cTn id="42" dur="500"/>
                                        <p:tgtEl>
                                          <p:spTgt spid="84034"/>
                                        </p:tgtEl>
                                      </p:cBhvr>
                                    </p:animEffect>
                                  </p:childTnLst>
                                </p:cTn>
                              </p:par>
                            </p:childTnLst>
                          </p:cTn>
                        </p:par>
                      </p:childTnLst>
                    </p:cTn>
                  </p:par>
                  <p:par>
                    <p:cTn id="43" fill="hold">
                      <p:stCondLst>
                        <p:cond delay="indefinite"/>
                      </p:stCondLst>
                      <p:childTnLst>
                        <p:par>
                          <p:cTn id="44" fill="hold">
                            <p:stCondLst>
                              <p:cond delay="0"/>
                            </p:stCondLst>
                            <p:childTnLst>
                              <p:par>
                                <p:cTn id="45" presetID="4" presetClass="entr" presetSubtype="32" fill="hold" nodeType="clickEffect">
                                  <p:stCondLst>
                                    <p:cond delay="0"/>
                                  </p:stCondLst>
                                  <p:childTnLst>
                                    <p:set>
                                      <p:cBhvr>
                                        <p:cTn id="46" dur="1" fill="hold">
                                          <p:stCondLst>
                                            <p:cond delay="0"/>
                                          </p:stCondLst>
                                        </p:cTn>
                                        <p:tgtEl>
                                          <p:spTgt spid="84010"/>
                                        </p:tgtEl>
                                        <p:attrNameLst>
                                          <p:attrName>style.visibility</p:attrName>
                                        </p:attrNameLst>
                                      </p:cBhvr>
                                      <p:to>
                                        <p:strVal val="visible"/>
                                      </p:to>
                                    </p:set>
                                    <p:animEffect transition="in" filter="box(out)">
                                      <p:cBhvr>
                                        <p:cTn id="47" dur="500"/>
                                        <p:tgtEl>
                                          <p:spTgt spid="84010"/>
                                        </p:tgtEl>
                                      </p:cBhvr>
                                    </p:animEffect>
                                  </p:childTnLst>
                                </p:cTn>
                              </p:par>
                            </p:childTnLst>
                          </p:cTn>
                        </p:par>
                      </p:childTnLst>
                    </p:cTn>
                  </p:par>
                  <p:par>
                    <p:cTn id="48" fill="hold">
                      <p:stCondLst>
                        <p:cond delay="indefinite"/>
                      </p:stCondLst>
                      <p:childTnLst>
                        <p:par>
                          <p:cTn id="49" fill="hold">
                            <p:stCondLst>
                              <p:cond delay="0"/>
                            </p:stCondLst>
                            <p:childTnLst>
                              <p:par>
                                <p:cTn id="50" presetID="4" presetClass="entr" presetSubtype="32" fill="hold" nodeType="clickEffect">
                                  <p:stCondLst>
                                    <p:cond delay="0"/>
                                  </p:stCondLst>
                                  <p:childTnLst>
                                    <p:set>
                                      <p:cBhvr>
                                        <p:cTn id="51" dur="1" fill="hold">
                                          <p:stCondLst>
                                            <p:cond delay="0"/>
                                          </p:stCondLst>
                                        </p:cTn>
                                        <p:tgtEl>
                                          <p:spTgt spid="84038"/>
                                        </p:tgtEl>
                                        <p:attrNameLst>
                                          <p:attrName>style.visibility</p:attrName>
                                        </p:attrNameLst>
                                      </p:cBhvr>
                                      <p:to>
                                        <p:strVal val="visible"/>
                                      </p:to>
                                    </p:set>
                                    <p:animEffect transition="in" filter="box(out)">
                                      <p:cBhvr>
                                        <p:cTn id="52" dur="500"/>
                                        <p:tgtEl>
                                          <p:spTgt spid="84038"/>
                                        </p:tgtEl>
                                      </p:cBhvr>
                                    </p:animEffect>
                                  </p:childTnLst>
                                </p:cTn>
                              </p:par>
                            </p:childTnLst>
                          </p:cTn>
                        </p:par>
                      </p:childTnLst>
                    </p:cTn>
                  </p:par>
                  <p:par>
                    <p:cTn id="53" fill="hold">
                      <p:stCondLst>
                        <p:cond delay="indefinite"/>
                      </p:stCondLst>
                      <p:childTnLst>
                        <p:par>
                          <p:cTn id="54" fill="hold">
                            <p:stCondLst>
                              <p:cond delay="0"/>
                            </p:stCondLst>
                            <p:childTnLst>
                              <p:par>
                                <p:cTn id="55" presetID="4" presetClass="entr" presetSubtype="32" fill="hold" nodeType="clickEffect">
                                  <p:stCondLst>
                                    <p:cond delay="0"/>
                                  </p:stCondLst>
                                  <p:childTnLst>
                                    <p:set>
                                      <p:cBhvr>
                                        <p:cTn id="56" dur="1" fill="hold">
                                          <p:stCondLst>
                                            <p:cond delay="0"/>
                                          </p:stCondLst>
                                        </p:cTn>
                                        <p:tgtEl>
                                          <p:spTgt spid="84025"/>
                                        </p:tgtEl>
                                        <p:attrNameLst>
                                          <p:attrName>style.visibility</p:attrName>
                                        </p:attrNameLst>
                                      </p:cBhvr>
                                      <p:to>
                                        <p:strVal val="visible"/>
                                      </p:to>
                                    </p:set>
                                    <p:animEffect transition="in" filter="box(out)">
                                      <p:cBhvr>
                                        <p:cTn id="57" dur="500"/>
                                        <p:tgtEl>
                                          <p:spTgt spid="84025"/>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84064"/>
                                        </p:tgtEl>
                                        <p:attrNameLst>
                                          <p:attrName>style.visibility</p:attrName>
                                        </p:attrNameLst>
                                      </p:cBhvr>
                                      <p:to>
                                        <p:strVal val="visible"/>
                                      </p:to>
                                    </p:set>
                                    <p:animEffect transition="in" filter="blinds(horizontal)">
                                      <p:cBhvr>
                                        <p:cTn id="62" dur="500"/>
                                        <p:tgtEl>
                                          <p:spTgt spid="840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4994" name="Rectangle 2"/>
          <p:cNvSpPr>
            <a:spLocks noGrp="1" noChangeArrowheads="1"/>
          </p:cNvSpPr>
          <p:nvPr>
            <p:ph type="title" idx="4294967295"/>
          </p:nvPr>
        </p:nvSpPr>
        <p:spPr>
          <a:xfrm>
            <a:off x="744538" y="260350"/>
            <a:ext cx="7643813" cy="574675"/>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4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rPr>
              <a:t>8.6 </a:t>
            </a:r>
            <a:r>
              <a:rPr kumimoji="0" lang="zh-CN" altLang="en-US" sz="24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rPr>
              <a:t>基数排序</a:t>
            </a:r>
            <a:r>
              <a:rPr kumimoji="0" lang="en-US" altLang="zh-CN" sz="24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rPr>
              <a:t>--</a:t>
            </a:r>
            <a:r>
              <a:rPr kumimoji="0" lang="zh-CN" altLang="en-US" sz="20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rPr>
              <a:t>链式基数排序</a:t>
            </a:r>
            <a:endParaRPr kumimoji="0" lang="zh-CN" altLang="en-US" sz="20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endParaRPr>
          </a:p>
        </p:txBody>
      </p:sp>
      <p:grpSp>
        <p:nvGrpSpPr>
          <p:cNvPr id="90115" name="Group 3"/>
          <p:cNvGrpSpPr/>
          <p:nvPr/>
        </p:nvGrpSpPr>
        <p:grpSpPr>
          <a:xfrm>
            <a:off x="423863" y="1511300"/>
            <a:ext cx="8370887" cy="406400"/>
            <a:chOff x="0" y="0"/>
            <a:chExt cx="5273" cy="256"/>
          </a:xfrm>
        </p:grpSpPr>
        <p:grpSp>
          <p:nvGrpSpPr>
            <p:cNvPr id="90209" name="Group 4"/>
            <p:cNvGrpSpPr/>
            <p:nvPr/>
          </p:nvGrpSpPr>
          <p:grpSpPr>
            <a:xfrm>
              <a:off x="0" y="0"/>
              <a:ext cx="542" cy="256"/>
              <a:chOff x="0" y="0"/>
              <a:chExt cx="542" cy="256"/>
            </a:xfrm>
          </p:grpSpPr>
          <p:sp>
            <p:nvSpPr>
              <p:cNvPr id="90237" name="Rectangle 5"/>
              <p:cNvSpPr/>
              <p:nvPr/>
            </p:nvSpPr>
            <p:spPr>
              <a:xfrm>
                <a:off x="180" y="0"/>
                <a:ext cx="362" cy="256"/>
              </a:xfrm>
              <a:prstGeom prst="rect">
                <a:avLst/>
              </a:prstGeom>
              <a:no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000" b="1" dirty="0">
                    <a:latin typeface="Times New Roman" panose="02020603050405020304" pitchFamily="18" charset="0"/>
                    <a:ea typeface="楷体_GB2312" pitchFamily="49" charset="-122"/>
                  </a:rPr>
                  <a:t>930</a:t>
                </a:r>
                <a:endParaRPr lang="en-US" altLang="zh-CN" sz="2000" b="1" dirty="0">
                  <a:latin typeface="Times New Roman" panose="02020603050405020304" pitchFamily="18" charset="0"/>
                  <a:ea typeface="楷体_GB2312" pitchFamily="49" charset="-122"/>
                </a:endParaRPr>
              </a:p>
            </p:txBody>
          </p:sp>
          <p:sp>
            <p:nvSpPr>
              <p:cNvPr id="90238" name="Line 6"/>
              <p:cNvSpPr/>
              <p:nvPr/>
            </p:nvSpPr>
            <p:spPr>
              <a:xfrm>
                <a:off x="0" y="122"/>
                <a:ext cx="178" cy="0"/>
              </a:xfrm>
              <a:prstGeom prst="line">
                <a:avLst/>
              </a:prstGeom>
              <a:ln w="9525" cap="flat" cmpd="sng">
                <a:solidFill>
                  <a:schemeClr val="tx1"/>
                </a:solidFill>
                <a:prstDash val="solid"/>
                <a:headEnd type="none" w="med" len="med"/>
                <a:tailEnd type="triangle" w="med" len="med"/>
              </a:ln>
            </p:spPr>
          </p:sp>
        </p:grpSp>
        <p:grpSp>
          <p:nvGrpSpPr>
            <p:cNvPr id="90210" name="Group 7"/>
            <p:cNvGrpSpPr/>
            <p:nvPr/>
          </p:nvGrpSpPr>
          <p:grpSpPr>
            <a:xfrm>
              <a:off x="526" y="0"/>
              <a:ext cx="542" cy="256"/>
              <a:chOff x="0" y="0"/>
              <a:chExt cx="542" cy="256"/>
            </a:xfrm>
          </p:grpSpPr>
          <p:sp>
            <p:nvSpPr>
              <p:cNvPr id="90235" name="Rectangle 8"/>
              <p:cNvSpPr/>
              <p:nvPr/>
            </p:nvSpPr>
            <p:spPr>
              <a:xfrm>
                <a:off x="180" y="0"/>
                <a:ext cx="362" cy="256"/>
              </a:xfrm>
              <a:prstGeom prst="rect">
                <a:avLst/>
              </a:prstGeom>
              <a:no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000" b="1" dirty="0">
                    <a:latin typeface="Times New Roman" panose="02020603050405020304" pitchFamily="18" charset="0"/>
                    <a:ea typeface="楷体_GB2312" pitchFamily="49" charset="-122"/>
                  </a:rPr>
                  <a:t>063</a:t>
                </a:r>
                <a:endParaRPr lang="en-US" altLang="zh-CN" sz="2000" b="1" dirty="0">
                  <a:latin typeface="Times New Roman" panose="02020603050405020304" pitchFamily="18" charset="0"/>
                  <a:ea typeface="楷体_GB2312" pitchFamily="49" charset="-122"/>
                </a:endParaRPr>
              </a:p>
            </p:txBody>
          </p:sp>
          <p:sp>
            <p:nvSpPr>
              <p:cNvPr id="90236" name="Line 9"/>
              <p:cNvSpPr/>
              <p:nvPr/>
            </p:nvSpPr>
            <p:spPr>
              <a:xfrm>
                <a:off x="0" y="122"/>
                <a:ext cx="178" cy="0"/>
              </a:xfrm>
              <a:prstGeom prst="line">
                <a:avLst/>
              </a:prstGeom>
              <a:ln w="9525" cap="flat" cmpd="sng">
                <a:solidFill>
                  <a:schemeClr val="tx1"/>
                </a:solidFill>
                <a:prstDash val="solid"/>
                <a:headEnd type="none" w="med" len="med"/>
                <a:tailEnd type="triangle" w="med" len="med"/>
              </a:ln>
            </p:spPr>
          </p:sp>
        </p:grpSp>
        <p:grpSp>
          <p:nvGrpSpPr>
            <p:cNvPr id="90211" name="Group 10"/>
            <p:cNvGrpSpPr/>
            <p:nvPr/>
          </p:nvGrpSpPr>
          <p:grpSpPr>
            <a:xfrm>
              <a:off x="1052" y="0"/>
              <a:ext cx="542" cy="256"/>
              <a:chOff x="0" y="0"/>
              <a:chExt cx="542" cy="256"/>
            </a:xfrm>
          </p:grpSpPr>
          <p:sp>
            <p:nvSpPr>
              <p:cNvPr id="90233" name="Rectangle 11"/>
              <p:cNvSpPr/>
              <p:nvPr/>
            </p:nvSpPr>
            <p:spPr>
              <a:xfrm>
                <a:off x="180" y="0"/>
                <a:ext cx="362" cy="256"/>
              </a:xfrm>
              <a:prstGeom prst="rect">
                <a:avLst/>
              </a:prstGeom>
              <a:no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000" b="1" dirty="0">
                    <a:latin typeface="Times New Roman" panose="02020603050405020304" pitchFamily="18" charset="0"/>
                    <a:ea typeface="楷体_GB2312" pitchFamily="49" charset="-122"/>
                  </a:rPr>
                  <a:t>083</a:t>
                </a:r>
                <a:endParaRPr lang="en-US" altLang="zh-CN" sz="2000" b="1" dirty="0">
                  <a:latin typeface="Times New Roman" panose="02020603050405020304" pitchFamily="18" charset="0"/>
                  <a:ea typeface="楷体_GB2312" pitchFamily="49" charset="-122"/>
                </a:endParaRPr>
              </a:p>
            </p:txBody>
          </p:sp>
          <p:sp>
            <p:nvSpPr>
              <p:cNvPr id="90234" name="Line 12"/>
              <p:cNvSpPr/>
              <p:nvPr/>
            </p:nvSpPr>
            <p:spPr>
              <a:xfrm>
                <a:off x="0" y="122"/>
                <a:ext cx="178" cy="0"/>
              </a:xfrm>
              <a:prstGeom prst="line">
                <a:avLst/>
              </a:prstGeom>
              <a:ln w="9525" cap="flat" cmpd="sng">
                <a:solidFill>
                  <a:schemeClr val="tx1"/>
                </a:solidFill>
                <a:prstDash val="solid"/>
                <a:headEnd type="none" w="med" len="med"/>
                <a:tailEnd type="triangle" w="med" len="med"/>
              </a:ln>
            </p:spPr>
          </p:sp>
        </p:grpSp>
        <p:grpSp>
          <p:nvGrpSpPr>
            <p:cNvPr id="90212" name="Group 13"/>
            <p:cNvGrpSpPr/>
            <p:nvPr/>
          </p:nvGrpSpPr>
          <p:grpSpPr>
            <a:xfrm>
              <a:off x="1577" y="0"/>
              <a:ext cx="542" cy="256"/>
              <a:chOff x="0" y="0"/>
              <a:chExt cx="542" cy="256"/>
            </a:xfrm>
          </p:grpSpPr>
          <p:sp>
            <p:nvSpPr>
              <p:cNvPr id="90231" name="Rectangle 14"/>
              <p:cNvSpPr/>
              <p:nvPr/>
            </p:nvSpPr>
            <p:spPr>
              <a:xfrm>
                <a:off x="180" y="0"/>
                <a:ext cx="362" cy="256"/>
              </a:xfrm>
              <a:prstGeom prst="rect">
                <a:avLst/>
              </a:prstGeom>
              <a:no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000" b="1" dirty="0">
                    <a:latin typeface="Times New Roman" panose="02020603050405020304" pitchFamily="18" charset="0"/>
                    <a:ea typeface="楷体_GB2312" pitchFamily="49" charset="-122"/>
                  </a:rPr>
                  <a:t>184</a:t>
                </a:r>
                <a:endParaRPr lang="en-US" altLang="zh-CN" sz="2000" b="1" dirty="0">
                  <a:latin typeface="Times New Roman" panose="02020603050405020304" pitchFamily="18" charset="0"/>
                  <a:ea typeface="楷体_GB2312" pitchFamily="49" charset="-122"/>
                </a:endParaRPr>
              </a:p>
            </p:txBody>
          </p:sp>
          <p:sp>
            <p:nvSpPr>
              <p:cNvPr id="90232" name="Line 15"/>
              <p:cNvSpPr/>
              <p:nvPr/>
            </p:nvSpPr>
            <p:spPr>
              <a:xfrm>
                <a:off x="0" y="122"/>
                <a:ext cx="178" cy="0"/>
              </a:xfrm>
              <a:prstGeom prst="line">
                <a:avLst/>
              </a:prstGeom>
              <a:ln w="9525" cap="flat" cmpd="sng">
                <a:solidFill>
                  <a:schemeClr val="tx1"/>
                </a:solidFill>
                <a:prstDash val="solid"/>
                <a:headEnd type="none" w="med" len="med"/>
                <a:tailEnd type="triangle" w="med" len="med"/>
              </a:ln>
            </p:spPr>
          </p:sp>
        </p:grpSp>
        <p:grpSp>
          <p:nvGrpSpPr>
            <p:cNvPr id="90213" name="Group 16"/>
            <p:cNvGrpSpPr/>
            <p:nvPr/>
          </p:nvGrpSpPr>
          <p:grpSpPr>
            <a:xfrm>
              <a:off x="2103" y="0"/>
              <a:ext cx="542" cy="256"/>
              <a:chOff x="0" y="0"/>
              <a:chExt cx="542" cy="256"/>
            </a:xfrm>
          </p:grpSpPr>
          <p:sp>
            <p:nvSpPr>
              <p:cNvPr id="90229" name="Rectangle 17"/>
              <p:cNvSpPr/>
              <p:nvPr/>
            </p:nvSpPr>
            <p:spPr>
              <a:xfrm>
                <a:off x="180" y="0"/>
                <a:ext cx="362" cy="256"/>
              </a:xfrm>
              <a:prstGeom prst="rect">
                <a:avLst/>
              </a:prstGeom>
              <a:no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000" b="1" dirty="0">
                    <a:latin typeface="Times New Roman" panose="02020603050405020304" pitchFamily="18" charset="0"/>
                    <a:ea typeface="楷体_GB2312" pitchFamily="49" charset="-122"/>
                  </a:rPr>
                  <a:t>505</a:t>
                </a:r>
                <a:endParaRPr lang="en-US" altLang="zh-CN" sz="2000" b="1" dirty="0">
                  <a:latin typeface="Times New Roman" panose="02020603050405020304" pitchFamily="18" charset="0"/>
                  <a:ea typeface="楷体_GB2312" pitchFamily="49" charset="-122"/>
                </a:endParaRPr>
              </a:p>
            </p:txBody>
          </p:sp>
          <p:sp>
            <p:nvSpPr>
              <p:cNvPr id="90230" name="Line 18"/>
              <p:cNvSpPr/>
              <p:nvPr/>
            </p:nvSpPr>
            <p:spPr>
              <a:xfrm>
                <a:off x="0" y="122"/>
                <a:ext cx="178" cy="0"/>
              </a:xfrm>
              <a:prstGeom prst="line">
                <a:avLst/>
              </a:prstGeom>
              <a:ln w="9525" cap="flat" cmpd="sng">
                <a:solidFill>
                  <a:schemeClr val="tx1"/>
                </a:solidFill>
                <a:prstDash val="solid"/>
                <a:headEnd type="none" w="med" len="med"/>
                <a:tailEnd type="triangle" w="med" len="med"/>
              </a:ln>
            </p:spPr>
          </p:sp>
        </p:grpSp>
        <p:grpSp>
          <p:nvGrpSpPr>
            <p:cNvPr id="90214" name="Group 19"/>
            <p:cNvGrpSpPr/>
            <p:nvPr/>
          </p:nvGrpSpPr>
          <p:grpSpPr>
            <a:xfrm>
              <a:off x="2629" y="0"/>
              <a:ext cx="542" cy="256"/>
              <a:chOff x="0" y="0"/>
              <a:chExt cx="542" cy="256"/>
            </a:xfrm>
          </p:grpSpPr>
          <p:sp>
            <p:nvSpPr>
              <p:cNvPr id="90227" name="Rectangle 20"/>
              <p:cNvSpPr/>
              <p:nvPr/>
            </p:nvSpPr>
            <p:spPr>
              <a:xfrm>
                <a:off x="180" y="0"/>
                <a:ext cx="362" cy="256"/>
              </a:xfrm>
              <a:prstGeom prst="rect">
                <a:avLst/>
              </a:prstGeom>
              <a:no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000" b="1" dirty="0">
                    <a:latin typeface="Times New Roman" panose="02020603050405020304" pitchFamily="18" charset="0"/>
                    <a:ea typeface="楷体_GB2312" pitchFamily="49" charset="-122"/>
                  </a:rPr>
                  <a:t>278</a:t>
                </a:r>
                <a:endParaRPr lang="en-US" altLang="zh-CN" sz="2000" b="1" dirty="0">
                  <a:latin typeface="Times New Roman" panose="02020603050405020304" pitchFamily="18" charset="0"/>
                  <a:ea typeface="楷体_GB2312" pitchFamily="49" charset="-122"/>
                </a:endParaRPr>
              </a:p>
            </p:txBody>
          </p:sp>
          <p:sp>
            <p:nvSpPr>
              <p:cNvPr id="90228" name="Line 21"/>
              <p:cNvSpPr/>
              <p:nvPr/>
            </p:nvSpPr>
            <p:spPr>
              <a:xfrm>
                <a:off x="0" y="122"/>
                <a:ext cx="178" cy="0"/>
              </a:xfrm>
              <a:prstGeom prst="line">
                <a:avLst/>
              </a:prstGeom>
              <a:ln w="9525" cap="flat" cmpd="sng">
                <a:solidFill>
                  <a:schemeClr val="tx1"/>
                </a:solidFill>
                <a:prstDash val="solid"/>
                <a:headEnd type="none" w="med" len="med"/>
                <a:tailEnd type="triangle" w="med" len="med"/>
              </a:ln>
            </p:spPr>
          </p:sp>
        </p:grpSp>
        <p:grpSp>
          <p:nvGrpSpPr>
            <p:cNvPr id="90215" name="Group 22"/>
            <p:cNvGrpSpPr/>
            <p:nvPr/>
          </p:nvGrpSpPr>
          <p:grpSpPr>
            <a:xfrm>
              <a:off x="3154" y="0"/>
              <a:ext cx="542" cy="256"/>
              <a:chOff x="0" y="0"/>
              <a:chExt cx="542" cy="256"/>
            </a:xfrm>
          </p:grpSpPr>
          <p:sp>
            <p:nvSpPr>
              <p:cNvPr id="90225" name="Rectangle 23"/>
              <p:cNvSpPr/>
              <p:nvPr/>
            </p:nvSpPr>
            <p:spPr>
              <a:xfrm>
                <a:off x="180" y="0"/>
                <a:ext cx="362" cy="256"/>
              </a:xfrm>
              <a:prstGeom prst="rect">
                <a:avLst/>
              </a:prstGeom>
              <a:no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000" b="1" dirty="0">
                    <a:latin typeface="Times New Roman" panose="02020603050405020304" pitchFamily="18" charset="0"/>
                    <a:ea typeface="楷体_GB2312" pitchFamily="49" charset="-122"/>
                  </a:rPr>
                  <a:t>008</a:t>
                </a:r>
                <a:endParaRPr lang="en-US" altLang="zh-CN" sz="2000" b="1" dirty="0">
                  <a:latin typeface="Times New Roman" panose="02020603050405020304" pitchFamily="18" charset="0"/>
                  <a:ea typeface="楷体_GB2312" pitchFamily="49" charset="-122"/>
                </a:endParaRPr>
              </a:p>
            </p:txBody>
          </p:sp>
          <p:sp>
            <p:nvSpPr>
              <p:cNvPr id="90226" name="Line 24"/>
              <p:cNvSpPr/>
              <p:nvPr/>
            </p:nvSpPr>
            <p:spPr>
              <a:xfrm>
                <a:off x="0" y="122"/>
                <a:ext cx="178" cy="0"/>
              </a:xfrm>
              <a:prstGeom prst="line">
                <a:avLst/>
              </a:prstGeom>
              <a:ln w="9525" cap="flat" cmpd="sng">
                <a:solidFill>
                  <a:schemeClr val="tx1"/>
                </a:solidFill>
                <a:prstDash val="solid"/>
                <a:headEnd type="none" w="med" len="med"/>
                <a:tailEnd type="triangle" w="med" len="med"/>
              </a:ln>
            </p:spPr>
          </p:sp>
        </p:grpSp>
        <p:grpSp>
          <p:nvGrpSpPr>
            <p:cNvPr id="90216" name="Group 25"/>
            <p:cNvGrpSpPr/>
            <p:nvPr/>
          </p:nvGrpSpPr>
          <p:grpSpPr>
            <a:xfrm>
              <a:off x="3680" y="0"/>
              <a:ext cx="542" cy="256"/>
              <a:chOff x="0" y="0"/>
              <a:chExt cx="542" cy="256"/>
            </a:xfrm>
          </p:grpSpPr>
          <p:sp>
            <p:nvSpPr>
              <p:cNvPr id="90223" name="Rectangle 26"/>
              <p:cNvSpPr/>
              <p:nvPr/>
            </p:nvSpPr>
            <p:spPr>
              <a:xfrm>
                <a:off x="180" y="0"/>
                <a:ext cx="362" cy="256"/>
              </a:xfrm>
              <a:prstGeom prst="rect">
                <a:avLst/>
              </a:prstGeom>
              <a:no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000" b="1" dirty="0">
                    <a:latin typeface="Times New Roman" panose="02020603050405020304" pitchFamily="18" charset="0"/>
                    <a:ea typeface="楷体_GB2312" pitchFamily="49" charset="-122"/>
                  </a:rPr>
                  <a:t>109</a:t>
                </a:r>
                <a:endParaRPr lang="en-US" altLang="zh-CN" sz="2000" b="1" dirty="0">
                  <a:latin typeface="Times New Roman" panose="02020603050405020304" pitchFamily="18" charset="0"/>
                  <a:ea typeface="楷体_GB2312" pitchFamily="49" charset="-122"/>
                </a:endParaRPr>
              </a:p>
            </p:txBody>
          </p:sp>
          <p:sp>
            <p:nvSpPr>
              <p:cNvPr id="90224" name="Line 27"/>
              <p:cNvSpPr/>
              <p:nvPr/>
            </p:nvSpPr>
            <p:spPr>
              <a:xfrm>
                <a:off x="0" y="122"/>
                <a:ext cx="178" cy="0"/>
              </a:xfrm>
              <a:prstGeom prst="line">
                <a:avLst/>
              </a:prstGeom>
              <a:ln w="9525" cap="flat" cmpd="sng">
                <a:solidFill>
                  <a:schemeClr val="tx1"/>
                </a:solidFill>
                <a:prstDash val="solid"/>
                <a:headEnd type="none" w="med" len="med"/>
                <a:tailEnd type="triangle" w="med" len="med"/>
              </a:ln>
            </p:spPr>
          </p:sp>
        </p:grpSp>
        <p:grpSp>
          <p:nvGrpSpPr>
            <p:cNvPr id="90217" name="Group 28"/>
            <p:cNvGrpSpPr/>
            <p:nvPr/>
          </p:nvGrpSpPr>
          <p:grpSpPr>
            <a:xfrm>
              <a:off x="4206" y="0"/>
              <a:ext cx="542" cy="256"/>
              <a:chOff x="0" y="0"/>
              <a:chExt cx="542" cy="256"/>
            </a:xfrm>
          </p:grpSpPr>
          <p:sp>
            <p:nvSpPr>
              <p:cNvPr id="90221" name="Rectangle 29"/>
              <p:cNvSpPr/>
              <p:nvPr/>
            </p:nvSpPr>
            <p:spPr>
              <a:xfrm>
                <a:off x="180" y="0"/>
                <a:ext cx="362" cy="256"/>
              </a:xfrm>
              <a:prstGeom prst="rect">
                <a:avLst/>
              </a:prstGeom>
              <a:no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000" b="1" dirty="0">
                    <a:latin typeface="Times New Roman" panose="02020603050405020304" pitchFamily="18" charset="0"/>
                    <a:ea typeface="楷体_GB2312" pitchFamily="49" charset="-122"/>
                  </a:rPr>
                  <a:t>589</a:t>
                </a:r>
                <a:endParaRPr lang="en-US" altLang="zh-CN" sz="2000" b="1" dirty="0">
                  <a:latin typeface="Times New Roman" panose="02020603050405020304" pitchFamily="18" charset="0"/>
                  <a:ea typeface="楷体_GB2312" pitchFamily="49" charset="-122"/>
                </a:endParaRPr>
              </a:p>
            </p:txBody>
          </p:sp>
          <p:sp>
            <p:nvSpPr>
              <p:cNvPr id="90222" name="Line 30"/>
              <p:cNvSpPr/>
              <p:nvPr/>
            </p:nvSpPr>
            <p:spPr>
              <a:xfrm>
                <a:off x="0" y="122"/>
                <a:ext cx="178" cy="0"/>
              </a:xfrm>
              <a:prstGeom prst="line">
                <a:avLst/>
              </a:prstGeom>
              <a:ln w="9525" cap="flat" cmpd="sng">
                <a:solidFill>
                  <a:schemeClr val="tx1"/>
                </a:solidFill>
                <a:prstDash val="solid"/>
                <a:headEnd type="none" w="med" len="med"/>
                <a:tailEnd type="triangle" w="med" len="med"/>
              </a:ln>
            </p:spPr>
          </p:sp>
        </p:grpSp>
        <p:grpSp>
          <p:nvGrpSpPr>
            <p:cNvPr id="90218" name="Group 31"/>
            <p:cNvGrpSpPr/>
            <p:nvPr/>
          </p:nvGrpSpPr>
          <p:grpSpPr>
            <a:xfrm>
              <a:off x="4731" y="0"/>
              <a:ext cx="542" cy="256"/>
              <a:chOff x="0" y="0"/>
              <a:chExt cx="542" cy="256"/>
            </a:xfrm>
          </p:grpSpPr>
          <p:sp>
            <p:nvSpPr>
              <p:cNvPr id="90219" name="Rectangle 32"/>
              <p:cNvSpPr/>
              <p:nvPr/>
            </p:nvSpPr>
            <p:spPr>
              <a:xfrm>
                <a:off x="180" y="0"/>
                <a:ext cx="362" cy="256"/>
              </a:xfrm>
              <a:prstGeom prst="rect">
                <a:avLst/>
              </a:prstGeom>
              <a:no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000" b="1" dirty="0">
                    <a:latin typeface="Times New Roman" panose="02020603050405020304" pitchFamily="18" charset="0"/>
                    <a:ea typeface="楷体_GB2312" pitchFamily="49" charset="-122"/>
                  </a:rPr>
                  <a:t>269</a:t>
                </a:r>
                <a:endParaRPr lang="en-US" altLang="zh-CN" sz="2000" b="1" dirty="0">
                  <a:latin typeface="Times New Roman" panose="02020603050405020304" pitchFamily="18" charset="0"/>
                  <a:ea typeface="楷体_GB2312" pitchFamily="49" charset="-122"/>
                </a:endParaRPr>
              </a:p>
            </p:txBody>
          </p:sp>
          <p:sp>
            <p:nvSpPr>
              <p:cNvPr id="90220" name="Line 33"/>
              <p:cNvSpPr/>
              <p:nvPr/>
            </p:nvSpPr>
            <p:spPr>
              <a:xfrm>
                <a:off x="0" y="122"/>
                <a:ext cx="178" cy="0"/>
              </a:xfrm>
              <a:prstGeom prst="line">
                <a:avLst/>
              </a:prstGeom>
              <a:ln w="9525" cap="flat" cmpd="sng">
                <a:solidFill>
                  <a:schemeClr val="tx1"/>
                </a:solidFill>
                <a:prstDash val="solid"/>
                <a:headEnd type="none" w="med" len="med"/>
                <a:tailEnd type="triangle" w="med" len="med"/>
              </a:ln>
            </p:spPr>
          </p:sp>
        </p:grpSp>
      </p:grpSp>
      <p:sp>
        <p:nvSpPr>
          <p:cNvPr id="90116" name="Text Box 34"/>
          <p:cNvSpPr txBox="1"/>
          <p:nvPr/>
        </p:nvSpPr>
        <p:spPr>
          <a:xfrm>
            <a:off x="368141" y="1054100"/>
            <a:ext cx="1452880" cy="398780"/>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zh-CN" altLang="zh-CN" sz="2000" b="1" dirty="0">
                <a:latin typeface="微软雅黑" panose="020B0503020204020204" pitchFamily="34" charset="-122"/>
                <a:ea typeface="微软雅黑" panose="020B0503020204020204" pitchFamily="34" charset="-122"/>
              </a:rPr>
              <a:t>一趟收集：</a:t>
            </a:r>
            <a:endParaRPr lang="zh-CN" altLang="zh-CN" sz="2000" b="1" dirty="0">
              <a:latin typeface="微软雅黑" panose="020B0503020204020204" pitchFamily="34" charset="-122"/>
              <a:ea typeface="微软雅黑" panose="020B0503020204020204" pitchFamily="34" charset="-122"/>
            </a:endParaRPr>
          </a:p>
        </p:txBody>
      </p:sp>
      <p:grpSp>
        <p:nvGrpSpPr>
          <p:cNvPr id="85027" name="Group 35"/>
          <p:cNvGrpSpPr/>
          <p:nvPr/>
        </p:nvGrpSpPr>
        <p:grpSpPr>
          <a:xfrm>
            <a:off x="7318375" y="3875088"/>
            <a:ext cx="582613" cy="700087"/>
            <a:chOff x="0" y="0"/>
            <a:chExt cx="367" cy="441"/>
          </a:xfrm>
        </p:grpSpPr>
        <p:sp>
          <p:nvSpPr>
            <p:cNvPr id="90207" name="Text Box 36"/>
            <p:cNvSpPr txBox="1"/>
            <p:nvPr/>
          </p:nvSpPr>
          <p:spPr>
            <a:xfrm>
              <a:off x="0" y="0"/>
              <a:ext cx="367" cy="256"/>
            </a:xfrm>
            <a:prstGeom prst="rect">
              <a:avLst/>
            </a:prstGeom>
            <a:noFill/>
            <a:ln w="9525"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50000"/>
                </a:spcBef>
                <a:buFont typeface="Arial" panose="020B0604020202020204" pitchFamily="34" charset="0"/>
                <a:buNone/>
              </a:pPr>
              <a:r>
                <a:rPr lang="en-US" altLang="zh-CN" sz="2000" b="1" dirty="0">
                  <a:latin typeface="Times New Roman" panose="02020603050405020304" pitchFamily="18" charset="0"/>
                  <a:ea typeface="楷体_GB2312" pitchFamily="49" charset="-122"/>
                </a:rPr>
                <a:t>083</a:t>
              </a:r>
              <a:endParaRPr lang="en-US" altLang="zh-CN" sz="2000" b="1" dirty="0">
                <a:latin typeface="Times New Roman" panose="02020603050405020304" pitchFamily="18" charset="0"/>
                <a:ea typeface="楷体_GB2312" pitchFamily="49" charset="-122"/>
              </a:endParaRPr>
            </a:p>
          </p:txBody>
        </p:sp>
        <p:sp>
          <p:nvSpPr>
            <p:cNvPr id="90208" name="Line 37"/>
            <p:cNvSpPr/>
            <p:nvPr/>
          </p:nvSpPr>
          <p:spPr>
            <a:xfrm flipH="1" flipV="1">
              <a:off x="173" y="240"/>
              <a:ext cx="0" cy="201"/>
            </a:xfrm>
            <a:prstGeom prst="line">
              <a:avLst/>
            </a:prstGeom>
            <a:ln w="9525" cap="flat" cmpd="sng">
              <a:solidFill>
                <a:schemeClr val="tx1"/>
              </a:solidFill>
              <a:prstDash val="solid"/>
              <a:headEnd type="none" w="med" len="med"/>
              <a:tailEnd type="triangle" w="med" len="med"/>
            </a:ln>
          </p:spPr>
        </p:sp>
      </p:grpSp>
      <p:grpSp>
        <p:nvGrpSpPr>
          <p:cNvPr id="85030" name="Group 38"/>
          <p:cNvGrpSpPr/>
          <p:nvPr/>
        </p:nvGrpSpPr>
        <p:grpSpPr>
          <a:xfrm>
            <a:off x="7318375" y="3263900"/>
            <a:ext cx="582613" cy="587375"/>
            <a:chOff x="0" y="0"/>
            <a:chExt cx="367" cy="370"/>
          </a:xfrm>
        </p:grpSpPr>
        <p:sp>
          <p:nvSpPr>
            <p:cNvPr id="90205" name="Text Box 39"/>
            <p:cNvSpPr txBox="1"/>
            <p:nvPr/>
          </p:nvSpPr>
          <p:spPr>
            <a:xfrm>
              <a:off x="0" y="0"/>
              <a:ext cx="367" cy="256"/>
            </a:xfrm>
            <a:prstGeom prst="rect">
              <a:avLst/>
            </a:prstGeom>
            <a:noFill/>
            <a:ln w="9525"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50000"/>
                </a:spcBef>
                <a:buFont typeface="Arial" panose="020B0604020202020204" pitchFamily="34" charset="0"/>
                <a:buNone/>
              </a:pPr>
              <a:r>
                <a:rPr lang="en-US" altLang="zh-CN" sz="2000" b="1" dirty="0">
                  <a:latin typeface="Times New Roman" panose="02020603050405020304" pitchFamily="18" charset="0"/>
                  <a:ea typeface="楷体_GB2312" pitchFamily="49" charset="-122"/>
                </a:rPr>
                <a:t>184</a:t>
              </a:r>
              <a:endParaRPr lang="en-US" altLang="zh-CN" sz="2000" b="1" dirty="0">
                <a:latin typeface="Times New Roman" panose="02020603050405020304" pitchFamily="18" charset="0"/>
                <a:ea typeface="楷体_GB2312" pitchFamily="49" charset="-122"/>
              </a:endParaRPr>
            </a:p>
          </p:txBody>
        </p:sp>
        <p:sp>
          <p:nvSpPr>
            <p:cNvPr id="90206" name="Line 40"/>
            <p:cNvSpPr/>
            <p:nvPr/>
          </p:nvSpPr>
          <p:spPr>
            <a:xfrm flipV="1">
              <a:off x="173" y="259"/>
              <a:ext cx="0" cy="111"/>
            </a:xfrm>
            <a:prstGeom prst="line">
              <a:avLst/>
            </a:prstGeom>
            <a:ln w="9525" cap="flat" cmpd="sng">
              <a:solidFill>
                <a:schemeClr val="tx1"/>
              </a:solidFill>
              <a:prstDash val="solid"/>
              <a:headEnd type="none" w="med" len="med"/>
              <a:tailEnd type="triangle" w="med" len="med"/>
            </a:ln>
          </p:spPr>
        </p:sp>
      </p:grpSp>
      <p:grpSp>
        <p:nvGrpSpPr>
          <p:cNvPr id="85033" name="Group 41"/>
          <p:cNvGrpSpPr/>
          <p:nvPr/>
        </p:nvGrpSpPr>
        <p:grpSpPr>
          <a:xfrm>
            <a:off x="7318375" y="2370138"/>
            <a:ext cx="582613" cy="900112"/>
            <a:chOff x="0" y="0"/>
            <a:chExt cx="367" cy="567"/>
          </a:xfrm>
        </p:grpSpPr>
        <p:sp>
          <p:nvSpPr>
            <p:cNvPr id="90202" name="Text Box 42"/>
            <p:cNvSpPr txBox="1"/>
            <p:nvPr/>
          </p:nvSpPr>
          <p:spPr>
            <a:xfrm>
              <a:off x="0" y="189"/>
              <a:ext cx="367" cy="256"/>
            </a:xfrm>
            <a:prstGeom prst="rect">
              <a:avLst/>
            </a:prstGeom>
            <a:noFill/>
            <a:ln w="9525"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50000"/>
                </a:spcBef>
                <a:buFont typeface="Arial" panose="020B0604020202020204" pitchFamily="34" charset="0"/>
                <a:buNone/>
              </a:pPr>
              <a:r>
                <a:rPr lang="en-US" altLang="zh-CN" sz="2000" b="1" dirty="0">
                  <a:latin typeface="Times New Roman" panose="02020603050405020304" pitchFamily="18" charset="0"/>
                  <a:ea typeface="楷体_GB2312" pitchFamily="49" charset="-122"/>
                </a:rPr>
                <a:t>589</a:t>
              </a:r>
              <a:endParaRPr lang="en-US" altLang="zh-CN" sz="2000" b="1" dirty="0">
                <a:latin typeface="Times New Roman" panose="02020603050405020304" pitchFamily="18" charset="0"/>
                <a:ea typeface="楷体_GB2312" pitchFamily="49" charset="-122"/>
              </a:endParaRPr>
            </a:p>
          </p:txBody>
        </p:sp>
        <p:sp>
          <p:nvSpPr>
            <p:cNvPr id="90203" name="Line 43"/>
            <p:cNvSpPr/>
            <p:nvPr/>
          </p:nvSpPr>
          <p:spPr>
            <a:xfrm>
              <a:off x="195" y="0"/>
              <a:ext cx="0" cy="189"/>
            </a:xfrm>
            <a:prstGeom prst="line">
              <a:avLst/>
            </a:prstGeom>
            <a:ln w="9525" cap="flat" cmpd="sng">
              <a:solidFill>
                <a:schemeClr val="tx1"/>
              </a:solidFill>
              <a:prstDash val="solid"/>
              <a:headEnd type="none" w="med" len="med"/>
              <a:tailEnd type="triangle" w="med" len="med"/>
            </a:ln>
          </p:spPr>
        </p:sp>
        <p:sp>
          <p:nvSpPr>
            <p:cNvPr id="90204" name="Line 44"/>
            <p:cNvSpPr/>
            <p:nvPr/>
          </p:nvSpPr>
          <p:spPr>
            <a:xfrm flipV="1">
              <a:off x="184" y="444"/>
              <a:ext cx="0" cy="123"/>
            </a:xfrm>
            <a:prstGeom prst="line">
              <a:avLst/>
            </a:prstGeom>
            <a:ln w="9525" cap="flat" cmpd="sng">
              <a:solidFill>
                <a:schemeClr val="tx1"/>
              </a:solidFill>
              <a:prstDash val="solid"/>
              <a:headEnd type="none" w="med" len="med"/>
              <a:tailEnd type="triangle" w="med" len="med"/>
            </a:ln>
          </p:spPr>
        </p:sp>
      </p:grpSp>
      <p:grpSp>
        <p:nvGrpSpPr>
          <p:cNvPr id="85037" name="Group 45"/>
          <p:cNvGrpSpPr/>
          <p:nvPr/>
        </p:nvGrpSpPr>
        <p:grpSpPr>
          <a:xfrm>
            <a:off x="5649913" y="3875088"/>
            <a:ext cx="582612" cy="693737"/>
            <a:chOff x="0" y="0"/>
            <a:chExt cx="367" cy="437"/>
          </a:xfrm>
        </p:grpSpPr>
        <p:sp>
          <p:nvSpPr>
            <p:cNvPr id="90200" name="Text Box 46"/>
            <p:cNvSpPr txBox="1"/>
            <p:nvPr/>
          </p:nvSpPr>
          <p:spPr>
            <a:xfrm>
              <a:off x="0" y="0"/>
              <a:ext cx="367" cy="256"/>
            </a:xfrm>
            <a:prstGeom prst="rect">
              <a:avLst/>
            </a:prstGeom>
            <a:noFill/>
            <a:ln w="9525"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50000"/>
                </a:spcBef>
                <a:buFont typeface="Arial" panose="020B0604020202020204" pitchFamily="34" charset="0"/>
                <a:buNone/>
              </a:pPr>
              <a:r>
                <a:rPr lang="en-US" altLang="zh-CN" sz="2000" b="1" dirty="0">
                  <a:latin typeface="Times New Roman" panose="02020603050405020304" pitchFamily="18" charset="0"/>
                  <a:ea typeface="楷体_GB2312" pitchFamily="49" charset="-122"/>
                </a:rPr>
                <a:t>063</a:t>
              </a:r>
              <a:endParaRPr lang="en-US" altLang="zh-CN" sz="2000" b="1" dirty="0">
                <a:latin typeface="Times New Roman" panose="02020603050405020304" pitchFamily="18" charset="0"/>
                <a:ea typeface="楷体_GB2312" pitchFamily="49" charset="-122"/>
              </a:endParaRPr>
            </a:p>
          </p:txBody>
        </p:sp>
        <p:sp>
          <p:nvSpPr>
            <p:cNvPr id="90201" name="Line 47"/>
            <p:cNvSpPr/>
            <p:nvPr/>
          </p:nvSpPr>
          <p:spPr>
            <a:xfrm flipH="1" flipV="1">
              <a:off x="186" y="236"/>
              <a:ext cx="0" cy="201"/>
            </a:xfrm>
            <a:prstGeom prst="line">
              <a:avLst/>
            </a:prstGeom>
            <a:ln w="9525" cap="flat" cmpd="sng">
              <a:solidFill>
                <a:schemeClr val="tx1"/>
              </a:solidFill>
              <a:prstDash val="solid"/>
              <a:headEnd type="none" w="med" len="med"/>
              <a:tailEnd type="triangle" w="med" len="med"/>
            </a:ln>
          </p:spPr>
        </p:sp>
      </p:grpSp>
      <p:grpSp>
        <p:nvGrpSpPr>
          <p:cNvPr id="85040" name="Group 48"/>
          <p:cNvGrpSpPr/>
          <p:nvPr/>
        </p:nvGrpSpPr>
        <p:grpSpPr>
          <a:xfrm>
            <a:off x="695325" y="3875088"/>
            <a:ext cx="582613" cy="695325"/>
            <a:chOff x="0" y="0"/>
            <a:chExt cx="367" cy="438"/>
          </a:xfrm>
        </p:grpSpPr>
        <p:sp>
          <p:nvSpPr>
            <p:cNvPr id="90198" name="Text Box 49"/>
            <p:cNvSpPr txBox="1"/>
            <p:nvPr/>
          </p:nvSpPr>
          <p:spPr>
            <a:xfrm>
              <a:off x="0" y="0"/>
              <a:ext cx="367" cy="256"/>
            </a:xfrm>
            <a:prstGeom prst="rect">
              <a:avLst/>
            </a:prstGeom>
            <a:noFill/>
            <a:ln w="9525"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50000"/>
                </a:spcBef>
                <a:buFont typeface="Arial" panose="020B0604020202020204" pitchFamily="34" charset="0"/>
                <a:buNone/>
              </a:pPr>
              <a:r>
                <a:rPr lang="en-US" altLang="zh-CN" sz="2000" b="1" dirty="0">
                  <a:latin typeface="Times New Roman" panose="02020603050405020304" pitchFamily="18" charset="0"/>
                  <a:ea typeface="楷体_GB2312" pitchFamily="49" charset="-122"/>
                </a:rPr>
                <a:t>505</a:t>
              </a:r>
              <a:endParaRPr lang="en-US" altLang="zh-CN" sz="2000" b="1" dirty="0">
                <a:latin typeface="Times New Roman" panose="02020603050405020304" pitchFamily="18" charset="0"/>
                <a:ea typeface="楷体_GB2312" pitchFamily="49" charset="-122"/>
              </a:endParaRPr>
            </a:p>
          </p:txBody>
        </p:sp>
        <p:sp>
          <p:nvSpPr>
            <p:cNvPr id="90199" name="Line 50"/>
            <p:cNvSpPr/>
            <p:nvPr/>
          </p:nvSpPr>
          <p:spPr>
            <a:xfrm flipH="1" flipV="1">
              <a:off x="151" y="237"/>
              <a:ext cx="0" cy="201"/>
            </a:xfrm>
            <a:prstGeom prst="line">
              <a:avLst/>
            </a:prstGeom>
            <a:ln w="9525" cap="flat" cmpd="sng">
              <a:solidFill>
                <a:schemeClr val="tx1"/>
              </a:solidFill>
              <a:prstDash val="solid"/>
              <a:headEnd type="none" w="med" len="med"/>
              <a:tailEnd type="triangle" w="med" len="med"/>
            </a:ln>
          </p:spPr>
        </p:sp>
      </p:grpSp>
      <p:grpSp>
        <p:nvGrpSpPr>
          <p:cNvPr id="85043" name="Group 51"/>
          <p:cNvGrpSpPr/>
          <p:nvPr/>
        </p:nvGrpSpPr>
        <p:grpSpPr>
          <a:xfrm>
            <a:off x="5657850" y="2422525"/>
            <a:ext cx="582613" cy="1422400"/>
            <a:chOff x="0" y="0"/>
            <a:chExt cx="367" cy="896"/>
          </a:xfrm>
        </p:grpSpPr>
        <p:sp>
          <p:nvSpPr>
            <p:cNvPr id="90195" name="Text Box 52"/>
            <p:cNvSpPr txBox="1"/>
            <p:nvPr/>
          </p:nvSpPr>
          <p:spPr>
            <a:xfrm>
              <a:off x="0" y="530"/>
              <a:ext cx="367" cy="256"/>
            </a:xfrm>
            <a:prstGeom prst="rect">
              <a:avLst/>
            </a:prstGeom>
            <a:noFill/>
            <a:ln w="9525"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50000"/>
                </a:spcBef>
                <a:buFont typeface="Arial" panose="020B0604020202020204" pitchFamily="34" charset="0"/>
                <a:buNone/>
              </a:pPr>
              <a:r>
                <a:rPr lang="en-US" altLang="zh-CN" sz="2000" b="1" dirty="0">
                  <a:latin typeface="Times New Roman" panose="02020603050405020304" pitchFamily="18" charset="0"/>
                  <a:ea typeface="楷体_GB2312" pitchFamily="49" charset="-122"/>
                </a:rPr>
                <a:t>269</a:t>
              </a:r>
              <a:endParaRPr lang="en-US" altLang="zh-CN" sz="2000" b="1" dirty="0">
                <a:latin typeface="Times New Roman" panose="02020603050405020304" pitchFamily="18" charset="0"/>
                <a:ea typeface="楷体_GB2312" pitchFamily="49" charset="-122"/>
              </a:endParaRPr>
            </a:p>
          </p:txBody>
        </p:sp>
        <p:sp>
          <p:nvSpPr>
            <p:cNvPr id="90196" name="Line 53"/>
            <p:cNvSpPr/>
            <p:nvPr/>
          </p:nvSpPr>
          <p:spPr>
            <a:xfrm flipV="1">
              <a:off x="192" y="785"/>
              <a:ext cx="0" cy="111"/>
            </a:xfrm>
            <a:prstGeom prst="line">
              <a:avLst/>
            </a:prstGeom>
            <a:ln w="9525" cap="flat" cmpd="sng">
              <a:solidFill>
                <a:schemeClr val="tx1"/>
              </a:solidFill>
              <a:prstDash val="solid"/>
              <a:headEnd type="none" w="med" len="med"/>
              <a:tailEnd type="triangle" w="med" len="med"/>
            </a:ln>
          </p:spPr>
        </p:sp>
        <p:sp>
          <p:nvSpPr>
            <p:cNvPr id="90197" name="Line 54"/>
            <p:cNvSpPr/>
            <p:nvPr/>
          </p:nvSpPr>
          <p:spPr>
            <a:xfrm>
              <a:off x="196" y="0"/>
              <a:ext cx="0" cy="545"/>
            </a:xfrm>
            <a:prstGeom prst="line">
              <a:avLst/>
            </a:prstGeom>
            <a:ln w="9525" cap="flat" cmpd="sng">
              <a:solidFill>
                <a:schemeClr val="tx1"/>
              </a:solidFill>
              <a:prstDash val="solid"/>
              <a:headEnd type="none" w="med" len="med"/>
              <a:tailEnd type="triangle" w="med" len="med"/>
            </a:ln>
          </p:spPr>
        </p:sp>
      </p:grpSp>
      <p:grpSp>
        <p:nvGrpSpPr>
          <p:cNvPr id="85047" name="Group 55"/>
          <p:cNvGrpSpPr/>
          <p:nvPr/>
        </p:nvGrpSpPr>
        <p:grpSpPr>
          <a:xfrm>
            <a:off x="3157538" y="2403475"/>
            <a:ext cx="582612" cy="2146300"/>
            <a:chOff x="0" y="0"/>
            <a:chExt cx="367" cy="1352"/>
          </a:xfrm>
        </p:grpSpPr>
        <p:sp>
          <p:nvSpPr>
            <p:cNvPr id="90192" name="Text Box 56"/>
            <p:cNvSpPr txBox="1"/>
            <p:nvPr/>
          </p:nvSpPr>
          <p:spPr>
            <a:xfrm>
              <a:off x="0" y="916"/>
              <a:ext cx="367" cy="256"/>
            </a:xfrm>
            <a:prstGeom prst="rect">
              <a:avLst/>
            </a:prstGeom>
            <a:noFill/>
            <a:ln w="9525"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50000"/>
                </a:spcBef>
                <a:buFont typeface="Arial" panose="020B0604020202020204" pitchFamily="34" charset="0"/>
                <a:buNone/>
              </a:pPr>
              <a:r>
                <a:rPr lang="en-US" altLang="zh-CN" sz="2000" b="1" dirty="0">
                  <a:latin typeface="Times New Roman" panose="02020603050405020304" pitchFamily="18" charset="0"/>
                  <a:ea typeface="楷体_GB2312" pitchFamily="49" charset="-122"/>
                </a:rPr>
                <a:t>930</a:t>
              </a:r>
              <a:endParaRPr lang="en-US" altLang="zh-CN" sz="2000" b="1" dirty="0">
                <a:latin typeface="Times New Roman" panose="02020603050405020304" pitchFamily="18" charset="0"/>
                <a:ea typeface="楷体_GB2312" pitchFamily="49" charset="-122"/>
              </a:endParaRPr>
            </a:p>
          </p:txBody>
        </p:sp>
        <p:sp>
          <p:nvSpPr>
            <p:cNvPr id="90193" name="Line 57"/>
            <p:cNvSpPr/>
            <p:nvPr/>
          </p:nvSpPr>
          <p:spPr>
            <a:xfrm flipH="1" flipV="1">
              <a:off x="189" y="1151"/>
              <a:ext cx="0" cy="201"/>
            </a:xfrm>
            <a:prstGeom prst="line">
              <a:avLst/>
            </a:prstGeom>
            <a:ln w="9525" cap="flat" cmpd="sng">
              <a:solidFill>
                <a:schemeClr val="tx1"/>
              </a:solidFill>
              <a:prstDash val="solid"/>
              <a:headEnd type="none" w="med" len="med"/>
              <a:tailEnd type="triangle" w="med" len="med"/>
            </a:ln>
          </p:spPr>
        </p:sp>
        <p:sp>
          <p:nvSpPr>
            <p:cNvPr id="90194" name="Line 58"/>
            <p:cNvSpPr/>
            <p:nvPr/>
          </p:nvSpPr>
          <p:spPr>
            <a:xfrm>
              <a:off x="182" y="0"/>
              <a:ext cx="0" cy="911"/>
            </a:xfrm>
            <a:prstGeom prst="line">
              <a:avLst/>
            </a:prstGeom>
            <a:ln w="9525" cap="flat" cmpd="sng">
              <a:solidFill>
                <a:schemeClr val="tx1"/>
              </a:solidFill>
              <a:prstDash val="solid"/>
              <a:headEnd type="none" w="med" len="med"/>
              <a:tailEnd type="triangle" w="med" len="med"/>
            </a:ln>
          </p:spPr>
        </p:sp>
      </p:grpSp>
      <p:grpSp>
        <p:nvGrpSpPr>
          <p:cNvPr id="85051" name="Group 59"/>
          <p:cNvGrpSpPr/>
          <p:nvPr/>
        </p:nvGrpSpPr>
        <p:grpSpPr>
          <a:xfrm>
            <a:off x="242888" y="2039938"/>
            <a:ext cx="8526462" cy="2841625"/>
            <a:chOff x="40" y="0"/>
            <a:chExt cx="5371" cy="1790"/>
          </a:xfrm>
        </p:grpSpPr>
        <p:grpSp>
          <p:nvGrpSpPr>
            <p:cNvPr id="90169" name="Group 60"/>
            <p:cNvGrpSpPr/>
            <p:nvPr/>
          </p:nvGrpSpPr>
          <p:grpSpPr>
            <a:xfrm>
              <a:off x="318" y="0"/>
              <a:ext cx="5093" cy="250"/>
              <a:chOff x="0" y="0"/>
              <a:chExt cx="5093" cy="250"/>
            </a:xfrm>
          </p:grpSpPr>
          <p:sp>
            <p:nvSpPr>
              <p:cNvPr id="90182" name="Text Box 61"/>
              <p:cNvSpPr txBox="1"/>
              <p:nvPr/>
            </p:nvSpPr>
            <p:spPr>
              <a:xfrm>
                <a:off x="0" y="0"/>
                <a:ext cx="373" cy="250"/>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000" b="1" dirty="0">
                    <a:latin typeface="Times New Roman" panose="02020603050405020304" pitchFamily="18" charset="0"/>
                    <a:ea typeface="楷体_GB2312" pitchFamily="49" charset="-122"/>
                  </a:rPr>
                  <a:t>e[0]</a:t>
                </a:r>
                <a:endParaRPr lang="en-US" altLang="zh-CN" sz="2000" b="1" dirty="0">
                  <a:latin typeface="Times New Roman" panose="02020603050405020304" pitchFamily="18" charset="0"/>
                  <a:ea typeface="楷体_GB2312" pitchFamily="49" charset="-122"/>
                </a:endParaRPr>
              </a:p>
            </p:txBody>
          </p:sp>
          <p:sp>
            <p:nvSpPr>
              <p:cNvPr id="90183" name="Text Box 62"/>
              <p:cNvSpPr txBox="1"/>
              <p:nvPr/>
            </p:nvSpPr>
            <p:spPr>
              <a:xfrm>
                <a:off x="524" y="0"/>
                <a:ext cx="373" cy="250"/>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000" b="1" dirty="0">
                    <a:latin typeface="Times New Roman" panose="02020603050405020304" pitchFamily="18" charset="0"/>
                    <a:ea typeface="楷体_GB2312" pitchFamily="49" charset="-122"/>
                  </a:rPr>
                  <a:t>e[1]</a:t>
                </a:r>
                <a:endParaRPr lang="en-US" altLang="zh-CN" sz="2000" b="1" dirty="0">
                  <a:latin typeface="Times New Roman" panose="02020603050405020304" pitchFamily="18" charset="0"/>
                  <a:ea typeface="楷体_GB2312" pitchFamily="49" charset="-122"/>
                </a:endParaRPr>
              </a:p>
            </p:txBody>
          </p:sp>
          <p:sp>
            <p:nvSpPr>
              <p:cNvPr id="90184" name="Text Box 63"/>
              <p:cNvSpPr txBox="1"/>
              <p:nvPr/>
            </p:nvSpPr>
            <p:spPr>
              <a:xfrm>
                <a:off x="1048" y="0"/>
                <a:ext cx="373" cy="250"/>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000" b="1" dirty="0">
                    <a:latin typeface="Times New Roman" panose="02020603050405020304" pitchFamily="18" charset="0"/>
                    <a:ea typeface="楷体_GB2312" pitchFamily="49" charset="-122"/>
                  </a:rPr>
                  <a:t>e[2]</a:t>
                </a:r>
                <a:endParaRPr lang="en-US" altLang="zh-CN" sz="2000" b="1" dirty="0">
                  <a:latin typeface="Times New Roman" panose="02020603050405020304" pitchFamily="18" charset="0"/>
                  <a:ea typeface="楷体_GB2312" pitchFamily="49" charset="-122"/>
                </a:endParaRPr>
              </a:p>
            </p:txBody>
          </p:sp>
          <p:sp>
            <p:nvSpPr>
              <p:cNvPr id="90185" name="Text Box 64"/>
              <p:cNvSpPr txBox="1"/>
              <p:nvPr/>
            </p:nvSpPr>
            <p:spPr>
              <a:xfrm>
                <a:off x="1573" y="0"/>
                <a:ext cx="373" cy="250"/>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000" b="1" dirty="0">
                    <a:latin typeface="Times New Roman" panose="02020603050405020304" pitchFamily="18" charset="0"/>
                    <a:ea typeface="楷体_GB2312" pitchFamily="49" charset="-122"/>
                  </a:rPr>
                  <a:t>e[3]</a:t>
                </a:r>
                <a:endParaRPr lang="en-US" altLang="zh-CN" sz="2000" b="1" dirty="0">
                  <a:latin typeface="Times New Roman" panose="02020603050405020304" pitchFamily="18" charset="0"/>
                  <a:ea typeface="楷体_GB2312" pitchFamily="49" charset="-122"/>
                </a:endParaRPr>
              </a:p>
            </p:txBody>
          </p:sp>
          <p:sp>
            <p:nvSpPr>
              <p:cNvPr id="90186" name="Text Box 65"/>
              <p:cNvSpPr txBox="1"/>
              <p:nvPr/>
            </p:nvSpPr>
            <p:spPr>
              <a:xfrm>
                <a:off x="2097" y="0"/>
                <a:ext cx="373" cy="250"/>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000" b="1" dirty="0">
                    <a:latin typeface="Times New Roman" panose="02020603050405020304" pitchFamily="18" charset="0"/>
                    <a:ea typeface="楷体_GB2312" pitchFamily="49" charset="-122"/>
                  </a:rPr>
                  <a:t>e[4]</a:t>
                </a:r>
                <a:endParaRPr lang="en-US" altLang="zh-CN" sz="2000" b="1" dirty="0">
                  <a:latin typeface="Times New Roman" panose="02020603050405020304" pitchFamily="18" charset="0"/>
                  <a:ea typeface="楷体_GB2312" pitchFamily="49" charset="-122"/>
                </a:endParaRPr>
              </a:p>
            </p:txBody>
          </p:sp>
          <p:sp>
            <p:nvSpPr>
              <p:cNvPr id="90187" name="Text Box 66"/>
              <p:cNvSpPr txBox="1"/>
              <p:nvPr/>
            </p:nvSpPr>
            <p:spPr>
              <a:xfrm>
                <a:off x="2622" y="0"/>
                <a:ext cx="373" cy="250"/>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000" b="1" dirty="0">
                    <a:latin typeface="Times New Roman" panose="02020603050405020304" pitchFamily="18" charset="0"/>
                    <a:ea typeface="楷体_GB2312" pitchFamily="49" charset="-122"/>
                  </a:rPr>
                  <a:t>e[5]</a:t>
                </a:r>
                <a:endParaRPr lang="en-US" altLang="zh-CN" sz="2000" b="1" dirty="0">
                  <a:latin typeface="Times New Roman" panose="02020603050405020304" pitchFamily="18" charset="0"/>
                  <a:ea typeface="楷体_GB2312" pitchFamily="49" charset="-122"/>
                </a:endParaRPr>
              </a:p>
            </p:txBody>
          </p:sp>
          <p:sp>
            <p:nvSpPr>
              <p:cNvPr id="90188" name="Text Box 67"/>
              <p:cNvSpPr txBox="1"/>
              <p:nvPr/>
            </p:nvSpPr>
            <p:spPr>
              <a:xfrm>
                <a:off x="3146" y="0"/>
                <a:ext cx="373" cy="250"/>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000" b="1" dirty="0">
                    <a:latin typeface="Times New Roman" panose="02020603050405020304" pitchFamily="18" charset="0"/>
                    <a:ea typeface="楷体_GB2312" pitchFamily="49" charset="-122"/>
                  </a:rPr>
                  <a:t>e[6]</a:t>
                </a:r>
                <a:endParaRPr lang="en-US" altLang="zh-CN" sz="2000" b="1" dirty="0">
                  <a:latin typeface="Times New Roman" panose="02020603050405020304" pitchFamily="18" charset="0"/>
                  <a:ea typeface="楷体_GB2312" pitchFamily="49" charset="-122"/>
                </a:endParaRPr>
              </a:p>
            </p:txBody>
          </p:sp>
          <p:sp>
            <p:nvSpPr>
              <p:cNvPr id="90189" name="Text Box 68"/>
              <p:cNvSpPr txBox="1"/>
              <p:nvPr/>
            </p:nvSpPr>
            <p:spPr>
              <a:xfrm>
                <a:off x="3671" y="0"/>
                <a:ext cx="373" cy="250"/>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000" b="1" dirty="0">
                    <a:latin typeface="Times New Roman" panose="02020603050405020304" pitchFamily="18" charset="0"/>
                    <a:ea typeface="楷体_GB2312" pitchFamily="49" charset="-122"/>
                  </a:rPr>
                  <a:t>e[7]</a:t>
                </a:r>
                <a:endParaRPr lang="en-US" altLang="zh-CN" sz="2000" b="1" dirty="0">
                  <a:latin typeface="Times New Roman" panose="02020603050405020304" pitchFamily="18" charset="0"/>
                  <a:ea typeface="楷体_GB2312" pitchFamily="49" charset="-122"/>
                </a:endParaRPr>
              </a:p>
            </p:txBody>
          </p:sp>
          <p:sp>
            <p:nvSpPr>
              <p:cNvPr id="90190" name="Text Box 69"/>
              <p:cNvSpPr txBox="1"/>
              <p:nvPr/>
            </p:nvSpPr>
            <p:spPr>
              <a:xfrm>
                <a:off x="4195" y="0"/>
                <a:ext cx="373" cy="250"/>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000" b="1" dirty="0">
                    <a:latin typeface="Times New Roman" panose="02020603050405020304" pitchFamily="18" charset="0"/>
                    <a:ea typeface="楷体_GB2312" pitchFamily="49" charset="-122"/>
                  </a:rPr>
                  <a:t>e[8]</a:t>
                </a:r>
                <a:endParaRPr lang="en-US" altLang="zh-CN" sz="2000" b="1" dirty="0">
                  <a:latin typeface="Times New Roman" panose="02020603050405020304" pitchFamily="18" charset="0"/>
                  <a:ea typeface="楷体_GB2312" pitchFamily="49" charset="-122"/>
                </a:endParaRPr>
              </a:p>
            </p:txBody>
          </p:sp>
          <p:sp>
            <p:nvSpPr>
              <p:cNvPr id="90191" name="Text Box 70"/>
              <p:cNvSpPr txBox="1"/>
              <p:nvPr/>
            </p:nvSpPr>
            <p:spPr>
              <a:xfrm>
                <a:off x="4720" y="0"/>
                <a:ext cx="373" cy="250"/>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000" b="1" dirty="0">
                    <a:latin typeface="Times New Roman" panose="02020603050405020304" pitchFamily="18" charset="0"/>
                    <a:ea typeface="楷体_GB2312" pitchFamily="49" charset="-122"/>
                  </a:rPr>
                  <a:t>e[9]</a:t>
                </a:r>
                <a:endParaRPr lang="en-US" altLang="zh-CN" sz="2000" b="1" dirty="0">
                  <a:latin typeface="Times New Roman" panose="02020603050405020304" pitchFamily="18" charset="0"/>
                  <a:ea typeface="楷体_GB2312" pitchFamily="49" charset="-122"/>
                </a:endParaRPr>
              </a:p>
            </p:txBody>
          </p:sp>
        </p:grpSp>
        <p:grpSp>
          <p:nvGrpSpPr>
            <p:cNvPr id="90170" name="Group 71"/>
            <p:cNvGrpSpPr/>
            <p:nvPr/>
          </p:nvGrpSpPr>
          <p:grpSpPr>
            <a:xfrm>
              <a:off x="318" y="1540"/>
              <a:ext cx="5075" cy="250"/>
              <a:chOff x="0" y="0"/>
              <a:chExt cx="5075" cy="250"/>
            </a:xfrm>
          </p:grpSpPr>
          <p:sp>
            <p:nvSpPr>
              <p:cNvPr id="90172" name="Text Box 72"/>
              <p:cNvSpPr txBox="1"/>
              <p:nvPr/>
            </p:nvSpPr>
            <p:spPr>
              <a:xfrm>
                <a:off x="0" y="0"/>
                <a:ext cx="355" cy="250"/>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000" b="1" dirty="0">
                    <a:latin typeface="Times New Roman" panose="02020603050405020304" pitchFamily="18" charset="0"/>
                    <a:ea typeface="楷体_GB2312" pitchFamily="49" charset="-122"/>
                  </a:rPr>
                  <a:t>f[0]</a:t>
                </a:r>
                <a:endParaRPr lang="en-US" altLang="zh-CN" sz="2000" b="1" dirty="0">
                  <a:latin typeface="Times New Roman" panose="02020603050405020304" pitchFamily="18" charset="0"/>
                  <a:ea typeface="楷体_GB2312" pitchFamily="49" charset="-122"/>
                </a:endParaRPr>
              </a:p>
            </p:txBody>
          </p:sp>
          <p:sp>
            <p:nvSpPr>
              <p:cNvPr id="90173" name="Text Box 73"/>
              <p:cNvSpPr txBox="1"/>
              <p:nvPr/>
            </p:nvSpPr>
            <p:spPr>
              <a:xfrm>
                <a:off x="524" y="0"/>
                <a:ext cx="355" cy="250"/>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000" b="1" dirty="0">
                    <a:latin typeface="Times New Roman" panose="02020603050405020304" pitchFamily="18" charset="0"/>
                    <a:ea typeface="楷体_GB2312" pitchFamily="49" charset="-122"/>
                  </a:rPr>
                  <a:t>f[1]</a:t>
                </a:r>
                <a:endParaRPr lang="en-US" altLang="zh-CN" sz="2000" b="1" dirty="0">
                  <a:latin typeface="Times New Roman" panose="02020603050405020304" pitchFamily="18" charset="0"/>
                  <a:ea typeface="楷体_GB2312" pitchFamily="49" charset="-122"/>
                </a:endParaRPr>
              </a:p>
            </p:txBody>
          </p:sp>
          <p:sp>
            <p:nvSpPr>
              <p:cNvPr id="90174" name="Text Box 74"/>
              <p:cNvSpPr txBox="1"/>
              <p:nvPr/>
            </p:nvSpPr>
            <p:spPr>
              <a:xfrm>
                <a:off x="1048" y="0"/>
                <a:ext cx="355" cy="250"/>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000" b="1" dirty="0">
                    <a:latin typeface="Times New Roman" panose="02020603050405020304" pitchFamily="18" charset="0"/>
                    <a:ea typeface="楷体_GB2312" pitchFamily="49" charset="-122"/>
                  </a:rPr>
                  <a:t>f[2]</a:t>
                </a:r>
                <a:endParaRPr lang="en-US" altLang="zh-CN" sz="2000" b="1" dirty="0">
                  <a:latin typeface="Times New Roman" panose="02020603050405020304" pitchFamily="18" charset="0"/>
                  <a:ea typeface="楷体_GB2312" pitchFamily="49" charset="-122"/>
                </a:endParaRPr>
              </a:p>
            </p:txBody>
          </p:sp>
          <p:sp>
            <p:nvSpPr>
              <p:cNvPr id="90175" name="Text Box 75"/>
              <p:cNvSpPr txBox="1"/>
              <p:nvPr/>
            </p:nvSpPr>
            <p:spPr>
              <a:xfrm>
                <a:off x="1573" y="0"/>
                <a:ext cx="355" cy="250"/>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000" b="1" dirty="0">
                    <a:latin typeface="Times New Roman" panose="02020603050405020304" pitchFamily="18" charset="0"/>
                    <a:ea typeface="楷体_GB2312" pitchFamily="49" charset="-122"/>
                  </a:rPr>
                  <a:t>f[3]</a:t>
                </a:r>
                <a:endParaRPr lang="en-US" altLang="zh-CN" sz="2000" b="1" dirty="0">
                  <a:latin typeface="Times New Roman" panose="02020603050405020304" pitchFamily="18" charset="0"/>
                  <a:ea typeface="楷体_GB2312" pitchFamily="49" charset="-122"/>
                </a:endParaRPr>
              </a:p>
            </p:txBody>
          </p:sp>
          <p:sp>
            <p:nvSpPr>
              <p:cNvPr id="90176" name="Text Box 76"/>
              <p:cNvSpPr txBox="1"/>
              <p:nvPr/>
            </p:nvSpPr>
            <p:spPr>
              <a:xfrm>
                <a:off x="2097" y="0"/>
                <a:ext cx="355" cy="250"/>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000" b="1" dirty="0">
                    <a:latin typeface="Times New Roman" panose="02020603050405020304" pitchFamily="18" charset="0"/>
                    <a:ea typeface="楷体_GB2312" pitchFamily="49" charset="-122"/>
                  </a:rPr>
                  <a:t>f[4]</a:t>
                </a:r>
                <a:endParaRPr lang="en-US" altLang="zh-CN" sz="2000" b="1" dirty="0">
                  <a:latin typeface="Times New Roman" panose="02020603050405020304" pitchFamily="18" charset="0"/>
                  <a:ea typeface="楷体_GB2312" pitchFamily="49" charset="-122"/>
                </a:endParaRPr>
              </a:p>
            </p:txBody>
          </p:sp>
          <p:sp>
            <p:nvSpPr>
              <p:cNvPr id="90177" name="Text Box 77"/>
              <p:cNvSpPr txBox="1"/>
              <p:nvPr/>
            </p:nvSpPr>
            <p:spPr>
              <a:xfrm>
                <a:off x="2622" y="0"/>
                <a:ext cx="355" cy="250"/>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000" b="1" dirty="0">
                    <a:latin typeface="Times New Roman" panose="02020603050405020304" pitchFamily="18" charset="0"/>
                    <a:ea typeface="楷体_GB2312" pitchFamily="49" charset="-122"/>
                  </a:rPr>
                  <a:t>f[5]</a:t>
                </a:r>
                <a:endParaRPr lang="en-US" altLang="zh-CN" sz="2000" b="1" dirty="0">
                  <a:latin typeface="Times New Roman" panose="02020603050405020304" pitchFamily="18" charset="0"/>
                  <a:ea typeface="楷体_GB2312" pitchFamily="49" charset="-122"/>
                </a:endParaRPr>
              </a:p>
            </p:txBody>
          </p:sp>
          <p:sp>
            <p:nvSpPr>
              <p:cNvPr id="90178" name="Text Box 78"/>
              <p:cNvSpPr txBox="1"/>
              <p:nvPr/>
            </p:nvSpPr>
            <p:spPr>
              <a:xfrm>
                <a:off x="3146" y="0"/>
                <a:ext cx="355" cy="250"/>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000" b="1" dirty="0">
                    <a:latin typeface="Times New Roman" panose="02020603050405020304" pitchFamily="18" charset="0"/>
                    <a:ea typeface="楷体_GB2312" pitchFamily="49" charset="-122"/>
                  </a:rPr>
                  <a:t>f[6]</a:t>
                </a:r>
                <a:endParaRPr lang="en-US" altLang="zh-CN" sz="2000" b="1" dirty="0">
                  <a:latin typeface="Times New Roman" panose="02020603050405020304" pitchFamily="18" charset="0"/>
                  <a:ea typeface="楷体_GB2312" pitchFamily="49" charset="-122"/>
                </a:endParaRPr>
              </a:p>
            </p:txBody>
          </p:sp>
          <p:sp>
            <p:nvSpPr>
              <p:cNvPr id="90179" name="Text Box 79"/>
              <p:cNvSpPr txBox="1"/>
              <p:nvPr/>
            </p:nvSpPr>
            <p:spPr>
              <a:xfrm>
                <a:off x="3671" y="0"/>
                <a:ext cx="355" cy="250"/>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000" b="1" dirty="0">
                    <a:latin typeface="Times New Roman" panose="02020603050405020304" pitchFamily="18" charset="0"/>
                    <a:ea typeface="楷体_GB2312" pitchFamily="49" charset="-122"/>
                  </a:rPr>
                  <a:t>f[7]</a:t>
                </a:r>
                <a:endParaRPr lang="en-US" altLang="zh-CN" sz="2000" b="1" dirty="0">
                  <a:latin typeface="Times New Roman" panose="02020603050405020304" pitchFamily="18" charset="0"/>
                  <a:ea typeface="楷体_GB2312" pitchFamily="49" charset="-122"/>
                </a:endParaRPr>
              </a:p>
            </p:txBody>
          </p:sp>
          <p:sp>
            <p:nvSpPr>
              <p:cNvPr id="90180" name="Text Box 80"/>
              <p:cNvSpPr txBox="1"/>
              <p:nvPr/>
            </p:nvSpPr>
            <p:spPr>
              <a:xfrm>
                <a:off x="4195" y="0"/>
                <a:ext cx="355" cy="250"/>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000" b="1" dirty="0">
                    <a:latin typeface="Times New Roman" panose="02020603050405020304" pitchFamily="18" charset="0"/>
                    <a:ea typeface="楷体_GB2312" pitchFamily="49" charset="-122"/>
                  </a:rPr>
                  <a:t>f[8]</a:t>
                </a:r>
                <a:endParaRPr lang="en-US" altLang="zh-CN" sz="2000" b="1" dirty="0">
                  <a:latin typeface="Times New Roman" panose="02020603050405020304" pitchFamily="18" charset="0"/>
                  <a:ea typeface="楷体_GB2312" pitchFamily="49" charset="-122"/>
                </a:endParaRPr>
              </a:p>
            </p:txBody>
          </p:sp>
          <p:sp>
            <p:nvSpPr>
              <p:cNvPr id="90181" name="Text Box 81"/>
              <p:cNvSpPr txBox="1"/>
              <p:nvPr/>
            </p:nvSpPr>
            <p:spPr>
              <a:xfrm>
                <a:off x="4720" y="0"/>
                <a:ext cx="355" cy="250"/>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000" b="1" dirty="0">
                    <a:latin typeface="Times New Roman" panose="02020603050405020304" pitchFamily="18" charset="0"/>
                    <a:ea typeface="楷体_GB2312" pitchFamily="49" charset="-122"/>
                  </a:rPr>
                  <a:t>f[9]</a:t>
                </a:r>
                <a:endParaRPr lang="en-US" altLang="zh-CN" sz="2000" b="1" dirty="0">
                  <a:latin typeface="Times New Roman" panose="02020603050405020304" pitchFamily="18" charset="0"/>
                  <a:ea typeface="楷体_GB2312" pitchFamily="49" charset="-122"/>
                </a:endParaRPr>
              </a:p>
            </p:txBody>
          </p:sp>
        </p:grpSp>
        <p:sp>
          <p:nvSpPr>
            <p:cNvPr id="90171" name="Text Box 82"/>
            <p:cNvSpPr txBox="1"/>
            <p:nvPr/>
          </p:nvSpPr>
          <p:spPr>
            <a:xfrm>
              <a:off x="40" y="734"/>
              <a:ext cx="309" cy="698"/>
            </a:xfrm>
            <a:prstGeom prst="rect">
              <a:avLst/>
            </a:prstGeom>
            <a:noFill/>
            <a:ln w="9525">
              <a:noFill/>
            </a:ln>
          </p:spPr>
          <p:txBody>
            <a:bodyPr vert="eaVert"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zh-CN" altLang="zh-CN" sz="2000" b="1" dirty="0">
                  <a:latin typeface="微软雅黑" panose="020B0503020204020204" pitchFamily="34" charset="-122"/>
                  <a:ea typeface="微软雅黑" panose="020B0503020204020204" pitchFamily="34" charset="-122"/>
                </a:rPr>
                <a:t>二趟分配</a:t>
              </a:r>
              <a:endParaRPr lang="zh-CN" altLang="zh-CN" sz="2000" b="1" dirty="0">
                <a:latin typeface="微软雅黑" panose="020B0503020204020204" pitchFamily="34" charset="-122"/>
                <a:ea typeface="微软雅黑" panose="020B0503020204020204" pitchFamily="34" charset="-122"/>
              </a:endParaRPr>
            </a:p>
          </p:txBody>
        </p:sp>
      </p:grpSp>
      <p:grpSp>
        <p:nvGrpSpPr>
          <p:cNvPr id="85075" name="Group 83"/>
          <p:cNvGrpSpPr/>
          <p:nvPr/>
        </p:nvGrpSpPr>
        <p:grpSpPr>
          <a:xfrm>
            <a:off x="695325" y="3263900"/>
            <a:ext cx="582613" cy="604838"/>
            <a:chOff x="0" y="0"/>
            <a:chExt cx="367" cy="381"/>
          </a:xfrm>
        </p:grpSpPr>
        <p:sp>
          <p:nvSpPr>
            <p:cNvPr id="90167" name="Text Box 84"/>
            <p:cNvSpPr txBox="1"/>
            <p:nvPr/>
          </p:nvSpPr>
          <p:spPr>
            <a:xfrm>
              <a:off x="0" y="0"/>
              <a:ext cx="367" cy="256"/>
            </a:xfrm>
            <a:prstGeom prst="rect">
              <a:avLst/>
            </a:prstGeom>
            <a:noFill/>
            <a:ln w="9525"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50000"/>
                </a:spcBef>
                <a:buFont typeface="Arial" panose="020B0604020202020204" pitchFamily="34" charset="0"/>
                <a:buNone/>
              </a:pPr>
              <a:r>
                <a:rPr lang="en-US" altLang="zh-CN" sz="2000" b="1" dirty="0">
                  <a:latin typeface="Times New Roman" panose="02020603050405020304" pitchFamily="18" charset="0"/>
                  <a:ea typeface="楷体_GB2312" pitchFamily="49" charset="-122"/>
                </a:rPr>
                <a:t>008</a:t>
              </a:r>
              <a:endParaRPr lang="en-US" altLang="zh-CN" sz="2000" b="1" dirty="0">
                <a:latin typeface="Times New Roman" panose="02020603050405020304" pitchFamily="18" charset="0"/>
                <a:ea typeface="楷体_GB2312" pitchFamily="49" charset="-122"/>
              </a:endParaRPr>
            </a:p>
          </p:txBody>
        </p:sp>
        <p:sp>
          <p:nvSpPr>
            <p:cNvPr id="90168" name="Line 85"/>
            <p:cNvSpPr/>
            <p:nvPr/>
          </p:nvSpPr>
          <p:spPr>
            <a:xfrm flipV="1">
              <a:off x="159" y="236"/>
              <a:ext cx="0" cy="145"/>
            </a:xfrm>
            <a:prstGeom prst="line">
              <a:avLst/>
            </a:prstGeom>
            <a:ln w="9525" cap="flat" cmpd="sng">
              <a:solidFill>
                <a:schemeClr val="tx1"/>
              </a:solidFill>
              <a:prstDash val="solid"/>
              <a:headEnd type="none" w="med" len="med"/>
              <a:tailEnd type="triangle" w="med" len="med"/>
            </a:ln>
          </p:spPr>
        </p:sp>
      </p:grpSp>
      <p:grpSp>
        <p:nvGrpSpPr>
          <p:cNvPr id="85078" name="Group 86"/>
          <p:cNvGrpSpPr/>
          <p:nvPr/>
        </p:nvGrpSpPr>
        <p:grpSpPr>
          <a:xfrm>
            <a:off x="695325" y="2368550"/>
            <a:ext cx="582613" cy="900113"/>
            <a:chOff x="0" y="0"/>
            <a:chExt cx="367" cy="567"/>
          </a:xfrm>
        </p:grpSpPr>
        <p:sp>
          <p:nvSpPr>
            <p:cNvPr id="90164" name="Text Box 87"/>
            <p:cNvSpPr txBox="1"/>
            <p:nvPr/>
          </p:nvSpPr>
          <p:spPr>
            <a:xfrm>
              <a:off x="0" y="190"/>
              <a:ext cx="367" cy="256"/>
            </a:xfrm>
            <a:prstGeom prst="rect">
              <a:avLst/>
            </a:prstGeom>
            <a:noFill/>
            <a:ln w="9525"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50000"/>
                </a:spcBef>
                <a:buFont typeface="Arial" panose="020B0604020202020204" pitchFamily="34" charset="0"/>
                <a:buNone/>
              </a:pPr>
              <a:r>
                <a:rPr lang="en-US" altLang="zh-CN" sz="2000" b="1" dirty="0">
                  <a:latin typeface="Times New Roman" panose="02020603050405020304" pitchFamily="18" charset="0"/>
                  <a:ea typeface="楷体_GB2312" pitchFamily="49" charset="-122"/>
                </a:rPr>
                <a:t>109</a:t>
              </a:r>
              <a:endParaRPr lang="en-US" altLang="zh-CN" sz="2000" b="1" dirty="0">
                <a:latin typeface="Times New Roman" panose="02020603050405020304" pitchFamily="18" charset="0"/>
                <a:ea typeface="楷体_GB2312" pitchFamily="49" charset="-122"/>
              </a:endParaRPr>
            </a:p>
          </p:txBody>
        </p:sp>
        <p:sp>
          <p:nvSpPr>
            <p:cNvPr id="90165" name="Line 88"/>
            <p:cNvSpPr/>
            <p:nvPr/>
          </p:nvSpPr>
          <p:spPr>
            <a:xfrm flipH="1">
              <a:off x="181" y="0"/>
              <a:ext cx="1" cy="189"/>
            </a:xfrm>
            <a:prstGeom prst="line">
              <a:avLst/>
            </a:prstGeom>
            <a:ln w="9525" cap="flat" cmpd="sng">
              <a:solidFill>
                <a:schemeClr val="tx1"/>
              </a:solidFill>
              <a:prstDash val="solid"/>
              <a:headEnd type="none" w="med" len="med"/>
              <a:tailEnd type="triangle" w="med" len="med"/>
            </a:ln>
          </p:spPr>
        </p:sp>
        <p:sp>
          <p:nvSpPr>
            <p:cNvPr id="90166" name="Line 89"/>
            <p:cNvSpPr/>
            <p:nvPr/>
          </p:nvSpPr>
          <p:spPr>
            <a:xfrm flipV="1">
              <a:off x="159" y="445"/>
              <a:ext cx="0" cy="122"/>
            </a:xfrm>
            <a:prstGeom prst="line">
              <a:avLst/>
            </a:prstGeom>
            <a:ln w="9525" cap="flat" cmpd="sng">
              <a:solidFill>
                <a:schemeClr val="tx1"/>
              </a:solidFill>
              <a:prstDash val="solid"/>
              <a:headEnd type="none" w="med" len="med"/>
              <a:tailEnd type="triangle" w="med" len="med"/>
            </a:ln>
          </p:spPr>
        </p:sp>
      </p:grpSp>
      <p:grpSp>
        <p:nvGrpSpPr>
          <p:cNvPr id="85082" name="Group 90"/>
          <p:cNvGrpSpPr/>
          <p:nvPr/>
        </p:nvGrpSpPr>
        <p:grpSpPr>
          <a:xfrm>
            <a:off x="6542088" y="2457450"/>
            <a:ext cx="582612" cy="2111375"/>
            <a:chOff x="0" y="0"/>
            <a:chExt cx="367" cy="1330"/>
          </a:xfrm>
        </p:grpSpPr>
        <p:sp>
          <p:nvSpPr>
            <p:cNvPr id="90161" name="Text Box 91"/>
            <p:cNvSpPr txBox="1"/>
            <p:nvPr/>
          </p:nvSpPr>
          <p:spPr>
            <a:xfrm>
              <a:off x="0" y="893"/>
              <a:ext cx="367" cy="256"/>
            </a:xfrm>
            <a:prstGeom prst="rect">
              <a:avLst/>
            </a:prstGeom>
            <a:noFill/>
            <a:ln w="9525"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50000"/>
                </a:spcBef>
                <a:buFont typeface="Arial" panose="020B0604020202020204" pitchFamily="34" charset="0"/>
                <a:buNone/>
              </a:pPr>
              <a:r>
                <a:rPr lang="en-US" altLang="zh-CN" sz="2000" b="1" dirty="0">
                  <a:latin typeface="Times New Roman" panose="02020603050405020304" pitchFamily="18" charset="0"/>
                  <a:ea typeface="楷体_GB2312" pitchFamily="49" charset="-122"/>
                </a:rPr>
                <a:t>278</a:t>
              </a:r>
              <a:endParaRPr lang="en-US" altLang="zh-CN" sz="2000" b="1" dirty="0">
                <a:latin typeface="Times New Roman" panose="02020603050405020304" pitchFamily="18" charset="0"/>
                <a:ea typeface="楷体_GB2312" pitchFamily="49" charset="-122"/>
              </a:endParaRPr>
            </a:p>
          </p:txBody>
        </p:sp>
        <p:sp>
          <p:nvSpPr>
            <p:cNvPr id="90162" name="Line 92"/>
            <p:cNvSpPr/>
            <p:nvPr/>
          </p:nvSpPr>
          <p:spPr>
            <a:xfrm flipH="1" flipV="1">
              <a:off x="169" y="1129"/>
              <a:ext cx="0" cy="201"/>
            </a:xfrm>
            <a:prstGeom prst="line">
              <a:avLst/>
            </a:prstGeom>
            <a:ln w="9525" cap="flat" cmpd="sng">
              <a:solidFill>
                <a:schemeClr val="tx1"/>
              </a:solidFill>
              <a:prstDash val="solid"/>
              <a:headEnd type="none" w="med" len="med"/>
              <a:tailEnd type="triangle" w="med" len="med"/>
            </a:ln>
          </p:spPr>
        </p:sp>
        <p:sp>
          <p:nvSpPr>
            <p:cNvPr id="90163" name="Line 93"/>
            <p:cNvSpPr/>
            <p:nvPr/>
          </p:nvSpPr>
          <p:spPr>
            <a:xfrm>
              <a:off x="177" y="0"/>
              <a:ext cx="0" cy="900"/>
            </a:xfrm>
            <a:prstGeom prst="line">
              <a:avLst/>
            </a:prstGeom>
            <a:ln w="9525" cap="flat" cmpd="sng">
              <a:solidFill>
                <a:schemeClr val="tx1"/>
              </a:solidFill>
              <a:prstDash val="solid"/>
              <a:headEnd type="none" w="med" len="med"/>
              <a:tailEnd type="triangle" w="med" len="med"/>
            </a:ln>
          </p:spPr>
        </p:sp>
      </p:grpSp>
      <p:grpSp>
        <p:nvGrpSpPr>
          <p:cNvPr id="85086" name="Group 94"/>
          <p:cNvGrpSpPr/>
          <p:nvPr/>
        </p:nvGrpSpPr>
        <p:grpSpPr>
          <a:xfrm>
            <a:off x="415925" y="4941888"/>
            <a:ext cx="8370888" cy="941387"/>
            <a:chOff x="118" y="0"/>
            <a:chExt cx="5273" cy="593"/>
          </a:xfrm>
        </p:grpSpPr>
        <p:grpSp>
          <p:nvGrpSpPr>
            <p:cNvPr id="90129" name="Group 95"/>
            <p:cNvGrpSpPr/>
            <p:nvPr/>
          </p:nvGrpSpPr>
          <p:grpSpPr>
            <a:xfrm>
              <a:off x="118" y="337"/>
              <a:ext cx="5273" cy="256"/>
              <a:chOff x="0" y="0"/>
              <a:chExt cx="5273" cy="256"/>
            </a:xfrm>
          </p:grpSpPr>
          <p:grpSp>
            <p:nvGrpSpPr>
              <p:cNvPr id="90131" name="Group 96"/>
              <p:cNvGrpSpPr/>
              <p:nvPr/>
            </p:nvGrpSpPr>
            <p:grpSpPr>
              <a:xfrm>
                <a:off x="0" y="0"/>
                <a:ext cx="542" cy="256"/>
                <a:chOff x="0" y="0"/>
                <a:chExt cx="542" cy="256"/>
              </a:xfrm>
            </p:grpSpPr>
            <p:sp>
              <p:nvSpPr>
                <p:cNvPr id="90159" name="Rectangle 97"/>
                <p:cNvSpPr/>
                <p:nvPr/>
              </p:nvSpPr>
              <p:spPr>
                <a:xfrm>
                  <a:off x="180" y="0"/>
                  <a:ext cx="362" cy="256"/>
                </a:xfrm>
                <a:prstGeom prst="rect">
                  <a:avLst/>
                </a:prstGeom>
                <a:no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000" b="1" dirty="0">
                      <a:latin typeface="Times New Roman" panose="02020603050405020304" pitchFamily="18" charset="0"/>
                      <a:ea typeface="楷体_GB2312" pitchFamily="49" charset="-122"/>
                    </a:rPr>
                    <a:t>505</a:t>
                  </a:r>
                  <a:endParaRPr lang="en-US" altLang="zh-CN" sz="2000" b="1" dirty="0">
                    <a:latin typeface="Times New Roman" panose="02020603050405020304" pitchFamily="18" charset="0"/>
                    <a:ea typeface="楷体_GB2312" pitchFamily="49" charset="-122"/>
                  </a:endParaRPr>
                </a:p>
              </p:txBody>
            </p:sp>
            <p:sp>
              <p:nvSpPr>
                <p:cNvPr id="90160" name="Line 98"/>
                <p:cNvSpPr/>
                <p:nvPr/>
              </p:nvSpPr>
              <p:spPr>
                <a:xfrm>
                  <a:off x="0" y="122"/>
                  <a:ext cx="178" cy="0"/>
                </a:xfrm>
                <a:prstGeom prst="line">
                  <a:avLst/>
                </a:prstGeom>
                <a:ln w="9525" cap="flat" cmpd="sng">
                  <a:solidFill>
                    <a:schemeClr val="tx1"/>
                  </a:solidFill>
                  <a:prstDash val="solid"/>
                  <a:headEnd type="none" w="med" len="med"/>
                  <a:tailEnd type="triangle" w="med" len="med"/>
                </a:ln>
              </p:spPr>
            </p:sp>
          </p:grpSp>
          <p:grpSp>
            <p:nvGrpSpPr>
              <p:cNvPr id="90132" name="Group 99"/>
              <p:cNvGrpSpPr/>
              <p:nvPr/>
            </p:nvGrpSpPr>
            <p:grpSpPr>
              <a:xfrm>
                <a:off x="526" y="0"/>
                <a:ext cx="542" cy="256"/>
                <a:chOff x="0" y="0"/>
                <a:chExt cx="542" cy="256"/>
              </a:xfrm>
            </p:grpSpPr>
            <p:sp>
              <p:nvSpPr>
                <p:cNvPr id="90157" name="Rectangle 100"/>
                <p:cNvSpPr/>
                <p:nvPr/>
              </p:nvSpPr>
              <p:spPr>
                <a:xfrm>
                  <a:off x="180" y="0"/>
                  <a:ext cx="362" cy="256"/>
                </a:xfrm>
                <a:prstGeom prst="rect">
                  <a:avLst/>
                </a:prstGeom>
                <a:no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000" b="1" dirty="0">
                      <a:latin typeface="Times New Roman" panose="02020603050405020304" pitchFamily="18" charset="0"/>
                      <a:ea typeface="楷体_GB2312" pitchFamily="49" charset="-122"/>
                    </a:rPr>
                    <a:t>008</a:t>
                  </a:r>
                  <a:endParaRPr lang="en-US" altLang="zh-CN" sz="2000" b="1" dirty="0">
                    <a:latin typeface="Times New Roman" panose="02020603050405020304" pitchFamily="18" charset="0"/>
                    <a:ea typeface="楷体_GB2312" pitchFamily="49" charset="-122"/>
                  </a:endParaRPr>
                </a:p>
              </p:txBody>
            </p:sp>
            <p:sp>
              <p:nvSpPr>
                <p:cNvPr id="90158" name="Line 101"/>
                <p:cNvSpPr/>
                <p:nvPr/>
              </p:nvSpPr>
              <p:spPr>
                <a:xfrm>
                  <a:off x="0" y="122"/>
                  <a:ext cx="178" cy="0"/>
                </a:xfrm>
                <a:prstGeom prst="line">
                  <a:avLst/>
                </a:prstGeom>
                <a:ln w="9525" cap="flat" cmpd="sng">
                  <a:solidFill>
                    <a:schemeClr val="tx1"/>
                  </a:solidFill>
                  <a:prstDash val="solid"/>
                  <a:headEnd type="none" w="med" len="med"/>
                  <a:tailEnd type="triangle" w="med" len="med"/>
                </a:ln>
              </p:spPr>
            </p:sp>
          </p:grpSp>
          <p:grpSp>
            <p:nvGrpSpPr>
              <p:cNvPr id="90133" name="Group 102"/>
              <p:cNvGrpSpPr/>
              <p:nvPr/>
            </p:nvGrpSpPr>
            <p:grpSpPr>
              <a:xfrm>
                <a:off x="1052" y="0"/>
                <a:ext cx="542" cy="256"/>
                <a:chOff x="0" y="0"/>
                <a:chExt cx="542" cy="256"/>
              </a:xfrm>
            </p:grpSpPr>
            <p:sp>
              <p:nvSpPr>
                <p:cNvPr id="90155" name="Rectangle 103"/>
                <p:cNvSpPr/>
                <p:nvPr/>
              </p:nvSpPr>
              <p:spPr>
                <a:xfrm>
                  <a:off x="180" y="0"/>
                  <a:ext cx="362" cy="256"/>
                </a:xfrm>
                <a:prstGeom prst="rect">
                  <a:avLst/>
                </a:prstGeom>
                <a:no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000" b="1" dirty="0">
                      <a:latin typeface="Times New Roman" panose="02020603050405020304" pitchFamily="18" charset="0"/>
                      <a:ea typeface="楷体_GB2312" pitchFamily="49" charset="-122"/>
                    </a:rPr>
                    <a:t>109</a:t>
                  </a:r>
                  <a:endParaRPr lang="en-US" altLang="zh-CN" sz="2000" b="1" dirty="0">
                    <a:latin typeface="Times New Roman" panose="02020603050405020304" pitchFamily="18" charset="0"/>
                    <a:ea typeface="楷体_GB2312" pitchFamily="49" charset="-122"/>
                  </a:endParaRPr>
                </a:p>
              </p:txBody>
            </p:sp>
            <p:sp>
              <p:nvSpPr>
                <p:cNvPr id="90156" name="Line 104"/>
                <p:cNvSpPr/>
                <p:nvPr/>
              </p:nvSpPr>
              <p:spPr>
                <a:xfrm>
                  <a:off x="0" y="122"/>
                  <a:ext cx="178" cy="0"/>
                </a:xfrm>
                <a:prstGeom prst="line">
                  <a:avLst/>
                </a:prstGeom>
                <a:ln w="9525" cap="flat" cmpd="sng">
                  <a:solidFill>
                    <a:schemeClr val="tx1"/>
                  </a:solidFill>
                  <a:prstDash val="solid"/>
                  <a:headEnd type="none" w="med" len="med"/>
                  <a:tailEnd type="triangle" w="med" len="med"/>
                </a:ln>
              </p:spPr>
            </p:sp>
          </p:grpSp>
          <p:grpSp>
            <p:nvGrpSpPr>
              <p:cNvPr id="90134" name="Group 105"/>
              <p:cNvGrpSpPr/>
              <p:nvPr/>
            </p:nvGrpSpPr>
            <p:grpSpPr>
              <a:xfrm>
                <a:off x="1577" y="0"/>
                <a:ext cx="542" cy="256"/>
                <a:chOff x="0" y="0"/>
                <a:chExt cx="542" cy="256"/>
              </a:xfrm>
            </p:grpSpPr>
            <p:sp>
              <p:nvSpPr>
                <p:cNvPr id="90153" name="Rectangle 106"/>
                <p:cNvSpPr/>
                <p:nvPr/>
              </p:nvSpPr>
              <p:spPr>
                <a:xfrm>
                  <a:off x="180" y="0"/>
                  <a:ext cx="362" cy="256"/>
                </a:xfrm>
                <a:prstGeom prst="rect">
                  <a:avLst/>
                </a:prstGeom>
                <a:no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000" b="1" dirty="0">
                      <a:latin typeface="Times New Roman" panose="02020603050405020304" pitchFamily="18" charset="0"/>
                      <a:ea typeface="楷体_GB2312" pitchFamily="49" charset="-122"/>
                    </a:rPr>
                    <a:t>930</a:t>
                  </a:r>
                  <a:endParaRPr lang="en-US" altLang="zh-CN" sz="2000" b="1" dirty="0">
                    <a:latin typeface="Times New Roman" panose="02020603050405020304" pitchFamily="18" charset="0"/>
                    <a:ea typeface="楷体_GB2312" pitchFamily="49" charset="-122"/>
                  </a:endParaRPr>
                </a:p>
              </p:txBody>
            </p:sp>
            <p:sp>
              <p:nvSpPr>
                <p:cNvPr id="90154" name="Line 107"/>
                <p:cNvSpPr/>
                <p:nvPr/>
              </p:nvSpPr>
              <p:spPr>
                <a:xfrm>
                  <a:off x="0" y="122"/>
                  <a:ext cx="178" cy="0"/>
                </a:xfrm>
                <a:prstGeom prst="line">
                  <a:avLst/>
                </a:prstGeom>
                <a:ln w="9525" cap="flat" cmpd="sng">
                  <a:solidFill>
                    <a:schemeClr val="tx1"/>
                  </a:solidFill>
                  <a:prstDash val="solid"/>
                  <a:headEnd type="none" w="med" len="med"/>
                  <a:tailEnd type="triangle" w="med" len="med"/>
                </a:ln>
              </p:spPr>
            </p:sp>
          </p:grpSp>
          <p:grpSp>
            <p:nvGrpSpPr>
              <p:cNvPr id="90135" name="Group 108"/>
              <p:cNvGrpSpPr/>
              <p:nvPr/>
            </p:nvGrpSpPr>
            <p:grpSpPr>
              <a:xfrm>
                <a:off x="2103" y="0"/>
                <a:ext cx="542" cy="256"/>
                <a:chOff x="0" y="0"/>
                <a:chExt cx="542" cy="256"/>
              </a:xfrm>
            </p:grpSpPr>
            <p:sp>
              <p:nvSpPr>
                <p:cNvPr id="90151" name="Rectangle 109"/>
                <p:cNvSpPr/>
                <p:nvPr/>
              </p:nvSpPr>
              <p:spPr>
                <a:xfrm>
                  <a:off x="180" y="0"/>
                  <a:ext cx="362" cy="256"/>
                </a:xfrm>
                <a:prstGeom prst="rect">
                  <a:avLst/>
                </a:prstGeom>
                <a:no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000" b="1" dirty="0">
                      <a:latin typeface="Times New Roman" panose="02020603050405020304" pitchFamily="18" charset="0"/>
                      <a:ea typeface="楷体_GB2312" pitchFamily="49" charset="-122"/>
                    </a:rPr>
                    <a:t>063</a:t>
                  </a:r>
                  <a:endParaRPr lang="en-US" altLang="zh-CN" sz="2000" b="1" dirty="0">
                    <a:latin typeface="Times New Roman" panose="02020603050405020304" pitchFamily="18" charset="0"/>
                    <a:ea typeface="楷体_GB2312" pitchFamily="49" charset="-122"/>
                  </a:endParaRPr>
                </a:p>
              </p:txBody>
            </p:sp>
            <p:sp>
              <p:nvSpPr>
                <p:cNvPr id="90152" name="Line 110"/>
                <p:cNvSpPr/>
                <p:nvPr/>
              </p:nvSpPr>
              <p:spPr>
                <a:xfrm>
                  <a:off x="0" y="122"/>
                  <a:ext cx="178" cy="0"/>
                </a:xfrm>
                <a:prstGeom prst="line">
                  <a:avLst/>
                </a:prstGeom>
                <a:ln w="9525" cap="flat" cmpd="sng">
                  <a:solidFill>
                    <a:schemeClr val="tx1"/>
                  </a:solidFill>
                  <a:prstDash val="solid"/>
                  <a:headEnd type="none" w="med" len="med"/>
                  <a:tailEnd type="triangle" w="med" len="med"/>
                </a:ln>
              </p:spPr>
            </p:sp>
          </p:grpSp>
          <p:grpSp>
            <p:nvGrpSpPr>
              <p:cNvPr id="90136" name="Group 111"/>
              <p:cNvGrpSpPr/>
              <p:nvPr/>
            </p:nvGrpSpPr>
            <p:grpSpPr>
              <a:xfrm>
                <a:off x="2629" y="0"/>
                <a:ext cx="542" cy="256"/>
                <a:chOff x="0" y="0"/>
                <a:chExt cx="542" cy="256"/>
              </a:xfrm>
            </p:grpSpPr>
            <p:sp>
              <p:nvSpPr>
                <p:cNvPr id="90149" name="Rectangle 112"/>
                <p:cNvSpPr/>
                <p:nvPr/>
              </p:nvSpPr>
              <p:spPr>
                <a:xfrm>
                  <a:off x="180" y="0"/>
                  <a:ext cx="362" cy="256"/>
                </a:xfrm>
                <a:prstGeom prst="rect">
                  <a:avLst/>
                </a:prstGeom>
                <a:no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000" b="1" dirty="0">
                      <a:latin typeface="Times New Roman" panose="02020603050405020304" pitchFamily="18" charset="0"/>
                      <a:ea typeface="楷体_GB2312" pitchFamily="49" charset="-122"/>
                    </a:rPr>
                    <a:t>269</a:t>
                  </a:r>
                  <a:endParaRPr lang="en-US" altLang="zh-CN" sz="2000" b="1" dirty="0">
                    <a:latin typeface="Times New Roman" panose="02020603050405020304" pitchFamily="18" charset="0"/>
                    <a:ea typeface="楷体_GB2312" pitchFamily="49" charset="-122"/>
                  </a:endParaRPr>
                </a:p>
              </p:txBody>
            </p:sp>
            <p:sp>
              <p:nvSpPr>
                <p:cNvPr id="90150" name="Line 113"/>
                <p:cNvSpPr/>
                <p:nvPr/>
              </p:nvSpPr>
              <p:spPr>
                <a:xfrm>
                  <a:off x="0" y="122"/>
                  <a:ext cx="178" cy="0"/>
                </a:xfrm>
                <a:prstGeom prst="line">
                  <a:avLst/>
                </a:prstGeom>
                <a:ln w="9525" cap="flat" cmpd="sng">
                  <a:solidFill>
                    <a:schemeClr val="tx1"/>
                  </a:solidFill>
                  <a:prstDash val="solid"/>
                  <a:headEnd type="none" w="med" len="med"/>
                  <a:tailEnd type="triangle" w="med" len="med"/>
                </a:ln>
              </p:spPr>
            </p:sp>
          </p:grpSp>
          <p:grpSp>
            <p:nvGrpSpPr>
              <p:cNvPr id="90137" name="Group 114"/>
              <p:cNvGrpSpPr/>
              <p:nvPr/>
            </p:nvGrpSpPr>
            <p:grpSpPr>
              <a:xfrm>
                <a:off x="3154" y="0"/>
                <a:ext cx="542" cy="256"/>
                <a:chOff x="0" y="0"/>
                <a:chExt cx="542" cy="256"/>
              </a:xfrm>
            </p:grpSpPr>
            <p:sp>
              <p:nvSpPr>
                <p:cNvPr id="90147" name="Rectangle 115"/>
                <p:cNvSpPr/>
                <p:nvPr/>
              </p:nvSpPr>
              <p:spPr>
                <a:xfrm>
                  <a:off x="180" y="0"/>
                  <a:ext cx="362" cy="256"/>
                </a:xfrm>
                <a:prstGeom prst="rect">
                  <a:avLst/>
                </a:prstGeom>
                <a:no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000" b="1" dirty="0">
                      <a:latin typeface="Times New Roman" panose="02020603050405020304" pitchFamily="18" charset="0"/>
                      <a:ea typeface="楷体_GB2312" pitchFamily="49" charset="-122"/>
                    </a:rPr>
                    <a:t>278</a:t>
                  </a:r>
                  <a:endParaRPr lang="en-US" altLang="zh-CN" sz="2000" b="1" dirty="0">
                    <a:latin typeface="Times New Roman" panose="02020603050405020304" pitchFamily="18" charset="0"/>
                    <a:ea typeface="楷体_GB2312" pitchFamily="49" charset="-122"/>
                  </a:endParaRPr>
                </a:p>
              </p:txBody>
            </p:sp>
            <p:sp>
              <p:nvSpPr>
                <p:cNvPr id="90148" name="Line 116"/>
                <p:cNvSpPr/>
                <p:nvPr/>
              </p:nvSpPr>
              <p:spPr>
                <a:xfrm>
                  <a:off x="0" y="122"/>
                  <a:ext cx="178" cy="0"/>
                </a:xfrm>
                <a:prstGeom prst="line">
                  <a:avLst/>
                </a:prstGeom>
                <a:ln w="9525" cap="flat" cmpd="sng">
                  <a:solidFill>
                    <a:schemeClr val="tx1"/>
                  </a:solidFill>
                  <a:prstDash val="solid"/>
                  <a:headEnd type="none" w="med" len="med"/>
                  <a:tailEnd type="triangle" w="med" len="med"/>
                </a:ln>
              </p:spPr>
            </p:sp>
          </p:grpSp>
          <p:grpSp>
            <p:nvGrpSpPr>
              <p:cNvPr id="90138" name="Group 117"/>
              <p:cNvGrpSpPr/>
              <p:nvPr/>
            </p:nvGrpSpPr>
            <p:grpSpPr>
              <a:xfrm>
                <a:off x="3680" y="0"/>
                <a:ext cx="542" cy="256"/>
                <a:chOff x="0" y="0"/>
                <a:chExt cx="542" cy="256"/>
              </a:xfrm>
            </p:grpSpPr>
            <p:sp>
              <p:nvSpPr>
                <p:cNvPr id="90145" name="Rectangle 118"/>
                <p:cNvSpPr/>
                <p:nvPr/>
              </p:nvSpPr>
              <p:spPr>
                <a:xfrm>
                  <a:off x="180" y="0"/>
                  <a:ext cx="362" cy="256"/>
                </a:xfrm>
                <a:prstGeom prst="rect">
                  <a:avLst/>
                </a:prstGeom>
                <a:no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000" b="1" dirty="0">
                      <a:latin typeface="Times New Roman" panose="02020603050405020304" pitchFamily="18" charset="0"/>
                      <a:ea typeface="楷体_GB2312" pitchFamily="49" charset="-122"/>
                    </a:rPr>
                    <a:t>083</a:t>
                  </a:r>
                  <a:endParaRPr lang="en-US" altLang="zh-CN" sz="2000" b="1" dirty="0">
                    <a:latin typeface="Times New Roman" panose="02020603050405020304" pitchFamily="18" charset="0"/>
                    <a:ea typeface="楷体_GB2312" pitchFamily="49" charset="-122"/>
                  </a:endParaRPr>
                </a:p>
              </p:txBody>
            </p:sp>
            <p:sp>
              <p:nvSpPr>
                <p:cNvPr id="90146" name="Line 119"/>
                <p:cNvSpPr/>
                <p:nvPr/>
              </p:nvSpPr>
              <p:spPr>
                <a:xfrm>
                  <a:off x="0" y="122"/>
                  <a:ext cx="178" cy="0"/>
                </a:xfrm>
                <a:prstGeom prst="line">
                  <a:avLst/>
                </a:prstGeom>
                <a:ln w="9525" cap="flat" cmpd="sng">
                  <a:solidFill>
                    <a:schemeClr val="tx1"/>
                  </a:solidFill>
                  <a:prstDash val="solid"/>
                  <a:headEnd type="none" w="med" len="med"/>
                  <a:tailEnd type="triangle" w="med" len="med"/>
                </a:ln>
              </p:spPr>
            </p:sp>
          </p:grpSp>
          <p:grpSp>
            <p:nvGrpSpPr>
              <p:cNvPr id="90139" name="Group 120"/>
              <p:cNvGrpSpPr/>
              <p:nvPr/>
            </p:nvGrpSpPr>
            <p:grpSpPr>
              <a:xfrm>
                <a:off x="4206" y="0"/>
                <a:ext cx="542" cy="256"/>
                <a:chOff x="0" y="0"/>
                <a:chExt cx="542" cy="256"/>
              </a:xfrm>
            </p:grpSpPr>
            <p:sp>
              <p:nvSpPr>
                <p:cNvPr id="90143" name="Rectangle 121"/>
                <p:cNvSpPr/>
                <p:nvPr/>
              </p:nvSpPr>
              <p:spPr>
                <a:xfrm>
                  <a:off x="180" y="0"/>
                  <a:ext cx="362" cy="256"/>
                </a:xfrm>
                <a:prstGeom prst="rect">
                  <a:avLst/>
                </a:prstGeom>
                <a:no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000" b="1" dirty="0">
                      <a:latin typeface="Times New Roman" panose="02020603050405020304" pitchFamily="18" charset="0"/>
                      <a:ea typeface="楷体_GB2312" pitchFamily="49" charset="-122"/>
                    </a:rPr>
                    <a:t>184</a:t>
                  </a:r>
                  <a:endParaRPr lang="en-US" altLang="zh-CN" sz="2000" b="1" dirty="0">
                    <a:latin typeface="Times New Roman" panose="02020603050405020304" pitchFamily="18" charset="0"/>
                    <a:ea typeface="楷体_GB2312" pitchFamily="49" charset="-122"/>
                  </a:endParaRPr>
                </a:p>
              </p:txBody>
            </p:sp>
            <p:sp>
              <p:nvSpPr>
                <p:cNvPr id="90144" name="Line 122"/>
                <p:cNvSpPr/>
                <p:nvPr/>
              </p:nvSpPr>
              <p:spPr>
                <a:xfrm>
                  <a:off x="0" y="122"/>
                  <a:ext cx="178" cy="0"/>
                </a:xfrm>
                <a:prstGeom prst="line">
                  <a:avLst/>
                </a:prstGeom>
                <a:ln w="9525" cap="flat" cmpd="sng">
                  <a:solidFill>
                    <a:schemeClr val="tx1"/>
                  </a:solidFill>
                  <a:prstDash val="solid"/>
                  <a:headEnd type="none" w="med" len="med"/>
                  <a:tailEnd type="triangle" w="med" len="med"/>
                </a:ln>
              </p:spPr>
            </p:sp>
          </p:grpSp>
          <p:grpSp>
            <p:nvGrpSpPr>
              <p:cNvPr id="90140" name="Group 123"/>
              <p:cNvGrpSpPr/>
              <p:nvPr/>
            </p:nvGrpSpPr>
            <p:grpSpPr>
              <a:xfrm>
                <a:off x="4731" y="0"/>
                <a:ext cx="542" cy="256"/>
                <a:chOff x="0" y="0"/>
                <a:chExt cx="542" cy="256"/>
              </a:xfrm>
            </p:grpSpPr>
            <p:sp>
              <p:nvSpPr>
                <p:cNvPr id="90141" name="Rectangle 124"/>
                <p:cNvSpPr/>
                <p:nvPr/>
              </p:nvSpPr>
              <p:spPr>
                <a:xfrm>
                  <a:off x="180" y="0"/>
                  <a:ext cx="362" cy="256"/>
                </a:xfrm>
                <a:prstGeom prst="rect">
                  <a:avLst/>
                </a:prstGeom>
                <a:no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000" b="1" dirty="0">
                      <a:latin typeface="Times New Roman" panose="02020603050405020304" pitchFamily="18" charset="0"/>
                      <a:ea typeface="楷体_GB2312" pitchFamily="49" charset="-122"/>
                    </a:rPr>
                    <a:t>589</a:t>
                  </a:r>
                  <a:endParaRPr lang="en-US" altLang="zh-CN" sz="2000" b="1" dirty="0">
                    <a:latin typeface="Times New Roman" panose="02020603050405020304" pitchFamily="18" charset="0"/>
                    <a:ea typeface="楷体_GB2312" pitchFamily="49" charset="-122"/>
                  </a:endParaRPr>
                </a:p>
              </p:txBody>
            </p:sp>
            <p:sp>
              <p:nvSpPr>
                <p:cNvPr id="90142" name="Line 125"/>
                <p:cNvSpPr/>
                <p:nvPr/>
              </p:nvSpPr>
              <p:spPr>
                <a:xfrm>
                  <a:off x="0" y="122"/>
                  <a:ext cx="178" cy="0"/>
                </a:xfrm>
                <a:prstGeom prst="line">
                  <a:avLst/>
                </a:prstGeom>
                <a:ln w="9525" cap="flat" cmpd="sng">
                  <a:solidFill>
                    <a:schemeClr val="tx1"/>
                  </a:solidFill>
                  <a:prstDash val="solid"/>
                  <a:headEnd type="none" w="med" len="med"/>
                  <a:tailEnd type="triangle" w="med" len="med"/>
                </a:ln>
              </p:spPr>
            </p:sp>
          </p:grpSp>
        </p:grpSp>
        <p:sp>
          <p:nvSpPr>
            <p:cNvPr id="90130" name="Text Box 126"/>
            <p:cNvSpPr txBox="1"/>
            <p:nvPr/>
          </p:nvSpPr>
          <p:spPr>
            <a:xfrm>
              <a:off x="207" y="0"/>
              <a:ext cx="1555" cy="251"/>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zh-CN" altLang="zh-CN" sz="2000" b="1" dirty="0">
                  <a:latin typeface="微软雅黑" panose="020B0503020204020204" pitchFamily="34" charset="-122"/>
                  <a:ea typeface="微软雅黑" panose="020B0503020204020204" pitchFamily="34" charset="-122"/>
                </a:rPr>
                <a:t>二趟收集</a:t>
              </a:r>
              <a:r>
                <a:rPr lang="zh-CN" altLang="en-US" sz="2000" b="1" dirty="0">
                  <a:latin typeface="微软雅黑" panose="020B0503020204020204" pitchFamily="34" charset="-122"/>
                  <a:ea typeface="微软雅黑" panose="020B0503020204020204" pitchFamily="34" charset="-122"/>
                </a:rPr>
                <a:t>（十位）</a:t>
              </a:r>
              <a:r>
                <a:rPr lang="zh-CN" altLang="zh-CN" sz="2000" b="1" dirty="0">
                  <a:latin typeface="微软雅黑" panose="020B0503020204020204" pitchFamily="34" charset="-122"/>
                  <a:ea typeface="微软雅黑" panose="020B0503020204020204" pitchFamily="34" charset="-122"/>
                </a:rPr>
                <a:t>：</a:t>
              </a:r>
              <a:endParaRPr lang="zh-CN" altLang="zh-CN" sz="2000" b="1" dirty="0">
                <a:latin typeface="微软雅黑" panose="020B0503020204020204" pitchFamily="34" charset="-122"/>
                <a:ea typeface="微软雅黑" panose="020B0503020204020204" pitchFamily="34" charset="-122"/>
              </a:endParaRPr>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85051"/>
                                        </p:tgtEl>
                                        <p:attrNameLst>
                                          <p:attrName>style.visibility</p:attrName>
                                        </p:attrNameLst>
                                      </p:cBhvr>
                                      <p:to>
                                        <p:strVal val="visible"/>
                                      </p:to>
                                    </p:set>
                                    <p:animEffect transition="in" filter="box(out)">
                                      <p:cBhvr>
                                        <p:cTn id="7" dur="500"/>
                                        <p:tgtEl>
                                          <p:spTgt spid="85051"/>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nodeType="clickEffect">
                                  <p:stCondLst>
                                    <p:cond delay="0"/>
                                  </p:stCondLst>
                                  <p:childTnLst>
                                    <p:set>
                                      <p:cBhvr>
                                        <p:cTn id="11" dur="1" fill="hold">
                                          <p:stCondLst>
                                            <p:cond delay="0"/>
                                          </p:stCondLst>
                                        </p:cTn>
                                        <p:tgtEl>
                                          <p:spTgt spid="85047"/>
                                        </p:tgtEl>
                                        <p:attrNameLst>
                                          <p:attrName>style.visibility</p:attrName>
                                        </p:attrNameLst>
                                      </p:cBhvr>
                                      <p:to>
                                        <p:strVal val="visible"/>
                                      </p:to>
                                    </p:set>
                                    <p:animEffect transition="in" filter="box(out)">
                                      <p:cBhvr>
                                        <p:cTn id="12" dur="500"/>
                                        <p:tgtEl>
                                          <p:spTgt spid="85047"/>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32" fill="hold" nodeType="clickEffect">
                                  <p:stCondLst>
                                    <p:cond delay="0"/>
                                  </p:stCondLst>
                                  <p:childTnLst>
                                    <p:set>
                                      <p:cBhvr>
                                        <p:cTn id="16" dur="1" fill="hold">
                                          <p:stCondLst>
                                            <p:cond delay="0"/>
                                          </p:stCondLst>
                                        </p:cTn>
                                        <p:tgtEl>
                                          <p:spTgt spid="85037"/>
                                        </p:tgtEl>
                                        <p:attrNameLst>
                                          <p:attrName>style.visibility</p:attrName>
                                        </p:attrNameLst>
                                      </p:cBhvr>
                                      <p:to>
                                        <p:strVal val="visible"/>
                                      </p:to>
                                    </p:set>
                                    <p:animEffect transition="in" filter="box(out)">
                                      <p:cBhvr>
                                        <p:cTn id="17" dur="500"/>
                                        <p:tgtEl>
                                          <p:spTgt spid="85037"/>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32" fill="hold" nodeType="clickEffect">
                                  <p:stCondLst>
                                    <p:cond delay="0"/>
                                  </p:stCondLst>
                                  <p:childTnLst>
                                    <p:set>
                                      <p:cBhvr>
                                        <p:cTn id="21" dur="1" fill="hold">
                                          <p:stCondLst>
                                            <p:cond delay="0"/>
                                          </p:stCondLst>
                                        </p:cTn>
                                        <p:tgtEl>
                                          <p:spTgt spid="85027"/>
                                        </p:tgtEl>
                                        <p:attrNameLst>
                                          <p:attrName>style.visibility</p:attrName>
                                        </p:attrNameLst>
                                      </p:cBhvr>
                                      <p:to>
                                        <p:strVal val="visible"/>
                                      </p:to>
                                    </p:set>
                                    <p:animEffect transition="in" filter="box(out)">
                                      <p:cBhvr>
                                        <p:cTn id="22" dur="500"/>
                                        <p:tgtEl>
                                          <p:spTgt spid="85027"/>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32" fill="hold" nodeType="clickEffect">
                                  <p:stCondLst>
                                    <p:cond delay="0"/>
                                  </p:stCondLst>
                                  <p:childTnLst>
                                    <p:set>
                                      <p:cBhvr>
                                        <p:cTn id="26" dur="1" fill="hold">
                                          <p:stCondLst>
                                            <p:cond delay="0"/>
                                          </p:stCondLst>
                                        </p:cTn>
                                        <p:tgtEl>
                                          <p:spTgt spid="85030"/>
                                        </p:tgtEl>
                                        <p:attrNameLst>
                                          <p:attrName>style.visibility</p:attrName>
                                        </p:attrNameLst>
                                      </p:cBhvr>
                                      <p:to>
                                        <p:strVal val="visible"/>
                                      </p:to>
                                    </p:set>
                                    <p:animEffect transition="in" filter="box(out)">
                                      <p:cBhvr>
                                        <p:cTn id="27" dur="500"/>
                                        <p:tgtEl>
                                          <p:spTgt spid="85030"/>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32" fill="hold" nodeType="clickEffect">
                                  <p:stCondLst>
                                    <p:cond delay="0"/>
                                  </p:stCondLst>
                                  <p:childTnLst>
                                    <p:set>
                                      <p:cBhvr>
                                        <p:cTn id="31" dur="1" fill="hold">
                                          <p:stCondLst>
                                            <p:cond delay="0"/>
                                          </p:stCondLst>
                                        </p:cTn>
                                        <p:tgtEl>
                                          <p:spTgt spid="85040"/>
                                        </p:tgtEl>
                                        <p:attrNameLst>
                                          <p:attrName>style.visibility</p:attrName>
                                        </p:attrNameLst>
                                      </p:cBhvr>
                                      <p:to>
                                        <p:strVal val="visible"/>
                                      </p:to>
                                    </p:set>
                                    <p:animEffect transition="in" filter="box(out)">
                                      <p:cBhvr>
                                        <p:cTn id="32" dur="500"/>
                                        <p:tgtEl>
                                          <p:spTgt spid="85040"/>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32" fill="hold" nodeType="clickEffect">
                                  <p:stCondLst>
                                    <p:cond delay="0"/>
                                  </p:stCondLst>
                                  <p:childTnLst>
                                    <p:set>
                                      <p:cBhvr>
                                        <p:cTn id="36" dur="1" fill="hold">
                                          <p:stCondLst>
                                            <p:cond delay="0"/>
                                          </p:stCondLst>
                                        </p:cTn>
                                        <p:tgtEl>
                                          <p:spTgt spid="85082"/>
                                        </p:tgtEl>
                                        <p:attrNameLst>
                                          <p:attrName>style.visibility</p:attrName>
                                        </p:attrNameLst>
                                      </p:cBhvr>
                                      <p:to>
                                        <p:strVal val="visible"/>
                                      </p:to>
                                    </p:set>
                                    <p:animEffect transition="in" filter="box(out)">
                                      <p:cBhvr>
                                        <p:cTn id="37" dur="500"/>
                                        <p:tgtEl>
                                          <p:spTgt spid="85082"/>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32" fill="hold" nodeType="clickEffect">
                                  <p:stCondLst>
                                    <p:cond delay="0"/>
                                  </p:stCondLst>
                                  <p:childTnLst>
                                    <p:set>
                                      <p:cBhvr>
                                        <p:cTn id="41" dur="1" fill="hold">
                                          <p:stCondLst>
                                            <p:cond delay="0"/>
                                          </p:stCondLst>
                                        </p:cTn>
                                        <p:tgtEl>
                                          <p:spTgt spid="85075"/>
                                        </p:tgtEl>
                                        <p:attrNameLst>
                                          <p:attrName>style.visibility</p:attrName>
                                        </p:attrNameLst>
                                      </p:cBhvr>
                                      <p:to>
                                        <p:strVal val="visible"/>
                                      </p:to>
                                    </p:set>
                                    <p:animEffect transition="in" filter="box(out)">
                                      <p:cBhvr>
                                        <p:cTn id="42" dur="500"/>
                                        <p:tgtEl>
                                          <p:spTgt spid="85075"/>
                                        </p:tgtEl>
                                      </p:cBhvr>
                                    </p:animEffect>
                                  </p:childTnLst>
                                </p:cTn>
                              </p:par>
                            </p:childTnLst>
                          </p:cTn>
                        </p:par>
                      </p:childTnLst>
                    </p:cTn>
                  </p:par>
                  <p:par>
                    <p:cTn id="43" fill="hold">
                      <p:stCondLst>
                        <p:cond delay="indefinite"/>
                      </p:stCondLst>
                      <p:childTnLst>
                        <p:par>
                          <p:cTn id="44" fill="hold">
                            <p:stCondLst>
                              <p:cond delay="0"/>
                            </p:stCondLst>
                            <p:childTnLst>
                              <p:par>
                                <p:cTn id="45" presetID="4" presetClass="entr" presetSubtype="32" fill="hold" nodeType="clickEffect">
                                  <p:stCondLst>
                                    <p:cond delay="0"/>
                                  </p:stCondLst>
                                  <p:childTnLst>
                                    <p:set>
                                      <p:cBhvr>
                                        <p:cTn id="46" dur="1" fill="hold">
                                          <p:stCondLst>
                                            <p:cond delay="0"/>
                                          </p:stCondLst>
                                        </p:cTn>
                                        <p:tgtEl>
                                          <p:spTgt spid="85078"/>
                                        </p:tgtEl>
                                        <p:attrNameLst>
                                          <p:attrName>style.visibility</p:attrName>
                                        </p:attrNameLst>
                                      </p:cBhvr>
                                      <p:to>
                                        <p:strVal val="visible"/>
                                      </p:to>
                                    </p:set>
                                    <p:animEffect transition="in" filter="box(out)">
                                      <p:cBhvr>
                                        <p:cTn id="47" dur="500"/>
                                        <p:tgtEl>
                                          <p:spTgt spid="85078"/>
                                        </p:tgtEl>
                                      </p:cBhvr>
                                    </p:animEffect>
                                  </p:childTnLst>
                                </p:cTn>
                              </p:par>
                            </p:childTnLst>
                          </p:cTn>
                        </p:par>
                      </p:childTnLst>
                    </p:cTn>
                  </p:par>
                  <p:par>
                    <p:cTn id="48" fill="hold">
                      <p:stCondLst>
                        <p:cond delay="indefinite"/>
                      </p:stCondLst>
                      <p:childTnLst>
                        <p:par>
                          <p:cTn id="49" fill="hold">
                            <p:stCondLst>
                              <p:cond delay="0"/>
                            </p:stCondLst>
                            <p:childTnLst>
                              <p:par>
                                <p:cTn id="50" presetID="4" presetClass="entr" presetSubtype="32" fill="hold" nodeType="clickEffect">
                                  <p:stCondLst>
                                    <p:cond delay="0"/>
                                  </p:stCondLst>
                                  <p:childTnLst>
                                    <p:set>
                                      <p:cBhvr>
                                        <p:cTn id="51" dur="1" fill="hold">
                                          <p:stCondLst>
                                            <p:cond delay="0"/>
                                          </p:stCondLst>
                                        </p:cTn>
                                        <p:tgtEl>
                                          <p:spTgt spid="85033"/>
                                        </p:tgtEl>
                                        <p:attrNameLst>
                                          <p:attrName>style.visibility</p:attrName>
                                        </p:attrNameLst>
                                      </p:cBhvr>
                                      <p:to>
                                        <p:strVal val="visible"/>
                                      </p:to>
                                    </p:set>
                                    <p:animEffect transition="in" filter="box(out)">
                                      <p:cBhvr>
                                        <p:cTn id="52" dur="500"/>
                                        <p:tgtEl>
                                          <p:spTgt spid="85033"/>
                                        </p:tgtEl>
                                      </p:cBhvr>
                                    </p:animEffect>
                                  </p:childTnLst>
                                </p:cTn>
                              </p:par>
                            </p:childTnLst>
                          </p:cTn>
                        </p:par>
                      </p:childTnLst>
                    </p:cTn>
                  </p:par>
                  <p:par>
                    <p:cTn id="53" fill="hold">
                      <p:stCondLst>
                        <p:cond delay="indefinite"/>
                      </p:stCondLst>
                      <p:childTnLst>
                        <p:par>
                          <p:cTn id="54" fill="hold">
                            <p:stCondLst>
                              <p:cond delay="0"/>
                            </p:stCondLst>
                            <p:childTnLst>
                              <p:par>
                                <p:cTn id="55" presetID="4" presetClass="entr" presetSubtype="32" fill="hold" nodeType="clickEffect">
                                  <p:stCondLst>
                                    <p:cond delay="0"/>
                                  </p:stCondLst>
                                  <p:childTnLst>
                                    <p:set>
                                      <p:cBhvr>
                                        <p:cTn id="56" dur="1" fill="hold">
                                          <p:stCondLst>
                                            <p:cond delay="0"/>
                                          </p:stCondLst>
                                        </p:cTn>
                                        <p:tgtEl>
                                          <p:spTgt spid="85043"/>
                                        </p:tgtEl>
                                        <p:attrNameLst>
                                          <p:attrName>style.visibility</p:attrName>
                                        </p:attrNameLst>
                                      </p:cBhvr>
                                      <p:to>
                                        <p:strVal val="visible"/>
                                      </p:to>
                                    </p:set>
                                    <p:animEffect transition="in" filter="box(out)">
                                      <p:cBhvr>
                                        <p:cTn id="57" dur="500"/>
                                        <p:tgtEl>
                                          <p:spTgt spid="85043"/>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85086"/>
                                        </p:tgtEl>
                                        <p:attrNameLst>
                                          <p:attrName>style.visibility</p:attrName>
                                        </p:attrNameLst>
                                      </p:cBhvr>
                                      <p:to>
                                        <p:strVal val="visible"/>
                                      </p:to>
                                    </p:set>
                                    <p:animEffect transition="in" filter="blinds(horizontal)">
                                      <p:cBhvr>
                                        <p:cTn id="62" dur="500"/>
                                        <p:tgtEl>
                                          <p:spTgt spid="850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6018" name="Rectangle 2"/>
          <p:cNvSpPr>
            <a:spLocks noGrp="1" noChangeArrowheads="1"/>
          </p:cNvSpPr>
          <p:nvPr>
            <p:ph type="title" idx="4294967295"/>
          </p:nvPr>
        </p:nvSpPr>
        <p:spPr>
          <a:xfrm>
            <a:off x="744538" y="260350"/>
            <a:ext cx="7643813" cy="574675"/>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4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rPr>
              <a:t>8.6 </a:t>
            </a:r>
            <a:r>
              <a:rPr kumimoji="0" lang="zh-CN" altLang="en-US" sz="24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rPr>
              <a:t>基数排序</a:t>
            </a:r>
            <a:r>
              <a:rPr kumimoji="0" lang="en-US" altLang="zh-CN" sz="24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rPr>
              <a:t>--</a:t>
            </a:r>
            <a:r>
              <a:rPr kumimoji="0" lang="zh-CN" altLang="en-US" sz="20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rPr>
              <a:t>链式基数排序</a:t>
            </a:r>
            <a:endParaRPr kumimoji="0" lang="zh-CN" altLang="en-US" sz="20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endParaRPr>
          </a:p>
        </p:txBody>
      </p:sp>
      <p:grpSp>
        <p:nvGrpSpPr>
          <p:cNvPr id="86019" name="Group 3"/>
          <p:cNvGrpSpPr/>
          <p:nvPr/>
        </p:nvGrpSpPr>
        <p:grpSpPr>
          <a:xfrm>
            <a:off x="311150" y="5039043"/>
            <a:ext cx="8426450" cy="874712"/>
            <a:chOff x="83" y="0"/>
            <a:chExt cx="5308" cy="551"/>
          </a:xfrm>
        </p:grpSpPr>
        <p:grpSp>
          <p:nvGrpSpPr>
            <p:cNvPr id="91232" name="Group 4"/>
            <p:cNvGrpSpPr/>
            <p:nvPr/>
          </p:nvGrpSpPr>
          <p:grpSpPr>
            <a:xfrm>
              <a:off x="118" y="295"/>
              <a:ext cx="5273" cy="256"/>
              <a:chOff x="0" y="0"/>
              <a:chExt cx="5273" cy="256"/>
            </a:xfrm>
          </p:grpSpPr>
          <p:grpSp>
            <p:nvGrpSpPr>
              <p:cNvPr id="91234" name="Group 5"/>
              <p:cNvGrpSpPr/>
              <p:nvPr/>
            </p:nvGrpSpPr>
            <p:grpSpPr>
              <a:xfrm>
                <a:off x="0" y="0"/>
                <a:ext cx="542" cy="256"/>
                <a:chOff x="0" y="0"/>
                <a:chExt cx="542" cy="256"/>
              </a:xfrm>
            </p:grpSpPr>
            <p:sp>
              <p:nvSpPr>
                <p:cNvPr id="91262" name="Rectangle 6"/>
                <p:cNvSpPr/>
                <p:nvPr/>
              </p:nvSpPr>
              <p:spPr>
                <a:xfrm>
                  <a:off x="180" y="0"/>
                  <a:ext cx="362" cy="256"/>
                </a:xfrm>
                <a:prstGeom prst="rect">
                  <a:avLst/>
                </a:prstGeom>
                <a:no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000" b="1" dirty="0">
                      <a:latin typeface="Times New Roman" panose="02020603050405020304" pitchFamily="18" charset="0"/>
                      <a:ea typeface="楷体_GB2312" pitchFamily="49" charset="-122"/>
                    </a:rPr>
                    <a:t>008</a:t>
                  </a:r>
                  <a:endParaRPr lang="en-US" altLang="zh-CN" sz="2000" b="1" dirty="0">
                    <a:latin typeface="Times New Roman" panose="02020603050405020304" pitchFamily="18" charset="0"/>
                    <a:ea typeface="楷体_GB2312" pitchFamily="49" charset="-122"/>
                  </a:endParaRPr>
                </a:p>
              </p:txBody>
            </p:sp>
            <p:sp>
              <p:nvSpPr>
                <p:cNvPr id="91263" name="Line 7"/>
                <p:cNvSpPr/>
                <p:nvPr/>
              </p:nvSpPr>
              <p:spPr>
                <a:xfrm>
                  <a:off x="0" y="122"/>
                  <a:ext cx="178" cy="0"/>
                </a:xfrm>
                <a:prstGeom prst="line">
                  <a:avLst/>
                </a:prstGeom>
                <a:ln w="12700" cap="flat" cmpd="sng">
                  <a:solidFill>
                    <a:schemeClr val="tx1"/>
                  </a:solidFill>
                  <a:prstDash val="solid"/>
                  <a:headEnd type="none" w="med" len="med"/>
                  <a:tailEnd type="triangle" w="med" len="med"/>
                </a:ln>
              </p:spPr>
            </p:sp>
          </p:grpSp>
          <p:grpSp>
            <p:nvGrpSpPr>
              <p:cNvPr id="91235" name="Group 8"/>
              <p:cNvGrpSpPr/>
              <p:nvPr/>
            </p:nvGrpSpPr>
            <p:grpSpPr>
              <a:xfrm>
                <a:off x="526" y="0"/>
                <a:ext cx="542" cy="256"/>
                <a:chOff x="0" y="0"/>
                <a:chExt cx="542" cy="256"/>
              </a:xfrm>
            </p:grpSpPr>
            <p:sp>
              <p:nvSpPr>
                <p:cNvPr id="91260" name="Rectangle 9"/>
                <p:cNvSpPr/>
                <p:nvPr/>
              </p:nvSpPr>
              <p:spPr>
                <a:xfrm>
                  <a:off x="180" y="0"/>
                  <a:ext cx="362" cy="256"/>
                </a:xfrm>
                <a:prstGeom prst="rect">
                  <a:avLst/>
                </a:prstGeom>
                <a:no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000" b="1" dirty="0">
                      <a:latin typeface="Times New Roman" panose="02020603050405020304" pitchFamily="18" charset="0"/>
                      <a:ea typeface="楷体_GB2312" pitchFamily="49" charset="-122"/>
                    </a:rPr>
                    <a:t>063</a:t>
                  </a:r>
                  <a:endParaRPr lang="en-US" altLang="zh-CN" sz="2000" b="1" dirty="0">
                    <a:latin typeface="Times New Roman" panose="02020603050405020304" pitchFamily="18" charset="0"/>
                    <a:ea typeface="楷体_GB2312" pitchFamily="49" charset="-122"/>
                  </a:endParaRPr>
                </a:p>
              </p:txBody>
            </p:sp>
            <p:sp>
              <p:nvSpPr>
                <p:cNvPr id="91261" name="Line 10"/>
                <p:cNvSpPr/>
                <p:nvPr/>
              </p:nvSpPr>
              <p:spPr>
                <a:xfrm>
                  <a:off x="0" y="122"/>
                  <a:ext cx="178" cy="0"/>
                </a:xfrm>
                <a:prstGeom prst="line">
                  <a:avLst/>
                </a:prstGeom>
                <a:ln w="12700" cap="flat" cmpd="sng">
                  <a:solidFill>
                    <a:schemeClr val="tx1"/>
                  </a:solidFill>
                  <a:prstDash val="solid"/>
                  <a:headEnd type="none" w="med" len="med"/>
                  <a:tailEnd type="triangle" w="med" len="med"/>
                </a:ln>
              </p:spPr>
            </p:sp>
          </p:grpSp>
          <p:grpSp>
            <p:nvGrpSpPr>
              <p:cNvPr id="91236" name="Group 11"/>
              <p:cNvGrpSpPr/>
              <p:nvPr/>
            </p:nvGrpSpPr>
            <p:grpSpPr>
              <a:xfrm>
                <a:off x="1052" y="0"/>
                <a:ext cx="542" cy="256"/>
                <a:chOff x="0" y="0"/>
                <a:chExt cx="542" cy="256"/>
              </a:xfrm>
            </p:grpSpPr>
            <p:sp>
              <p:nvSpPr>
                <p:cNvPr id="91258" name="Rectangle 12"/>
                <p:cNvSpPr/>
                <p:nvPr/>
              </p:nvSpPr>
              <p:spPr>
                <a:xfrm>
                  <a:off x="180" y="0"/>
                  <a:ext cx="362" cy="256"/>
                </a:xfrm>
                <a:prstGeom prst="rect">
                  <a:avLst/>
                </a:prstGeom>
                <a:no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000" b="1" dirty="0">
                      <a:latin typeface="Times New Roman" panose="02020603050405020304" pitchFamily="18" charset="0"/>
                      <a:ea typeface="楷体_GB2312" pitchFamily="49" charset="-122"/>
                    </a:rPr>
                    <a:t>083</a:t>
                  </a:r>
                  <a:endParaRPr lang="en-US" altLang="zh-CN" sz="2000" b="1" dirty="0">
                    <a:latin typeface="Times New Roman" panose="02020603050405020304" pitchFamily="18" charset="0"/>
                    <a:ea typeface="楷体_GB2312" pitchFamily="49" charset="-122"/>
                  </a:endParaRPr>
                </a:p>
              </p:txBody>
            </p:sp>
            <p:sp>
              <p:nvSpPr>
                <p:cNvPr id="91259" name="Line 13"/>
                <p:cNvSpPr/>
                <p:nvPr/>
              </p:nvSpPr>
              <p:spPr>
                <a:xfrm>
                  <a:off x="0" y="122"/>
                  <a:ext cx="178" cy="0"/>
                </a:xfrm>
                <a:prstGeom prst="line">
                  <a:avLst/>
                </a:prstGeom>
                <a:ln w="12700" cap="flat" cmpd="sng">
                  <a:solidFill>
                    <a:schemeClr val="tx1"/>
                  </a:solidFill>
                  <a:prstDash val="solid"/>
                  <a:headEnd type="none" w="med" len="med"/>
                  <a:tailEnd type="triangle" w="med" len="med"/>
                </a:ln>
              </p:spPr>
            </p:sp>
          </p:grpSp>
          <p:grpSp>
            <p:nvGrpSpPr>
              <p:cNvPr id="91237" name="Group 14"/>
              <p:cNvGrpSpPr/>
              <p:nvPr/>
            </p:nvGrpSpPr>
            <p:grpSpPr>
              <a:xfrm>
                <a:off x="1577" y="0"/>
                <a:ext cx="542" cy="256"/>
                <a:chOff x="0" y="0"/>
                <a:chExt cx="542" cy="256"/>
              </a:xfrm>
            </p:grpSpPr>
            <p:sp>
              <p:nvSpPr>
                <p:cNvPr id="91256" name="Rectangle 15"/>
                <p:cNvSpPr/>
                <p:nvPr/>
              </p:nvSpPr>
              <p:spPr>
                <a:xfrm>
                  <a:off x="180" y="0"/>
                  <a:ext cx="362" cy="256"/>
                </a:xfrm>
                <a:prstGeom prst="rect">
                  <a:avLst/>
                </a:prstGeom>
                <a:no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000" b="1" dirty="0">
                      <a:latin typeface="Times New Roman" panose="02020603050405020304" pitchFamily="18" charset="0"/>
                      <a:ea typeface="楷体_GB2312" pitchFamily="49" charset="-122"/>
                    </a:rPr>
                    <a:t>109</a:t>
                  </a:r>
                  <a:endParaRPr lang="en-US" altLang="zh-CN" sz="2000" b="1" dirty="0">
                    <a:latin typeface="Times New Roman" panose="02020603050405020304" pitchFamily="18" charset="0"/>
                    <a:ea typeface="楷体_GB2312" pitchFamily="49" charset="-122"/>
                  </a:endParaRPr>
                </a:p>
              </p:txBody>
            </p:sp>
            <p:sp>
              <p:nvSpPr>
                <p:cNvPr id="91257" name="Line 16"/>
                <p:cNvSpPr/>
                <p:nvPr/>
              </p:nvSpPr>
              <p:spPr>
                <a:xfrm>
                  <a:off x="0" y="122"/>
                  <a:ext cx="178" cy="0"/>
                </a:xfrm>
                <a:prstGeom prst="line">
                  <a:avLst/>
                </a:prstGeom>
                <a:ln w="12700" cap="flat" cmpd="sng">
                  <a:solidFill>
                    <a:schemeClr val="tx1"/>
                  </a:solidFill>
                  <a:prstDash val="solid"/>
                  <a:headEnd type="none" w="med" len="med"/>
                  <a:tailEnd type="triangle" w="med" len="med"/>
                </a:ln>
              </p:spPr>
            </p:sp>
          </p:grpSp>
          <p:grpSp>
            <p:nvGrpSpPr>
              <p:cNvPr id="91238" name="Group 17"/>
              <p:cNvGrpSpPr/>
              <p:nvPr/>
            </p:nvGrpSpPr>
            <p:grpSpPr>
              <a:xfrm>
                <a:off x="2103" y="0"/>
                <a:ext cx="542" cy="256"/>
                <a:chOff x="0" y="0"/>
                <a:chExt cx="542" cy="256"/>
              </a:xfrm>
            </p:grpSpPr>
            <p:sp>
              <p:nvSpPr>
                <p:cNvPr id="91254" name="Rectangle 18"/>
                <p:cNvSpPr/>
                <p:nvPr/>
              </p:nvSpPr>
              <p:spPr>
                <a:xfrm>
                  <a:off x="180" y="0"/>
                  <a:ext cx="362" cy="256"/>
                </a:xfrm>
                <a:prstGeom prst="rect">
                  <a:avLst/>
                </a:prstGeom>
                <a:no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000" b="1" dirty="0">
                      <a:latin typeface="Times New Roman" panose="02020603050405020304" pitchFamily="18" charset="0"/>
                      <a:ea typeface="楷体_GB2312" pitchFamily="49" charset="-122"/>
                    </a:rPr>
                    <a:t>184</a:t>
                  </a:r>
                  <a:endParaRPr lang="en-US" altLang="zh-CN" sz="2000" b="1" dirty="0">
                    <a:latin typeface="Times New Roman" panose="02020603050405020304" pitchFamily="18" charset="0"/>
                    <a:ea typeface="楷体_GB2312" pitchFamily="49" charset="-122"/>
                  </a:endParaRPr>
                </a:p>
              </p:txBody>
            </p:sp>
            <p:sp>
              <p:nvSpPr>
                <p:cNvPr id="91255" name="Line 19"/>
                <p:cNvSpPr/>
                <p:nvPr/>
              </p:nvSpPr>
              <p:spPr>
                <a:xfrm>
                  <a:off x="0" y="122"/>
                  <a:ext cx="178" cy="0"/>
                </a:xfrm>
                <a:prstGeom prst="line">
                  <a:avLst/>
                </a:prstGeom>
                <a:ln w="12700" cap="flat" cmpd="sng">
                  <a:solidFill>
                    <a:schemeClr val="tx1"/>
                  </a:solidFill>
                  <a:prstDash val="solid"/>
                  <a:headEnd type="none" w="med" len="med"/>
                  <a:tailEnd type="triangle" w="med" len="med"/>
                </a:ln>
              </p:spPr>
            </p:sp>
          </p:grpSp>
          <p:grpSp>
            <p:nvGrpSpPr>
              <p:cNvPr id="91239" name="Group 20"/>
              <p:cNvGrpSpPr/>
              <p:nvPr/>
            </p:nvGrpSpPr>
            <p:grpSpPr>
              <a:xfrm>
                <a:off x="2629" y="0"/>
                <a:ext cx="542" cy="256"/>
                <a:chOff x="0" y="0"/>
                <a:chExt cx="542" cy="256"/>
              </a:xfrm>
            </p:grpSpPr>
            <p:sp>
              <p:nvSpPr>
                <p:cNvPr id="91252" name="Rectangle 21"/>
                <p:cNvSpPr/>
                <p:nvPr/>
              </p:nvSpPr>
              <p:spPr>
                <a:xfrm>
                  <a:off x="180" y="0"/>
                  <a:ext cx="362" cy="256"/>
                </a:xfrm>
                <a:prstGeom prst="rect">
                  <a:avLst/>
                </a:prstGeom>
                <a:no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000" b="1" dirty="0">
                      <a:latin typeface="Times New Roman" panose="02020603050405020304" pitchFamily="18" charset="0"/>
                      <a:ea typeface="楷体_GB2312" pitchFamily="49" charset="-122"/>
                    </a:rPr>
                    <a:t>269</a:t>
                  </a:r>
                  <a:endParaRPr lang="en-US" altLang="zh-CN" sz="2000" b="1" dirty="0">
                    <a:latin typeface="Times New Roman" panose="02020603050405020304" pitchFamily="18" charset="0"/>
                    <a:ea typeface="楷体_GB2312" pitchFamily="49" charset="-122"/>
                  </a:endParaRPr>
                </a:p>
              </p:txBody>
            </p:sp>
            <p:sp>
              <p:nvSpPr>
                <p:cNvPr id="91253" name="Line 22"/>
                <p:cNvSpPr/>
                <p:nvPr/>
              </p:nvSpPr>
              <p:spPr>
                <a:xfrm>
                  <a:off x="0" y="122"/>
                  <a:ext cx="178" cy="0"/>
                </a:xfrm>
                <a:prstGeom prst="line">
                  <a:avLst/>
                </a:prstGeom>
                <a:ln w="12700" cap="flat" cmpd="sng">
                  <a:solidFill>
                    <a:schemeClr val="tx1"/>
                  </a:solidFill>
                  <a:prstDash val="solid"/>
                  <a:headEnd type="none" w="med" len="med"/>
                  <a:tailEnd type="triangle" w="med" len="med"/>
                </a:ln>
              </p:spPr>
            </p:sp>
          </p:grpSp>
          <p:grpSp>
            <p:nvGrpSpPr>
              <p:cNvPr id="91240" name="Group 23"/>
              <p:cNvGrpSpPr/>
              <p:nvPr/>
            </p:nvGrpSpPr>
            <p:grpSpPr>
              <a:xfrm>
                <a:off x="3154" y="0"/>
                <a:ext cx="542" cy="256"/>
                <a:chOff x="0" y="0"/>
                <a:chExt cx="542" cy="256"/>
              </a:xfrm>
            </p:grpSpPr>
            <p:sp>
              <p:nvSpPr>
                <p:cNvPr id="91250" name="Rectangle 24"/>
                <p:cNvSpPr/>
                <p:nvPr/>
              </p:nvSpPr>
              <p:spPr>
                <a:xfrm>
                  <a:off x="180" y="0"/>
                  <a:ext cx="362" cy="256"/>
                </a:xfrm>
                <a:prstGeom prst="rect">
                  <a:avLst/>
                </a:prstGeom>
                <a:no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000" b="1" dirty="0">
                      <a:latin typeface="Times New Roman" panose="02020603050405020304" pitchFamily="18" charset="0"/>
                      <a:ea typeface="楷体_GB2312" pitchFamily="49" charset="-122"/>
                    </a:rPr>
                    <a:t>278</a:t>
                  </a:r>
                  <a:endParaRPr lang="en-US" altLang="zh-CN" sz="2000" b="1" dirty="0">
                    <a:latin typeface="Times New Roman" panose="02020603050405020304" pitchFamily="18" charset="0"/>
                    <a:ea typeface="楷体_GB2312" pitchFamily="49" charset="-122"/>
                  </a:endParaRPr>
                </a:p>
              </p:txBody>
            </p:sp>
            <p:sp>
              <p:nvSpPr>
                <p:cNvPr id="91251" name="Line 25"/>
                <p:cNvSpPr/>
                <p:nvPr/>
              </p:nvSpPr>
              <p:spPr>
                <a:xfrm>
                  <a:off x="0" y="122"/>
                  <a:ext cx="178" cy="0"/>
                </a:xfrm>
                <a:prstGeom prst="line">
                  <a:avLst/>
                </a:prstGeom>
                <a:ln w="12700" cap="flat" cmpd="sng">
                  <a:solidFill>
                    <a:schemeClr val="tx1"/>
                  </a:solidFill>
                  <a:prstDash val="solid"/>
                  <a:headEnd type="none" w="med" len="med"/>
                  <a:tailEnd type="triangle" w="med" len="med"/>
                </a:ln>
              </p:spPr>
            </p:sp>
          </p:grpSp>
          <p:grpSp>
            <p:nvGrpSpPr>
              <p:cNvPr id="91241" name="Group 26"/>
              <p:cNvGrpSpPr/>
              <p:nvPr/>
            </p:nvGrpSpPr>
            <p:grpSpPr>
              <a:xfrm>
                <a:off x="3680" y="0"/>
                <a:ext cx="542" cy="256"/>
                <a:chOff x="0" y="0"/>
                <a:chExt cx="542" cy="256"/>
              </a:xfrm>
            </p:grpSpPr>
            <p:sp>
              <p:nvSpPr>
                <p:cNvPr id="91248" name="Rectangle 27"/>
                <p:cNvSpPr/>
                <p:nvPr/>
              </p:nvSpPr>
              <p:spPr>
                <a:xfrm>
                  <a:off x="180" y="0"/>
                  <a:ext cx="362" cy="256"/>
                </a:xfrm>
                <a:prstGeom prst="rect">
                  <a:avLst/>
                </a:prstGeom>
                <a:no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000" b="1" dirty="0">
                      <a:latin typeface="Times New Roman" panose="02020603050405020304" pitchFamily="18" charset="0"/>
                      <a:ea typeface="楷体_GB2312" pitchFamily="49" charset="-122"/>
                    </a:rPr>
                    <a:t>505</a:t>
                  </a:r>
                  <a:endParaRPr lang="en-US" altLang="zh-CN" sz="2000" b="1" dirty="0">
                    <a:latin typeface="Times New Roman" panose="02020603050405020304" pitchFamily="18" charset="0"/>
                    <a:ea typeface="楷体_GB2312" pitchFamily="49" charset="-122"/>
                  </a:endParaRPr>
                </a:p>
              </p:txBody>
            </p:sp>
            <p:sp>
              <p:nvSpPr>
                <p:cNvPr id="91249" name="Line 28"/>
                <p:cNvSpPr/>
                <p:nvPr/>
              </p:nvSpPr>
              <p:spPr>
                <a:xfrm>
                  <a:off x="0" y="122"/>
                  <a:ext cx="178" cy="0"/>
                </a:xfrm>
                <a:prstGeom prst="line">
                  <a:avLst/>
                </a:prstGeom>
                <a:ln w="12700" cap="flat" cmpd="sng">
                  <a:solidFill>
                    <a:schemeClr val="tx1"/>
                  </a:solidFill>
                  <a:prstDash val="solid"/>
                  <a:headEnd type="none" w="med" len="med"/>
                  <a:tailEnd type="triangle" w="med" len="med"/>
                </a:ln>
              </p:spPr>
            </p:sp>
          </p:grpSp>
          <p:grpSp>
            <p:nvGrpSpPr>
              <p:cNvPr id="91242" name="Group 29"/>
              <p:cNvGrpSpPr/>
              <p:nvPr/>
            </p:nvGrpSpPr>
            <p:grpSpPr>
              <a:xfrm>
                <a:off x="4206" y="0"/>
                <a:ext cx="542" cy="256"/>
                <a:chOff x="0" y="0"/>
                <a:chExt cx="542" cy="256"/>
              </a:xfrm>
            </p:grpSpPr>
            <p:sp>
              <p:nvSpPr>
                <p:cNvPr id="91246" name="Rectangle 30"/>
                <p:cNvSpPr/>
                <p:nvPr/>
              </p:nvSpPr>
              <p:spPr>
                <a:xfrm>
                  <a:off x="180" y="0"/>
                  <a:ext cx="362" cy="256"/>
                </a:xfrm>
                <a:prstGeom prst="rect">
                  <a:avLst/>
                </a:prstGeom>
                <a:no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000" b="1" dirty="0">
                      <a:latin typeface="Times New Roman" panose="02020603050405020304" pitchFamily="18" charset="0"/>
                      <a:ea typeface="楷体_GB2312" pitchFamily="49" charset="-122"/>
                    </a:rPr>
                    <a:t>589</a:t>
                  </a:r>
                  <a:endParaRPr lang="en-US" altLang="zh-CN" sz="2000" b="1" dirty="0">
                    <a:latin typeface="Times New Roman" panose="02020603050405020304" pitchFamily="18" charset="0"/>
                    <a:ea typeface="楷体_GB2312" pitchFamily="49" charset="-122"/>
                  </a:endParaRPr>
                </a:p>
              </p:txBody>
            </p:sp>
            <p:sp>
              <p:nvSpPr>
                <p:cNvPr id="91247" name="Line 31"/>
                <p:cNvSpPr/>
                <p:nvPr/>
              </p:nvSpPr>
              <p:spPr>
                <a:xfrm>
                  <a:off x="0" y="122"/>
                  <a:ext cx="178" cy="0"/>
                </a:xfrm>
                <a:prstGeom prst="line">
                  <a:avLst/>
                </a:prstGeom>
                <a:ln w="12700" cap="flat" cmpd="sng">
                  <a:solidFill>
                    <a:schemeClr val="tx1"/>
                  </a:solidFill>
                  <a:prstDash val="solid"/>
                  <a:headEnd type="none" w="med" len="med"/>
                  <a:tailEnd type="triangle" w="med" len="med"/>
                </a:ln>
              </p:spPr>
            </p:sp>
          </p:grpSp>
          <p:grpSp>
            <p:nvGrpSpPr>
              <p:cNvPr id="91243" name="Group 32"/>
              <p:cNvGrpSpPr/>
              <p:nvPr/>
            </p:nvGrpSpPr>
            <p:grpSpPr>
              <a:xfrm>
                <a:off x="4731" y="0"/>
                <a:ext cx="542" cy="256"/>
                <a:chOff x="0" y="0"/>
                <a:chExt cx="542" cy="256"/>
              </a:xfrm>
            </p:grpSpPr>
            <p:sp>
              <p:nvSpPr>
                <p:cNvPr id="91244" name="Rectangle 33"/>
                <p:cNvSpPr/>
                <p:nvPr/>
              </p:nvSpPr>
              <p:spPr>
                <a:xfrm>
                  <a:off x="180" y="0"/>
                  <a:ext cx="362" cy="256"/>
                </a:xfrm>
                <a:prstGeom prst="rect">
                  <a:avLst/>
                </a:prstGeom>
                <a:no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000" b="1" dirty="0">
                      <a:latin typeface="Times New Roman" panose="02020603050405020304" pitchFamily="18" charset="0"/>
                      <a:ea typeface="楷体_GB2312" pitchFamily="49" charset="-122"/>
                    </a:rPr>
                    <a:t>930</a:t>
                  </a:r>
                  <a:endParaRPr lang="en-US" altLang="zh-CN" sz="2000" b="1" dirty="0">
                    <a:latin typeface="Times New Roman" panose="02020603050405020304" pitchFamily="18" charset="0"/>
                    <a:ea typeface="楷体_GB2312" pitchFamily="49" charset="-122"/>
                  </a:endParaRPr>
                </a:p>
              </p:txBody>
            </p:sp>
            <p:sp>
              <p:nvSpPr>
                <p:cNvPr id="91245" name="Line 34"/>
                <p:cNvSpPr/>
                <p:nvPr/>
              </p:nvSpPr>
              <p:spPr>
                <a:xfrm>
                  <a:off x="0" y="122"/>
                  <a:ext cx="178" cy="0"/>
                </a:xfrm>
                <a:prstGeom prst="line">
                  <a:avLst/>
                </a:prstGeom>
                <a:ln w="12700" cap="flat" cmpd="sng">
                  <a:solidFill>
                    <a:schemeClr val="tx1"/>
                  </a:solidFill>
                  <a:prstDash val="solid"/>
                  <a:headEnd type="none" w="med" len="med"/>
                  <a:tailEnd type="triangle" w="med" len="med"/>
                </a:ln>
              </p:spPr>
            </p:sp>
          </p:grpSp>
        </p:grpSp>
        <p:sp>
          <p:nvSpPr>
            <p:cNvPr id="91233" name="Text Box 35"/>
            <p:cNvSpPr txBox="1"/>
            <p:nvPr/>
          </p:nvSpPr>
          <p:spPr>
            <a:xfrm>
              <a:off x="83" y="0"/>
              <a:ext cx="915" cy="251"/>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zh-CN" altLang="zh-CN" sz="2000" b="1" dirty="0">
                  <a:latin typeface="微软雅黑" panose="020B0503020204020204" pitchFamily="34" charset="-122"/>
                  <a:ea typeface="微软雅黑" panose="020B0503020204020204" pitchFamily="34" charset="-122"/>
                </a:rPr>
                <a:t>三趟收集：</a:t>
              </a:r>
              <a:endParaRPr lang="zh-CN" altLang="zh-CN" sz="2000" b="1" dirty="0">
                <a:latin typeface="微软雅黑" panose="020B0503020204020204" pitchFamily="34" charset="-122"/>
                <a:ea typeface="微软雅黑" panose="020B0503020204020204" pitchFamily="34" charset="-122"/>
              </a:endParaRPr>
            </a:p>
          </p:txBody>
        </p:sp>
      </p:grpSp>
      <p:grpSp>
        <p:nvGrpSpPr>
          <p:cNvPr id="86052" name="Group 36"/>
          <p:cNvGrpSpPr/>
          <p:nvPr/>
        </p:nvGrpSpPr>
        <p:grpSpPr>
          <a:xfrm>
            <a:off x="1525588" y="3999230"/>
            <a:ext cx="582612" cy="693738"/>
            <a:chOff x="0" y="0"/>
            <a:chExt cx="367" cy="437"/>
          </a:xfrm>
        </p:grpSpPr>
        <p:sp>
          <p:nvSpPr>
            <p:cNvPr id="91230" name="Text Box 37"/>
            <p:cNvSpPr txBox="1"/>
            <p:nvPr/>
          </p:nvSpPr>
          <p:spPr>
            <a:xfrm>
              <a:off x="0" y="0"/>
              <a:ext cx="367" cy="258"/>
            </a:xfrm>
            <a:prstGeom prst="rect">
              <a:avLst/>
            </a:prstGeom>
            <a:noFill/>
            <a:ln w="12700"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50000"/>
                </a:spcBef>
                <a:buFont typeface="Arial" panose="020B0604020202020204" pitchFamily="34" charset="0"/>
                <a:buNone/>
              </a:pPr>
              <a:r>
                <a:rPr lang="en-US" altLang="zh-CN" sz="2000" b="1" dirty="0">
                  <a:latin typeface="Times New Roman" panose="02020603050405020304" pitchFamily="18" charset="0"/>
                  <a:ea typeface="楷体_GB2312" pitchFamily="49" charset="-122"/>
                </a:rPr>
                <a:t>109</a:t>
              </a:r>
              <a:endParaRPr lang="en-US" altLang="zh-CN" sz="2000" b="1" dirty="0">
                <a:latin typeface="Times New Roman" panose="02020603050405020304" pitchFamily="18" charset="0"/>
                <a:ea typeface="楷体_GB2312" pitchFamily="49" charset="-122"/>
              </a:endParaRPr>
            </a:p>
          </p:txBody>
        </p:sp>
        <p:sp>
          <p:nvSpPr>
            <p:cNvPr id="91231" name="Line 38"/>
            <p:cNvSpPr/>
            <p:nvPr/>
          </p:nvSpPr>
          <p:spPr>
            <a:xfrm flipH="1" flipV="1">
              <a:off x="186" y="236"/>
              <a:ext cx="0" cy="201"/>
            </a:xfrm>
            <a:prstGeom prst="line">
              <a:avLst/>
            </a:prstGeom>
            <a:ln w="12700" cap="flat" cmpd="sng">
              <a:solidFill>
                <a:schemeClr val="tx1"/>
              </a:solidFill>
              <a:prstDash val="solid"/>
              <a:headEnd type="none" w="med" len="med"/>
              <a:tailEnd type="triangle" w="med" len="med"/>
            </a:ln>
          </p:spPr>
        </p:sp>
      </p:grpSp>
      <p:grpSp>
        <p:nvGrpSpPr>
          <p:cNvPr id="86055" name="Group 39"/>
          <p:cNvGrpSpPr/>
          <p:nvPr/>
        </p:nvGrpSpPr>
        <p:grpSpPr>
          <a:xfrm>
            <a:off x="700088" y="3994468"/>
            <a:ext cx="582612" cy="695325"/>
            <a:chOff x="0" y="0"/>
            <a:chExt cx="367" cy="438"/>
          </a:xfrm>
        </p:grpSpPr>
        <p:sp>
          <p:nvSpPr>
            <p:cNvPr id="91228" name="Text Box 40"/>
            <p:cNvSpPr txBox="1"/>
            <p:nvPr/>
          </p:nvSpPr>
          <p:spPr>
            <a:xfrm>
              <a:off x="0" y="0"/>
              <a:ext cx="367" cy="258"/>
            </a:xfrm>
            <a:prstGeom prst="rect">
              <a:avLst/>
            </a:prstGeom>
            <a:noFill/>
            <a:ln w="12700"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50000"/>
                </a:spcBef>
                <a:buFont typeface="Arial" panose="020B0604020202020204" pitchFamily="34" charset="0"/>
                <a:buNone/>
              </a:pPr>
              <a:r>
                <a:rPr lang="en-US" altLang="zh-CN" sz="2000" b="1" dirty="0">
                  <a:latin typeface="Times New Roman" panose="02020603050405020304" pitchFamily="18" charset="0"/>
                  <a:ea typeface="楷体_GB2312" pitchFamily="49" charset="-122"/>
                </a:rPr>
                <a:t>008</a:t>
              </a:r>
              <a:endParaRPr lang="en-US" altLang="zh-CN" sz="2000" b="1" dirty="0">
                <a:latin typeface="Times New Roman" panose="02020603050405020304" pitchFamily="18" charset="0"/>
                <a:ea typeface="楷体_GB2312" pitchFamily="49" charset="-122"/>
              </a:endParaRPr>
            </a:p>
          </p:txBody>
        </p:sp>
        <p:sp>
          <p:nvSpPr>
            <p:cNvPr id="91229" name="Line 41"/>
            <p:cNvSpPr/>
            <p:nvPr/>
          </p:nvSpPr>
          <p:spPr>
            <a:xfrm flipH="1" flipV="1">
              <a:off x="151" y="237"/>
              <a:ext cx="0" cy="201"/>
            </a:xfrm>
            <a:prstGeom prst="line">
              <a:avLst/>
            </a:prstGeom>
            <a:ln w="12700" cap="flat" cmpd="sng">
              <a:solidFill>
                <a:schemeClr val="tx1"/>
              </a:solidFill>
              <a:prstDash val="solid"/>
              <a:headEnd type="none" w="med" len="med"/>
              <a:tailEnd type="triangle" w="med" len="med"/>
            </a:ln>
          </p:spPr>
        </p:sp>
      </p:grpSp>
      <p:grpSp>
        <p:nvGrpSpPr>
          <p:cNvPr id="86058" name="Group 42"/>
          <p:cNvGrpSpPr/>
          <p:nvPr/>
        </p:nvGrpSpPr>
        <p:grpSpPr>
          <a:xfrm>
            <a:off x="1533525" y="2559368"/>
            <a:ext cx="582613" cy="1422400"/>
            <a:chOff x="0" y="0"/>
            <a:chExt cx="367" cy="896"/>
          </a:xfrm>
        </p:grpSpPr>
        <p:sp>
          <p:nvSpPr>
            <p:cNvPr id="91225" name="Text Box 43"/>
            <p:cNvSpPr txBox="1"/>
            <p:nvPr/>
          </p:nvSpPr>
          <p:spPr>
            <a:xfrm>
              <a:off x="0" y="530"/>
              <a:ext cx="367" cy="258"/>
            </a:xfrm>
            <a:prstGeom prst="rect">
              <a:avLst/>
            </a:prstGeom>
            <a:noFill/>
            <a:ln w="12700"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50000"/>
                </a:spcBef>
                <a:buFont typeface="Arial" panose="020B0604020202020204" pitchFamily="34" charset="0"/>
                <a:buNone/>
              </a:pPr>
              <a:r>
                <a:rPr lang="en-US" altLang="zh-CN" sz="2000" b="1" dirty="0">
                  <a:latin typeface="Times New Roman" panose="02020603050405020304" pitchFamily="18" charset="0"/>
                  <a:ea typeface="楷体_GB2312" pitchFamily="49" charset="-122"/>
                </a:rPr>
                <a:t>184</a:t>
              </a:r>
              <a:endParaRPr lang="en-US" altLang="zh-CN" sz="2000" b="1" dirty="0">
                <a:latin typeface="Times New Roman" panose="02020603050405020304" pitchFamily="18" charset="0"/>
                <a:ea typeface="楷体_GB2312" pitchFamily="49" charset="-122"/>
              </a:endParaRPr>
            </a:p>
          </p:txBody>
        </p:sp>
        <p:sp>
          <p:nvSpPr>
            <p:cNvPr id="91226" name="Line 44"/>
            <p:cNvSpPr/>
            <p:nvPr/>
          </p:nvSpPr>
          <p:spPr>
            <a:xfrm flipV="1">
              <a:off x="192" y="785"/>
              <a:ext cx="0" cy="111"/>
            </a:xfrm>
            <a:prstGeom prst="line">
              <a:avLst/>
            </a:prstGeom>
            <a:ln w="12700" cap="flat" cmpd="sng">
              <a:solidFill>
                <a:schemeClr val="tx1"/>
              </a:solidFill>
              <a:prstDash val="solid"/>
              <a:headEnd type="none" w="med" len="med"/>
              <a:tailEnd type="triangle" w="med" len="med"/>
            </a:ln>
          </p:spPr>
        </p:sp>
        <p:sp>
          <p:nvSpPr>
            <p:cNvPr id="91227" name="Line 45"/>
            <p:cNvSpPr/>
            <p:nvPr/>
          </p:nvSpPr>
          <p:spPr>
            <a:xfrm>
              <a:off x="196" y="0"/>
              <a:ext cx="0" cy="545"/>
            </a:xfrm>
            <a:prstGeom prst="line">
              <a:avLst/>
            </a:prstGeom>
            <a:ln w="12700" cap="flat" cmpd="sng">
              <a:solidFill>
                <a:schemeClr val="tx1"/>
              </a:solidFill>
              <a:prstDash val="solid"/>
              <a:headEnd type="none" w="med" len="med"/>
              <a:tailEnd type="triangle" w="med" len="med"/>
            </a:ln>
          </p:spPr>
        </p:sp>
      </p:grpSp>
      <p:grpSp>
        <p:nvGrpSpPr>
          <p:cNvPr id="86062" name="Group 46"/>
          <p:cNvGrpSpPr/>
          <p:nvPr/>
        </p:nvGrpSpPr>
        <p:grpSpPr>
          <a:xfrm>
            <a:off x="8191500" y="2522855"/>
            <a:ext cx="582613" cy="2146300"/>
            <a:chOff x="0" y="0"/>
            <a:chExt cx="367" cy="1352"/>
          </a:xfrm>
        </p:grpSpPr>
        <p:sp>
          <p:nvSpPr>
            <p:cNvPr id="91222" name="Text Box 47"/>
            <p:cNvSpPr txBox="1"/>
            <p:nvPr/>
          </p:nvSpPr>
          <p:spPr>
            <a:xfrm>
              <a:off x="0" y="916"/>
              <a:ext cx="367" cy="258"/>
            </a:xfrm>
            <a:prstGeom prst="rect">
              <a:avLst/>
            </a:prstGeom>
            <a:noFill/>
            <a:ln w="12700"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50000"/>
                </a:spcBef>
                <a:buFont typeface="Arial" panose="020B0604020202020204" pitchFamily="34" charset="0"/>
                <a:buNone/>
              </a:pPr>
              <a:r>
                <a:rPr lang="en-US" altLang="zh-CN" sz="2000" b="1" dirty="0">
                  <a:latin typeface="Times New Roman" panose="02020603050405020304" pitchFamily="18" charset="0"/>
                  <a:ea typeface="楷体_GB2312" pitchFamily="49" charset="-122"/>
                </a:rPr>
                <a:t>930</a:t>
              </a:r>
              <a:endParaRPr lang="en-US" altLang="zh-CN" sz="2000" b="1" dirty="0">
                <a:latin typeface="Times New Roman" panose="02020603050405020304" pitchFamily="18" charset="0"/>
                <a:ea typeface="楷体_GB2312" pitchFamily="49" charset="-122"/>
              </a:endParaRPr>
            </a:p>
          </p:txBody>
        </p:sp>
        <p:sp>
          <p:nvSpPr>
            <p:cNvPr id="91223" name="Line 48"/>
            <p:cNvSpPr/>
            <p:nvPr/>
          </p:nvSpPr>
          <p:spPr>
            <a:xfrm flipH="1" flipV="1">
              <a:off x="189" y="1151"/>
              <a:ext cx="0" cy="201"/>
            </a:xfrm>
            <a:prstGeom prst="line">
              <a:avLst/>
            </a:prstGeom>
            <a:ln w="12700" cap="flat" cmpd="sng">
              <a:solidFill>
                <a:schemeClr val="tx1"/>
              </a:solidFill>
              <a:prstDash val="solid"/>
              <a:headEnd type="none" w="med" len="med"/>
              <a:tailEnd type="triangle" w="med" len="med"/>
            </a:ln>
          </p:spPr>
        </p:sp>
        <p:sp>
          <p:nvSpPr>
            <p:cNvPr id="91224" name="Line 49"/>
            <p:cNvSpPr/>
            <p:nvPr/>
          </p:nvSpPr>
          <p:spPr>
            <a:xfrm>
              <a:off x="182" y="0"/>
              <a:ext cx="0" cy="911"/>
            </a:xfrm>
            <a:prstGeom prst="line">
              <a:avLst/>
            </a:prstGeom>
            <a:ln w="12700" cap="flat" cmpd="sng">
              <a:solidFill>
                <a:schemeClr val="tx1"/>
              </a:solidFill>
              <a:prstDash val="solid"/>
              <a:headEnd type="none" w="med" len="med"/>
              <a:tailEnd type="triangle" w="med" len="med"/>
            </a:ln>
          </p:spPr>
        </p:sp>
      </p:grpSp>
      <p:grpSp>
        <p:nvGrpSpPr>
          <p:cNvPr id="86066" name="Group 50"/>
          <p:cNvGrpSpPr/>
          <p:nvPr/>
        </p:nvGrpSpPr>
        <p:grpSpPr>
          <a:xfrm>
            <a:off x="300038" y="2159318"/>
            <a:ext cx="8474075" cy="2841625"/>
            <a:chOff x="40" y="0"/>
            <a:chExt cx="5338" cy="1790"/>
          </a:xfrm>
        </p:grpSpPr>
        <p:grpSp>
          <p:nvGrpSpPr>
            <p:cNvPr id="91199" name="Group 51"/>
            <p:cNvGrpSpPr/>
            <p:nvPr/>
          </p:nvGrpSpPr>
          <p:grpSpPr>
            <a:xfrm>
              <a:off x="285" y="0"/>
              <a:ext cx="5093" cy="250"/>
              <a:chOff x="0" y="0"/>
              <a:chExt cx="5093" cy="250"/>
            </a:xfrm>
          </p:grpSpPr>
          <p:sp>
            <p:nvSpPr>
              <p:cNvPr id="91212" name="Text Box 52"/>
              <p:cNvSpPr txBox="1"/>
              <p:nvPr/>
            </p:nvSpPr>
            <p:spPr>
              <a:xfrm>
                <a:off x="0" y="0"/>
                <a:ext cx="373" cy="250"/>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000" b="1" dirty="0">
                    <a:latin typeface="Times New Roman" panose="02020603050405020304" pitchFamily="18" charset="0"/>
                    <a:ea typeface="楷体_GB2312" pitchFamily="49" charset="-122"/>
                  </a:rPr>
                  <a:t>e[0]</a:t>
                </a:r>
                <a:endParaRPr lang="en-US" altLang="zh-CN" sz="2000" b="1" dirty="0">
                  <a:latin typeface="Times New Roman" panose="02020603050405020304" pitchFamily="18" charset="0"/>
                  <a:ea typeface="楷体_GB2312" pitchFamily="49" charset="-122"/>
                </a:endParaRPr>
              </a:p>
            </p:txBody>
          </p:sp>
          <p:sp>
            <p:nvSpPr>
              <p:cNvPr id="91213" name="Text Box 53"/>
              <p:cNvSpPr txBox="1"/>
              <p:nvPr/>
            </p:nvSpPr>
            <p:spPr>
              <a:xfrm>
                <a:off x="524" y="0"/>
                <a:ext cx="373" cy="250"/>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000" b="1" dirty="0">
                    <a:latin typeface="Times New Roman" panose="02020603050405020304" pitchFamily="18" charset="0"/>
                    <a:ea typeface="楷体_GB2312" pitchFamily="49" charset="-122"/>
                  </a:rPr>
                  <a:t>e[1]</a:t>
                </a:r>
                <a:endParaRPr lang="en-US" altLang="zh-CN" sz="2000" b="1" dirty="0">
                  <a:latin typeface="Times New Roman" panose="02020603050405020304" pitchFamily="18" charset="0"/>
                  <a:ea typeface="楷体_GB2312" pitchFamily="49" charset="-122"/>
                </a:endParaRPr>
              </a:p>
            </p:txBody>
          </p:sp>
          <p:sp>
            <p:nvSpPr>
              <p:cNvPr id="91214" name="Text Box 54"/>
              <p:cNvSpPr txBox="1"/>
              <p:nvPr/>
            </p:nvSpPr>
            <p:spPr>
              <a:xfrm>
                <a:off x="1048" y="0"/>
                <a:ext cx="373" cy="250"/>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000" b="1" dirty="0">
                    <a:latin typeface="Times New Roman" panose="02020603050405020304" pitchFamily="18" charset="0"/>
                    <a:ea typeface="楷体_GB2312" pitchFamily="49" charset="-122"/>
                  </a:rPr>
                  <a:t>e[2]</a:t>
                </a:r>
                <a:endParaRPr lang="en-US" altLang="zh-CN" sz="2000" b="1" dirty="0">
                  <a:latin typeface="Times New Roman" panose="02020603050405020304" pitchFamily="18" charset="0"/>
                  <a:ea typeface="楷体_GB2312" pitchFamily="49" charset="-122"/>
                </a:endParaRPr>
              </a:p>
            </p:txBody>
          </p:sp>
          <p:sp>
            <p:nvSpPr>
              <p:cNvPr id="91215" name="Text Box 55"/>
              <p:cNvSpPr txBox="1"/>
              <p:nvPr/>
            </p:nvSpPr>
            <p:spPr>
              <a:xfrm>
                <a:off x="1573" y="0"/>
                <a:ext cx="373" cy="250"/>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000" b="1" dirty="0">
                    <a:latin typeface="Times New Roman" panose="02020603050405020304" pitchFamily="18" charset="0"/>
                    <a:ea typeface="楷体_GB2312" pitchFamily="49" charset="-122"/>
                  </a:rPr>
                  <a:t>e[3]</a:t>
                </a:r>
                <a:endParaRPr lang="en-US" altLang="zh-CN" sz="2000" b="1" dirty="0">
                  <a:latin typeface="Times New Roman" panose="02020603050405020304" pitchFamily="18" charset="0"/>
                  <a:ea typeface="楷体_GB2312" pitchFamily="49" charset="-122"/>
                </a:endParaRPr>
              </a:p>
            </p:txBody>
          </p:sp>
          <p:sp>
            <p:nvSpPr>
              <p:cNvPr id="91216" name="Text Box 56"/>
              <p:cNvSpPr txBox="1"/>
              <p:nvPr/>
            </p:nvSpPr>
            <p:spPr>
              <a:xfrm>
                <a:off x="2097" y="0"/>
                <a:ext cx="373" cy="250"/>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000" b="1" dirty="0">
                    <a:latin typeface="Times New Roman" panose="02020603050405020304" pitchFamily="18" charset="0"/>
                    <a:ea typeface="楷体_GB2312" pitchFamily="49" charset="-122"/>
                  </a:rPr>
                  <a:t>e[4]</a:t>
                </a:r>
                <a:endParaRPr lang="en-US" altLang="zh-CN" sz="2000" b="1" dirty="0">
                  <a:latin typeface="Times New Roman" panose="02020603050405020304" pitchFamily="18" charset="0"/>
                  <a:ea typeface="楷体_GB2312" pitchFamily="49" charset="-122"/>
                </a:endParaRPr>
              </a:p>
            </p:txBody>
          </p:sp>
          <p:sp>
            <p:nvSpPr>
              <p:cNvPr id="91217" name="Text Box 57"/>
              <p:cNvSpPr txBox="1"/>
              <p:nvPr/>
            </p:nvSpPr>
            <p:spPr>
              <a:xfrm>
                <a:off x="2622" y="0"/>
                <a:ext cx="373" cy="250"/>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000" b="1" dirty="0">
                    <a:latin typeface="Times New Roman" panose="02020603050405020304" pitchFamily="18" charset="0"/>
                    <a:ea typeface="楷体_GB2312" pitchFamily="49" charset="-122"/>
                  </a:rPr>
                  <a:t>e[5]</a:t>
                </a:r>
                <a:endParaRPr lang="en-US" altLang="zh-CN" sz="2000" b="1" dirty="0">
                  <a:latin typeface="Times New Roman" panose="02020603050405020304" pitchFamily="18" charset="0"/>
                  <a:ea typeface="楷体_GB2312" pitchFamily="49" charset="-122"/>
                </a:endParaRPr>
              </a:p>
            </p:txBody>
          </p:sp>
          <p:sp>
            <p:nvSpPr>
              <p:cNvPr id="91218" name="Text Box 58"/>
              <p:cNvSpPr txBox="1"/>
              <p:nvPr/>
            </p:nvSpPr>
            <p:spPr>
              <a:xfrm>
                <a:off x="3146" y="0"/>
                <a:ext cx="373" cy="250"/>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000" b="1" dirty="0">
                    <a:latin typeface="Times New Roman" panose="02020603050405020304" pitchFamily="18" charset="0"/>
                    <a:ea typeface="楷体_GB2312" pitchFamily="49" charset="-122"/>
                  </a:rPr>
                  <a:t>e[6]</a:t>
                </a:r>
                <a:endParaRPr lang="en-US" altLang="zh-CN" sz="2000" b="1" dirty="0">
                  <a:latin typeface="Times New Roman" panose="02020603050405020304" pitchFamily="18" charset="0"/>
                  <a:ea typeface="楷体_GB2312" pitchFamily="49" charset="-122"/>
                </a:endParaRPr>
              </a:p>
            </p:txBody>
          </p:sp>
          <p:sp>
            <p:nvSpPr>
              <p:cNvPr id="91219" name="Text Box 59"/>
              <p:cNvSpPr txBox="1"/>
              <p:nvPr/>
            </p:nvSpPr>
            <p:spPr>
              <a:xfrm>
                <a:off x="3671" y="0"/>
                <a:ext cx="373" cy="250"/>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000" b="1" dirty="0">
                    <a:latin typeface="Times New Roman" panose="02020603050405020304" pitchFamily="18" charset="0"/>
                    <a:ea typeface="楷体_GB2312" pitchFamily="49" charset="-122"/>
                  </a:rPr>
                  <a:t>e[7]</a:t>
                </a:r>
                <a:endParaRPr lang="en-US" altLang="zh-CN" sz="2000" b="1" dirty="0">
                  <a:latin typeface="Times New Roman" panose="02020603050405020304" pitchFamily="18" charset="0"/>
                  <a:ea typeface="楷体_GB2312" pitchFamily="49" charset="-122"/>
                </a:endParaRPr>
              </a:p>
            </p:txBody>
          </p:sp>
          <p:sp>
            <p:nvSpPr>
              <p:cNvPr id="91220" name="Text Box 60"/>
              <p:cNvSpPr txBox="1"/>
              <p:nvPr/>
            </p:nvSpPr>
            <p:spPr>
              <a:xfrm>
                <a:off x="4195" y="0"/>
                <a:ext cx="373" cy="250"/>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000" b="1" dirty="0">
                    <a:latin typeface="Times New Roman" panose="02020603050405020304" pitchFamily="18" charset="0"/>
                    <a:ea typeface="楷体_GB2312" pitchFamily="49" charset="-122"/>
                  </a:rPr>
                  <a:t>e[8]</a:t>
                </a:r>
                <a:endParaRPr lang="en-US" altLang="zh-CN" sz="2000" b="1" dirty="0">
                  <a:latin typeface="Times New Roman" panose="02020603050405020304" pitchFamily="18" charset="0"/>
                  <a:ea typeface="楷体_GB2312" pitchFamily="49" charset="-122"/>
                </a:endParaRPr>
              </a:p>
            </p:txBody>
          </p:sp>
          <p:sp>
            <p:nvSpPr>
              <p:cNvPr id="91221" name="Text Box 61"/>
              <p:cNvSpPr txBox="1"/>
              <p:nvPr/>
            </p:nvSpPr>
            <p:spPr>
              <a:xfrm>
                <a:off x="4720" y="0"/>
                <a:ext cx="373" cy="250"/>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000" b="1" dirty="0">
                    <a:latin typeface="Times New Roman" panose="02020603050405020304" pitchFamily="18" charset="0"/>
                    <a:ea typeface="楷体_GB2312" pitchFamily="49" charset="-122"/>
                  </a:rPr>
                  <a:t>e[9]</a:t>
                </a:r>
                <a:endParaRPr lang="en-US" altLang="zh-CN" sz="2000" b="1" dirty="0">
                  <a:latin typeface="Times New Roman" panose="02020603050405020304" pitchFamily="18" charset="0"/>
                  <a:ea typeface="楷体_GB2312" pitchFamily="49" charset="-122"/>
                </a:endParaRPr>
              </a:p>
            </p:txBody>
          </p:sp>
        </p:grpSp>
        <p:grpSp>
          <p:nvGrpSpPr>
            <p:cNvPr id="91200" name="Group 62"/>
            <p:cNvGrpSpPr/>
            <p:nvPr/>
          </p:nvGrpSpPr>
          <p:grpSpPr>
            <a:xfrm>
              <a:off x="285" y="1540"/>
              <a:ext cx="5075" cy="250"/>
              <a:chOff x="0" y="0"/>
              <a:chExt cx="5075" cy="250"/>
            </a:xfrm>
          </p:grpSpPr>
          <p:sp>
            <p:nvSpPr>
              <p:cNvPr id="91202" name="Text Box 63"/>
              <p:cNvSpPr txBox="1"/>
              <p:nvPr/>
            </p:nvSpPr>
            <p:spPr>
              <a:xfrm>
                <a:off x="0" y="0"/>
                <a:ext cx="355" cy="250"/>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000" b="1" dirty="0">
                    <a:latin typeface="Times New Roman" panose="02020603050405020304" pitchFamily="18" charset="0"/>
                    <a:ea typeface="楷体_GB2312" pitchFamily="49" charset="-122"/>
                  </a:rPr>
                  <a:t>f[0]</a:t>
                </a:r>
                <a:endParaRPr lang="en-US" altLang="zh-CN" sz="2000" b="1" dirty="0">
                  <a:latin typeface="Times New Roman" panose="02020603050405020304" pitchFamily="18" charset="0"/>
                  <a:ea typeface="楷体_GB2312" pitchFamily="49" charset="-122"/>
                </a:endParaRPr>
              </a:p>
            </p:txBody>
          </p:sp>
          <p:sp>
            <p:nvSpPr>
              <p:cNvPr id="91203" name="Text Box 64"/>
              <p:cNvSpPr txBox="1"/>
              <p:nvPr/>
            </p:nvSpPr>
            <p:spPr>
              <a:xfrm>
                <a:off x="524" y="0"/>
                <a:ext cx="355" cy="250"/>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000" b="1" dirty="0">
                    <a:latin typeface="Times New Roman" panose="02020603050405020304" pitchFamily="18" charset="0"/>
                    <a:ea typeface="楷体_GB2312" pitchFamily="49" charset="-122"/>
                  </a:rPr>
                  <a:t>f[1]</a:t>
                </a:r>
                <a:endParaRPr lang="en-US" altLang="zh-CN" sz="2000" b="1" dirty="0">
                  <a:latin typeface="Times New Roman" panose="02020603050405020304" pitchFamily="18" charset="0"/>
                  <a:ea typeface="楷体_GB2312" pitchFamily="49" charset="-122"/>
                </a:endParaRPr>
              </a:p>
            </p:txBody>
          </p:sp>
          <p:sp>
            <p:nvSpPr>
              <p:cNvPr id="91204" name="Text Box 65"/>
              <p:cNvSpPr txBox="1"/>
              <p:nvPr/>
            </p:nvSpPr>
            <p:spPr>
              <a:xfrm>
                <a:off x="1048" y="0"/>
                <a:ext cx="355" cy="250"/>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000" b="1" dirty="0">
                    <a:latin typeface="Times New Roman" panose="02020603050405020304" pitchFamily="18" charset="0"/>
                    <a:ea typeface="楷体_GB2312" pitchFamily="49" charset="-122"/>
                  </a:rPr>
                  <a:t>f[2]</a:t>
                </a:r>
                <a:endParaRPr lang="en-US" altLang="zh-CN" sz="2000" b="1" dirty="0">
                  <a:latin typeface="Times New Roman" panose="02020603050405020304" pitchFamily="18" charset="0"/>
                  <a:ea typeface="楷体_GB2312" pitchFamily="49" charset="-122"/>
                </a:endParaRPr>
              </a:p>
            </p:txBody>
          </p:sp>
          <p:sp>
            <p:nvSpPr>
              <p:cNvPr id="91205" name="Text Box 66"/>
              <p:cNvSpPr txBox="1"/>
              <p:nvPr/>
            </p:nvSpPr>
            <p:spPr>
              <a:xfrm>
                <a:off x="1573" y="0"/>
                <a:ext cx="355" cy="250"/>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000" b="1" dirty="0">
                    <a:latin typeface="Times New Roman" panose="02020603050405020304" pitchFamily="18" charset="0"/>
                    <a:ea typeface="楷体_GB2312" pitchFamily="49" charset="-122"/>
                  </a:rPr>
                  <a:t>f[3]</a:t>
                </a:r>
                <a:endParaRPr lang="en-US" altLang="zh-CN" sz="2000" b="1" dirty="0">
                  <a:latin typeface="Times New Roman" panose="02020603050405020304" pitchFamily="18" charset="0"/>
                  <a:ea typeface="楷体_GB2312" pitchFamily="49" charset="-122"/>
                </a:endParaRPr>
              </a:p>
            </p:txBody>
          </p:sp>
          <p:sp>
            <p:nvSpPr>
              <p:cNvPr id="91206" name="Text Box 67"/>
              <p:cNvSpPr txBox="1"/>
              <p:nvPr/>
            </p:nvSpPr>
            <p:spPr>
              <a:xfrm>
                <a:off x="2097" y="0"/>
                <a:ext cx="355" cy="250"/>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000" b="1" dirty="0">
                    <a:latin typeface="Times New Roman" panose="02020603050405020304" pitchFamily="18" charset="0"/>
                    <a:ea typeface="楷体_GB2312" pitchFamily="49" charset="-122"/>
                  </a:rPr>
                  <a:t>f[4]</a:t>
                </a:r>
                <a:endParaRPr lang="en-US" altLang="zh-CN" sz="2000" b="1" dirty="0">
                  <a:latin typeface="Times New Roman" panose="02020603050405020304" pitchFamily="18" charset="0"/>
                  <a:ea typeface="楷体_GB2312" pitchFamily="49" charset="-122"/>
                </a:endParaRPr>
              </a:p>
            </p:txBody>
          </p:sp>
          <p:sp>
            <p:nvSpPr>
              <p:cNvPr id="91207" name="Text Box 68"/>
              <p:cNvSpPr txBox="1"/>
              <p:nvPr/>
            </p:nvSpPr>
            <p:spPr>
              <a:xfrm>
                <a:off x="2622" y="0"/>
                <a:ext cx="355" cy="250"/>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000" b="1" dirty="0">
                    <a:latin typeface="Times New Roman" panose="02020603050405020304" pitchFamily="18" charset="0"/>
                    <a:ea typeface="楷体_GB2312" pitchFamily="49" charset="-122"/>
                  </a:rPr>
                  <a:t>f[5]</a:t>
                </a:r>
                <a:endParaRPr lang="en-US" altLang="zh-CN" sz="2000" b="1" dirty="0">
                  <a:latin typeface="Times New Roman" panose="02020603050405020304" pitchFamily="18" charset="0"/>
                  <a:ea typeface="楷体_GB2312" pitchFamily="49" charset="-122"/>
                </a:endParaRPr>
              </a:p>
            </p:txBody>
          </p:sp>
          <p:sp>
            <p:nvSpPr>
              <p:cNvPr id="91208" name="Text Box 69"/>
              <p:cNvSpPr txBox="1"/>
              <p:nvPr/>
            </p:nvSpPr>
            <p:spPr>
              <a:xfrm>
                <a:off x="3146" y="0"/>
                <a:ext cx="355" cy="250"/>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000" b="1" dirty="0">
                    <a:latin typeface="Times New Roman" panose="02020603050405020304" pitchFamily="18" charset="0"/>
                    <a:ea typeface="楷体_GB2312" pitchFamily="49" charset="-122"/>
                  </a:rPr>
                  <a:t>f[6]</a:t>
                </a:r>
                <a:endParaRPr lang="en-US" altLang="zh-CN" sz="2000" b="1" dirty="0">
                  <a:latin typeface="Times New Roman" panose="02020603050405020304" pitchFamily="18" charset="0"/>
                  <a:ea typeface="楷体_GB2312" pitchFamily="49" charset="-122"/>
                </a:endParaRPr>
              </a:p>
            </p:txBody>
          </p:sp>
          <p:sp>
            <p:nvSpPr>
              <p:cNvPr id="91209" name="Text Box 70"/>
              <p:cNvSpPr txBox="1"/>
              <p:nvPr/>
            </p:nvSpPr>
            <p:spPr>
              <a:xfrm>
                <a:off x="3671" y="0"/>
                <a:ext cx="355" cy="250"/>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000" b="1" dirty="0">
                    <a:latin typeface="Times New Roman" panose="02020603050405020304" pitchFamily="18" charset="0"/>
                    <a:ea typeface="楷体_GB2312" pitchFamily="49" charset="-122"/>
                  </a:rPr>
                  <a:t>f[7]</a:t>
                </a:r>
                <a:endParaRPr lang="en-US" altLang="zh-CN" sz="2000" b="1" dirty="0">
                  <a:latin typeface="Times New Roman" panose="02020603050405020304" pitchFamily="18" charset="0"/>
                  <a:ea typeface="楷体_GB2312" pitchFamily="49" charset="-122"/>
                </a:endParaRPr>
              </a:p>
            </p:txBody>
          </p:sp>
          <p:sp>
            <p:nvSpPr>
              <p:cNvPr id="91210" name="Text Box 71"/>
              <p:cNvSpPr txBox="1"/>
              <p:nvPr/>
            </p:nvSpPr>
            <p:spPr>
              <a:xfrm>
                <a:off x="4195" y="0"/>
                <a:ext cx="355" cy="250"/>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000" b="1" dirty="0">
                    <a:latin typeface="Times New Roman" panose="02020603050405020304" pitchFamily="18" charset="0"/>
                    <a:ea typeface="楷体_GB2312" pitchFamily="49" charset="-122"/>
                  </a:rPr>
                  <a:t>f[8]</a:t>
                </a:r>
                <a:endParaRPr lang="en-US" altLang="zh-CN" sz="2000" b="1" dirty="0">
                  <a:latin typeface="Times New Roman" panose="02020603050405020304" pitchFamily="18" charset="0"/>
                  <a:ea typeface="楷体_GB2312" pitchFamily="49" charset="-122"/>
                </a:endParaRPr>
              </a:p>
            </p:txBody>
          </p:sp>
          <p:sp>
            <p:nvSpPr>
              <p:cNvPr id="91211" name="Text Box 72"/>
              <p:cNvSpPr txBox="1"/>
              <p:nvPr/>
            </p:nvSpPr>
            <p:spPr>
              <a:xfrm>
                <a:off x="4720" y="0"/>
                <a:ext cx="355" cy="250"/>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000" b="1" dirty="0">
                    <a:latin typeface="Times New Roman" panose="02020603050405020304" pitchFamily="18" charset="0"/>
                    <a:ea typeface="楷体_GB2312" pitchFamily="49" charset="-122"/>
                  </a:rPr>
                  <a:t>f[9]</a:t>
                </a:r>
                <a:endParaRPr lang="en-US" altLang="zh-CN" sz="2000" b="1" dirty="0">
                  <a:latin typeface="Times New Roman" panose="02020603050405020304" pitchFamily="18" charset="0"/>
                  <a:ea typeface="楷体_GB2312" pitchFamily="49" charset="-122"/>
                </a:endParaRPr>
              </a:p>
            </p:txBody>
          </p:sp>
        </p:grpSp>
        <p:sp>
          <p:nvSpPr>
            <p:cNvPr id="91201" name="Text Box 73"/>
            <p:cNvSpPr txBox="1"/>
            <p:nvPr/>
          </p:nvSpPr>
          <p:spPr>
            <a:xfrm>
              <a:off x="40" y="667"/>
              <a:ext cx="309" cy="698"/>
            </a:xfrm>
            <a:prstGeom prst="rect">
              <a:avLst/>
            </a:prstGeom>
            <a:noFill/>
            <a:ln w="9525">
              <a:noFill/>
            </a:ln>
          </p:spPr>
          <p:txBody>
            <a:bodyPr vert="eaVert"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zh-CN" altLang="zh-CN" sz="2000" b="1" dirty="0">
                  <a:latin typeface="微软雅黑" panose="020B0503020204020204" pitchFamily="34" charset="-122"/>
                  <a:ea typeface="微软雅黑" panose="020B0503020204020204" pitchFamily="34" charset="-122"/>
                </a:rPr>
                <a:t>三趟分配</a:t>
              </a:r>
              <a:endParaRPr lang="zh-CN" altLang="zh-CN" sz="2000" b="1" dirty="0">
                <a:latin typeface="微软雅黑" panose="020B0503020204020204" pitchFamily="34" charset="-122"/>
                <a:ea typeface="微软雅黑" panose="020B0503020204020204" pitchFamily="34" charset="-122"/>
              </a:endParaRPr>
            </a:p>
          </p:txBody>
        </p:sp>
      </p:grpSp>
      <p:grpSp>
        <p:nvGrpSpPr>
          <p:cNvPr id="86090" name="Group 74"/>
          <p:cNvGrpSpPr/>
          <p:nvPr/>
        </p:nvGrpSpPr>
        <p:grpSpPr>
          <a:xfrm>
            <a:off x="700088" y="3383280"/>
            <a:ext cx="582612" cy="604838"/>
            <a:chOff x="0" y="0"/>
            <a:chExt cx="367" cy="381"/>
          </a:xfrm>
        </p:grpSpPr>
        <p:sp>
          <p:nvSpPr>
            <p:cNvPr id="91197" name="Text Box 75"/>
            <p:cNvSpPr txBox="1"/>
            <p:nvPr/>
          </p:nvSpPr>
          <p:spPr>
            <a:xfrm>
              <a:off x="0" y="0"/>
              <a:ext cx="367" cy="258"/>
            </a:xfrm>
            <a:prstGeom prst="rect">
              <a:avLst/>
            </a:prstGeom>
            <a:noFill/>
            <a:ln w="12700"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50000"/>
                </a:spcBef>
                <a:buFont typeface="Arial" panose="020B0604020202020204" pitchFamily="34" charset="0"/>
                <a:buNone/>
              </a:pPr>
              <a:r>
                <a:rPr lang="en-US" altLang="zh-CN" sz="2000" b="1" dirty="0">
                  <a:latin typeface="Times New Roman" panose="02020603050405020304" pitchFamily="18" charset="0"/>
                  <a:ea typeface="楷体_GB2312" pitchFamily="49" charset="-122"/>
                </a:rPr>
                <a:t>063</a:t>
              </a:r>
              <a:endParaRPr lang="en-US" altLang="zh-CN" sz="2000" b="1" dirty="0">
                <a:latin typeface="Times New Roman" panose="02020603050405020304" pitchFamily="18" charset="0"/>
                <a:ea typeface="楷体_GB2312" pitchFamily="49" charset="-122"/>
              </a:endParaRPr>
            </a:p>
          </p:txBody>
        </p:sp>
        <p:sp>
          <p:nvSpPr>
            <p:cNvPr id="91198" name="Line 76"/>
            <p:cNvSpPr/>
            <p:nvPr/>
          </p:nvSpPr>
          <p:spPr>
            <a:xfrm flipV="1">
              <a:off x="159" y="236"/>
              <a:ext cx="0" cy="145"/>
            </a:xfrm>
            <a:prstGeom prst="line">
              <a:avLst/>
            </a:prstGeom>
            <a:ln w="12700" cap="flat" cmpd="sng">
              <a:solidFill>
                <a:schemeClr val="tx1"/>
              </a:solidFill>
              <a:prstDash val="solid"/>
              <a:headEnd type="none" w="med" len="med"/>
              <a:tailEnd type="triangle" w="med" len="med"/>
            </a:ln>
          </p:spPr>
        </p:sp>
      </p:grpSp>
      <p:grpSp>
        <p:nvGrpSpPr>
          <p:cNvPr id="86093" name="Group 77"/>
          <p:cNvGrpSpPr/>
          <p:nvPr/>
        </p:nvGrpSpPr>
        <p:grpSpPr>
          <a:xfrm>
            <a:off x="700088" y="2487930"/>
            <a:ext cx="582612" cy="900113"/>
            <a:chOff x="0" y="0"/>
            <a:chExt cx="367" cy="567"/>
          </a:xfrm>
        </p:grpSpPr>
        <p:sp>
          <p:nvSpPr>
            <p:cNvPr id="91194" name="Text Box 78"/>
            <p:cNvSpPr txBox="1"/>
            <p:nvPr/>
          </p:nvSpPr>
          <p:spPr>
            <a:xfrm>
              <a:off x="0" y="190"/>
              <a:ext cx="367" cy="258"/>
            </a:xfrm>
            <a:prstGeom prst="rect">
              <a:avLst/>
            </a:prstGeom>
            <a:noFill/>
            <a:ln w="12700"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50000"/>
                </a:spcBef>
                <a:buFont typeface="Arial" panose="020B0604020202020204" pitchFamily="34" charset="0"/>
                <a:buNone/>
              </a:pPr>
              <a:r>
                <a:rPr lang="en-US" altLang="zh-CN" sz="2000" b="1" dirty="0">
                  <a:latin typeface="Times New Roman" panose="02020603050405020304" pitchFamily="18" charset="0"/>
                  <a:ea typeface="楷体_GB2312" pitchFamily="49" charset="-122"/>
                </a:rPr>
                <a:t>083</a:t>
              </a:r>
              <a:endParaRPr lang="en-US" altLang="zh-CN" sz="2000" b="1" dirty="0">
                <a:latin typeface="Times New Roman" panose="02020603050405020304" pitchFamily="18" charset="0"/>
                <a:ea typeface="楷体_GB2312" pitchFamily="49" charset="-122"/>
              </a:endParaRPr>
            </a:p>
          </p:txBody>
        </p:sp>
        <p:sp>
          <p:nvSpPr>
            <p:cNvPr id="91195" name="Line 79"/>
            <p:cNvSpPr/>
            <p:nvPr/>
          </p:nvSpPr>
          <p:spPr>
            <a:xfrm flipH="1">
              <a:off x="181" y="0"/>
              <a:ext cx="1" cy="189"/>
            </a:xfrm>
            <a:prstGeom prst="line">
              <a:avLst/>
            </a:prstGeom>
            <a:ln w="12700" cap="flat" cmpd="sng">
              <a:solidFill>
                <a:schemeClr val="tx1"/>
              </a:solidFill>
              <a:prstDash val="solid"/>
              <a:headEnd type="none" w="med" len="med"/>
              <a:tailEnd type="triangle" w="med" len="med"/>
            </a:ln>
          </p:spPr>
        </p:sp>
        <p:sp>
          <p:nvSpPr>
            <p:cNvPr id="91196" name="Line 80"/>
            <p:cNvSpPr/>
            <p:nvPr/>
          </p:nvSpPr>
          <p:spPr>
            <a:xfrm flipV="1">
              <a:off x="159" y="445"/>
              <a:ext cx="0" cy="122"/>
            </a:xfrm>
            <a:prstGeom prst="line">
              <a:avLst/>
            </a:prstGeom>
            <a:ln w="12700" cap="flat" cmpd="sng">
              <a:solidFill>
                <a:schemeClr val="tx1"/>
              </a:solidFill>
              <a:prstDash val="solid"/>
              <a:headEnd type="none" w="med" len="med"/>
              <a:tailEnd type="triangle" w="med" len="med"/>
            </a:ln>
          </p:spPr>
        </p:sp>
      </p:grpSp>
      <p:grpSp>
        <p:nvGrpSpPr>
          <p:cNvPr id="86097" name="Group 81"/>
          <p:cNvGrpSpPr/>
          <p:nvPr/>
        </p:nvGrpSpPr>
        <p:grpSpPr>
          <a:xfrm>
            <a:off x="2365375" y="4023043"/>
            <a:ext cx="582613" cy="693737"/>
            <a:chOff x="0" y="0"/>
            <a:chExt cx="367" cy="437"/>
          </a:xfrm>
        </p:grpSpPr>
        <p:sp>
          <p:nvSpPr>
            <p:cNvPr id="91192" name="Text Box 82"/>
            <p:cNvSpPr txBox="1"/>
            <p:nvPr/>
          </p:nvSpPr>
          <p:spPr>
            <a:xfrm>
              <a:off x="0" y="0"/>
              <a:ext cx="367" cy="258"/>
            </a:xfrm>
            <a:prstGeom prst="rect">
              <a:avLst/>
            </a:prstGeom>
            <a:noFill/>
            <a:ln w="12700"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50000"/>
                </a:spcBef>
                <a:buFont typeface="Arial" panose="020B0604020202020204" pitchFamily="34" charset="0"/>
                <a:buNone/>
              </a:pPr>
              <a:r>
                <a:rPr lang="en-US" altLang="zh-CN" sz="2000" b="1" dirty="0">
                  <a:latin typeface="Times New Roman" panose="02020603050405020304" pitchFamily="18" charset="0"/>
                  <a:ea typeface="楷体_GB2312" pitchFamily="49" charset="-122"/>
                </a:rPr>
                <a:t>269</a:t>
              </a:r>
              <a:endParaRPr lang="en-US" altLang="zh-CN" sz="2000" b="1" dirty="0">
                <a:latin typeface="Times New Roman" panose="02020603050405020304" pitchFamily="18" charset="0"/>
                <a:ea typeface="楷体_GB2312" pitchFamily="49" charset="-122"/>
              </a:endParaRPr>
            </a:p>
          </p:txBody>
        </p:sp>
        <p:sp>
          <p:nvSpPr>
            <p:cNvPr id="91193" name="Line 83"/>
            <p:cNvSpPr/>
            <p:nvPr/>
          </p:nvSpPr>
          <p:spPr>
            <a:xfrm flipH="1" flipV="1">
              <a:off x="186" y="236"/>
              <a:ext cx="0" cy="201"/>
            </a:xfrm>
            <a:prstGeom prst="line">
              <a:avLst/>
            </a:prstGeom>
            <a:ln w="12700" cap="flat" cmpd="sng">
              <a:solidFill>
                <a:schemeClr val="tx1"/>
              </a:solidFill>
              <a:prstDash val="solid"/>
              <a:headEnd type="none" w="med" len="med"/>
              <a:tailEnd type="triangle" w="med" len="med"/>
            </a:ln>
          </p:spPr>
        </p:sp>
      </p:grpSp>
      <p:grpSp>
        <p:nvGrpSpPr>
          <p:cNvPr id="86100" name="Group 84"/>
          <p:cNvGrpSpPr/>
          <p:nvPr/>
        </p:nvGrpSpPr>
        <p:grpSpPr>
          <a:xfrm>
            <a:off x="2373313" y="2570480"/>
            <a:ext cx="582612" cy="1422400"/>
            <a:chOff x="0" y="0"/>
            <a:chExt cx="367" cy="896"/>
          </a:xfrm>
        </p:grpSpPr>
        <p:sp>
          <p:nvSpPr>
            <p:cNvPr id="91189" name="Text Box 85"/>
            <p:cNvSpPr txBox="1"/>
            <p:nvPr/>
          </p:nvSpPr>
          <p:spPr>
            <a:xfrm>
              <a:off x="0" y="530"/>
              <a:ext cx="367" cy="258"/>
            </a:xfrm>
            <a:prstGeom prst="rect">
              <a:avLst/>
            </a:prstGeom>
            <a:noFill/>
            <a:ln w="12700"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50000"/>
                </a:spcBef>
                <a:buFont typeface="Arial" panose="020B0604020202020204" pitchFamily="34" charset="0"/>
                <a:buNone/>
              </a:pPr>
              <a:r>
                <a:rPr lang="en-US" altLang="zh-CN" sz="2000" b="1" dirty="0">
                  <a:latin typeface="Times New Roman" panose="02020603050405020304" pitchFamily="18" charset="0"/>
                  <a:ea typeface="楷体_GB2312" pitchFamily="49" charset="-122"/>
                </a:rPr>
                <a:t>278</a:t>
              </a:r>
              <a:endParaRPr lang="en-US" altLang="zh-CN" sz="2000" b="1" dirty="0">
                <a:latin typeface="Times New Roman" panose="02020603050405020304" pitchFamily="18" charset="0"/>
                <a:ea typeface="楷体_GB2312" pitchFamily="49" charset="-122"/>
              </a:endParaRPr>
            </a:p>
          </p:txBody>
        </p:sp>
        <p:sp>
          <p:nvSpPr>
            <p:cNvPr id="91190" name="Line 86"/>
            <p:cNvSpPr/>
            <p:nvPr/>
          </p:nvSpPr>
          <p:spPr>
            <a:xfrm flipV="1">
              <a:off x="192" y="785"/>
              <a:ext cx="0" cy="111"/>
            </a:xfrm>
            <a:prstGeom prst="line">
              <a:avLst/>
            </a:prstGeom>
            <a:ln w="12700" cap="flat" cmpd="sng">
              <a:solidFill>
                <a:schemeClr val="tx1"/>
              </a:solidFill>
              <a:prstDash val="solid"/>
              <a:headEnd type="none" w="med" len="med"/>
              <a:tailEnd type="triangle" w="med" len="med"/>
            </a:ln>
          </p:spPr>
        </p:sp>
        <p:sp>
          <p:nvSpPr>
            <p:cNvPr id="91191" name="Line 87"/>
            <p:cNvSpPr/>
            <p:nvPr/>
          </p:nvSpPr>
          <p:spPr>
            <a:xfrm>
              <a:off x="196" y="0"/>
              <a:ext cx="0" cy="545"/>
            </a:xfrm>
            <a:prstGeom prst="line">
              <a:avLst/>
            </a:prstGeom>
            <a:ln w="12700" cap="flat" cmpd="sng">
              <a:solidFill>
                <a:schemeClr val="tx1"/>
              </a:solidFill>
              <a:prstDash val="solid"/>
              <a:headEnd type="none" w="med" len="med"/>
              <a:tailEnd type="triangle" w="med" len="med"/>
            </a:ln>
          </p:spPr>
        </p:sp>
      </p:grpSp>
      <p:grpSp>
        <p:nvGrpSpPr>
          <p:cNvPr id="86104" name="Group 88"/>
          <p:cNvGrpSpPr/>
          <p:nvPr/>
        </p:nvGrpSpPr>
        <p:grpSpPr>
          <a:xfrm>
            <a:off x="4818063" y="4005580"/>
            <a:ext cx="582612" cy="693738"/>
            <a:chOff x="0" y="0"/>
            <a:chExt cx="367" cy="437"/>
          </a:xfrm>
        </p:grpSpPr>
        <p:sp>
          <p:nvSpPr>
            <p:cNvPr id="91187" name="Text Box 89"/>
            <p:cNvSpPr txBox="1"/>
            <p:nvPr/>
          </p:nvSpPr>
          <p:spPr>
            <a:xfrm>
              <a:off x="0" y="0"/>
              <a:ext cx="367" cy="258"/>
            </a:xfrm>
            <a:prstGeom prst="rect">
              <a:avLst/>
            </a:prstGeom>
            <a:noFill/>
            <a:ln w="12700"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50000"/>
                </a:spcBef>
                <a:buFont typeface="Arial" panose="020B0604020202020204" pitchFamily="34" charset="0"/>
                <a:buNone/>
              </a:pPr>
              <a:r>
                <a:rPr lang="en-US" altLang="zh-CN" sz="2000" b="1" dirty="0">
                  <a:latin typeface="Times New Roman" panose="02020603050405020304" pitchFamily="18" charset="0"/>
                  <a:ea typeface="楷体_GB2312" pitchFamily="49" charset="-122"/>
                </a:rPr>
                <a:t>505</a:t>
              </a:r>
              <a:endParaRPr lang="en-US" altLang="zh-CN" sz="2000" b="1" dirty="0">
                <a:latin typeface="Times New Roman" panose="02020603050405020304" pitchFamily="18" charset="0"/>
                <a:ea typeface="楷体_GB2312" pitchFamily="49" charset="-122"/>
              </a:endParaRPr>
            </a:p>
          </p:txBody>
        </p:sp>
        <p:sp>
          <p:nvSpPr>
            <p:cNvPr id="91188" name="Line 90"/>
            <p:cNvSpPr/>
            <p:nvPr/>
          </p:nvSpPr>
          <p:spPr>
            <a:xfrm flipH="1" flipV="1">
              <a:off x="186" y="236"/>
              <a:ext cx="0" cy="201"/>
            </a:xfrm>
            <a:prstGeom prst="line">
              <a:avLst/>
            </a:prstGeom>
            <a:ln w="12700" cap="flat" cmpd="sng">
              <a:solidFill>
                <a:schemeClr val="tx1"/>
              </a:solidFill>
              <a:prstDash val="solid"/>
              <a:headEnd type="none" w="med" len="med"/>
              <a:tailEnd type="triangle" w="med" len="med"/>
            </a:ln>
          </p:spPr>
        </p:sp>
      </p:grpSp>
      <p:grpSp>
        <p:nvGrpSpPr>
          <p:cNvPr id="86107" name="Group 91"/>
          <p:cNvGrpSpPr/>
          <p:nvPr/>
        </p:nvGrpSpPr>
        <p:grpSpPr>
          <a:xfrm>
            <a:off x="4826000" y="2553018"/>
            <a:ext cx="582613" cy="1422400"/>
            <a:chOff x="0" y="0"/>
            <a:chExt cx="367" cy="896"/>
          </a:xfrm>
        </p:grpSpPr>
        <p:sp>
          <p:nvSpPr>
            <p:cNvPr id="91184" name="Text Box 92"/>
            <p:cNvSpPr txBox="1"/>
            <p:nvPr/>
          </p:nvSpPr>
          <p:spPr>
            <a:xfrm>
              <a:off x="0" y="530"/>
              <a:ext cx="367" cy="258"/>
            </a:xfrm>
            <a:prstGeom prst="rect">
              <a:avLst/>
            </a:prstGeom>
            <a:noFill/>
            <a:ln w="12700"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50000"/>
                </a:spcBef>
                <a:buFont typeface="Arial" panose="020B0604020202020204" pitchFamily="34" charset="0"/>
                <a:buNone/>
              </a:pPr>
              <a:r>
                <a:rPr lang="en-US" altLang="zh-CN" sz="2000" b="1" dirty="0">
                  <a:latin typeface="Times New Roman" panose="02020603050405020304" pitchFamily="18" charset="0"/>
                  <a:ea typeface="楷体_GB2312" pitchFamily="49" charset="-122"/>
                </a:rPr>
                <a:t>589</a:t>
              </a:r>
              <a:endParaRPr lang="en-US" altLang="zh-CN" sz="2000" b="1" dirty="0">
                <a:latin typeface="Times New Roman" panose="02020603050405020304" pitchFamily="18" charset="0"/>
                <a:ea typeface="楷体_GB2312" pitchFamily="49" charset="-122"/>
              </a:endParaRPr>
            </a:p>
          </p:txBody>
        </p:sp>
        <p:sp>
          <p:nvSpPr>
            <p:cNvPr id="91185" name="Line 93"/>
            <p:cNvSpPr/>
            <p:nvPr/>
          </p:nvSpPr>
          <p:spPr>
            <a:xfrm flipV="1">
              <a:off x="192" y="785"/>
              <a:ext cx="0" cy="111"/>
            </a:xfrm>
            <a:prstGeom prst="line">
              <a:avLst/>
            </a:prstGeom>
            <a:ln w="12700" cap="flat" cmpd="sng">
              <a:solidFill>
                <a:schemeClr val="tx1"/>
              </a:solidFill>
              <a:prstDash val="solid"/>
              <a:headEnd type="none" w="med" len="med"/>
              <a:tailEnd type="triangle" w="med" len="med"/>
            </a:ln>
          </p:spPr>
        </p:sp>
        <p:sp>
          <p:nvSpPr>
            <p:cNvPr id="91186" name="Line 94"/>
            <p:cNvSpPr/>
            <p:nvPr/>
          </p:nvSpPr>
          <p:spPr>
            <a:xfrm>
              <a:off x="196" y="0"/>
              <a:ext cx="0" cy="545"/>
            </a:xfrm>
            <a:prstGeom prst="line">
              <a:avLst/>
            </a:prstGeom>
            <a:ln w="12700" cap="flat" cmpd="sng">
              <a:solidFill>
                <a:schemeClr val="tx1"/>
              </a:solidFill>
              <a:prstDash val="solid"/>
              <a:headEnd type="none" w="med" len="med"/>
              <a:tailEnd type="triangle" w="med" len="med"/>
            </a:ln>
          </p:spPr>
        </p:sp>
      </p:grpSp>
      <p:grpSp>
        <p:nvGrpSpPr>
          <p:cNvPr id="91151" name="Group 95"/>
          <p:cNvGrpSpPr/>
          <p:nvPr/>
        </p:nvGrpSpPr>
        <p:grpSpPr>
          <a:xfrm>
            <a:off x="388938" y="1125855"/>
            <a:ext cx="8426450" cy="906463"/>
            <a:chOff x="83" y="0"/>
            <a:chExt cx="5308" cy="571"/>
          </a:xfrm>
        </p:grpSpPr>
        <p:grpSp>
          <p:nvGrpSpPr>
            <p:cNvPr id="91152" name="Group 96"/>
            <p:cNvGrpSpPr/>
            <p:nvPr/>
          </p:nvGrpSpPr>
          <p:grpSpPr>
            <a:xfrm>
              <a:off x="118" y="315"/>
              <a:ext cx="5273" cy="256"/>
              <a:chOff x="0" y="0"/>
              <a:chExt cx="5273" cy="256"/>
            </a:xfrm>
          </p:grpSpPr>
          <p:grpSp>
            <p:nvGrpSpPr>
              <p:cNvPr id="91154" name="Group 97"/>
              <p:cNvGrpSpPr/>
              <p:nvPr/>
            </p:nvGrpSpPr>
            <p:grpSpPr>
              <a:xfrm>
                <a:off x="0" y="0"/>
                <a:ext cx="542" cy="256"/>
                <a:chOff x="0" y="0"/>
                <a:chExt cx="542" cy="256"/>
              </a:xfrm>
            </p:grpSpPr>
            <p:sp>
              <p:nvSpPr>
                <p:cNvPr id="91182" name="Rectangle 98"/>
                <p:cNvSpPr/>
                <p:nvPr/>
              </p:nvSpPr>
              <p:spPr>
                <a:xfrm>
                  <a:off x="180" y="0"/>
                  <a:ext cx="362" cy="256"/>
                </a:xfrm>
                <a:prstGeom prst="rect">
                  <a:avLst/>
                </a:prstGeom>
                <a:no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000" b="1" dirty="0">
                      <a:latin typeface="Times New Roman" panose="02020603050405020304" pitchFamily="18" charset="0"/>
                      <a:ea typeface="楷体_GB2312" pitchFamily="49" charset="-122"/>
                    </a:rPr>
                    <a:t>505</a:t>
                  </a:r>
                  <a:endParaRPr lang="en-US" altLang="zh-CN" sz="2000" b="1" dirty="0">
                    <a:latin typeface="Times New Roman" panose="02020603050405020304" pitchFamily="18" charset="0"/>
                    <a:ea typeface="楷体_GB2312" pitchFamily="49" charset="-122"/>
                  </a:endParaRPr>
                </a:p>
              </p:txBody>
            </p:sp>
            <p:sp>
              <p:nvSpPr>
                <p:cNvPr id="91183" name="Line 99"/>
                <p:cNvSpPr/>
                <p:nvPr/>
              </p:nvSpPr>
              <p:spPr>
                <a:xfrm>
                  <a:off x="0" y="122"/>
                  <a:ext cx="178" cy="0"/>
                </a:xfrm>
                <a:prstGeom prst="line">
                  <a:avLst/>
                </a:prstGeom>
                <a:ln w="12700" cap="flat" cmpd="sng">
                  <a:solidFill>
                    <a:schemeClr val="tx1"/>
                  </a:solidFill>
                  <a:prstDash val="solid"/>
                  <a:headEnd type="none" w="med" len="med"/>
                  <a:tailEnd type="triangle" w="med" len="med"/>
                </a:ln>
              </p:spPr>
            </p:sp>
          </p:grpSp>
          <p:grpSp>
            <p:nvGrpSpPr>
              <p:cNvPr id="91155" name="Group 100"/>
              <p:cNvGrpSpPr/>
              <p:nvPr/>
            </p:nvGrpSpPr>
            <p:grpSpPr>
              <a:xfrm>
                <a:off x="526" y="0"/>
                <a:ext cx="542" cy="256"/>
                <a:chOff x="0" y="0"/>
                <a:chExt cx="542" cy="256"/>
              </a:xfrm>
            </p:grpSpPr>
            <p:sp>
              <p:nvSpPr>
                <p:cNvPr id="91180" name="Rectangle 101"/>
                <p:cNvSpPr/>
                <p:nvPr/>
              </p:nvSpPr>
              <p:spPr>
                <a:xfrm>
                  <a:off x="180" y="0"/>
                  <a:ext cx="362" cy="256"/>
                </a:xfrm>
                <a:prstGeom prst="rect">
                  <a:avLst/>
                </a:prstGeom>
                <a:no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000" b="1" dirty="0">
                      <a:latin typeface="Times New Roman" panose="02020603050405020304" pitchFamily="18" charset="0"/>
                      <a:ea typeface="楷体_GB2312" pitchFamily="49" charset="-122"/>
                    </a:rPr>
                    <a:t>008</a:t>
                  </a:r>
                  <a:endParaRPr lang="en-US" altLang="zh-CN" sz="2000" b="1" dirty="0">
                    <a:latin typeface="Times New Roman" panose="02020603050405020304" pitchFamily="18" charset="0"/>
                    <a:ea typeface="楷体_GB2312" pitchFamily="49" charset="-122"/>
                  </a:endParaRPr>
                </a:p>
              </p:txBody>
            </p:sp>
            <p:sp>
              <p:nvSpPr>
                <p:cNvPr id="91181" name="Line 102"/>
                <p:cNvSpPr/>
                <p:nvPr/>
              </p:nvSpPr>
              <p:spPr>
                <a:xfrm>
                  <a:off x="0" y="122"/>
                  <a:ext cx="178" cy="0"/>
                </a:xfrm>
                <a:prstGeom prst="line">
                  <a:avLst/>
                </a:prstGeom>
                <a:ln w="12700" cap="flat" cmpd="sng">
                  <a:solidFill>
                    <a:schemeClr val="tx1"/>
                  </a:solidFill>
                  <a:prstDash val="solid"/>
                  <a:headEnd type="none" w="med" len="med"/>
                  <a:tailEnd type="triangle" w="med" len="med"/>
                </a:ln>
              </p:spPr>
            </p:sp>
          </p:grpSp>
          <p:grpSp>
            <p:nvGrpSpPr>
              <p:cNvPr id="91156" name="Group 103"/>
              <p:cNvGrpSpPr/>
              <p:nvPr/>
            </p:nvGrpSpPr>
            <p:grpSpPr>
              <a:xfrm>
                <a:off x="1052" y="0"/>
                <a:ext cx="542" cy="256"/>
                <a:chOff x="0" y="0"/>
                <a:chExt cx="542" cy="256"/>
              </a:xfrm>
            </p:grpSpPr>
            <p:sp>
              <p:nvSpPr>
                <p:cNvPr id="91178" name="Rectangle 104"/>
                <p:cNvSpPr/>
                <p:nvPr/>
              </p:nvSpPr>
              <p:spPr>
                <a:xfrm>
                  <a:off x="180" y="0"/>
                  <a:ext cx="362" cy="256"/>
                </a:xfrm>
                <a:prstGeom prst="rect">
                  <a:avLst/>
                </a:prstGeom>
                <a:no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000" b="1" dirty="0">
                      <a:latin typeface="Times New Roman" panose="02020603050405020304" pitchFamily="18" charset="0"/>
                      <a:ea typeface="楷体_GB2312" pitchFamily="49" charset="-122"/>
                    </a:rPr>
                    <a:t>109</a:t>
                  </a:r>
                  <a:endParaRPr lang="en-US" altLang="zh-CN" sz="2000" b="1" dirty="0">
                    <a:latin typeface="Times New Roman" panose="02020603050405020304" pitchFamily="18" charset="0"/>
                    <a:ea typeface="楷体_GB2312" pitchFamily="49" charset="-122"/>
                  </a:endParaRPr>
                </a:p>
              </p:txBody>
            </p:sp>
            <p:sp>
              <p:nvSpPr>
                <p:cNvPr id="91179" name="Line 105"/>
                <p:cNvSpPr/>
                <p:nvPr/>
              </p:nvSpPr>
              <p:spPr>
                <a:xfrm>
                  <a:off x="0" y="122"/>
                  <a:ext cx="178" cy="0"/>
                </a:xfrm>
                <a:prstGeom prst="line">
                  <a:avLst/>
                </a:prstGeom>
                <a:ln w="12700" cap="flat" cmpd="sng">
                  <a:solidFill>
                    <a:schemeClr val="tx1"/>
                  </a:solidFill>
                  <a:prstDash val="solid"/>
                  <a:headEnd type="none" w="med" len="med"/>
                  <a:tailEnd type="triangle" w="med" len="med"/>
                </a:ln>
              </p:spPr>
            </p:sp>
          </p:grpSp>
          <p:grpSp>
            <p:nvGrpSpPr>
              <p:cNvPr id="91157" name="Group 106"/>
              <p:cNvGrpSpPr/>
              <p:nvPr/>
            </p:nvGrpSpPr>
            <p:grpSpPr>
              <a:xfrm>
                <a:off x="1577" y="0"/>
                <a:ext cx="542" cy="256"/>
                <a:chOff x="0" y="0"/>
                <a:chExt cx="542" cy="256"/>
              </a:xfrm>
            </p:grpSpPr>
            <p:sp>
              <p:nvSpPr>
                <p:cNvPr id="91176" name="Rectangle 107"/>
                <p:cNvSpPr/>
                <p:nvPr/>
              </p:nvSpPr>
              <p:spPr>
                <a:xfrm>
                  <a:off x="180" y="0"/>
                  <a:ext cx="362" cy="256"/>
                </a:xfrm>
                <a:prstGeom prst="rect">
                  <a:avLst/>
                </a:prstGeom>
                <a:no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000" b="1" dirty="0">
                      <a:latin typeface="Times New Roman" panose="02020603050405020304" pitchFamily="18" charset="0"/>
                      <a:ea typeface="楷体_GB2312" pitchFamily="49" charset="-122"/>
                    </a:rPr>
                    <a:t>930</a:t>
                  </a:r>
                  <a:endParaRPr lang="en-US" altLang="zh-CN" sz="2000" b="1" dirty="0">
                    <a:latin typeface="Times New Roman" panose="02020603050405020304" pitchFamily="18" charset="0"/>
                    <a:ea typeface="楷体_GB2312" pitchFamily="49" charset="-122"/>
                  </a:endParaRPr>
                </a:p>
              </p:txBody>
            </p:sp>
            <p:sp>
              <p:nvSpPr>
                <p:cNvPr id="91177" name="Line 108"/>
                <p:cNvSpPr/>
                <p:nvPr/>
              </p:nvSpPr>
              <p:spPr>
                <a:xfrm>
                  <a:off x="0" y="122"/>
                  <a:ext cx="178" cy="0"/>
                </a:xfrm>
                <a:prstGeom prst="line">
                  <a:avLst/>
                </a:prstGeom>
                <a:ln w="12700" cap="flat" cmpd="sng">
                  <a:solidFill>
                    <a:schemeClr val="tx1"/>
                  </a:solidFill>
                  <a:prstDash val="solid"/>
                  <a:headEnd type="none" w="med" len="med"/>
                  <a:tailEnd type="triangle" w="med" len="med"/>
                </a:ln>
              </p:spPr>
            </p:sp>
          </p:grpSp>
          <p:grpSp>
            <p:nvGrpSpPr>
              <p:cNvPr id="91158" name="Group 109"/>
              <p:cNvGrpSpPr/>
              <p:nvPr/>
            </p:nvGrpSpPr>
            <p:grpSpPr>
              <a:xfrm>
                <a:off x="2103" y="0"/>
                <a:ext cx="542" cy="256"/>
                <a:chOff x="0" y="0"/>
                <a:chExt cx="542" cy="256"/>
              </a:xfrm>
            </p:grpSpPr>
            <p:sp>
              <p:nvSpPr>
                <p:cNvPr id="91174" name="Rectangle 110"/>
                <p:cNvSpPr/>
                <p:nvPr/>
              </p:nvSpPr>
              <p:spPr>
                <a:xfrm>
                  <a:off x="180" y="0"/>
                  <a:ext cx="362" cy="256"/>
                </a:xfrm>
                <a:prstGeom prst="rect">
                  <a:avLst/>
                </a:prstGeom>
                <a:no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000" b="1" dirty="0">
                      <a:latin typeface="Times New Roman" panose="02020603050405020304" pitchFamily="18" charset="0"/>
                      <a:ea typeface="楷体_GB2312" pitchFamily="49" charset="-122"/>
                    </a:rPr>
                    <a:t>063</a:t>
                  </a:r>
                  <a:endParaRPr lang="en-US" altLang="zh-CN" sz="2000" b="1" dirty="0">
                    <a:latin typeface="Times New Roman" panose="02020603050405020304" pitchFamily="18" charset="0"/>
                    <a:ea typeface="楷体_GB2312" pitchFamily="49" charset="-122"/>
                  </a:endParaRPr>
                </a:p>
              </p:txBody>
            </p:sp>
            <p:sp>
              <p:nvSpPr>
                <p:cNvPr id="91175" name="Line 111"/>
                <p:cNvSpPr/>
                <p:nvPr/>
              </p:nvSpPr>
              <p:spPr>
                <a:xfrm>
                  <a:off x="0" y="122"/>
                  <a:ext cx="178" cy="0"/>
                </a:xfrm>
                <a:prstGeom prst="line">
                  <a:avLst/>
                </a:prstGeom>
                <a:ln w="12700" cap="flat" cmpd="sng">
                  <a:solidFill>
                    <a:schemeClr val="tx1"/>
                  </a:solidFill>
                  <a:prstDash val="solid"/>
                  <a:headEnd type="none" w="med" len="med"/>
                  <a:tailEnd type="triangle" w="med" len="med"/>
                </a:ln>
              </p:spPr>
            </p:sp>
          </p:grpSp>
          <p:grpSp>
            <p:nvGrpSpPr>
              <p:cNvPr id="91159" name="Group 112"/>
              <p:cNvGrpSpPr/>
              <p:nvPr/>
            </p:nvGrpSpPr>
            <p:grpSpPr>
              <a:xfrm>
                <a:off x="2629" y="0"/>
                <a:ext cx="542" cy="256"/>
                <a:chOff x="0" y="0"/>
                <a:chExt cx="542" cy="256"/>
              </a:xfrm>
            </p:grpSpPr>
            <p:sp>
              <p:nvSpPr>
                <p:cNvPr id="91172" name="Rectangle 113"/>
                <p:cNvSpPr/>
                <p:nvPr/>
              </p:nvSpPr>
              <p:spPr>
                <a:xfrm>
                  <a:off x="180" y="0"/>
                  <a:ext cx="362" cy="256"/>
                </a:xfrm>
                <a:prstGeom prst="rect">
                  <a:avLst/>
                </a:prstGeom>
                <a:no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000" b="1" dirty="0">
                      <a:latin typeface="Times New Roman" panose="02020603050405020304" pitchFamily="18" charset="0"/>
                      <a:ea typeface="楷体_GB2312" pitchFamily="49" charset="-122"/>
                    </a:rPr>
                    <a:t>269</a:t>
                  </a:r>
                  <a:endParaRPr lang="en-US" altLang="zh-CN" sz="2000" b="1" dirty="0">
                    <a:latin typeface="Times New Roman" panose="02020603050405020304" pitchFamily="18" charset="0"/>
                    <a:ea typeface="楷体_GB2312" pitchFamily="49" charset="-122"/>
                  </a:endParaRPr>
                </a:p>
              </p:txBody>
            </p:sp>
            <p:sp>
              <p:nvSpPr>
                <p:cNvPr id="91173" name="Line 114"/>
                <p:cNvSpPr/>
                <p:nvPr/>
              </p:nvSpPr>
              <p:spPr>
                <a:xfrm>
                  <a:off x="0" y="122"/>
                  <a:ext cx="178" cy="0"/>
                </a:xfrm>
                <a:prstGeom prst="line">
                  <a:avLst/>
                </a:prstGeom>
                <a:ln w="12700" cap="flat" cmpd="sng">
                  <a:solidFill>
                    <a:schemeClr val="tx1"/>
                  </a:solidFill>
                  <a:prstDash val="solid"/>
                  <a:headEnd type="none" w="med" len="med"/>
                  <a:tailEnd type="triangle" w="med" len="med"/>
                </a:ln>
              </p:spPr>
            </p:sp>
          </p:grpSp>
          <p:grpSp>
            <p:nvGrpSpPr>
              <p:cNvPr id="91160" name="Group 115"/>
              <p:cNvGrpSpPr/>
              <p:nvPr/>
            </p:nvGrpSpPr>
            <p:grpSpPr>
              <a:xfrm>
                <a:off x="3154" y="0"/>
                <a:ext cx="542" cy="256"/>
                <a:chOff x="0" y="0"/>
                <a:chExt cx="542" cy="256"/>
              </a:xfrm>
            </p:grpSpPr>
            <p:sp>
              <p:nvSpPr>
                <p:cNvPr id="91170" name="Rectangle 116"/>
                <p:cNvSpPr/>
                <p:nvPr/>
              </p:nvSpPr>
              <p:spPr>
                <a:xfrm>
                  <a:off x="180" y="0"/>
                  <a:ext cx="362" cy="256"/>
                </a:xfrm>
                <a:prstGeom prst="rect">
                  <a:avLst/>
                </a:prstGeom>
                <a:no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000" b="1" dirty="0">
                      <a:latin typeface="Times New Roman" panose="02020603050405020304" pitchFamily="18" charset="0"/>
                      <a:ea typeface="楷体_GB2312" pitchFamily="49" charset="-122"/>
                    </a:rPr>
                    <a:t>278</a:t>
                  </a:r>
                  <a:endParaRPr lang="en-US" altLang="zh-CN" sz="2000" b="1" dirty="0">
                    <a:latin typeface="Times New Roman" panose="02020603050405020304" pitchFamily="18" charset="0"/>
                    <a:ea typeface="楷体_GB2312" pitchFamily="49" charset="-122"/>
                  </a:endParaRPr>
                </a:p>
              </p:txBody>
            </p:sp>
            <p:sp>
              <p:nvSpPr>
                <p:cNvPr id="91171" name="Line 117"/>
                <p:cNvSpPr/>
                <p:nvPr/>
              </p:nvSpPr>
              <p:spPr>
                <a:xfrm>
                  <a:off x="0" y="122"/>
                  <a:ext cx="178" cy="0"/>
                </a:xfrm>
                <a:prstGeom prst="line">
                  <a:avLst/>
                </a:prstGeom>
                <a:ln w="12700" cap="flat" cmpd="sng">
                  <a:solidFill>
                    <a:schemeClr val="tx1"/>
                  </a:solidFill>
                  <a:prstDash val="solid"/>
                  <a:headEnd type="none" w="med" len="med"/>
                  <a:tailEnd type="triangle" w="med" len="med"/>
                </a:ln>
              </p:spPr>
            </p:sp>
          </p:grpSp>
          <p:grpSp>
            <p:nvGrpSpPr>
              <p:cNvPr id="91161" name="Group 118"/>
              <p:cNvGrpSpPr/>
              <p:nvPr/>
            </p:nvGrpSpPr>
            <p:grpSpPr>
              <a:xfrm>
                <a:off x="3680" y="0"/>
                <a:ext cx="542" cy="256"/>
                <a:chOff x="0" y="0"/>
                <a:chExt cx="542" cy="256"/>
              </a:xfrm>
            </p:grpSpPr>
            <p:sp>
              <p:nvSpPr>
                <p:cNvPr id="91168" name="Rectangle 119"/>
                <p:cNvSpPr/>
                <p:nvPr/>
              </p:nvSpPr>
              <p:spPr>
                <a:xfrm>
                  <a:off x="180" y="0"/>
                  <a:ext cx="362" cy="256"/>
                </a:xfrm>
                <a:prstGeom prst="rect">
                  <a:avLst/>
                </a:prstGeom>
                <a:no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000" b="1" dirty="0">
                      <a:latin typeface="Times New Roman" panose="02020603050405020304" pitchFamily="18" charset="0"/>
                      <a:ea typeface="楷体_GB2312" pitchFamily="49" charset="-122"/>
                    </a:rPr>
                    <a:t>083</a:t>
                  </a:r>
                  <a:endParaRPr lang="en-US" altLang="zh-CN" sz="2000" b="1" dirty="0">
                    <a:latin typeface="Times New Roman" panose="02020603050405020304" pitchFamily="18" charset="0"/>
                    <a:ea typeface="楷体_GB2312" pitchFamily="49" charset="-122"/>
                  </a:endParaRPr>
                </a:p>
              </p:txBody>
            </p:sp>
            <p:sp>
              <p:nvSpPr>
                <p:cNvPr id="91169" name="Line 120"/>
                <p:cNvSpPr/>
                <p:nvPr/>
              </p:nvSpPr>
              <p:spPr>
                <a:xfrm>
                  <a:off x="0" y="122"/>
                  <a:ext cx="178" cy="0"/>
                </a:xfrm>
                <a:prstGeom prst="line">
                  <a:avLst/>
                </a:prstGeom>
                <a:ln w="12700" cap="flat" cmpd="sng">
                  <a:solidFill>
                    <a:schemeClr val="tx1"/>
                  </a:solidFill>
                  <a:prstDash val="solid"/>
                  <a:headEnd type="none" w="med" len="med"/>
                  <a:tailEnd type="triangle" w="med" len="med"/>
                </a:ln>
              </p:spPr>
            </p:sp>
          </p:grpSp>
          <p:grpSp>
            <p:nvGrpSpPr>
              <p:cNvPr id="91162" name="Group 121"/>
              <p:cNvGrpSpPr/>
              <p:nvPr/>
            </p:nvGrpSpPr>
            <p:grpSpPr>
              <a:xfrm>
                <a:off x="4206" y="0"/>
                <a:ext cx="542" cy="256"/>
                <a:chOff x="0" y="0"/>
                <a:chExt cx="542" cy="256"/>
              </a:xfrm>
            </p:grpSpPr>
            <p:sp>
              <p:nvSpPr>
                <p:cNvPr id="91166" name="Rectangle 122"/>
                <p:cNvSpPr/>
                <p:nvPr/>
              </p:nvSpPr>
              <p:spPr>
                <a:xfrm>
                  <a:off x="180" y="0"/>
                  <a:ext cx="362" cy="256"/>
                </a:xfrm>
                <a:prstGeom prst="rect">
                  <a:avLst/>
                </a:prstGeom>
                <a:no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000" b="1" dirty="0">
                      <a:latin typeface="Times New Roman" panose="02020603050405020304" pitchFamily="18" charset="0"/>
                      <a:ea typeface="楷体_GB2312" pitchFamily="49" charset="-122"/>
                    </a:rPr>
                    <a:t>184</a:t>
                  </a:r>
                  <a:endParaRPr lang="en-US" altLang="zh-CN" sz="2000" b="1" dirty="0">
                    <a:latin typeface="Times New Roman" panose="02020603050405020304" pitchFamily="18" charset="0"/>
                    <a:ea typeface="楷体_GB2312" pitchFamily="49" charset="-122"/>
                  </a:endParaRPr>
                </a:p>
              </p:txBody>
            </p:sp>
            <p:sp>
              <p:nvSpPr>
                <p:cNvPr id="91167" name="Line 123"/>
                <p:cNvSpPr/>
                <p:nvPr/>
              </p:nvSpPr>
              <p:spPr>
                <a:xfrm>
                  <a:off x="0" y="122"/>
                  <a:ext cx="178" cy="0"/>
                </a:xfrm>
                <a:prstGeom prst="line">
                  <a:avLst/>
                </a:prstGeom>
                <a:ln w="12700" cap="flat" cmpd="sng">
                  <a:solidFill>
                    <a:schemeClr val="tx1"/>
                  </a:solidFill>
                  <a:prstDash val="solid"/>
                  <a:headEnd type="none" w="med" len="med"/>
                  <a:tailEnd type="triangle" w="med" len="med"/>
                </a:ln>
              </p:spPr>
            </p:sp>
          </p:grpSp>
          <p:grpSp>
            <p:nvGrpSpPr>
              <p:cNvPr id="91163" name="Group 124"/>
              <p:cNvGrpSpPr/>
              <p:nvPr/>
            </p:nvGrpSpPr>
            <p:grpSpPr>
              <a:xfrm>
                <a:off x="4731" y="0"/>
                <a:ext cx="542" cy="256"/>
                <a:chOff x="0" y="0"/>
                <a:chExt cx="542" cy="256"/>
              </a:xfrm>
            </p:grpSpPr>
            <p:sp>
              <p:nvSpPr>
                <p:cNvPr id="91164" name="Rectangle 125"/>
                <p:cNvSpPr/>
                <p:nvPr/>
              </p:nvSpPr>
              <p:spPr>
                <a:xfrm>
                  <a:off x="180" y="0"/>
                  <a:ext cx="362" cy="256"/>
                </a:xfrm>
                <a:prstGeom prst="rect">
                  <a:avLst/>
                </a:prstGeom>
                <a:no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000" b="1" dirty="0">
                      <a:latin typeface="Times New Roman" panose="02020603050405020304" pitchFamily="18" charset="0"/>
                      <a:ea typeface="楷体_GB2312" pitchFamily="49" charset="-122"/>
                    </a:rPr>
                    <a:t>589</a:t>
                  </a:r>
                  <a:endParaRPr lang="en-US" altLang="zh-CN" sz="2000" b="1" dirty="0">
                    <a:latin typeface="Times New Roman" panose="02020603050405020304" pitchFamily="18" charset="0"/>
                    <a:ea typeface="楷体_GB2312" pitchFamily="49" charset="-122"/>
                  </a:endParaRPr>
                </a:p>
              </p:txBody>
            </p:sp>
            <p:sp>
              <p:nvSpPr>
                <p:cNvPr id="91165" name="Line 126"/>
                <p:cNvSpPr/>
                <p:nvPr/>
              </p:nvSpPr>
              <p:spPr>
                <a:xfrm>
                  <a:off x="0" y="122"/>
                  <a:ext cx="178" cy="0"/>
                </a:xfrm>
                <a:prstGeom prst="line">
                  <a:avLst/>
                </a:prstGeom>
                <a:ln w="12700" cap="flat" cmpd="sng">
                  <a:solidFill>
                    <a:schemeClr val="tx1"/>
                  </a:solidFill>
                  <a:prstDash val="solid"/>
                  <a:headEnd type="none" w="med" len="med"/>
                  <a:tailEnd type="triangle" w="med" len="med"/>
                </a:ln>
              </p:spPr>
            </p:sp>
          </p:grpSp>
        </p:grpSp>
        <p:sp>
          <p:nvSpPr>
            <p:cNvPr id="91153" name="Text Box 127"/>
            <p:cNvSpPr txBox="1"/>
            <p:nvPr/>
          </p:nvSpPr>
          <p:spPr>
            <a:xfrm>
              <a:off x="83" y="0"/>
              <a:ext cx="915" cy="251"/>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zh-CN" altLang="zh-CN" sz="2000" b="1" dirty="0">
                  <a:latin typeface="微软雅黑" panose="020B0503020204020204" pitchFamily="34" charset="-122"/>
                  <a:ea typeface="微软雅黑" panose="020B0503020204020204" pitchFamily="34" charset="-122"/>
                </a:rPr>
                <a:t>二趟收集：</a:t>
              </a:r>
              <a:endParaRPr lang="zh-CN" altLang="zh-CN" sz="2000" b="1" dirty="0">
                <a:latin typeface="微软雅黑" panose="020B0503020204020204" pitchFamily="34" charset="-122"/>
                <a:ea typeface="微软雅黑" panose="020B0503020204020204" pitchFamily="34" charset="-122"/>
              </a:endParaRPr>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86066"/>
                                        </p:tgtEl>
                                        <p:attrNameLst>
                                          <p:attrName>style.visibility</p:attrName>
                                        </p:attrNameLst>
                                      </p:cBhvr>
                                      <p:to>
                                        <p:strVal val="visible"/>
                                      </p:to>
                                    </p:set>
                                    <p:animEffect transition="in" filter="box(out)">
                                      <p:cBhvr>
                                        <p:cTn id="7" dur="500"/>
                                        <p:tgtEl>
                                          <p:spTgt spid="86066"/>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nodeType="clickEffect">
                                  <p:stCondLst>
                                    <p:cond delay="0"/>
                                  </p:stCondLst>
                                  <p:childTnLst>
                                    <p:set>
                                      <p:cBhvr>
                                        <p:cTn id="11" dur="1" fill="hold">
                                          <p:stCondLst>
                                            <p:cond delay="0"/>
                                          </p:stCondLst>
                                        </p:cTn>
                                        <p:tgtEl>
                                          <p:spTgt spid="86104"/>
                                        </p:tgtEl>
                                        <p:attrNameLst>
                                          <p:attrName>style.visibility</p:attrName>
                                        </p:attrNameLst>
                                      </p:cBhvr>
                                      <p:to>
                                        <p:strVal val="visible"/>
                                      </p:to>
                                    </p:set>
                                    <p:animEffect transition="in" filter="box(out)">
                                      <p:cBhvr>
                                        <p:cTn id="12" dur="500"/>
                                        <p:tgtEl>
                                          <p:spTgt spid="86104"/>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32" fill="hold" nodeType="clickEffect">
                                  <p:stCondLst>
                                    <p:cond delay="0"/>
                                  </p:stCondLst>
                                  <p:childTnLst>
                                    <p:set>
                                      <p:cBhvr>
                                        <p:cTn id="16" dur="1" fill="hold">
                                          <p:stCondLst>
                                            <p:cond delay="0"/>
                                          </p:stCondLst>
                                        </p:cTn>
                                        <p:tgtEl>
                                          <p:spTgt spid="86055"/>
                                        </p:tgtEl>
                                        <p:attrNameLst>
                                          <p:attrName>style.visibility</p:attrName>
                                        </p:attrNameLst>
                                      </p:cBhvr>
                                      <p:to>
                                        <p:strVal val="visible"/>
                                      </p:to>
                                    </p:set>
                                    <p:animEffect transition="in" filter="box(out)">
                                      <p:cBhvr>
                                        <p:cTn id="17" dur="500"/>
                                        <p:tgtEl>
                                          <p:spTgt spid="86055"/>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32" fill="hold" nodeType="clickEffect">
                                  <p:stCondLst>
                                    <p:cond delay="0"/>
                                  </p:stCondLst>
                                  <p:childTnLst>
                                    <p:set>
                                      <p:cBhvr>
                                        <p:cTn id="21" dur="1" fill="hold">
                                          <p:stCondLst>
                                            <p:cond delay="0"/>
                                          </p:stCondLst>
                                        </p:cTn>
                                        <p:tgtEl>
                                          <p:spTgt spid="86052"/>
                                        </p:tgtEl>
                                        <p:attrNameLst>
                                          <p:attrName>style.visibility</p:attrName>
                                        </p:attrNameLst>
                                      </p:cBhvr>
                                      <p:to>
                                        <p:strVal val="visible"/>
                                      </p:to>
                                    </p:set>
                                    <p:animEffect transition="in" filter="box(out)">
                                      <p:cBhvr>
                                        <p:cTn id="22" dur="500"/>
                                        <p:tgtEl>
                                          <p:spTgt spid="86052"/>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32" fill="hold" nodeType="clickEffect">
                                  <p:stCondLst>
                                    <p:cond delay="0"/>
                                  </p:stCondLst>
                                  <p:childTnLst>
                                    <p:set>
                                      <p:cBhvr>
                                        <p:cTn id="26" dur="1" fill="hold">
                                          <p:stCondLst>
                                            <p:cond delay="0"/>
                                          </p:stCondLst>
                                        </p:cTn>
                                        <p:tgtEl>
                                          <p:spTgt spid="86062"/>
                                        </p:tgtEl>
                                        <p:attrNameLst>
                                          <p:attrName>style.visibility</p:attrName>
                                        </p:attrNameLst>
                                      </p:cBhvr>
                                      <p:to>
                                        <p:strVal val="visible"/>
                                      </p:to>
                                    </p:set>
                                    <p:animEffect transition="in" filter="box(out)">
                                      <p:cBhvr>
                                        <p:cTn id="27" dur="500"/>
                                        <p:tgtEl>
                                          <p:spTgt spid="86062"/>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32" fill="hold" nodeType="clickEffect">
                                  <p:stCondLst>
                                    <p:cond delay="0"/>
                                  </p:stCondLst>
                                  <p:childTnLst>
                                    <p:set>
                                      <p:cBhvr>
                                        <p:cTn id="31" dur="1" fill="hold">
                                          <p:stCondLst>
                                            <p:cond delay="0"/>
                                          </p:stCondLst>
                                        </p:cTn>
                                        <p:tgtEl>
                                          <p:spTgt spid="86090"/>
                                        </p:tgtEl>
                                        <p:attrNameLst>
                                          <p:attrName>style.visibility</p:attrName>
                                        </p:attrNameLst>
                                      </p:cBhvr>
                                      <p:to>
                                        <p:strVal val="visible"/>
                                      </p:to>
                                    </p:set>
                                    <p:animEffect transition="in" filter="box(out)">
                                      <p:cBhvr>
                                        <p:cTn id="32" dur="500"/>
                                        <p:tgtEl>
                                          <p:spTgt spid="86090"/>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32" fill="hold" nodeType="clickEffect">
                                  <p:stCondLst>
                                    <p:cond delay="0"/>
                                  </p:stCondLst>
                                  <p:childTnLst>
                                    <p:set>
                                      <p:cBhvr>
                                        <p:cTn id="36" dur="1" fill="hold">
                                          <p:stCondLst>
                                            <p:cond delay="0"/>
                                          </p:stCondLst>
                                        </p:cTn>
                                        <p:tgtEl>
                                          <p:spTgt spid="86097"/>
                                        </p:tgtEl>
                                        <p:attrNameLst>
                                          <p:attrName>style.visibility</p:attrName>
                                        </p:attrNameLst>
                                      </p:cBhvr>
                                      <p:to>
                                        <p:strVal val="visible"/>
                                      </p:to>
                                    </p:set>
                                    <p:animEffect transition="in" filter="box(out)">
                                      <p:cBhvr>
                                        <p:cTn id="37" dur="500"/>
                                        <p:tgtEl>
                                          <p:spTgt spid="86097"/>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32" fill="hold" nodeType="clickEffect">
                                  <p:stCondLst>
                                    <p:cond delay="0"/>
                                  </p:stCondLst>
                                  <p:childTnLst>
                                    <p:set>
                                      <p:cBhvr>
                                        <p:cTn id="41" dur="1" fill="hold">
                                          <p:stCondLst>
                                            <p:cond delay="0"/>
                                          </p:stCondLst>
                                        </p:cTn>
                                        <p:tgtEl>
                                          <p:spTgt spid="86100"/>
                                        </p:tgtEl>
                                        <p:attrNameLst>
                                          <p:attrName>style.visibility</p:attrName>
                                        </p:attrNameLst>
                                      </p:cBhvr>
                                      <p:to>
                                        <p:strVal val="visible"/>
                                      </p:to>
                                    </p:set>
                                    <p:animEffect transition="in" filter="box(out)">
                                      <p:cBhvr>
                                        <p:cTn id="42" dur="500"/>
                                        <p:tgtEl>
                                          <p:spTgt spid="86100"/>
                                        </p:tgtEl>
                                      </p:cBhvr>
                                    </p:animEffect>
                                  </p:childTnLst>
                                </p:cTn>
                              </p:par>
                            </p:childTnLst>
                          </p:cTn>
                        </p:par>
                      </p:childTnLst>
                    </p:cTn>
                  </p:par>
                  <p:par>
                    <p:cTn id="43" fill="hold">
                      <p:stCondLst>
                        <p:cond delay="indefinite"/>
                      </p:stCondLst>
                      <p:childTnLst>
                        <p:par>
                          <p:cTn id="44" fill="hold">
                            <p:stCondLst>
                              <p:cond delay="0"/>
                            </p:stCondLst>
                            <p:childTnLst>
                              <p:par>
                                <p:cTn id="45" presetID="4" presetClass="entr" presetSubtype="32" fill="hold" nodeType="clickEffect">
                                  <p:stCondLst>
                                    <p:cond delay="0"/>
                                  </p:stCondLst>
                                  <p:childTnLst>
                                    <p:set>
                                      <p:cBhvr>
                                        <p:cTn id="46" dur="1" fill="hold">
                                          <p:stCondLst>
                                            <p:cond delay="0"/>
                                          </p:stCondLst>
                                        </p:cTn>
                                        <p:tgtEl>
                                          <p:spTgt spid="86093"/>
                                        </p:tgtEl>
                                        <p:attrNameLst>
                                          <p:attrName>style.visibility</p:attrName>
                                        </p:attrNameLst>
                                      </p:cBhvr>
                                      <p:to>
                                        <p:strVal val="visible"/>
                                      </p:to>
                                    </p:set>
                                    <p:animEffect transition="in" filter="box(out)">
                                      <p:cBhvr>
                                        <p:cTn id="47" dur="500"/>
                                        <p:tgtEl>
                                          <p:spTgt spid="86093"/>
                                        </p:tgtEl>
                                      </p:cBhvr>
                                    </p:animEffect>
                                  </p:childTnLst>
                                </p:cTn>
                              </p:par>
                            </p:childTnLst>
                          </p:cTn>
                        </p:par>
                      </p:childTnLst>
                    </p:cTn>
                  </p:par>
                  <p:par>
                    <p:cTn id="48" fill="hold">
                      <p:stCondLst>
                        <p:cond delay="indefinite"/>
                      </p:stCondLst>
                      <p:childTnLst>
                        <p:par>
                          <p:cTn id="49" fill="hold">
                            <p:stCondLst>
                              <p:cond delay="0"/>
                            </p:stCondLst>
                            <p:childTnLst>
                              <p:par>
                                <p:cTn id="50" presetID="4" presetClass="entr" presetSubtype="32" fill="hold" nodeType="clickEffect">
                                  <p:stCondLst>
                                    <p:cond delay="0"/>
                                  </p:stCondLst>
                                  <p:childTnLst>
                                    <p:set>
                                      <p:cBhvr>
                                        <p:cTn id="51" dur="1" fill="hold">
                                          <p:stCondLst>
                                            <p:cond delay="0"/>
                                          </p:stCondLst>
                                        </p:cTn>
                                        <p:tgtEl>
                                          <p:spTgt spid="86058"/>
                                        </p:tgtEl>
                                        <p:attrNameLst>
                                          <p:attrName>style.visibility</p:attrName>
                                        </p:attrNameLst>
                                      </p:cBhvr>
                                      <p:to>
                                        <p:strVal val="visible"/>
                                      </p:to>
                                    </p:set>
                                    <p:animEffect transition="in" filter="box(out)">
                                      <p:cBhvr>
                                        <p:cTn id="52" dur="500"/>
                                        <p:tgtEl>
                                          <p:spTgt spid="86058"/>
                                        </p:tgtEl>
                                      </p:cBhvr>
                                    </p:animEffect>
                                  </p:childTnLst>
                                </p:cTn>
                              </p:par>
                            </p:childTnLst>
                          </p:cTn>
                        </p:par>
                      </p:childTnLst>
                    </p:cTn>
                  </p:par>
                  <p:par>
                    <p:cTn id="53" fill="hold">
                      <p:stCondLst>
                        <p:cond delay="indefinite"/>
                      </p:stCondLst>
                      <p:childTnLst>
                        <p:par>
                          <p:cTn id="54" fill="hold">
                            <p:stCondLst>
                              <p:cond delay="0"/>
                            </p:stCondLst>
                            <p:childTnLst>
                              <p:par>
                                <p:cTn id="55" presetID="4" presetClass="entr" presetSubtype="32" fill="hold" nodeType="clickEffect">
                                  <p:stCondLst>
                                    <p:cond delay="0"/>
                                  </p:stCondLst>
                                  <p:childTnLst>
                                    <p:set>
                                      <p:cBhvr>
                                        <p:cTn id="56" dur="1" fill="hold">
                                          <p:stCondLst>
                                            <p:cond delay="0"/>
                                          </p:stCondLst>
                                        </p:cTn>
                                        <p:tgtEl>
                                          <p:spTgt spid="86107"/>
                                        </p:tgtEl>
                                        <p:attrNameLst>
                                          <p:attrName>style.visibility</p:attrName>
                                        </p:attrNameLst>
                                      </p:cBhvr>
                                      <p:to>
                                        <p:strVal val="visible"/>
                                      </p:to>
                                    </p:set>
                                    <p:animEffect transition="in" filter="box(out)">
                                      <p:cBhvr>
                                        <p:cTn id="57" dur="500"/>
                                        <p:tgtEl>
                                          <p:spTgt spid="86107"/>
                                        </p:tgtEl>
                                      </p:cBhvr>
                                    </p:animEffect>
                                  </p:childTnLst>
                                </p:cTn>
                              </p:par>
                            </p:childTnLst>
                          </p:cTn>
                        </p:par>
                      </p:childTnLst>
                    </p:cTn>
                  </p:par>
                  <p:par>
                    <p:cTn id="58" fill="hold">
                      <p:stCondLst>
                        <p:cond delay="indefinite"/>
                      </p:stCondLst>
                      <p:childTnLst>
                        <p:par>
                          <p:cTn id="59" fill="hold">
                            <p:stCondLst>
                              <p:cond delay="0"/>
                            </p:stCondLst>
                            <p:childTnLst>
                              <p:par>
                                <p:cTn id="60" presetID="16" presetClass="entr" presetSubtype="37" fill="hold" nodeType="clickEffect">
                                  <p:stCondLst>
                                    <p:cond delay="0"/>
                                  </p:stCondLst>
                                  <p:childTnLst>
                                    <p:set>
                                      <p:cBhvr>
                                        <p:cTn id="61" dur="1" fill="hold">
                                          <p:stCondLst>
                                            <p:cond delay="0"/>
                                          </p:stCondLst>
                                        </p:cTn>
                                        <p:tgtEl>
                                          <p:spTgt spid="86019"/>
                                        </p:tgtEl>
                                        <p:attrNameLst>
                                          <p:attrName>style.visibility</p:attrName>
                                        </p:attrNameLst>
                                      </p:cBhvr>
                                      <p:to>
                                        <p:strVal val="visible"/>
                                      </p:to>
                                    </p:set>
                                    <p:animEffect transition="in" filter="barn(outVertical)">
                                      <p:cBhvr>
                                        <p:cTn id="62" dur="500"/>
                                        <p:tgtEl>
                                          <p:spTgt spid="860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7042" name="Rectangle 2"/>
          <p:cNvSpPr>
            <a:spLocks noGrp="1" noChangeArrowheads="1"/>
          </p:cNvSpPr>
          <p:nvPr>
            <p:ph type="title" idx="4294967295"/>
          </p:nvPr>
        </p:nvSpPr>
        <p:spPr>
          <a:xfrm>
            <a:off x="744538" y="260350"/>
            <a:ext cx="7643813" cy="574675"/>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4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rPr>
              <a:t>8.6 </a:t>
            </a:r>
            <a:r>
              <a:rPr kumimoji="0" lang="zh-CN" altLang="en-US" sz="24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rPr>
              <a:t>基数排序</a:t>
            </a:r>
            <a:r>
              <a:rPr kumimoji="0" lang="en-US" altLang="zh-CN" sz="24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rPr>
              <a:t>--</a:t>
            </a:r>
            <a:r>
              <a:rPr kumimoji="0" lang="zh-CN" altLang="en-US" sz="20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rPr>
              <a:t>链式基数排序</a:t>
            </a:r>
            <a:endParaRPr kumimoji="0" lang="zh-CN" altLang="en-US" sz="20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endParaRPr>
          </a:p>
        </p:txBody>
      </p:sp>
      <p:sp>
        <p:nvSpPr>
          <p:cNvPr id="87043" name="Rectangle 3"/>
          <p:cNvSpPr>
            <a:spLocks noGrp="1"/>
          </p:cNvSpPr>
          <p:nvPr>
            <p:ph type="body" idx="4294967295"/>
          </p:nvPr>
        </p:nvSpPr>
        <p:spPr/>
        <p:txBody>
          <a:bodyPr vert="horz" wrap="square" lIns="91440" tIns="45720" rIns="91440" bIns="45720" anchor="t" anchorCtr="0"/>
          <a:lstStyle/>
          <a:p>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算法评价</a:t>
            </a:r>
            <a:endParaRPr lang="en-US" altLang="zh-CN" dirty="0">
              <a:latin typeface="Times New Roman" panose="02020603050405020304" pitchFamily="18" charset="0"/>
              <a:ea typeface="微软雅黑" panose="020B0503020204020204" pitchFamily="34" charset="-122"/>
              <a:cs typeface="Times New Roman" panose="02020603050405020304" pitchFamily="18" charset="0"/>
            </a:endParaRPr>
          </a:p>
          <a:p>
            <a:pPr lvl="1"/>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时间复杂度：</a:t>
            </a:r>
            <a:endParaRPr lang="en-US" altLang="zh-CN" dirty="0">
              <a:latin typeface="Times New Roman" panose="02020603050405020304" pitchFamily="18" charset="0"/>
              <a:ea typeface="微软雅黑" panose="020B0503020204020204" pitchFamily="34" charset="-122"/>
              <a:cs typeface="Times New Roman" panose="02020603050405020304" pitchFamily="18" charset="0"/>
            </a:endParaRPr>
          </a:p>
          <a:p>
            <a:pPr lvl="2"/>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分配：</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T(n)=O(n)</a:t>
            </a:r>
            <a:endParaRPr lang="en-US" altLang="zh-CN" dirty="0">
              <a:latin typeface="Times New Roman" panose="02020603050405020304" pitchFamily="18" charset="0"/>
              <a:ea typeface="微软雅黑" panose="020B0503020204020204" pitchFamily="34" charset="-122"/>
              <a:cs typeface="Times New Roman" panose="02020603050405020304" pitchFamily="18" charset="0"/>
            </a:endParaRPr>
          </a:p>
          <a:p>
            <a:pPr lvl="2"/>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收集：</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T(n)=O(rd)</a:t>
            </a:r>
            <a:endParaRPr lang="en-US" altLang="zh-CN" dirty="0">
              <a:latin typeface="Times New Roman" panose="02020603050405020304" pitchFamily="18" charset="0"/>
              <a:ea typeface="微软雅黑" panose="020B0503020204020204" pitchFamily="34" charset="-122"/>
              <a:cs typeface="Times New Roman" panose="02020603050405020304" pitchFamily="18" charset="0"/>
            </a:endParaRPr>
          </a:p>
          <a:p>
            <a:pPr lvl="2"/>
            <a:r>
              <a:rPr lang="en-US" altLang="zh-CN"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T(n)=O(d(n+rd))</a:t>
            </a:r>
            <a:endParaRPr lang="en-US" altLang="zh-CN"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a:p>
            <a:pPr lvl="2">
              <a:buNone/>
            </a:pP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其中：</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n:</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记录数</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 d:</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关键字数</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 rd:</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关键字取值范围</a:t>
            </a:r>
            <a:endParaRPr lang="en-US" altLang="zh-CN" dirty="0">
              <a:latin typeface="Times New Roman" panose="02020603050405020304" pitchFamily="18" charset="0"/>
              <a:ea typeface="微软雅黑" panose="020B0503020204020204" pitchFamily="34" charset="-122"/>
              <a:cs typeface="Times New Roman" panose="02020603050405020304" pitchFamily="18" charset="0"/>
            </a:endParaRPr>
          </a:p>
          <a:p>
            <a:pPr lvl="1"/>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空间复杂度：</a:t>
            </a:r>
            <a:r>
              <a:rPr lang="en-US" altLang="zh-CN"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S(n)=rd</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队列指针</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n</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指针域空间</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dirty="0">
              <a:latin typeface="Times New Roman" panose="02020603050405020304" pitchFamily="18" charset="0"/>
              <a:ea typeface="微软雅黑" panose="020B0503020204020204" pitchFamily="34" charset="-122"/>
              <a:cs typeface="Times New Roman" panose="02020603050405020304" pitchFamily="18" charset="0"/>
            </a:endParaRPr>
          </a:p>
          <a:p>
            <a:pPr lvl="1"/>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稳定性：</a:t>
            </a:r>
            <a:r>
              <a:rPr lang="zh-CN" altLang="en-US"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稳定</a:t>
            </a:r>
            <a:endParaRPr lang="zh-CN" altLang="en-US"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a:p>
            <a:endParaRPr lang="zh-CN" altLang="en-US"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7043">
                                            <p:txEl>
                                              <p:pRg st="1" end="1"/>
                                            </p:txEl>
                                          </p:spTgt>
                                        </p:tgtEl>
                                        <p:attrNameLst>
                                          <p:attrName>style.visibility</p:attrName>
                                        </p:attrNameLst>
                                      </p:cBhvr>
                                      <p:to>
                                        <p:strVal val="visible"/>
                                      </p:to>
                                    </p:set>
                                    <p:animEffect transition="in" filter="fade">
                                      <p:cBhvr>
                                        <p:cTn id="7" dur="500"/>
                                        <p:tgtEl>
                                          <p:spTgt spid="87043">
                                            <p:txEl>
                                              <p:pRg st="1" end="1"/>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87043">
                                            <p:txEl>
                                              <p:pRg st="2" end="2"/>
                                            </p:txEl>
                                          </p:spTgt>
                                        </p:tgtEl>
                                        <p:attrNameLst>
                                          <p:attrName>style.visibility</p:attrName>
                                        </p:attrNameLst>
                                      </p:cBhvr>
                                      <p:to>
                                        <p:strVal val="visible"/>
                                      </p:to>
                                    </p:set>
                                    <p:animEffect transition="in" filter="fade">
                                      <p:cBhvr>
                                        <p:cTn id="11" dur="500"/>
                                        <p:tgtEl>
                                          <p:spTgt spid="87043">
                                            <p:txEl>
                                              <p:pRg st="2" end="2"/>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87043">
                                            <p:txEl>
                                              <p:pRg st="3" end="3"/>
                                            </p:txEl>
                                          </p:spTgt>
                                        </p:tgtEl>
                                        <p:attrNameLst>
                                          <p:attrName>style.visibility</p:attrName>
                                        </p:attrNameLst>
                                      </p:cBhvr>
                                      <p:to>
                                        <p:strVal val="visible"/>
                                      </p:to>
                                    </p:set>
                                    <p:animEffect transition="in" filter="fade">
                                      <p:cBhvr>
                                        <p:cTn id="15" dur="500"/>
                                        <p:tgtEl>
                                          <p:spTgt spid="87043">
                                            <p:txEl>
                                              <p:pRg st="3" end="3"/>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87043">
                                            <p:txEl>
                                              <p:pRg st="4" end="4"/>
                                            </p:txEl>
                                          </p:spTgt>
                                        </p:tgtEl>
                                        <p:attrNameLst>
                                          <p:attrName>style.visibility</p:attrName>
                                        </p:attrNameLst>
                                      </p:cBhvr>
                                      <p:to>
                                        <p:strVal val="visible"/>
                                      </p:to>
                                    </p:set>
                                    <p:animEffect transition="in" filter="fade">
                                      <p:cBhvr>
                                        <p:cTn id="19" dur="500"/>
                                        <p:tgtEl>
                                          <p:spTgt spid="87043">
                                            <p:txEl>
                                              <p:pRg st="4" end="4"/>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87043">
                                            <p:txEl>
                                              <p:pRg st="5" end="5"/>
                                            </p:txEl>
                                          </p:spTgt>
                                        </p:tgtEl>
                                        <p:attrNameLst>
                                          <p:attrName>style.visibility</p:attrName>
                                        </p:attrNameLst>
                                      </p:cBhvr>
                                      <p:to>
                                        <p:strVal val="visible"/>
                                      </p:to>
                                    </p:set>
                                    <p:animEffect transition="in" filter="fade">
                                      <p:cBhvr>
                                        <p:cTn id="23" dur="500"/>
                                        <p:tgtEl>
                                          <p:spTgt spid="87043">
                                            <p:txEl>
                                              <p:pRg st="5" end="5"/>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87043">
                                            <p:txEl>
                                              <p:pRg st="6" end="6"/>
                                            </p:txEl>
                                          </p:spTgt>
                                        </p:tgtEl>
                                        <p:attrNameLst>
                                          <p:attrName>style.visibility</p:attrName>
                                        </p:attrNameLst>
                                      </p:cBhvr>
                                      <p:to>
                                        <p:strVal val="visible"/>
                                      </p:to>
                                    </p:set>
                                    <p:animEffect transition="in" filter="fade">
                                      <p:cBhvr>
                                        <p:cTn id="27" dur="500"/>
                                        <p:tgtEl>
                                          <p:spTgt spid="87043">
                                            <p:txEl>
                                              <p:pRg st="6" end="6"/>
                                            </p:txEl>
                                          </p:spTgt>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87043">
                                            <p:txEl>
                                              <p:pRg st="7" end="7"/>
                                            </p:txEl>
                                          </p:spTgt>
                                        </p:tgtEl>
                                        <p:attrNameLst>
                                          <p:attrName>style.visibility</p:attrName>
                                        </p:attrNameLst>
                                      </p:cBhvr>
                                      <p:to>
                                        <p:strVal val="visible"/>
                                      </p:to>
                                    </p:set>
                                    <p:animEffect transition="in" filter="fade">
                                      <p:cBhvr>
                                        <p:cTn id="31" dur="500"/>
                                        <p:tgtEl>
                                          <p:spTgt spid="8704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idx="4294967295"/>
          </p:nvPr>
        </p:nvSpPr>
        <p:spPr>
          <a:xfrm>
            <a:off x="744538" y="260350"/>
            <a:ext cx="7643813" cy="574675"/>
          </a:xfrm>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zh-CN" sz="2800" b="1" i="0" u="none" strike="noStrike" kern="0" cap="none" spc="0" normalizeH="0" baseline="0" noProof="0">
                <a:ln>
                  <a:noFill/>
                </a:ln>
                <a:solidFill>
                  <a:srgbClr val="C00000"/>
                </a:solidFill>
                <a:effectLst>
                  <a:outerShdw blurRad="38100" dist="38100" dir="2700000" algn="tl">
                    <a:srgbClr val="C0C0C0"/>
                  </a:outerShdw>
                </a:effectLst>
                <a:uLnTx/>
                <a:uFillTx/>
                <a:latin typeface="+mj-lt"/>
                <a:ea typeface="+mj-ea"/>
                <a:cs typeface="+mj-cs"/>
              </a:rPr>
              <a:t>第十章 内部排序</a:t>
            </a:r>
            <a:endParaRPr kumimoji="0" lang="zh-CN" altLang="zh-CN" sz="2800" b="1" i="0" u="none" strike="noStrike" kern="0" cap="none" spc="0" normalizeH="0" baseline="0" noProof="0">
              <a:ln>
                <a:noFill/>
              </a:ln>
              <a:solidFill>
                <a:srgbClr val="C00000"/>
              </a:solidFill>
              <a:effectLst>
                <a:outerShdw blurRad="38100" dist="38100" dir="2700000" algn="tl">
                  <a:srgbClr val="C0C0C0"/>
                </a:outerShdw>
              </a:effectLst>
              <a:uLnTx/>
              <a:uFillTx/>
              <a:latin typeface="+mj-lt"/>
              <a:ea typeface="+mj-ea"/>
              <a:cs typeface="+mj-cs"/>
            </a:endParaRPr>
          </a:p>
        </p:txBody>
      </p:sp>
      <p:sp>
        <p:nvSpPr>
          <p:cNvPr id="93187" name="Rectangle 3"/>
          <p:cNvSpPr>
            <a:spLocks noGrp="1"/>
          </p:cNvSpPr>
          <p:nvPr>
            <p:ph type="body" idx="4294967295"/>
          </p:nvPr>
        </p:nvSpPr>
        <p:spPr/>
        <p:txBody>
          <a:bodyPr vert="horz" wrap="square" lIns="91440" tIns="45720" rIns="91440" bIns="45720" anchor="t" anchorCtr="0"/>
          <a:lstStyle/>
          <a:p>
            <a:endParaRPr lang="zh-CN" altLang="zh-CN" dirty="0"/>
          </a:p>
        </p:txBody>
      </p:sp>
      <p:grpSp>
        <p:nvGrpSpPr>
          <p:cNvPr id="93188" name="组合 42"/>
          <p:cNvGrpSpPr/>
          <p:nvPr/>
        </p:nvGrpSpPr>
        <p:grpSpPr>
          <a:xfrm>
            <a:off x="1003300" y="1268413"/>
            <a:ext cx="7240588" cy="679450"/>
            <a:chOff x="0" y="0"/>
            <a:chExt cx="7241884" cy="678766"/>
          </a:xfrm>
        </p:grpSpPr>
        <p:grpSp>
          <p:nvGrpSpPr>
            <p:cNvPr id="93237" name="组合 10"/>
            <p:cNvGrpSpPr/>
            <p:nvPr/>
          </p:nvGrpSpPr>
          <p:grpSpPr>
            <a:xfrm>
              <a:off x="0" y="0"/>
              <a:ext cx="7241884" cy="678766"/>
              <a:chOff x="0" y="0"/>
              <a:chExt cx="4074496" cy="450454"/>
            </a:xfrm>
          </p:grpSpPr>
          <p:sp>
            <p:nvSpPr>
              <p:cNvPr id="93239" name="矩形 4"/>
              <p:cNvSpPr/>
              <p:nvPr/>
            </p:nvSpPr>
            <p:spPr>
              <a:xfrm>
                <a:off x="0" y="0"/>
                <a:ext cx="4074496" cy="450454"/>
              </a:xfrm>
              <a:prstGeom prst="rect">
                <a:avLst/>
              </a:prstGeom>
              <a:solidFill>
                <a:srgbClr val="7F7F7F"/>
              </a:solidFill>
              <a:ln w="9525">
                <a:noFill/>
              </a:ln>
              <a:effectLst>
                <a:outerShdw dist="38100" dir="2699999" algn="ctr" rotWithShape="0">
                  <a:srgbClr val="000000">
                    <a:alpha val="25998"/>
                  </a:srgbClr>
                </a:outerShdw>
              </a:effectLst>
            </p:spPr>
            <p:txBody>
              <a:bodyPr lIns="0" tIns="0" rIns="0" b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zh-CN" sz="2600" dirty="0">
                  <a:latin typeface="华文楷体" panose="02010600040101010101" pitchFamily="2" charset="-122"/>
                  <a:ea typeface="华文楷体" panose="02010600040101010101" pitchFamily="2" charset="-122"/>
                </a:endParaRPr>
              </a:p>
            </p:txBody>
          </p:sp>
          <p:grpSp>
            <p:nvGrpSpPr>
              <p:cNvPr id="93240" name="椭圆 5"/>
              <p:cNvGrpSpPr/>
              <p:nvPr/>
            </p:nvGrpSpPr>
            <p:grpSpPr>
              <a:xfrm>
                <a:off x="104341" y="54601"/>
                <a:ext cx="308736" cy="335441"/>
                <a:chOff x="0" y="0"/>
                <a:chExt cx="548640" cy="505968"/>
              </a:xfrm>
            </p:grpSpPr>
            <p:pic>
              <p:nvPicPr>
                <p:cNvPr id="93242" name="椭圆 5"/>
                <p:cNvPicPr/>
                <p:nvPr/>
              </p:nvPicPr>
              <p:blipFill>
                <a:blip r:embed="rId1"/>
                <a:stretch>
                  <a:fillRect/>
                </a:stretch>
              </p:blipFill>
              <p:spPr>
                <a:xfrm>
                  <a:off x="0" y="0"/>
                  <a:ext cx="548640" cy="505968"/>
                </a:xfrm>
                <a:prstGeom prst="rect">
                  <a:avLst/>
                </a:prstGeom>
                <a:noFill/>
                <a:ln w="9525">
                  <a:noFill/>
                </a:ln>
              </p:spPr>
            </p:pic>
            <p:sp>
              <p:nvSpPr>
                <p:cNvPr id="93243" name="Text Box 9"/>
                <p:cNvSpPr txBox="1"/>
                <p:nvPr/>
              </p:nvSpPr>
              <p:spPr>
                <a:xfrm>
                  <a:off x="83789" y="77142"/>
                  <a:ext cx="382186" cy="348347"/>
                </a:xfrm>
                <a:prstGeom prst="rect">
                  <a:avLst/>
                </a:prstGeom>
                <a:noFill/>
                <a:ln w="9525">
                  <a:noFill/>
                </a:ln>
              </p:spPr>
              <p:txBody>
                <a:bodyPr lIns="0" tIns="0" rIns="0" b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zh-CN" sz="2600" dirty="0">
                    <a:solidFill>
                      <a:srgbClr val="C00000"/>
                    </a:solidFill>
                    <a:latin typeface="华文楷体" panose="02010600040101010101" pitchFamily="2" charset="-122"/>
                    <a:ea typeface="华文楷体" panose="02010600040101010101" pitchFamily="2" charset="-122"/>
                  </a:endParaRPr>
                </a:p>
              </p:txBody>
            </p:sp>
          </p:grpSp>
          <p:sp>
            <p:nvSpPr>
              <p:cNvPr id="3" name="TextBox 7"/>
              <p:cNvSpPr txBox="1">
                <a:spLocks noChangeArrowheads="1"/>
              </p:cNvSpPr>
              <p:nvPr/>
            </p:nvSpPr>
            <p:spPr bwMode="auto">
              <a:xfrm>
                <a:off x="469001" y="68410"/>
                <a:ext cx="3605495" cy="305214"/>
              </a:xfrm>
              <a:prstGeom prst="rect">
                <a:avLst/>
              </a:prstGeom>
              <a:noFill/>
              <a:ln>
                <a:noFill/>
              </a:ln>
            </p:spPr>
            <p:txBody>
              <a:bodyPr>
                <a:spAutoFit/>
              </a:bodyPr>
              <a:lstStyle>
                <a:lvl1pPr algn="l" eaLnBrk="0" hangingPunct="0">
                  <a:spcBef>
                    <a:spcPct val="10000"/>
                  </a:spcBef>
                  <a:buFont typeface="Wingdings" panose="05000000000000000000" pitchFamily="2" charset="2"/>
                  <a:buChar char="l"/>
                  <a:defRPr sz="2400">
                    <a:solidFill>
                      <a:schemeClr val="tx1"/>
                    </a:solidFill>
                    <a:latin typeface="Calibri" panose="020F0502020204030204" pitchFamily="34" charset="0"/>
                    <a:ea typeface="黑体" panose="02010609060101010101" pitchFamily="49" charset="-122"/>
                  </a:defRPr>
                </a:lvl1pPr>
                <a:lvl2pPr marL="742950" indent="-285750" algn="l" eaLnBrk="0" hangingPunct="0">
                  <a:spcBef>
                    <a:spcPct val="10000"/>
                  </a:spcBef>
                  <a:buFont typeface="Wingdings" panose="05000000000000000000" pitchFamily="2" charset="2"/>
                  <a:buChar char="Ø"/>
                  <a:defRPr sz="24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1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gn="l" eaLnBrk="0" hangingPunct="0">
                  <a:spcBef>
                    <a:spcPct val="10000"/>
                  </a:spcBef>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10000"/>
                  </a:spcBef>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buClrTx/>
                  <a:buSzTx/>
                  <a:buFont typeface="Arial" panose="020B0604020202020204" pitchFamily="34" charset="0"/>
                  <a:buNone/>
                  <a:defRPr/>
                </a:pPr>
                <a:r>
                  <a:rPr lang="zh-CN" altLang="zh-CN" b="1" noProof="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sym typeface="+mn-ea"/>
                  </a:rPr>
                  <a:t>基本概念和排序方法概述</a:t>
                </a:r>
                <a:endParaRPr kumimoji="0" lang="zh-CN" altLang="zh-CN" sz="2400" b="1" i="0" u="none" strike="noStrike" kern="1200" cap="none" spc="0" normalizeH="0" baseline="0" noProof="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endParaRPr>
              </a:p>
            </p:txBody>
          </p:sp>
        </p:grpSp>
        <p:sp>
          <p:nvSpPr>
            <p:cNvPr id="93238" name="TextBox 23"/>
            <p:cNvSpPr txBox="1"/>
            <p:nvPr/>
          </p:nvSpPr>
          <p:spPr>
            <a:xfrm>
              <a:off x="185100" y="114417"/>
              <a:ext cx="576064" cy="461665"/>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Arial" panose="020B0604020202020204" pitchFamily="34" charset="0"/>
                  <a:ea typeface="宋体" panose="02010600030101010101" pitchFamily="2" charset="-122"/>
                </a:rPr>
                <a:t>1</a:t>
              </a:r>
              <a:endParaRPr lang="zh-CN" altLang="en-US" b="1" dirty="0">
                <a:latin typeface="Arial" panose="020B0604020202020204" pitchFamily="34" charset="0"/>
                <a:ea typeface="宋体" panose="02010600030101010101" pitchFamily="2" charset="-122"/>
              </a:endParaRPr>
            </a:p>
          </p:txBody>
        </p:sp>
      </p:grpSp>
      <p:grpSp>
        <p:nvGrpSpPr>
          <p:cNvPr id="93189" name="组合 41"/>
          <p:cNvGrpSpPr/>
          <p:nvPr/>
        </p:nvGrpSpPr>
        <p:grpSpPr>
          <a:xfrm>
            <a:off x="1003300" y="2009775"/>
            <a:ext cx="7240588" cy="679450"/>
            <a:chOff x="0" y="0"/>
            <a:chExt cx="7241884" cy="678766"/>
          </a:xfrm>
        </p:grpSpPr>
        <p:grpSp>
          <p:nvGrpSpPr>
            <p:cNvPr id="93230" name="组合 10"/>
            <p:cNvGrpSpPr/>
            <p:nvPr/>
          </p:nvGrpSpPr>
          <p:grpSpPr>
            <a:xfrm>
              <a:off x="0" y="0"/>
              <a:ext cx="7241884" cy="678766"/>
              <a:chOff x="0" y="0"/>
              <a:chExt cx="4074496" cy="450454"/>
            </a:xfrm>
          </p:grpSpPr>
          <p:sp>
            <p:nvSpPr>
              <p:cNvPr id="93232" name="矩形 25"/>
              <p:cNvSpPr/>
              <p:nvPr/>
            </p:nvSpPr>
            <p:spPr>
              <a:xfrm>
                <a:off x="0" y="0"/>
                <a:ext cx="4074496" cy="450454"/>
              </a:xfrm>
              <a:prstGeom prst="rect">
                <a:avLst/>
              </a:prstGeom>
              <a:solidFill>
                <a:srgbClr val="7F7F7F"/>
              </a:solidFill>
              <a:ln w="9525">
                <a:noFill/>
              </a:ln>
              <a:effectLst>
                <a:outerShdw dist="38100" dir="2699999" algn="ctr" rotWithShape="0">
                  <a:srgbClr val="000000">
                    <a:alpha val="25998"/>
                  </a:srgbClr>
                </a:outerShdw>
              </a:effectLst>
            </p:spPr>
            <p:txBody>
              <a:bodyPr lIns="0" tIns="0" rIns="0" b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zh-CN" sz="2600" dirty="0">
                  <a:latin typeface="华文楷体" panose="02010600040101010101" pitchFamily="2" charset="-122"/>
                  <a:ea typeface="华文楷体" panose="02010600040101010101" pitchFamily="2" charset="-122"/>
                </a:endParaRPr>
              </a:p>
            </p:txBody>
          </p:sp>
          <p:grpSp>
            <p:nvGrpSpPr>
              <p:cNvPr id="93233" name="椭圆 26"/>
              <p:cNvGrpSpPr/>
              <p:nvPr/>
            </p:nvGrpSpPr>
            <p:grpSpPr>
              <a:xfrm>
                <a:off x="104341" y="54812"/>
                <a:ext cx="308736" cy="335441"/>
                <a:chOff x="0" y="0"/>
                <a:chExt cx="548640" cy="505968"/>
              </a:xfrm>
            </p:grpSpPr>
            <p:pic>
              <p:nvPicPr>
                <p:cNvPr id="93235" name="椭圆 26"/>
                <p:cNvPicPr/>
                <p:nvPr/>
              </p:nvPicPr>
              <p:blipFill>
                <a:blip r:embed="rId1"/>
                <a:stretch>
                  <a:fillRect/>
                </a:stretch>
              </p:blipFill>
              <p:spPr>
                <a:xfrm>
                  <a:off x="0" y="0"/>
                  <a:ext cx="548640" cy="505968"/>
                </a:xfrm>
                <a:prstGeom prst="rect">
                  <a:avLst/>
                </a:prstGeom>
                <a:noFill/>
                <a:ln w="9525">
                  <a:noFill/>
                </a:ln>
              </p:spPr>
            </p:pic>
            <p:sp>
              <p:nvSpPr>
                <p:cNvPr id="93236" name="Text Box 17"/>
                <p:cNvSpPr txBox="1"/>
                <p:nvPr/>
              </p:nvSpPr>
              <p:spPr>
                <a:xfrm>
                  <a:off x="83789" y="76824"/>
                  <a:ext cx="382186" cy="348347"/>
                </a:xfrm>
                <a:prstGeom prst="rect">
                  <a:avLst/>
                </a:prstGeom>
                <a:noFill/>
                <a:ln w="9525">
                  <a:noFill/>
                </a:ln>
              </p:spPr>
              <p:txBody>
                <a:bodyPr lIns="0" tIns="0" rIns="0" b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zh-CN" sz="2600" dirty="0">
                    <a:solidFill>
                      <a:srgbClr val="C00000"/>
                    </a:solidFill>
                    <a:latin typeface="华文楷体" panose="02010600040101010101" pitchFamily="2" charset="-122"/>
                    <a:ea typeface="华文楷体" panose="02010600040101010101" pitchFamily="2" charset="-122"/>
                  </a:endParaRPr>
                </a:p>
              </p:txBody>
            </p:sp>
          </p:grpSp>
          <p:sp>
            <p:nvSpPr>
              <p:cNvPr id="4" name="TextBox 27"/>
              <p:cNvSpPr txBox="1">
                <a:spLocks noChangeArrowheads="1"/>
              </p:cNvSpPr>
              <p:nvPr/>
            </p:nvSpPr>
            <p:spPr bwMode="auto">
              <a:xfrm>
                <a:off x="469001" y="68410"/>
                <a:ext cx="3605495" cy="303109"/>
              </a:xfrm>
              <a:prstGeom prst="rect">
                <a:avLst/>
              </a:prstGeom>
              <a:noFill/>
              <a:ln>
                <a:noFill/>
              </a:ln>
            </p:spPr>
            <p:txBody>
              <a:bodyPr>
                <a:spAutoFit/>
              </a:bodyPr>
              <a:lstStyle>
                <a:lvl1pPr algn="l" eaLnBrk="0" hangingPunct="0">
                  <a:spcBef>
                    <a:spcPct val="10000"/>
                  </a:spcBef>
                  <a:buFont typeface="Wingdings" panose="05000000000000000000" pitchFamily="2" charset="2"/>
                  <a:buChar char="l"/>
                  <a:defRPr sz="2400">
                    <a:solidFill>
                      <a:schemeClr val="tx1"/>
                    </a:solidFill>
                    <a:latin typeface="Calibri" panose="020F0502020204030204" pitchFamily="34" charset="0"/>
                    <a:ea typeface="黑体" panose="02010609060101010101" pitchFamily="49" charset="-122"/>
                  </a:defRPr>
                </a:lvl1pPr>
                <a:lvl2pPr marL="742950" indent="-285750" algn="l" eaLnBrk="0" hangingPunct="0">
                  <a:spcBef>
                    <a:spcPct val="10000"/>
                  </a:spcBef>
                  <a:buFont typeface="Wingdings" panose="05000000000000000000" pitchFamily="2" charset="2"/>
                  <a:buChar char="Ø"/>
                  <a:defRPr sz="24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1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gn="l" eaLnBrk="0" hangingPunct="0">
                  <a:spcBef>
                    <a:spcPct val="10000"/>
                  </a:spcBef>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10000"/>
                  </a:spcBef>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zh-CN" sz="2400" b="1" i="0" u="none" strike="noStrike" kern="1200" cap="none" spc="0" normalizeH="0" baseline="0" noProof="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rPr>
                  <a:t>插入排序</a:t>
                </a:r>
                <a:endParaRPr kumimoji="0" lang="zh-CN" altLang="zh-CN" sz="2400" b="1" i="0" u="none" strike="noStrike" kern="1200" cap="none" spc="0" normalizeH="0" baseline="0" noProof="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endParaRPr>
              </a:p>
            </p:txBody>
          </p:sp>
        </p:grpSp>
        <p:sp>
          <p:nvSpPr>
            <p:cNvPr id="93231" name="TextBox 28"/>
            <p:cNvSpPr txBox="1"/>
            <p:nvPr/>
          </p:nvSpPr>
          <p:spPr>
            <a:xfrm>
              <a:off x="185100" y="114417"/>
              <a:ext cx="576064" cy="461665"/>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Arial" panose="020B0604020202020204" pitchFamily="34" charset="0"/>
                  <a:ea typeface="宋体" panose="02010600030101010101" pitchFamily="2" charset="-122"/>
                </a:rPr>
                <a:t>2</a:t>
              </a:r>
              <a:endParaRPr lang="zh-CN" altLang="en-US" b="1" dirty="0">
                <a:latin typeface="Arial" panose="020B0604020202020204" pitchFamily="34" charset="0"/>
                <a:ea typeface="宋体" panose="02010600030101010101" pitchFamily="2" charset="-122"/>
              </a:endParaRPr>
            </a:p>
          </p:txBody>
        </p:sp>
      </p:grpSp>
      <p:grpSp>
        <p:nvGrpSpPr>
          <p:cNvPr id="93190" name="组合 40"/>
          <p:cNvGrpSpPr/>
          <p:nvPr/>
        </p:nvGrpSpPr>
        <p:grpSpPr>
          <a:xfrm>
            <a:off x="1003300" y="2744788"/>
            <a:ext cx="7240588" cy="679450"/>
            <a:chOff x="0" y="0"/>
            <a:chExt cx="7241884" cy="678766"/>
          </a:xfrm>
        </p:grpSpPr>
        <p:grpSp>
          <p:nvGrpSpPr>
            <p:cNvPr id="93223" name="组合 10"/>
            <p:cNvGrpSpPr/>
            <p:nvPr/>
          </p:nvGrpSpPr>
          <p:grpSpPr>
            <a:xfrm>
              <a:off x="0" y="0"/>
              <a:ext cx="7241884" cy="678766"/>
              <a:chOff x="0" y="0"/>
              <a:chExt cx="4074496" cy="450454"/>
            </a:xfrm>
          </p:grpSpPr>
          <p:sp>
            <p:nvSpPr>
              <p:cNvPr id="93225" name="矩形 30"/>
              <p:cNvSpPr/>
              <p:nvPr/>
            </p:nvSpPr>
            <p:spPr>
              <a:xfrm>
                <a:off x="0" y="0"/>
                <a:ext cx="4074496" cy="450454"/>
              </a:xfrm>
              <a:prstGeom prst="rect">
                <a:avLst/>
              </a:prstGeom>
              <a:solidFill>
                <a:srgbClr val="7F7F7F"/>
              </a:solidFill>
              <a:ln w="9525">
                <a:noFill/>
              </a:ln>
              <a:effectLst>
                <a:outerShdw dist="38100" dir="2699999" algn="ctr" rotWithShape="0">
                  <a:srgbClr val="000000">
                    <a:alpha val="25998"/>
                  </a:srgbClr>
                </a:outerShdw>
              </a:effectLst>
            </p:spPr>
            <p:txBody>
              <a:bodyPr lIns="0" tIns="0" rIns="0" b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zh-CN" sz="2600" dirty="0">
                  <a:latin typeface="华文楷体" panose="02010600040101010101" pitchFamily="2" charset="-122"/>
                  <a:ea typeface="华文楷体" panose="02010600040101010101" pitchFamily="2" charset="-122"/>
                </a:endParaRPr>
              </a:p>
            </p:txBody>
          </p:sp>
          <p:grpSp>
            <p:nvGrpSpPr>
              <p:cNvPr id="93226" name="椭圆 31"/>
              <p:cNvGrpSpPr/>
              <p:nvPr/>
            </p:nvGrpSpPr>
            <p:grpSpPr>
              <a:xfrm>
                <a:off x="104341" y="55022"/>
                <a:ext cx="308736" cy="335441"/>
                <a:chOff x="0" y="0"/>
                <a:chExt cx="548640" cy="505968"/>
              </a:xfrm>
            </p:grpSpPr>
            <p:pic>
              <p:nvPicPr>
                <p:cNvPr id="93228" name="椭圆 31"/>
                <p:cNvPicPr/>
                <p:nvPr/>
              </p:nvPicPr>
              <p:blipFill>
                <a:blip r:embed="rId1"/>
                <a:stretch>
                  <a:fillRect/>
                </a:stretch>
              </p:blipFill>
              <p:spPr>
                <a:xfrm>
                  <a:off x="0" y="0"/>
                  <a:ext cx="548640" cy="505968"/>
                </a:xfrm>
                <a:prstGeom prst="rect">
                  <a:avLst/>
                </a:prstGeom>
                <a:noFill/>
                <a:ln w="9525">
                  <a:noFill/>
                </a:ln>
              </p:spPr>
            </p:pic>
            <p:sp>
              <p:nvSpPr>
                <p:cNvPr id="93229" name="Text Box 25"/>
                <p:cNvSpPr txBox="1"/>
                <p:nvPr/>
              </p:nvSpPr>
              <p:spPr>
                <a:xfrm>
                  <a:off x="83789" y="76507"/>
                  <a:ext cx="382186" cy="348347"/>
                </a:xfrm>
                <a:prstGeom prst="rect">
                  <a:avLst/>
                </a:prstGeom>
                <a:noFill/>
                <a:ln w="9525">
                  <a:noFill/>
                </a:ln>
              </p:spPr>
              <p:txBody>
                <a:bodyPr lIns="0" tIns="0" rIns="0" b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zh-CN" sz="2600" dirty="0">
                    <a:solidFill>
                      <a:srgbClr val="C00000"/>
                    </a:solidFill>
                    <a:latin typeface="华文楷体" panose="02010600040101010101" pitchFamily="2" charset="-122"/>
                    <a:ea typeface="华文楷体" panose="02010600040101010101" pitchFamily="2" charset="-122"/>
                  </a:endParaRPr>
                </a:p>
              </p:txBody>
            </p:sp>
          </p:grpSp>
          <p:sp>
            <p:nvSpPr>
              <p:cNvPr id="5" name="TextBox 32"/>
              <p:cNvSpPr txBox="1">
                <a:spLocks noChangeArrowheads="1"/>
              </p:cNvSpPr>
              <p:nvPr/>
            </p:nvSpPr>
            <p:spPr bwMode="auto">
              <a:xfrm>
                <a:off x="469001" y="68410"/>
                <a:ext cx="3605495" cy="305214"/>
              </a:xfrm>
              <a:prstGeom prst="rect">
                <a:avLst/>
              </a:prstGeom>
              <a:noFill/>
              <a:ln>
                <a:noFill/>
              </a:ln>
            </p:spPr>
            <p:txBody>
              <a:bodyPr>
                <a:spAutoFit/>
              </a:bodyPr>
              <a:lstStyle>
                <a:lvl1pPr algn="l" eaLnBrk="0" hangingPunct="0">
                  <a:spcBef>
                    <a:spcPct val="10000"/>
                  </a:spcBef>
                  <a:buFont typeface="Wingdings" panose="05000000000000000000" pitchFamily="2" charset="2"/>
                  <a:buChar char="l"/>
                  <a:defRPr sz="2400">
                    <a:solidFill>
                      <a:schemeClr val="tx1"/>
                    </a:solidFill>
                    <a:latin typeface="Calibri" panose="020F0502020204030204" pitchFamily="34" charset="0"/>
                    <a:ea typeface="黑体" panose="02010609060101010101" pitchFamily="49" charset="-122"/>
                  </a:defRPr>
                </a:lvl1pPr>
                <a:lvl2pPr marL="742950" indent="-285750" algn="l" eaLnBrk="0" hangingPunct="0">
                  <a:spcBef>
                    <a:spcPct val="10000"/>
                  </a:spcBef>
                  <a:buFont typeface="Wingdings" panose="05000000000000000000" pitchFamily="2" charset="2"/>
                  <a:buChar char="Ø"/>
                  <a:defRPr sz="24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1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gn="l" eaLnBrk="0" hangingPunct="0">
                  <a:spcBef>
                    <a:spcPct val="10000"/>
                  </a:spcBef>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10000"/>
                  </a:spcBef>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zh-CN" sz="2400" b="1" i="0" u="none" strike="noStrike" kern="1200" cap="none" spc="0" normalizeH="0" baseline="0" noProof="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rPr>
                  <a:t>交换排序</a:t>
                </a:r>
                <a:endParaRPr kumimoji="0" lang="zh-CN" altLang="zh-CN" sz="2400" b="1" i="0" u="none" strike="noStrike" kern="1200" cap="none" spc="0" normalizeH="0" baseline="0" noProof="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endParaRPr>
              </a:p>
            </p:txBody>
          </p:sp>
        </p:grpSp>
        <p:sp>
          <p:nvSpPr>
            <p:cNvPr id="93224" name="TextBox 33"/>
            <p:cNvSpPr txBox="1"/>
            <p:nvPr/>
          </p:nvSpPr>
          <p:spPr>
            <a:xfrm>
              <a:off x="185100" y="114417"/>
              <a:ext cx="576064" cy="461665"/>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Arial" panose="020B0604020202020204" pitchFamily="34" charset="0"/>
                  <a:ea typeface="宋体" panose="02010600030101010101" pitchFamily="2" charset="-122"/>
                </a:rPr>
                <a:t>3</a:t>
              </a:r>
              <a:endParaRPr lang="zh-CN" altLang="en-US" b="1" dirty="0">
                <a:latin typeface="Arial" panose="020B0604020202020204" pitchFamily="34" charset="0"/>
                <a:ea typeface="宋体" panose="02010600030101010101" pitchFamily="2" charset="-122"/>
              </a:endParaRPr>
            </a:p>
          </p:txBody>
        </p:sp>
      </p:grpSp>
      <p:grpSp>
        <p:nvGrpSpPr>
          <p:cNvPr id="93191" name="组合 40"/>
          <p:cNvGrpSpPr/>
          <p:nvPr/>
        </p:nvGrpSpPr>
        <p:grpSpPr>
          <a:xfrm>
            <a:off x="1003300" y="3484563"/>
            <a:ext cx="7240588" cy="679450"/>
            <a:chOff x="0" y="0"/>
            <a:chExt cx="7241884" cy="678766"/>
          </a:xfrm>
        </p:grpSpPr>
        <p:grpSp>
          <p:nvGrpSpPr>
            <p:cNvPr id="93216" name="组合 10"/>
            <p:cNvGrpSpPr/>
            <p:nvPr/>
          </p:nvGrpSpPr>
          <p:grpSpPr>
            <a:xfrm>
              <a:off x="0" y="0"/>
              <a:ext cx="7241884" cy="678766"/>
              <a:chOff x="0" y="0"/>
              <a:chExt cx="4074496" cy="450454"/>
            </a:xfrm>
          </p:grpSpPr>
          <p:sp>
            <p:nvSpPr>
              <p:cNvPr id="93218" name="矩形 30"/>
              <p:cNvSpPr/>
              <p:nvPr/>
            </p:nvSpPr>
            <p:spPr>
              <a:xfrm>
                <a:off x="0" y="0"/>
                <a:ext cx="4074496" cy="450454"/>
              </a:xfrm>
              <a:prstGeom prst="rect">
                <a:avLst/>
              </a:prstGeom>
              <a:solidFill>
                <a:srgbClr val="7F7F7F"/>
              </a:solidFill>
              <a:ln w="9525">
                <a:noFill/>
              </a:ln>
              <a:effectLst>
                <a:outerShdw dist="38100" dir="2699999" algn="ctr" rotWithShape="0">
                  <a:srgbClr val="000000">
                    <a:alpha val="25998"/>
                  </a:srgbClr>
                </a:outerShdw>
              </a:effectLst>
            </p:spPr>
            <p:txBody>
              <a:bodyPr lIns="0" tIns="0" rIns="0" b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zh-CN" sz="2600" dirty="0">
                  <a:latin typeface="华文楷体" panose="02010600040101010101" pitchFamily="2" charset="-122"/>
                  <a:ea typeface="华文楷体" panose="02010600040101010101" pitchFamily="2" charset="-122"/>
                </a:endParaRPr>
              </a:p>
            </p:txBody>
          </p:sp>
          <p:grpSp>
            <p:nvGrpSpPr>
              <p:cNvPr id="93219" name="椭圆 31"/>
              <p:cNvGrpSpPr/>
              <p:nvPr/>
            </p:nvGrpSpPr>
            <p:grpSpPr>
              <a:xfrm>
                <a:off x="104341" y="55022"/>
                <a:ext cx="308736" cy="335441"/>
                <a:chOff x="0" y="0"/>
                <a:chExt cx="548640" cy="505968"/>
              </a:xfrm>
            </p:grpSpPr>
            <p:pic>
              <p:nvPicPr>
                <p:cNvPr id="93221" name="椭圆 31"/>
                <p:cNvPicPr/>
                <p:nvPr/>
              </p:nvPicPr>
              <p:blipFill>
                <a:blip r:embed="rId1"/>
                <a:stretch>
                  <a:fillRect/>
                </a:stretch>
              </p:blipFill>
              <p:spPr>
                <a:xfrm>
                  <a:off x="0" y="0"/>
                  <a:ext cx="548640" cy="505968"/>
                </a:xfrm>
                <a:prstGeom prst="rect">
                  <a:avLst/>
                </a:prstGeom>
                <a:noFill/>
                <a:ln w="9525">
                  <a:noFill/>
                </a:ln>
              </p:spPr>
            </p:pic>
            <p:sp>
              <p:nvSpPr>
                <p:cNvPr id="93222" name="Text Box 25"/>
                <p:cNvSpPr txBox="1"/>
                <p:nvPr/>
              </p:nvSpPr>
              <p:spPr>
                <a:xfrm>
                  <a:off x="83789" y="76507"/>
                  <a:ext cx="382186" cy="348347"/>
                </a:xfrm>
                <a:prstGeom prst="rect">
                  <a:avLst/>
                </a:prstGeom>
                <a:noFill/>
                <a:ln w="9525">
                  <a:noFill/>
                </a:ln>
              </p:spPr>
              <p:txBody>
                <a:bodyPr lIns="0" tIns="0" rIns="0" b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zh-CN" sz="2600" dirty="0">
                    <a:solidFill>
                      <a:srgbClr val="C00000"/>
                    </a:solidFill>
                    <a:latin typeface="华文楷体" panose="02010600040101010101" pitchFamily="2" charset="-122"/>
                    <a:ea typeface="华文楷体" panose="02010600040101010101" pitchFamily="2" charset="-122"/>
                  </a:endParaRPr>
                </a:p>
              </p:txBody>
            </p:sp>
          </p:grpSp>
          <p:sp>
            <p:nvSpPr>
              <p:cNvPr id="6" name="TextBox 32"/>
              <p:cNvSpPr txBox="1">
                <a:spLocks noChangeArrowheads="1"/>
              </p:cNvSpPr>
              <p:nvPr/>
            </p:nvSpPr>
            <p:spPr bwMode="auto">
              <a:xfrm>
                <a:off x="469001" y="68410"/>
                <a:ext cx="3605495" cy="303109"/>
              </a:xfrm>
              <a:prstGeom prst="rect">
                <a:avLst/>
              </a:prstGeom>
              <a:noFill/>
              <a:ln>
                <a:noFill/>
              </a:ln>
            </p:spPr>
            <p:txBody>
              <a:bodyPr>
                <a:spAutoFit/>
              </a:bodyPr>
              <a:lstStyle>
                <a:lvl1pPr algn="l" eaLnBrk="0" hangingPunct="0">
                  <a:spcBef>
                    <a:spcPct val="10000"/>
                  </a:spcBef>
                  <a:buFont typeface="Wingdings" panose="05000000000000000000" pitchFamily="2" charset="2"/>
                  <a:buChar char="l"/>
                  <a:defRPr sz="2400">
                    <a:solidFill>
                      <a:schemeClr val="tx1"/>
                    </a:solidFill>
                    <a:latin typeface="Calibri" panose="020F0502020204030204" pitchFamily="34" charset="0"/>
                    <a:ea typeface="黑体" panose="02010609060101010101" pitchFamily="49" charset="-122"/>
                  </a:defRPr>
                </a:lvl1pPr>
                <a:lvl2pPr marL="742950" indent="-285750" algn="l" eaLnBrk="0" hangingPunct="0">
                  <a:spcBef>
                    <a:spcPct val="10000"/>
                  </a:spcBef>
                  <a:buFont typeface="Wingdings" panose="05000000000000000000" pitchFamily="2" charset="2"/>
                  <a:buChar char="Ø"/>
                  <a:defRPr sz="24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1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gn="l" eaLnBrk="0" hangingPunct="0">
                  <a:spcBef>
                    <a:spcPct val="10000"/>
                  </a:spcBef>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10000"/>
                  </a:spcBef>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zh-CN" sz="2400" b="1" i="0" u="none" strike="noStrike" kern="1200" cap="none" spc="0" normalizeH="0" baseline="0" noProof="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rPr>
                  <a:t>选择排序</a:t>
                </a:r>
                <a:endParaRPr kumimoji="0" lang="zh-CN" altLang="zh-CN" sz="2400" b="1" i="0" u="none" strike="noStrike" kern="1200" cap="none" spc="0" normalizeH="0" baseline="0" noProof="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endParaRPr>
              </a:p>
            </p:txBody>
          </p:sp>
        </p:grpSp>
        <p:sp>
          <p:nvSpPr>
            <p:cNvPr id="93217" name="TextBox 33"/>
            <p:cNvSpPr txBox="1"/>
            <p:nvPr/>
          </p:nvSpPr>
          <p:spPr>
            <a:xfrm>
              <a:off x="185100" y="114417"/>
              <a:ext cx="576064" cy="461665"/>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Arial" panose="020B0604020202020204" pitchFamily="34" charset="0"/>
                  <a:ea typeface="宋体" panose="02010600030101010101" pitchFamily="2" charset="-122"/>
                </a:rPr>
                <a:t>4</a:t>
              </a:r>
              <a:endParaRPr lang="zh-CN" altLang="en-US" b="1" dirty="0">
                <a:latin typeface="Arial" panose="020B0604020202020204" pitchFamily="34" charset="0"/>
                <a:ea typeface="宋体" panose="02010600030101010101" pitchFamily="2" charset="-122"/>
              </a:endParaRPr>
            </a:p>
          </p:txBody>
        </p:sp>
      </p:grpSp>
      <p:grpSp>
        <p:nvGrpSpPr>
          <p:cNvPr id="93192" name="组合 40"/>
          <p:cNvGrpSpPr/>
          <p:nvPr/>
        </p:nvGrpSpPr>
        <p:grpSpPr>
          <a:xfrm>
            <a:off x="1003300" y="4225925"/>
            <a:ext cx="7240588" cy="679450"/>
            <a:chOff x="0" y="0"/>
            <a:chExt cx="7241884" cy="678766"/>
          </a:xfrm>
        </p:grpSpPr>
        <p:grpSp>
          <p:nvGrpSpPr>
            <p:cNvPr id="93209" name="组合 10"/>
            <p:cNvGrpSpPr/>
            <p:nvPr/>
          </p:nvGrpSpPr>
          <p:grpSpPr>
            <a:xfrm>
              <a:off x="0" y="0"/>
              <a:ext cx="7241884" cy="678766"/>
              <a:chOff x="0" y="0"/>
              <a:chExt cx="4074496" cy="450454"/>
            </a:xfrm>
          </p:grpSpPr>
          <p:sp>
            <p:nvSpPr>
              <p:cNvPr id="93211" name="矩形 30"/>
              <p:cNvSpPr/>
              <p:nvPr/>
            </p:nvSpPr>
            <p:spPr>
              <a:xfrm>
                <a:off x="0" y="0"/>
                <a:ext cx="4074496" cy="450454"/>
              </a:xfrm>
              <a:prstGeom prst="rect">
                <a:avLst/>
              </a:prstGeom>
              <a:solidFill>
                <a:srgbClr val="7F7F7F"/>
              </a:solidFill>
              <a:ln w="9525">
                <a:noFill/>
              </a:ln>
              <a:effectLst>
                <a:outerShdw dist="38100" dir="2699999" algn="ctr" rotWithShape="0">
                  <a:srgbClr val="000000">
                    <a:alpha val="25998"/>
                  </a:srgbClr>
                </a:outerShdw>
              </a:effectLst>
            </p:spPr>
            <p:txBody>
              <a:bodyPr lIns="0" tIns="0" rIns="0" b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zh-CN" sz="2600" dirty="0">
                  <a:latin typeface="华文楷体" panose="02010600040101010101" pitchFamily="2" charset="-122"/>
                  <a:ea typeface="华文楷体" panose="02010600040101010101" pitchFamily="2" charset="-122"/>
                </a:endParaRPr>
              </a:p>
            </p:txBody>
          </p:sp>
          <p:grpSp>
            <p:nvGrpSpPr>
              <p:cNvPr id="93212" name="椭圆 31"/>
              <p:cNvGrpSpPr/>
              <p:nvPr/>
            </p:nvGrpSpPr>
            <p:grpSpPr>
              <a:xfrm>
                <a:off x="104341" y="55022"/>
                <a:ext cx="308736" cy="335441"/>
                <a:chOff x="0" y="0"/>
                <a:chExt cx="548640" cy="505968"/>
              </a:xfrm>
            </p:grpSpPr>
            <p:pic>
              <p:nvPicPr>
                <p:cNvPr id="93214" name="椭圆 31"/>
                <p:cNvPicPr/>
                <p:nvPr/>
              </p:nvPicPr>
              <p:blipFill>
                <a:blip r:embed="rId1"/>
                <a:stretch>
                  <a:fillRect/>
                </a:stretch>
              </p:blipFill>
              <p:spPr>
                <a:xfrm>
                  <a:off x="0" y="0"/>
                  <a:ext cx="548640" cy="505968"/>
                </a:xfrm>
                <a:prstGeom prst="rect">
                  <a:avLst/>
                </a:prstGeom>
                <a:noFill/>
                <a:ln w="9525">
                  <a:noFill/>
                </a:ln>
              </p:spPr>
            </p:pic>
            <p:sp>
              <p:nvSpPr>
                <p:cNvPr id="93215" name="Text Box 25"/>
                <p:cNvSpPr txBox="1"/>
                <p:nvPr/>
              </p:nvSpPr>
              <p:spPr>
                <a:xfrm>
                  <a:off x="83789" y="76507"/>
                  <a:ext cx="382186" cy="348347"/>
                </a:xfrm>
                <a:prstGeom prst="rect">
                  <a:avLst/>
                </a:prstGeom>
                <a:noFill/>
                <a:ln w="9525">
                  <a:noFill/>
                </a:ln>
              </p:spPr>
              <p:txBody>
                <a:bodyPr lIns="0" tIns="0" rIns="0" b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zh-CN" sz="2600" dirty="0">
                    <a:solidFill>
                      <a:srgbClr val="C00000"/>
                    </a:solidFill>
                    <a:latin typeface="华文楷体" panose="02010600040101010101" pitchFamily="2" charset="-122"/>
                    <a:ea typeface="华文楷体" panose="02010600040101010101" pitchFamily="2" charset="-122"/>
                  </a:endParaRPr>
                </a:p>
              </p:txBody>
            </p:sp>
          </p:grpSp>
          <p:sp>
            <p:nvSpPr>
              <p:cNvPr id="7" name="TextBox 32"/>
              <p:cNvSpPr txBox="1">
                <a:spLocks noChangeArrowheads="1"/>
              </p:cNvSpPr>
              <p:nvPr/>
            </p:nvSpPr>
            <p:spPr bwMode="auto">
              <a:xfrm>
                <a:off x="469001" y="68410"/>
                <a:ext cx="3605495" cy="303109"/>
              </a:xfrm>
              <a:prstGeom prst="rect">
                <a:avLst/>
              </a:prstGeom>
              <a:noFill/>
              <a:ln>
                <a:noFill/>
              </a:ln>
            </p:spPr>
            <p:txBody>
              <a:bodyPr>
                <a:spAutoFit/>
              </a:bodyPr>
              <a:lstStyle>
                <a:lvl1pPr algn="l" eaLnBrk="0" hangingPunct="0">
                  <a:spcBef>
                    <a:spcPct val="10000"/>
                  </a:spcBef>
                  <a:buFont typeface="Wingdings" panose="05000000000000000000" pitchFamily="2" charset="2"/>
                  <a:buChar char="l"/>
                  <a:defRPr sz="2400">
                    <a:solidFill>
                      <a:schemeClr val="tx1"/>
                    </a:solidFill>
                    <a:latin typeface="Calibri" panose="020F0502020204030204" pitchFamily="34" charset="0"/>
                    <a:ea typeface="黑体" panose="02010609060101010101" pitchFamily="49" charset="-122"/>
                  </a:defRPr>
                </a:lvl1pPr>
                <a:lvl2pPr marL="742950" indent="-285750" algn="l" eaLnBrk="0" hangingPunct="0">
                  <a:spcBef>
                    <a:spcPct val="10000"/>
                  </a:spcBef>
                  <a:buFont typeface="Wingdings" panose="05000000000000000000" pitchFamily="2" charset="2"/>
                  <a:buChar char="Ø"/>
                  <a:defRPr sz="24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1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gn="l" eaLnBrk="0" hangingPunct="0">
                  <a:spcBef>
                    <a:spcPct val="10000"/>
                  </a:spcBef>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10000"/>
                  </a:spcBef>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zh-CN" sz="2400" b="1" i="0" u="none" strike="noStrike" kern="1200" cap="none" spc="0" normalizeH="0" baseline="0" noProof="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rPr>
                  <a:t>归并排序</a:t>
                </a:r>
                <a:endParaRPr kumimoji="0" lang="zh-CN" altLang="zh-CN" sz="2400" b="1" i="0" u="none" strike="noStrike" kern="1200" cap="none" spc="0" normalizeH="0" baseline="0" noProof="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endParaRPr>
              </a:p>
            </p:txBody>
          </p:sp>
        </p:grpSp>
        <p:sp>
          <p:nvSpPr>
            <p:cNvPr id="93210" name="TextBox 33"/>
            <p:cNvSpPr txBox="1"/>
            <p:nvPr/>
          </p:nvSpPr>
          <p:spPr>
            <a:xfrm>
              <a:off x="185100" y="114417"/>
              <a:ext cx="576064" cy="461665"/>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Arial" panose="020B0604020202020204" pitchFamily="34" charset="0"/>
                  <a:ea typeface="宋体" panose="02010600030101010101" pitchFamily="2" charset="-122"/>
                </a:rPr>
                <a:t>5</a:t>
              </a:r>
              <a:endParaRPr lang="zh-CN" altLang="en-US" b="1" dirty="0">
                <a:latin typeface="Arial" panose="020B0604020202020204" pitchFamily="34" charset="0"/>
                <a:ea typeface="宋体" panose="02010600030101010101" pitchFamily="2" charset="-122"/>
              </a:endParaRPr>
            </a:p>
          </p:txBody>
        </p:sp>
      </p:grpSp>
      <p:grpSp>
        <p:nvGrpSpPr>
          <p:cNvPr id="93193" name="组合 40"/>
          <p:cNvGrpSpPr/>
          <p:nvPr/>
        </p:nvGrpSpPr>
        <p:grpSpPr>
          <a:xfrm>
            <a:off x="1003300" y="4954588"/>
            <a:ext cx="7240588" cy="679450"/>
            <a:chOff x="0" y="0"/>
            <a:chExt cx="7241884" cy="678766"/>
          </a:xfrm>
        </p:grpSpPr>
        <p:grpSp>
          <p:nvGrpSpPr>
            <p:cNvPr id="93202" name="组合 10"/>
            <p:cNvGrpSpPr/>
            <p:nvPr/>
          </p:nvGrpSpPr>
          <p:grpSpPr>
            <a:xfrm>
              <a:off x="0" y="0"/>
              <a:ext cx="7241884" cy="678766"/>
              <a:chOff x="0" y="0"/>
              <a:chExt cx="4074496" cy="450454"/>
            </a:xfrm>
          </p:grpSpPr>
          <p:sp>
            <p:nvSpPr>
              <p:cNvPr id="93204" name="矩形 30"/>
              <p:cNvSpPr/>
              <p:nvPr/>
            </p:nvSpPr>
            <p:spPr>
              <a:xfrm>
                <a:off x="0" y="0"/>
                <a:ext cx="4074496" cy="450454"/>
              </a:xfrm>
              <a:prstGeom prst="rect">
                <a:avLst/>
              </a:prstGeom>
              <a:solidFill>
                <a:srgbClr val="7F7F7F"/>
              </a:solidFill>
              <a:ln w="9525">
                <a:noFill/>
              </a:ln>
              <a:effectLst>
                <a:outerShdw dist="38100" dir="2699999" algn="ctr" rotWithShape="0">
                  <a:srgbClr val="000000">
                    <a:alpha val="25998"/>
                  </a:srgbClr>
                </a:outerShdw>
              </a:effectLst>
            </p:spPr>
            <p:txBody>
              <a:bodyPr lIns="0" tIns="0" rIns="0" b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zh-CN" sz="2600" dirty="0">
                  <a:latin typeface="华文楷体" panose="02010600040101010101" pitchFamily="2" charset="-122"/>
                  <a:ea typeface="华文楷体" panose="02010600040101010101" pitchFamily="2" charset="-122"/>
                </a:endParaRPr>
              </a:p>
            </p:txBody>
          </p:sp>
          <p:grpSp>
            <p:nvGrpSpPr>
              <p:cNvPr id="93205" name="椭圆 31"/>
              <p:cNvGrpSpPr/>
              <p:nvPr/>
            </p:nvGrpSpPr>
            <p:grpSpPr>
              <a:xfrm>
                <a:off x="104341" y="55022"/>
                <a:ext cx="308736" cy="335441"/>
                <a:chOff x="0" y="0"/>
                <a:chExt cx="548640" cy="505968"/>
              </a:xfrm>
            </p:grpSpPr>
            <p:pic>
              <p:nvPicPr>
                <p:cNvPr id="93207" name="椭圆 31"/>
                <p:cNvPicPr/>
                <p:nvPr/>
              </p:nvPicPr>
              <p:blipFill>
                <a:blip r:embed="rId1"/>
                <a:stretch>
                  <a:fillRect/>
                </a:stretch>
              </p:blipFill>
              <p:spPr>
                <a:xfrm>
                  <a:off x="0" y="0"/>
                  <a:ext cx="548640" cy="505968"/>
                </a:xfrm>
                <a:prstGeom prst="rect">
                  <a:avLst/>
                </a:prstGeom>
                <a:noFill/>
                <a:ln w="9525">
                  <a:noFill/>
                </a:ln>
              </p:spPr>
            </p:pic>
            <p:sp>
              <p:nvSpPr>
                <p:cNvPr id="93208" name="Text Box 25"/>
                <p:cNvSpPr txBox="1"/>
                <p:nvPr/>
              </p:nvSpPr>
              <p:spPr>
                <a:xfrm>
                  <a:off x="83789" y="76507"/>
                  <a:ext cx="382186" cy="348347"/>
                </a:xfrm>
                <a:prstGeom prst="rect">
                  <a:avLst/>
                </a:prstGeom>
                <a:noFill/>
                <a:ln w="9525">
                  <a:noFill/>
                </a:ln>
              </p:spPr>
              <p:txBody>
                <a:bodyPr lIns="0" tIns="0" rIns="0" b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zh-CN" sz="2600" dirty="0">
                    <a:solidFill>
                      <a:srgbClr val="C00000"/>
                    </a:solidFill>
                    <a:latin typeface="华文楷体" panose="02010600040101010101" pitchFamily="2" charset="-122"/>
                    <a:ea typeface="华文楷体" panose="02010600040101010101" pitchFamily="2" charset="-122"/>
                  </a:endParaRPr>
                </a:p>
              </p:txBody>
            </p:sp>
          </p:grpSp>
          <p:sp>
            <p:nvSpPr>
              <p:cNvPr id="8" name="TextBox 32"/>
              <p:cNvSpPr txBox="1">
                <a:spLocks noChangeArrowheads="1"/>
              </p:cNvSpPr>
              <p:nvPr/>
            </p:nvSpPr>
            <p:spPr bwMode="auto">
              <a:xfrm>
                <a:off x="469001" y="68410"/>
                <a:ext cx="3605495" cy="303109"/>
              </a:xfrm>
              <a:prstGeom prst="rect">
                <a:avLst/>
              </a:prstGeom>
              <a:noFill/>
              <a:ln>
                <a:noFill/>
              </a:ln>
            </p:spPr>
            <p:txBody>
              <a:bodyPr>
                <a:spAutoFit/>
              </a:bodyPr>
              <a:lstStyle>
                <a:lvl1pPr algn="l" eaLnBrk="0" hangingPunct="0">
                  <a:spcBef>
                    <a:spcPct val="10000"/>
                  </a:spcBef>
                  <a:buFont typeface="Wingdings" panose="05000000000000000000" pitchFamily="2" charset="2"/>
                  <a:buChar char="l"/>
                  <a:defRPr sz="2400">
                    <a:solidFill>
                      <a:schemeClr val="tx1"/>
                    </a:solidFill>
                    <a:latin typeface="Calibri" panose="020F0502020204030204" pitchFamily="34" charset="0"/>
                    <a:ea typeface="黑体" panose="02010609060101010101" pitchFamily="49" charset="-122"/>
                  </a:defRPr>
                </a:lvl1pPr>
                <a:lvl2pPr marL="742950" indent="-285750" algn="l" eaLnBrk="0" hangingPunct="0">
                  <a:spcBef>
                    <a:spcPct val="10000"/>
                  </a:spcBef>
                  <a:buFont typeface="Wingdings" panose="05000000000000000000" pitchFamily="2" charset="2"/>
                  <a:buChar char="Ø"/>
                  <a:defRPr sz="24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1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gn="l" eaLnBrk="0" hangingPunct="0">
                  <a:spcBef>
                    <a:spcPct val="10000"/>
                  </a:spcBef>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10000"/>
                  </a:spcBef>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zh-CN" sz="2400" b="1" i="0" u="none" strike="noStrike" kern="1200" cap="none" spc="0" normalizeH="0" baseline="0" noProof="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rPr>
                  <a:t>基数排序</a:t>
                </a:r>
                <a:endParaRPr kumimoji="0" lang="zh-CN" altLang="zh-CN" sz="2400" b="1" i="0" u="none" strike="noStrike" kern="1200" cap="none" spc="0" normalizeH="0" baseline="0" noProof="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endParaRPr>
              </a:p>
            </p:txBody>
          </p:sp>
        </p:grpSp>
        <p:sp>
          <p:nvSpPr>
            <p:cNvPr id="93203" name="TextBox 33"/>
            <p:cNvSpPr txBox="1"/>
            <p:nvPr/>
          </p:nvSpPr>
          <p:spPr>
            <a:xfrm>
              <a:off x="185100" y="114417"/>
              <a:ext cx="576064" cy="461665"/>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Arial" panose="020B0604020202020204" pitchFamily="34" charset="0"/>
                  <a:ea typeface="宋体" panose="02010600030101010101" pitchFamily="2" charset="-122"/>
                </a:rPr>
                <a:t>6</a:t>
              </a:r>
              <a:endParaRPr lang="zh-CN" altLang="en-US" b="1" dirty="0">
                <a:latin typeface="Arial" panose="020B0604020202020204" pitchFamily="34" charset="0"/>
                <a:ea typeface="宋体" panose="02010600030101010101" pitchFamily="2" charset="-122"/>
              </a:endParaRPr>
            </a:p>
          </p:txBody>
        </p:sp>
      </p:grpSp>
      <p:grpSp>
        <p:nvGrpSpPr>
          <p:cNvPr id="93194" name="组合 40"/>
          <p:cNvGrpSpPr/>
          <p:nvPr/>
        </p:nvGrpSpPr>
        <p:grpSpPr>
          <a:xfrm>
            <a:off x="1003300" y="5694363"/>
            <a:ext cx="7240588" cy="679450"/>
            <a:chOff x="0" y="0"/>
            <a:chExt cx="7241884" cy="678766"/>
          </a:xfrm>
        </p:grpSpPr>
        <p:grpSp>
          <p:nvGrpSpPr>
            <p:cNvPr id="93195" name="组合 10"/>
            <p:cNvGrpSpPr/>
            <p:nvPr/>
          </p:nvGrpSpPr>
          <p:grpSpPr>
            <a:xfrm>
              <a:off x="0" y="0"/>
              <a:ext cx="7241884" cy="678766"/>
              <a:chOff x="0" y="0"/>
              <a:chExt cx="4074496" cy="450454"/>
            </a:xfrm>
          </p:grpSpPr>
          <p:sp>
            <p:nvSpPr>
              <p:cNvPr id="93197" name="矩形 30"/>
              <p:cNvSpPr/>
              <p:nvPr/>
            </p:nvSpPr>
            <p:spPr>
              <a:xfrm>
                <a:off x="0" y="0"/>
                <a:ext cx="4074496" cy="450454"/>
              </a:xfrm>
              <a:prstGeom prst="rect">
                <a:avLst/>
              </a:prstGeom>
              <a:solidFill>
                <a:srgbClr val="C00000"/>
              </a:solidFill>
              <a:ln w="9525">
                <a:noFill/>
              </a:ln>
              <a:effectLst>
                <a:outerShdw dist="38100" dir="2699999" algn="ctr" rotWithShape="0">
                  <a:srgbClr val="000000">
                    <a:alpha val="25998"/>
                  </a:srgbClr>
                </a:outerShdw>
              </a:effectLst>
            </p:spPr>
            <p:txBody>
              <a:bodyPr lIns="0" tIns="0" rIns="0" b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zh-CN" sz="2600" dirty="0">
                  <a:latin typeface="华文楷体" panose="02010600040101010101" pitchFamily="2" charset="-122"/>
                  <a:ea typeface="华文楷体" panose="02010600040101010101" pitchFamily="2" charset="-122"/>
                </a:endParaRPr>
              </a:p>
            </p:txBody>
          </p:sp>
          <p:grpSp>
            <p:nvGrpSpPr>
              <p:cNvPr id="93198" name="椭圆 31"/>
              <p:cNvGrpSpPr/>
              <p:nvPr/>
            </p:nvGrpSpPr>
            <p:grpSpPr>
              <a:xfrm>
                <a:off x="104341" y="55022"/>
                <a:ext cx="308736" cy="335441"/>
                <a:chOff x="0" y="0"/>
                <a:chExt cx="548640" cy="505968"/>
              </a:xfrm>
            </p:grpSpPr>
            <p:pic>
              <p:nvPicPr>
                <p:cNvPr id="93200" name="椭圆 31"/>
                <p:cNvPicPr/>
                <p:nvPr/>
              </p:nvPicPr>
              <p:blipFill>
                <a:blip r:embed="rId1"/>
                <a:stretch>
                  <a:fillRect/>
                </a:stretch>
              </p:blipFill>
              <p:spPr>
                <a:xfrm>
                  <a:off x="0" y="0"/>
                  <a:ext cx="548640" cy="505968"/>
                </a:xfrm>
                <a:prstGeom prst="rect">
                  <a:avLst/>
                </a:prstGeom>
                <a:noFill/>
                <a:ln w="9525">
                  <a:noFill/>
                </a:ln>
              </p:spPr>
            </p:pic>
            <p:sp>
              <p:nvSpPr>
                <p:cNvPr id="93201" name="Text Box 25"/>
                <p:cNvSpPr txBox="1"/>
                <p:nvPr/>
              </p:nvSpPr>
              <p:spPr>
                <a:xfrm>
                  <a:off x="83789" y="76507"/>
                  <a:ext cx="382186" cy="348347"/>
                </a:xfrm>
                <a:prstGeom prst="rect">
                  <a:avLst/>
                </a:prstGeom>
                <a:noFill/>
                <a:ln w="9525">
                  <a:noFill/>
                </a:ln>
              </p:spPr>
              <p:txBody>
                <a:bodyPr lIns="0" tIns="0" rIns="0" b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zh-CN" sz="2600" dirty="0">
                    <a:solidFill>
                      <a:srgbClr val="C00000"/>
                    </a:solidFill>
                    <a:latin typeface="华文楷体" panose="02010600040101010101" pitchFamily="2" charset="-122"/>
                    <a:ea typeface="华文楷体" panose="02010600040101010101" pitchFamily="2" charset="-122"/>
                  </a:endParaRPr>
                </a:p>
              </p:txBody>
            </p:sp>
          </p:grpSp>
          <p:sp>
            <p:nvSpPr>
              <p:cNvPr id="9" name="TextBox 32"/>
              <p:cNvSpPr txBox="1">
                <a:spLocks noChangeArrowheads="1"/>
              </p:cNvSpPr>
              <p:nvPr/>
            </p:nvSpPr>
            <p:spPr bwMode="auto">
              <a:xfrm>
                <a:off x="469001" y="68410"/>
                <a:ext cx="3605495" cy="305214"/>
              </a:xfrm>
              <a:prstGeom prst="rect">
                <a:avLst/>
              </a:prstGeom>
              <a:noFill/>
              <a:ln>
                <a:noFill/>
              </a:ln>
            </p:spPr>
            <p:txBody>
              <a:bodyPr>
                <a:spAutoFit/>
              </a:bodyPr>
              <a:lstStyle>
                <a:lvl1pPr algn="l" eaLnBrk="0" hangingPunct="0">
                  <a:spcBef>
                    <a:spcPct val="10000"/>
                  </a:spcBef>
                  <a:buFont typeface="Wingdings" panose="05000000000000000000" pitchFamily="2" charset="2"/>
                  <a:buChar char="l"/>
                  <a:defRPr sz="2400">
                    <a:solidFill>
                      <a:schemeClr val="tx1"/>
                    </a:solidFill>
                    <a:latin typeface="Calibri" panose="020F0502020204030204" pitchFamily="34" charset="0"/>
                    <a:ea typeface="黑体" panose="02010609060101010101" pitchFamily="49" charset="-122"/>
                  </a:defRPr>
                </a:lvl1pPr>
                <a:lvl2pPr marL="742950" indent="-285750" algn="l" eaLnBrk="0" hangingPunct="0">
                  <a:spcBef>
                    <a:spcPct val="10000"/>
                  </a:spcBef>
                  <a:buFont typeface="Wingdings" panose="05000000000000000000" pitchFamily="2" charset="2"/>
                  <a:buChar char="Ø"/>
                  <a:defRPr sz="24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1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gn="l" eaLnBrk="0" hangingPunct="0">
                  <a:spcBef>
                    <a:spcPct val="10000"/>
                  </a:spcBef>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10000"/>
                  </a:spcBef>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1" i="0" u="none" strike="noStrike" kern="1200" cap="none" spc="0" normalizeH="0" baseline="0" noProof="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rPr>
                  <a:t>外部排序</a:t>
                </a:r>
                <a:endParaRPr kumimoji="0" lang="zh-CN" altLang="en-US" sz="2400" b="1" i="0" u="none" strike="noStrike" kern="1200" cap="none" spc="0" normalizeH="0" baseline="0" noProof="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endParaRPr>
              </a:p>
            </p:txBody>
          </p:sp>
        </p:grpSp>
        <p:sp>
          <p:nvSpPr>
            <p:cNvPr id="93196" name="TextBox 33"/>
            <p:cNvSpPr txBox="1"/>
            <p:nvPr/>
          </p:nvSpPr>
          <p:spPr>
            <a:xfrm>
              <a:off x="185100" y="114417"/>
              <a:ext cx="576064" cy="461665"/>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Arial" panose="020B0604020202020204" pitchFamily="34" charset="0"/>
                  <a:ea typeface="宋体" panose="02010600030101010101" pitchFamily="2" charset="-122"/>
                </a:rPr>
                <a:t>7</a:t>
              </a:r>
              <a:endParaRPr lang="zh-CN" altLang="en-US" b="1" dirty="0">
                <a:latin typeface="Arial" panose="020B0604020202020204" pitchFamily="34" charset="0"/>
                <a:ea typeface="宋体" panose="02010600030101010101" pitchFamily="2" charset="-122"/>
              </a:endParaRPr>
            </a:p>
          </p:txBody>
        </p:sp>
      </p:grpSp>
    </p:spTree>
  </p:cSld>
  <p:clrMapOvr>
    <a:masterClrMapping/>
  </p:clrMapOvr>
  <p:transition>
    <p:random/>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idx="4294967295"/>
          </p:nvPr>
        </p:nvSpPr>
        <p:spPr>
          <a:xfrm>
            <a:off x="744538" y="260350"/>
            <a:ext cx="7643813" cy="574675"/>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4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rPr>
              <a:t>各种内部排序方法的比较讨论</a:t>
            </a:r>
            <a:endParaRPr kumimoji="0" lang="zh-CN" altLang="en-US" sz="24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endParaRPr>
          </a:p>
        </p:txBody>
      </p:sp>
      <p:pic>
        <p:nvPicPr>
          <p:cNvPr id="89091" name="Picture 83"/>
          <p:cNvPicPr>
            <a:picLocks noChangeAspect="1"/>
          </p:cNvPicPr>
          <p:nvPr/>
        </p:nvPicPr>
        <p:blipFill>
          <a:blip r:embed="rId1"/>
          <a:srcRect l="11072" t="32619" r="30952" b="22238"/>
          <a:stretch>
            <a:fillRect/>
          </a:stretch>
        </p:blipFill>
        <p:spPr>
          <a:xfrm>
            <a:off x="323850" y="1341438"/>
            <a:ext cx="8434388" cy="4103687"/>
          </a:xfrm>
          <a:prstGeom prst="rect">
            <a:avLst/>
          </a:prstGeom>
          <a:noFill/>
          <a:ln w="9525">
            <a:noFill/>
          </a:ln>
        </p:spPr>
      </p:pic>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9091"/>
                                        </p:tgtEl>
                                        <p:attrNameLst>
                                          <p:attrName>style.visibility</p:attrName>
                                        </p:attrNameLst>
                                      </p:cBhvr>
                                      <p:to>
                                        <p:strVal val="visible"/>
                                      </p:to>
                                    </p:set>
                                    <p:animEffect transition="in" filter="fade">
                                      <p:cBhvr>
                                        <p:cTn id="7" dur="500"/>
                                        <p:tgtEl>
                                          <p:spTgt spid="890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idx="4294967295"/>
          </p:nvPr>
        </p:nvSpPr>
        <p:spPr>
          <a:xfrm>
            <a:off x="744538" y="260350"/>
            <a:ext cx="7643813" cy="574675"/>
          </a:xfrm>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zh-CN" sz="2800" b="1" i="0" u="none" strike="noStrike" kern="0" cap="none" spc="0" normalizeH="0" baseline="0" noProof="0">
                <a:ln>
                  <a:noFill/>
                </a:ln>
                <a:solidFill>
                  <a:srgbClr val="C00000"/>
                </a:solidFill>
                <a:effectLst>
                  <a:outerShdw blurRad="38100" dist="38100" dir="2700000" algn="tl">
                    <a:srgbClr val="C0C0C0"/>
                  </a:outerShdw>
                </a:effectLst>
                <a:uLnTx/>
                <a:uFillTx/>
                <a:latin typeface="+mj-lt"/>
                <a:ea typeface="+mj-ea"/>
                <a:cs typeface="+mj-cs"/>
              </a:rPr>
              <a:t>第八章 排序</a:t>
            </a:r>
            <a:endParaRPr kumimoji="0" lang="zh-CN" altLang="zh-CN" sz="2800" b="1" i="0" u="none" strike="noStrike" kern="0" cap="none" spc="0" normalizeH="0" baseline="0" noProof="0">
              <a:ln>
                <a:noFill/>
              </a:ln>
              <a:solidFill>
                <a:srgbClr val="C00000"/>
              </a:solidFill>
              <a:effectLst>
                <a:outerShdw blurRad="38100" dist="38100" dir="2700000" algn="tl">
                  <a:srgbClr val="C0C0C0"/>
                </a:outerShdw>
              </a:effectLst>
              <a:uLnTx/>
              <a:uFillTx/>
              <a:latin typeface="+mj-lt"/>
              <a:ea typeface="+mj-ea"/>
              <a:cs typeface="+mj-cs"/>
            </a:endParaRPr>
          </a:p>
        </p:txBody>
      </p:sp>
      <p:sp>
        <p:nvSpPr>
          <p:cNvPr id="13315" name="Rectangle 3"/>
          <p:cNvSpPr>
            <a:spLocks noGrp="1"/>
          </p:cNvSpPr>
          <p:nvPr>
            <p:ph type="body" idx="4294967295"/>
          </p:nvPr>
        </p:nvSpPr>
        <p:spPr/>
        <p:txBody>
          <a:bodyPr vert="horz" wrap="square" lIns="91440" tIns="45720" rIns="91440" bIns="45720" anchor="t" anchorCtr="0"/>
          <a:lstStyle/>
          <a:p>
            <a:endParaRPr lang="zh-CN" altLang="zh-CN" dirty="0"/>
          </a:p>
        </p:txBody>
      </p:sp>
      <p:grpSp>
        <p:nvGrpSpPr>
          <p:cNvPr id="12292" name="组合 42"/>
          <p:cNvGrpSpPr/>
          <p:nvPr/>
        </p:nvGrpSpPr>
        <p:grpSpPr>
          <a:xfrm>
            <a:off x="1003300" y="1268413"/>
            <a:ext cx="7240588" cy="679450"/>
            <a:chOff x="0" y="0"/>
            <a:chExt cx="7241884" cy="678766"/>
          </a:xfrm>
        </p:grpSpPr>
        <p:grpSp>
          <p:nvGrpSpPr>
            <p:cNvPr id="13374" name="组合 10"/>
            <p:cNvGrpSpPr/>
            <p:nvPr/>
          </p:nvGrpSpPr>
          <p:grpSpPr>
            <a:xfrm>
              <a:off x="0" y="0"/>
              <a:ext cx="7241884" cy="678766"/>
              <a:chOff x="0" y="0"/>
              <a:chExt cx="4074496" cy="450454"/>
            </a:xfrm>
          </p:grpSpPr>
          <p:sp>
            <p:nvSpPr>
              <p:cNvPr id="13376" name="矩形 4"/>
              <p:cNvSpPr/>
              <p:nvPr/>
            </p:nvSpPr>
            <p:spPr>
              <a:xfrm>
                <a:off x="0" y="0"/>
                <a:ext cx="4074496" cy="450454"/>
              </a:xfrm>
              <a:prstGeom prst="rect">
                <a:avLst/>
              </a:prstGeom>
              <a:solidFill>
                <a:srgbClr val="7F7F7F"/>
              </a:solidFill>
              <a:ln w="9525">
                <a:noFill/>
              </a:ln>
              <a:effectLst>
                <a:outerShdw dist="38100" dir="2699999" algn="ctr" rotWithShape="0">
                  <a:srgbClr val="000000">
                    <a:alpha val="25998"/>
                  </a:srgbClr>
                </a:outerShdw>
              </a:effectLst>
            </p:spPr>
            <p:txBody>
              <a:bodyPr lIns="0" tIns="0" rIns="0" b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zh-CN" sz="2600" dirty="0">
                  <a:latin typeface="华文楷体" panose="02010600040101010101" pitchFamily="2" charset="-122"/>
                  <a:ea typeface="华文楷体" panose="02010600040101010101" pitchFamily="2" charset="-122"/>
                </a:endParaRPr>
              </a:p>
            </p:txBody>
          </p:sp>
          <p:grpSp>
            <p:nvGrpSpPr>
              <p:cNvPr id="13377" name="椭圆 5"/>
              <p:cNvGrpSpPr/>
              <p:nvPr/>
            </p:nvGrpSpPr>
            <p:grpSpPr>
              <a:xfrm>
                <a:off x="104341" y="54601"/>
                <a:ext cx="308736" cy="335441"/>
                <a:chOff x="0" y="0"/>
                <a:chExt cx="548640" cy="505968"/>
              </a:xfrm>
            </p:grpSpPr>
            <p:pic>
              <p:nvPicPr>
                <p:cNvPr id="13379" name="椭圆 5"/>
                <p:cNvPicPr/>
                <p:nvPr/>
              </p:nvPicPr>
              <p:blipFill>
                <a:blip r:embed="rId1"/>
                <a:stretch>
                  <a:fillRect/>
                </a:stretch>
              </p:blipFill>
              <p:spPr>
                <a:xfrm>
                  <a:off x="0" y="0"/>
                  <a:ext cx="548640" cy="505968"/>
                </a:xfrm>
                <a:prstGeom prst="rect">
                  <a:avLst/>
                </a:prstGeom>
                <a:noFill/>
                <a:ln w="9525">
                  <a:noFill/>
                </a:ln>
              </p:spPr>
            </p:pic>
            <p:sp>
              <p:nvSpPr>
                <p:cNvPr id="13380" name="Text Box 9"/>
                <p:cNvSpPr txBox="1"/>
                <p:nvPr/>
              </p:nvSpPr>
              <p:spPr>
                <a:xfrm>
                  <a:off x="83789" y="77142"/>
                  <a:ext cx="382186" cy="348347"/>
                </a:xfrm>
                <a:prstGeom prst="rect">
                  <a:avLst/>
                </a:prstGeom>
                <a:noFill/>
                <a:ln w="9525">
                  <a:noFill/>
                </a:ln>
              </p:spPr>
              <p:txBody>
                <a:bodyPr lIns="0" tIns="0" rIns="0" b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zh-CN" sz="2600" dirty="0">
                    <a:solidFill>
                      <a:srgbClr val="C00000"/>
                    </a:solidFill>
                    <a:latin typeface="华文楷体" panose="02010600040101010101" pitchFamily="2" charset="-122"/>
                    <a:ea typeface="华文楷体" panose="02010600040101010101" pitchFamily="2" charset="-122"/>
                  </a:endParaRPr>
                </a:p>
              </p:txBody>
            </p:sp>
          </p:grpSp>
          <p:sp>
            <p:nvSpPr>
              <p:cNvPr id="4" name="TextBox 7"/>
              <p:cNvSpPr txBox="1">
                <a:spLocks noChangeArrowheads="1"/>
              </p:cNvSpPr>
              <p:nvPr/>
            </p:nvSpPr>
            <p:spPr bwMode="auto">
              <a:xfrm>
                <a:off x="469001" y="68410"/>
                <a:ext cx="3605495" cy="305214"/>
              </a:xfrm>
              <a:prstGeom prst="rect">
                <a:avLst/>
              </a:prstGeom>
              <a:noFill/>
              <a:ln>
                <a:noFill/>
              </a:ln>
            </p:spPr>
            <p:txBody>
              <a:bodyPr>
                <a:spAutoFit/>
              </a:bodyPr>
              <a:lstStyle>
                <a:lvl1pPr algn="l" eaLnBrk="0" hangingPunct="0">
                  <a:spcBef>
                    <a:spcPct val="10000"/>
                  </a:spcBef>
                  <a:buFont typeface="Wingdings" panose="05000000000000000000" pitchFamily="2" charset="2"/>
                  <a:buChar char="l"/>
                  <a:defRPr sz="2400">
                    <a:solidFill>
                      <a:schemeClr val="tx1"/>
                    </a:solidFill>
                    <a:latin typeface="Calibri" panose="020F0502020204030204" pitchFamily="34" charset="0"/>
                    <a:ea typeface="黑体" panose="02010609060101010101" pitchFamily="49" charset="-122"/>
                  </a:defRPr>
                </a:lvl1pPr>
                <a:lvl2pPr marL="742950" indent="-285750" algn="l" eaLnBrk="0" hangingPunct="0">
                  <a:spcBef>
                    <a:spcPct val="10000"/>
                  </a:spcBef>
                  <a:buFont typeface="Wingdings" panose="05000000000000000000" pitchFamily="2" charset="2"/>
                  <a:buChar char="Ø"/>
                  <a:defRPr sz="24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1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gn="l" eaLnBrk="0" hangingPunct="0">
                  <a:spcBef>
                    <a:spcPct val="10000"/>
                  </a:spcBef>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10000"/>
                  </a:spcBef>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zh-CN" sz="2400" b="1" i="0" u="none" strike="noStrike" kern="1200" cap="none" spc="0" normalizeH="0" baseline="0" noProof="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rPr>
                  <a:t>基本概念和排序方法概述</a:t>
                </a:r>
                <a:endParaRPr kumimoji="0" lang="zh-CN" altLang="zh-CN" sz="2400" b="1" i="0" u="none" strike="noStrike" kern="1200" cap="none" spc="0" normalizeH="0" baseline="0" noProof="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endParaRPr>
              </a:p>
            </p:txBody>
          </p:sp>
        </p:grpSp>
        <p:sp>
          <p:nvSpPr>
            <p:cNvPr id="13375" name="TextBox 23"/>
            <p:cNvSpPr txBox="1"/>
            <p:nvPr/>
          </p:nvSpPr>
          <p:spPr>
            <a:xfrm>
              <a:off x="185100" y="114417"/>
              <a:ext cx="576064" cy="461665"/>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Arial" panose="020B0604020202020204" pitchFamily="34" charset="0"/>
                  <a:ea typeface="宋体" panose="02010600030101010101" pitchFamily="2" charset="-122"/>
                </a:rPr>
                <a:t>1</a:t>
              </a:r>
              <a:endParaRPr lang="zh-CN" altLang="en-US" b="1" dirty="0">
                <a:latin typeface="Arial" panose="020B0604020202020204" pitchFamily="34" charset="0"/>
                <a:ea typeface="宋体" panose="02010600030101010101" pitchFamily="2" charset="-122"/>
              </a:endParaRPr>
            </a:p>
          </p:txBody>
        </p:sp>
      </p:grpSp>
      <p:grpSp>
        <p:nvGrpSpPr>
          <p:cNvPr id="12300" name="组合 41"/>
          <p:cNvGrpSpPr/>
          <p:nvPr/>
        </p:nvGrpSpPr>
        <p:grpSpPr>
          <a:xfrm>
            <a:off x="1003300" y="2009775"/>
            <a:ext cx="7240588" cy="679450"/>
            <a:chOff x="0" y="0"/>
            <a:chExt cx="7241884" cy="678766"/>
          </a:xfrm>
        </p:grpSpPr>
        <p:grpSp>
          <p:nvGrpSpPr>
            <p:cNvPr id="13367" name="组合 10"/>
            <p:cNvGrpSpPr/>
            <p:nvPr/>
          </p:nvGrpSpPr>
          <p:grpSpPr>
            <a:xfrm>
              <a:off x="0" y="0"/>
              <a:ext cx="7241884" cy="678766"/>
              <a:chOff x="0" y="0"/>
              <a:chExt cx="4074496" cy="450454"/>
            </a:xfrm>
          </p:grpSpPr>
          <p:sp>
            <p:nvSpPr>
              <p:cNvPr id="13369" name="矩形 25"/>
              <p:cNvSpPr/>
              <p:nvPr/>
            </p:nvSpPr>
            <p:spPr>
              <a:xfrm>
                <a:off x="0" y="0"/>
                <a:ext cx="4074496" cy="450454"/>
              </a:xfrm>
              <a:prstGeom prst="rect">
                <a:avLst/>
              </a:prstGeom>
              <a:solidFill>
                <a:srgbClr val="C00000"/>
              </a:solidFill>
              <a:ln w="9525">
                <a:noFill/>
              </a:ln>
              <a:effectLst>
                <a:outerShdw dist="38100" dir="2699999" algn="ctr" rotWithShape="0">
                  <a:srgbClr val="000000">
                    <a:alpha val="25998"/>
                  </a:srgbClr>
                </a:outerShdw>
              </a:effectLst>
            </p:spPr>
            <p:txBody>
              <a:bodyPr lIns="0" tIns="0" rIns="0" b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zh-CN" sz="2600" dirty="0">
                  <a:latin typeface="华文楷体" panose="02010600040101010101" pitchFamily="2" charset="-122"/>
                  <a:ea typeface="华文楷体" panose="02010600040101010101" pitchFamily="2" charset="-122"/>
                </a:endParaRPr>
              </a:p>
            </p:txBody>
          </p:sp>
          <p:grpSp>
            <p:nvGrpSpPr>
              <p:cNvPr id="13370" name="椭圆 26"/>
              <p:cNvGrpSpPr/>
              <p:nvPr/>
            </p:nvGrpSpPr>
            <p:grpSpPr>
              <a:xfrm>
                <a:off x="104341" y="54812"/>
                <a:ext cx="308736" cy="335441"/>
                <a:chOff x="0" y="0"/>
                <a:chExt cx="548640" cy="505968"/>
              </a:xfrm>
            </p:grpSpPr>
            <p:pic>
              <p:nvPicPr>
                <p:cNvPr id="13372" name="椭圆 26"/>
                <p:cNvPicPr/>
                <p:nvPr/>
              </p:nvPicPr>
              <p:blipFill>
                <a:blip r:embed="rId1"/>
                <a:stretch>
                  <a:fillRect/>
                </a:stretch>
              </p:blipFill>
              <p:spPr>
                <a:xfrm>
                  <a:off x="0" y="0"/>
                  <a:ext cx="548640" cy="505968"/>
                </a:xfrm>
                <a:prstGeom prst="rect">
                  <a:avLst/>
                </a:prstGeom>
                <a:noFill/>
                <a:ln w="9525">
                  <a:noFill/>
                </a:ln>
              </p:spPr>
            </p:pic>
            <p:sp>
              <p:nvSpPr>
                <p:cNvPr id="13373" name="Text Box 17"/>
                <p:cNvSpPr txBox="1"/>
                <p:nvPr/>
              </p:nvSpPr>
              <p:spPr>
                <a:xfrm>
                  <a:off x="83789" y="76824"/>
                  <a:ext cx="382186" cy="348347"/>
                </a:xfrm>
                <a:prstGeom prst="rect">
                  <a:avLst/>
                </a:prstGeom>
                <a:noFill/>
                <a:ln w="9525">
                  <a:noFill/>
                </a:ln>
              </p:spPr>
              <p:txBody>
                <a:bodyPr lIns="0" tIns="0" rIns="0" b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zh-CN" sz="2600" dirty="0">
                    <a:solidFill>
                      <a:srgbClr val="C00000"/>
                    </a:solidFill>
                    <a:latin typeface="华文楷体" panose="02010600040101010101" pitchFamily="2" charset="-122"/>
                    <a:ea typeface="华文楷体" panose="02010600040101010101" pitchFamily="2" charset="-122"/>
                  </a:endParaRPr>
                </a:p>
              </p:txBody>
            </p:sp>
          </p:grpSp>
          <p:sp>
            <p:nvSpPr>
              <p:cNvPr id="6" name="TextBox 27"/>
              <p:cNvSpPr txBox="1">
                <a:spLocks noChangeArrowheads="1"/>
              </p:cNvSpPr>
              <p:nvPr/>
            </p:nvSpPr>
            <p:spPr bwMode="auto">
              <a:xfrm>
                <a:off x="469001" y="68410"/>
                <a:ext cx="3605495" cy="303109"/>
              </a:xfrm>
              <a:prstGeom prst="rect">
                <a:avLst/>
              </a:prstGeom>
              <a:noFill/>
              <a:ln>
                <a:noFill/>
              </a:ln>
            </p:spPr>
            <p:txBody>
              <a:bodyPr>
                <a:spAutoFit/>
              </a:bodyPr>
              <a:lstStyle>
                <a:lvl1pPr algn="l" eaLnBrk="0" hangingPunct="0">
                  <a:spcBef>
                    <a:spcPct val="10000"/>
                  </a:spcBef>
                  <a:buFont typeface="Wingdings" panose="05000000000000000000" pitchFamily="2" charset="2"/>
                  <a:buChar char="l"/>
                  <a:defRPr sz="2400">
                    <a:solidFill>
                      <a:schemeClr val="tx1"/>
                    </a:solidFill>
                    <a:latin typeface="Calibri" panose="020F0502020204030204" pitchFamily="34" charset="0"/>
                    <a:ea typeface="黑体" panose="02010609060101010101" pitchFamily="49" charset="-122"/>
                  </a:defRPr>
                </a:lvl1pPr>
                <a:lvl2pPr marL="742950" indent="-285750" algn="l" eaLnBrk="0" hangingPunct="0">
                  <a:spcBef>
                    <a:spcPct val="10000"/>
                  </a:spcBef>
                  <a:buFont typeface="Wingdings" panose="05000000000000000000" pitchFamily="2" charset="2"/>
                  <a:buChar char="Ø"/>
                  <a:defRPr sz="24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1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gn="l" eaLnBrk="0" hangingPunct="0">
                  <a:spcBef>
                    <a:spcPct val="10000"/>
                  </a:spcBef>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10000"/>
                  </a:spcBef>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zh-CN" sz="2400" b="1" i="0" u="none" strike="noStrike" kern="1200" cap="none" spc="0" normalizeH="0" baseline="0" noProof="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rPr>
                  <a:t>插入排序</a:t>
                </a:r>
                <a:endParaRPr kumimoji="0" lang="zh-CN" altLang="zh-CN" sz="2400" b="1" i="0" u="none" strike="noStrike" kern="1200" cap="none" spc="0" normalizeH="0" baseline="0" noProof="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endParaRPr>
              </a:p>
            </p:txBody>
          </p:sp>
        </p:grpSp>
        <p:sp>
          <p:nvSpPr>
            <p:cNvPr id="13368" name="TextBox 28"/>
            <p:cNvSpPr txBox="1"/>
            <p:nvPr/>
          </p:nvSpPr>
          <p:spPr>
            <a:xfrm>
              <a:off x="185100" y="114417"/>
              <a:ext cx="576064" cy="461665"/>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Arial" panose="020B0604020202020204" pitchFamily="34" charset="0"/>
                  <a:ea typeface="宋体" panose="02010600030101010101" pitchFamily="2" charset="-122"/>
                </a:rPr>
                <a:t>2</a:t>
              </a:r>
              <a:endParaRPr lang="zh-CN" altLang="en-US" b="1" dirty="0">
                <a:latin typeface="Arial" panose="020B0604020202020204" pitchFamily="34" charset="0"/>
                <a:ea typeface="宋体" panose="02010600030101010101" pitchFamily="2" charset="-122"/>
              </a:endParaRPr>
            </a:p>
          </p:txBody>
        </p:sp>
      </p:grpSp>
      <p:grpSp>
        <p:nvGrpSpPr>
          <p:cNvPr id="12308" name="组合 40"/>
          <p:cNvGrpSpPr/>
          <p:nvPr/>
        </p:nvGrpSpPr>
        <p:grpSpPr>
          <a:xfrm>
            <a:off x="1003300" y="2744788"/>
            <a:ext cx="7240588" cy="679450"/>
            <a:chOff x="0" y="0"/>
            <a:chExt cx="7241884" cy="678766"/>
          </a:xfrm>
        </p:grpSpPr>
        <p:grpSp>
          <p:nvGrpSpPr>
            <p:cNvPr id="13360" name="组合 10"/>
            <p:cNvGrpSpPr/>
            <p:nvPr/>
          </p:nvGrpSpPr>
          <p:grpSpPr>
            <a:xfrm>
              <a:off x="0" y="0"/>
              <a:ext cx="7241884" cy="678766"/>
              <a:chOff x="0" y="0"/>
              <a:chExt cx="4074496" cy="450454"/>
            </a:xfrm>
          </p:grpSpPr>
          <p:sp>
            <p:nvSpPr>
              <p:cNvPr id="13362" name="矩形 30"/>
              <p:cNvSpPr/>
              <p:nvPr/>
            </p:nvSpPr>
            <p:spPr>
              <a:xfrm>
                <a:off x="0" y="0"/>
                <a:ext cx="4074496" cy="450454"/>
              </a:xfrm>
              <a:prstGeom prst="rect">
                <a:avLst/>
              </a:prstGeom>
              <a:solidFill>
                <a:srgbClr val="7F7F7F"/>
              </a:solidFill>
              <a:ln w="9525">
                <a:noFill/>
              </a:ln>
              <a:effectLst>
                <a:outerShdw dist="38100" dir="2699999" algn="ctr" rotWithShape="0">
                  <a:srgbClr val="000000">
                    <a:alpha val="25998"/>
                  </a:srgbClr>
                </a:outerShdw>
              </a:effectLst>
            </p:spPr>
            <p:txBody>
              <a:bodyPr lIns="0" tIns="0" rIns="0" b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zh-CN" sz="2600" dirty="0">
                  <a:latin typeface="华文楷体" panose="02010600040101010101" pitchFamily="2" charset="-122"/>
                  <a:ea typeface="华文楷体" panose="02010600040101010101" pitchFamily="2" charset="-122"/>
                </a:endParaRPr>
              </a:p>
            </p:txBody>
          </p:sp>
          <p:grpSp>
            <p:nvGrpSpPr>
              <p:cNvPr id="13363" name="椭圆 31"/>
              <p:cNvGrpSpPr/>
              <p:nvPr/>
            </p:nvGrpSpPr>
            <p:grpSpPr>
              <a:xfrm>
                <a:off x="104341" y="55022"/>
                <a:ext cx="308736" cy="335441"/>
                <a:chOff x="0" y="0"/>
                <a:chExt cx="548640" cy="505968"/>
              </a:xfrm>
            </p:grpSpPr>
            <p:pic>
              <p:nvPicPr>
                <p:cNvPr id="13365" name="椭圆 31"/>
                <p:cNvPicPr/>
                <p:nvPr/>
              </p:nvPicPr>
              <p:blipFill>
                <a:blip r:embed="rId1"/>
                <a:stretch>
                  <a:fillRect/>
                </a:stretch>
              </p:blipFill>
              <p:spPr>
                <a:xfrm>
                  <a:off x="0" y="0"/>
                  <a:ext cx="548640" cy="505968"/>
                </a:xfrm>
                <a:prstGeom prst="rect">
                  <a:avLst/>
                </a:prstGeom>
                <a:noFill/>
                <a:ln w="9525">
                  <a:noFill/>
                </a:ln>
              </p:spPr>
            </p:pic>
            <p:sp>
              <p:nvSpPr>
                <p:cNvPr id="13366" name="Text Box 25"/>
                <p:cNvSpPr txBox="1"/>
                <p:nvPr/>
              </p:nvSpPr>
              <p:spPr>
                <a:xfrm>
                  <a:off x="83789" y="76507"/>
                  <a:ext cx="382186" cy="348347"/>
                </a:xfrm>
                <a:prstGeom prst="rect">
                  <a:avLst/>
                </a:prstGeom>
                <a:noFill/>
                <a:ln w="9525">
                  <a:noFill/>
                </a:ln>
              </p:spPr>
              <p:txBody>
                <a:bodyPr lIns="0" tIns="0" rIns="0" b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zh-CN" sz="2600" dirty="0">
                    <a:solidFill>
                      <a:srgbClr val="C00000"/>
                    </a:solidFill>
                    <a:latin typeface="华文楷体" panose="02010600040101010101" pitchFamily="2" charset="-122"/>
                    <a:ea typeface="华文楷体" panose="02010600040101010101" pitchFamily="2" charset="-122"/>
                  </a:endParaRPr>
                </a:p>
              </p:txBody>
            </p:sp>
          </p:grpSp>
          <p:sp>
            <p:nvSpPr>
              <p:cNvPr id="8" name="TextBox 32"/>
              <p:cNvSpPr txBox="1">
                <a:spLocks noChangeArrowheads="1"/>
              </p:cNvSpPr>
              <p:nvPr/>
            </p:nvSpPr>
            <p:spPr bwMode="auto">
              <a:xfrm>
                <a:off x="469001" y="68410"/>
                <a:ext cx="3605495" cy="305214"/>
              </a:xfrm>
              <a:prstGeom prst="rect">
                <a:avLst/>
              </a:prstGeom>
              <a:noFill/>
              <a:ln>
                <a:noFill/>
              </a:ln>
            </p:spPr>
            <p:txBody>
              <a:bodyPr>
                <a:spAutoFit/>
              </a:bodyPr>
              <a:lstStyle>
                <a:lvl1pPr algn="l" eaLnBrk="0" hangingPunct="0">
                  <a:spcBef>
                    <a:spcPct val="10000"/>
                  </a:spcBef>
                  <a:buFont typeface="Wingdings" panose="05000000000000000000" pitchFamily="2" charset="2"/>
                  <a:buChar char="l"/>
                  <a:defRPr sz="2400">
                    <a:solidFill>
                      <a:schemeClr val="tx1"/>
                    </a:solidFill>
                    <a:latin typeface="Calibri" panose="020F0502020204030204" pitchFamily="34" charset="0"/>
                    <a:ea typeface="黑体" panose="02010609060101010101" pitchFamily="49" charset="-122"/>
                  </a:defRPr>
                </a:lvl1pPr>
                <a:lvl2pPr marL="742950" indent="-285750" algn="l" eaLnBrk="0" hangingPunct="0">
                  <a:spcBef>
                    <a:spcPct val="10000"/>
                  </a:spcBef>
                  <a:buFont typeface="Wingdings" panose="05000000000000000000" pitchFamily="2" charset="2"/>
                  <a:buChar char="Ø"/>
                  <a:defRPr sz="24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1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gn="l" eaLnBrk="0" hangingPunct="0">
                  <a:spcBef>
                    <a:spcPct val="10000"/>
                  </a:spcBef>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10000"/>
                  </a:spcBef>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zh-CN" sz="2400" b="1" i="0" u="none" strike="noStrike" kern="1200" cap="none" spc="0" normalizeH="0" baseline="0" noProof="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rPr>
                  <a:t>交换排序</a:t>
                </a:r>
                <a:endParaRPr kumimoji="0" lang="zh-CN" altLang="zh-CN" sz="2400" b="1" i="0" u="none" strike="noStrike" kern="1200" cap="none" spc="0" normalizeH="0" baseline="0" noProof="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endParaRPr>
              </a:p>
            </p:txBody>
          </p:sp>
        </p:grpSp>
        <p:sp>
          <p:nvSpPr>
            <p:cNvPr id="13361" name="TextBox 33"/>
            <p:cNvSpPr txBox="1"/>
            <p:nvPr/>
          </p:nvSpPr>
          <p:spPr>
            <a:xfrm>
              <a:off x="185100" y="114417"/>
              <a:ext cx="576064" cy="461665"/>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Arial" panose="020B0604020202020204" pitchFamily="34" charset="0"/>
                  <a:ea typeface="宋体" panose="02010600030101010101" pitchFamily="2" charset="-122"/>
                </a:rPr>
                <a:t>3</a:t>
              </a:r>
              <a:endParaRPr lang="zh-CN" altLang="en-US" b="1" dirty="0">
                <a:latin typeface="Arial" panose="020B0604020202020204" pitchFamily="34" charset="0"/>
                <a:ea typeface="宋体" panose="02010600030101010101" pitchFamily="2" charset="-122"/>
              </a:endParaRPr>
            </a:p>
          </p:txBody>
        </p:sp>
      </p:grpSp>
      <p:grpSp>
        <p:nvGrpSpPr>
          <p:cNvPr id="12316" name="组合 40"/>
          <p:cNvGrpSpPr/>
          <p:nvPr/>
        </p:nvGrpSpPr>
        <p:grpSpPr>
          <a:xfrm>
            <a:off x="1003300" y="3484563"/>
            <a:ext cx="7240588" cy="679450"/>
            <a:chOff x="0" y="0"/>
            <a:chExt cx="7241884" cy="678766"/>
          </a:xfrm>
        </p:grpSpPr>
        <p:grpSp>
          <p:nvGrpSpPr>
            <p:cNvPr id="13353" name="组合 10"/>
            <p:cNvGrpSpPr/>
            <p:nvPr/>
          </p:nvGrpSpPr>
          <p:grpSpPr>
            <a:xfrm>
              <a:off x="0" y="0"/>
              <a:ext cx="7241884" cy="678766"/>
              <a:chOff x="0" y="0"/>
              <a:chExt cx="4074496" cy="450454"/>
            </a:xfrm>
          </p:grpSpPr>
          <p:sp>
            <p:nvSpPr>
              <p:cNvPr id="13355" name="矩形 30"/>
              <p:cNvSpPr/>
              <p:nvPr/>
            </p:nvSpPr>
            <p:spPr>
              <a:xfrm>
                <a:off x="0" y="0"/>
                <a:ext cx="4074496" cy="450454"/>
              </a:xfrm>
              <a:prstGeom prst="rect">
                <a:avLst/>
              </a:prstGeom>
              <a:solidFill>
                <a:srgbClr val="7F7F7F"/>
              </a:solidFill>
              <a:ln w="9525">
                <a:noFill/>
              </a:ln>
              <a:effectLst>
                <a:outerShdw dist="38100" dir="2699999" algn="ctr" rotWithShape="0">
                  <a:srgbClr val="000000">
                    <a:alpha val="25998"/>
                  </a:srgbClr>
                </a:outerShdw>
              </a:effectLst>
            </p:spPr>
            <p:txBody>
              <a:bodyPr lIns="0" tIns="0" rIns="0" b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zh-CN" sz="2600" dirty="0">
                  <a:latin typeface="华文楷体" panose="02010600040101010101" pitchFamily="2" charset="-122"/>
                  <a:ea typeface="华文楷体" panose="02010600040101010101" pitchFamily="2" charset="-122"/>
                </a:endParaRPr>
              </a:p>
            </p:txBody>
          </p:sp>
          <p:grpSp>
            <p:nvGrpSpPr>
              <p:cNvPr id="13356" name="椭圆 31"/>
              <p:cNvGrpSpPr/>
              <p:nvPr/>
            </p:nvGrpSpPr>
            <p:grpSpPr>
              <a:xfrm>
                <a:off x="104341" y="55022"/>
                <a:ext cx="308736" cy="335441"/>
                <a:chOff x="0" y="0"/>
                <a:chExt cx="548640" cy="505968"/>
              </a:xfrm>
            </p:grpSpPr>
            <p:pic>
              <p:nvPicPr>
                <p:cNvPr id="13358" name="椭圆 31"/>
                <p:cNvPicPr/>
                <p:nvPr/>
              </p:nvPicPr>
              <p:blipFill>
                <a:blip r:embed="rId1"/>
                <a:stretch>
                  <a:fillRect/>
                </a:stretch>
              </p:blipFill>
              <p:spPr>
                <a:xfrm>
                  <a:off x="0" y="0"/>
                  <a:ext cx="548640" cy="505968"/>
                </a:xfrm>
                <a:prstGeom prst="rect">
                  <a:avLst/>
                </a:prstGeom>
                <a:noFill/>
                <a:ln w="9525">
                  <a:noFill/>
                </a:ln>
              </p:spPr>
            </p:pic>
            <p:sp>
              <p:nvSpPr>
                <p:cNvPr id="13359" name="Text Box 25"/>
                <p:cNvSpPr txBox="1"/>
                <p:nvPr/>
              </p:nvSpPr>
              <p:spPr>
                <a:xfrm>
                  <a:off x="83789" y="76507"/>
                  <a:ext cx="382186" cy="348347"/>
                </a:xfrm>
                <a:prstGeom prst="rect">
                  <a:avLst/>
                </a:prstGeom>
                <a:noFill/>
                <a:ln w="9525">
                  <a:noFill/>
                </a:ln>
              </p:spPr>
              <p:txBody>
                <a:bodyPr lIns="0" tIns="0" rIns="0" b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zh-CN" sz="2600" dirty="0">
                    <a:solidFill>
                      <a:srgbClr val="C00000"/>
                    </a:solidFill>
                    <a:latin typeface="华文楷体" panose="02010600040101010101" pitchFamily="2" charset="-122"/>
                    <a:ea typeface="华文楷体" panose="02010600040101010101" pitchFamily="2" charset="-122"/>
                  </a:endParaRPr>
                </a:p>
              </p:txBody>
            </p:sp>
          </p:grpSp>
          <p:sp>
            <p:nvSpPr>
              <p:cNvPr id="10" name="TextBox 32"/>
              <p:cNvSpPr txBox="1">
                <a:spLocks noChangeArrowheads="1"/>
              </p:cNvSpPr>
              <p:nvPr/>
            </p:nvSpPr>
            <p:spPr bwMode="auto">
              <a:xfrm>
                <a:off x="469001" y="68410"/>
                <a:ext cx="3605495" cy="303109"/>
              </a:xfrm>
              <a:prstGeom prst="rect">
                <a:avLst/>
              </a:prstGeom>
              <a:noFill/>
              <a:ln>
                <a:noFill/>
              </a:ln>
            </p:spPr>
            <p:txBody>
              <a:bodyPr>
                <a:spAutoFit/>
              </a:bodyPr>
              <a:lstStyle>
                <a:lvl1pPr algn="l" eaLnBrk="0" hangingPunct="0">
                  <a:spcBef>
                    <a:spcPct val="10000"/>
                  </a:spcBef>
                  <a:buFont typeface="Wingdings" panose="05000000000000000000" pitchFamily="2" charset="2"/>
                  <a:buChar char="l"/>
                  <a:defRPr sz="2400">
                    <a:solidFill>
                      <a:schemeClr val="tx1"/>
                    </a:solidFill>
                    <a:latin typeface="Calibri" panose="020F0502020204030204" pitchFamily="34" charset="0"/>
                    <a:ea typeface="黑体" panose="02010609060101010101" pitchFamily="49" charset="-122"/>
                  </a:defRPr>
                </a:lvl1pPr>
                <a:lvl2pPr marL="742950" indent="-285750" algn="l" eaLnBrk="0" hangingPunct="0">
                  <a:spcBef>
                    <a:spcPct val="10000"/>
                  </a:spcBef>
                  <a:buFont typeface="Wingdings" panose="05000000000000000000" pitchFamily="2" charset="2"/>
                  <a:buChar char="Ø"/>
                  <a:defRPr sz="24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1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gn="l" eaLnBrk="0" hangingPunct="0">
                  <a:spcBef>
                    <a:spcPct val="10000"/>
                  </a:spcBef>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10000"/>
                  </a:spcBef>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zh-CN" sz="2400" b="1" i="0" u="none" strike="noStrike" kern="1200" cap="none" spc="0" normalizeH="0" baseline="0" noProof="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rPr>
                  <a:t>选择排序</a:t>
                </a:r>
                <a:endParaRPr kumimoji="0" lang="zh-CN" altLang="zh-CN" sz="2400" b="1" i="0" u="none" strike="noStrike" kern="1200" cap="none" spc="0" normalizeH="0" baseline="0" noProof="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endParaRPr>
              </a:p>
            </p:txBody>
          </p:sp>
        </p:grpSp>
        <p:sp>
          <p:nvSpPr>
            <p:cNvPr id="13354" name="TextBox 33"/>
            <p:cNvSpPr txBox="1"/>
            <p:nvPr/>
          </p:nvSpPr>
          <p:spPr>
            <a:xfrm>
              <a:off x="185100" y="114417"/>
              <a:ext cx="576064" cy="461665"/>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Arial" panose="020B0604020202020204" pitchFamily="34" charset="0"/>
                  <a:ea typeface="宋体" panose="02010600030101010101" pitchFamily="2" charset="-122"/>
                </a:rPr>
                <a:t>4</a:t>
              </a:r>
              <a:endParaRPr lang="zh-CN" altLang="en-US" b="1" dirty="0">
                <a:latin typeface="Arial" panose="020B0604020202020204" pitchFamily="34" charset="0"/>
                <a:ea typeface="宋体" panose="02010600030101010101" pitchFamily="2" charset="-122"/>
              </a:endParaRPr>
            </a:p>
          </p:txBody>
        </p:sp>
      </p:grpSp>
      <p:grpSp>
        <p:nvGrpSpPr>
          <p:cNvPr id="12324" name="组合 40"/>
          <p:cNvGrpSpPr/>
          <p:nvPr/>
        </p:nvGrpSpPr>
        <p:grpSpPr>
          <a:xfrm>
            <a:off x="1003300" y="4225925"/>
            <a:ext cx="7240588" cy="679450"/>
            <a:chOff x="0" y="0"/>
            <a:chExt cx="7241884" cy="678766"/>
          </a:xfrm>
        </p:grpSpPr>
        <p:grpSp>
          <p:nvGrpSpPr>
            <p:cNvPr id="13346" name="组合 10"/>
            <p:cNvGrpSpPr/>
            <p:nvPr/>
          </p:nvGrpSpPr>
          <p:grpSpPr>
            <a:xfrm>
              <a:off x="0" y="0"/>
              <a:ext cx="7241884" cy="678766"/>
              <a:chOff x="0" y="0"/>
              <a:chExt cx="4074496" cy="450454"/>
            </a:xfrm>
          </p:grpSpPr>
          <p:sp>
            <p:nvSpPr>
              <p:cNvPr id="13348" name="矩形 30"/>
              <p:cNvSpPr/>
              <p:nvPr/>
            </p:nvSpPr>
            <p:spPr>
              <a:xfrm>
                <a:off x="0" y="0"/>
                <a:ext cx="4074496" cy="450454"/>
              </a:xfrm>
              <a:prstGeom prst="rect">
                <a:avLst/>
              </a:prstGeom>
              <a:solidFill>
                <a:srgbClr val="7F7F7F"/>
              </a:solidFill>
              <a:ln w="9525">
                <a:noFill/>
              </a:ln>
              <a:effectLst>
                <a:outerShdw dist="38100" dir="2699999" algn="ctr" rotWithShape="0">
                  <a:srgbClr val="000000">
                    <a:alpha val="25998"/>
                  </a:srgbClr>
                </a:outerShdw>
              </a:effectLst>
            </p:spPr>
            <p:txBody>
              <a:bodyPr lIns="0" tIns="0" rIns="0" b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zh-CN" sz="2600" dirty="0">
                  <a:latin typeface="华文楷体" panose="02010600040101010101" pitchFamily="2" charset="-122"/>
                  <a:ea typeface="华文楷体" panose="02010600040101010101" pitchFamily="2" charset="-122"/>
                </a:endParaRPr>
              </a:p>
            </p:txBody>
          </p:sp>
          <p:grpSp>
            <p:nvGrpSpPr>
              <p:cNvPr id="13349" name="椭圆 31"/>
              <p:cNvGrpSpPr/>
              <p:nvPr/>
            </p:nvGrpSpPr>
            <p:grpSpPr>
              <a:xfrm>
                <a:off x="104341" y="55022"/>
                <a:ext cx="308736" cy="335441"/>
                <a:chOff x="0" y="0"/>
                <a:chExt cx="548640" cy="505968"/>
              </a:xfrm>
            </p:grpSpPr>
            <p:pic>
              <p:nvPicPr>
                <p:cNvPr id="13351" name="椭圆 31"/>
                <p:cNvPicPr/>
                <p:nvPr/>
              </p:nvPicPr>
              <p:blipFill>
                <a:blip r:embed="rId1"/>
                <a:stretch>
                  <a:fillRect/>
                </a:stretch>
              </p:blipFill>
              <p:spPr>
                <a:xfrm>
                  <a:off x="0" y="0"/>
                  <a:ext cx="548640" cy="505968"/>
                </a:xfrm>
                <a:prstGeom prst="rect">
                  <a:avLst/>
                </a:prstGeom>
                <a:noFill/>
                <a:ln w="9525">
                  <a:noFill/>
                </a:ln>
              </p:spPr>
            </p:pic>
            <p:sp>
              <p:nvSpPr>
                <p:cNvPr id="13352" name="Text Box 25"/>
                <p:cNvSpPr txBox="1"/>
                <p:nvPr/>
              </p:nvSpPr>
              <p:spPr>
                <a:xfrm>
                  <a:off x="83789" y="76507"/>
                  <a:ext cx="382186" cy="348347"/>
                </a:xfrm>
                <a:prstGeom prst="rect">
                  <a:avLst/>
                </a:prstGeom>
                <a:noFill/>
                <a:ln w="9525">
                  <a:noFill/>
                </a:ln>
              </p:spPr>
              <p:txBody>
                <a:bodyPr lIns="0" tIns="0" rIns="0" b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zh-CN" sz="2600" dirty="0">
                    <a:solidFill>
                      <a:srgbClr val="C00000"/>
                    </a:solidFill>
                    <a:latin typeface="华文楷体" panose="02010600040101010101" pitchFamily="2" charset="-122"/>
                    <a:ea typeface="华文楷体" panose="02010600040101010101" pitchFamily="2" charset="-122"/>
                  </a:endParaRPr>
                </a:p>
              </p:txBody>
            </p:sp>
          </p:grpSp>
          <p:sp>
            <p:nvSpPr>
              <p:cNvPr id="12" name="TextBox 32"/>
              <p:cNvSpPr txBox="1">
                <a:spLocks noChangeArrowheads="1"/>
              </p:cNvSpPr>
              <p:nvPr/>
            </p:nvSpPr>
            <p:spPr bwMode="auto">
              <a:xfrm>
                <a:off x="469001" y="68410"/>
                <a:ext cx="3605495" cy="303109"/>
              </a:xfrm>
              <a:prstGeom prst="rect">
                <a:avLst/>
              </a:prstGeom>
              <a:noFill/>
              <a:ln>
                <a:noFill/>
              </a:ln>
            </p:spPr>
            <p:txBody>
              <a:bodyPr>
                <a:spAutoFit/>
              </a:bodyPr>
              <a:lstStyle>
                <a:lvl1pPr algn="l" eaLnBrk="0" hangingPunct="0">
                  <a:spcBef>
                    <a:spcPct val="10000"/>
                  </a:spcBef>
                  <a:buFont typeface="Wingdings" panose="05000000000000000000" pitchFamily="2" charset="2"/>
                  <a:buChar char="l"/>
                  <a:defRPr sz="2400">
                    <a:solidFill>
                      <a:schemeClr val="tx1"/>
                    </a:solidFill>
                    <a:latin typeface="Calibri" panose="020F0502020204030204" pitchFamily="34" charset="0"/>
                    <a:ea typeface="黑体" panose="02010609060101010101" pitchFamily="49" charset="-122"/>
                  </a:defRPr>
                </a:lvl1pPr>
                <a:lvl2pPr marL="742950" indent="-285750" algn="l" eaLnBrk="0" hangingPunct="0">
                  <a:spcBef>
                    <a:spcPct val="10000"/>
                  </a:spcBef>
                  <a:buFont typeface="Wingdings" panose="05000000000000000000" pitchFamily="2" charset="2"/>
                  <a:buChar char="Ø"/>
                  <a:defRPr sz="24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1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gn="l" eaLnBrk="0" hangingPunct="0">
                  <a:spcBef>
                    <a:spcPct val="10000"/>
                  </a:spcBef>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10000"/>
                  </a:spcBef>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zh-CN" sz="2400" b="1" i="0" u="none" strike="noStrike" kern="1200" cap="none" spc="0" normalizeH="0" baseline="0" noProof="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rPr>
                  <a:t>归并排序</a:t>
                </a:r>
                <a:endParaRPr kumimoji="0" lang="zh-CN" altLang="zh-CN" sz="2400" b="1" i="0" u="none" strike="noStrike" kern="1200" cap="none" spc="0" normalizeH="0" baseline="0" noProof="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endParaRPr>
              </a:p>
            </p:txBody>
          </p:sp>
        </p:grpSp>
        <p:sp>
          <p:nvSpPr>
            <p:cNvPr id="13347" name="TextBox 33"/>
            <p:cNvSpPr txBox="1"/>
            <p:nvPr/>
          </p:nvSpPr>
          <p:spPr>
            <a:xfrm>
              <a:off x="185100" y="114417"/>
              <a:ext cx="576064" cy="461665"/>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Arial" panose="020B0604020202020204" pitchFamily="34" charset="0"/>
                  <a:ea typeface="宋体" panose="02010600030101010101" pitchFamily="2" charset="-122"/>
                </a:rPr>
                <a:t>5</a:t>
              </a:r>
              <a:endParaRPr lang="zh-CN" altLang="en-US" b="1" dirty="0">
                <a:latin typeface="Arial" panose="020B0604020202020204" pitchFamily="34" charset="0"/>
                <a:ea typeface="宋体" panose="02010600030101010101" pitchFamily="2" charset="-122"/>
              </a:endParaRPr>
            </a:p>
          </p:txBody>
        </p:sp>
      </p:grpSp>
      <p:grpSp>
        <p:nvGrpSpPr>
          <p:cNvPr id="12332" name="组合 40"/>
          <p:cNvGrpSpPr/>
          <p:nvPr/>
        </p:nvGrpSpPr>
        <p:grpSpPr>
          <a:xfrm>
            <a:off x="1003300" y="4954588"/>
            <a:ext cx="7240588" cy="679450"/>
            <a:chOff x="0" y="0"/>
            <a:chExt cx="7241884" cy="678766"/>
          </a:xfrm>
        </p:grpSpPr>
        <p:grpSp>
          <p:nvGrpSpPr>
            <p:cNvPr id="13339" name="组合 10"/>
            <p:cNvGrpSpPr/>
            <p:nvPr/>
          </p:nvGrpSpPr>
          <p:grpSpPr>
            <a:xfrm>
              <a:off x="0" y="0"/>
              <a:ext cx="7241884" cy="678766"/>
              <a:chOff x="0" y="0"/>
              <a:chExt cx="4074496" cy="450454"/>
            </a:xfrm>
          </p:grpSpPr>
          <p:sp>
            <p:nvSpPr>
              <p:cNvPr id="13341" name="矩形 30"/>
              <p:cNvSpPr/>
              <p:nvPr/>
            </p:nvSpPr>
            <p:spPr>
              <a:xfrm>
                <a:off x="0" y="0"/>
                <a:ext cx="4074496" cy="450454"/>
              </a:xfrm>
              <a:prstGeom prst="rect">
                <a:avLst/>
              </a:prstGeom>
              <a:solidFill>
                <a:srgbClr val="7F7F7F"/>
              </a:solidFill>
              <a:ln w="9525">
                <a:noFill/>
              </a:ln>
              <a:effectLst>
                <a:outerShdw dist="38100" dir="2699999" algn="ctr" rotWithShape="0">
                  <a:srgbClr val="000000">
                    <a:alpha val="25998"/>
                  </a:srgbClr>
                </a:outerShdw>
              </a:effectLst>
            </p:spPr>
            <p:txBody>
              <a:bodyPr lIns="0" tIns="0" rIns="0" b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zh-CN" sz="2600" dirty="0">
                  <a:latin typeface="华文楷体" panose="02010600040101010101" pitchFamily="2" charset="-122"/>
                  <a:ea typeface="华文楷体" panose="02010600040101010101" pitchFamily="2" charset="-122"/>
                </a:endParaRPr>
              </a:p>
            </p:txBody>
          </p:sp>
          <p:grpSp>
            <p:nvGrpSpPr>
              <p:cNvPr id="13342" name="椭圆 31"/>
              <p:cNvGrpSpPr/>
              <p:nvPr/>
            </p:nvGrpSpPr>
            <p:grpSpPr>
              <a:xfrm>
                <a:off x="104341" y="55022"/>
                <a:ext cx="308736" cy="335441"/>
                <a:chOff x="0" y="0"/>
                <a:chExt cx="548640" cy="505968"/>
              </a:xfrm>
            </p:grpSpPr>
            <p:pic>
              <p:nvPicPr>
                <p:cNvPr id="13344" name="椭圆 31"/>
                <p:cNvPicPr/>
                <p:nvPr/>
              </p:nvPicPr>
              <p:blipFill>
                <a:blip r:embed="rId1"/>
                <a:stretch>
                  <a:fillRect/>
                </a:stretch>
              </p:blipFill>
              <p:spPr>
                <a:xfrm>
                  <a:off x="0" y="0"/>
                  <a:ext cx="548640" cy="505968"/>
                </a:xfrm>
                <a:prstGeom prst="rect">
                  <a:avLst/>
                </a:prstGeom>
                <a:noFill/>
                <a:ln w="9525">
                  <a:noFill/>
                </a:ln>
              </p:spPr>
            </p:pic>
            <p:sp>
              <p:nvSpPr>
                <p:cNvPr id="13345" name="Text Box 25"/>
                <p:cNvSpPr txBox="1"/>
                <p:nvPr/>
              </p:nvSpPr>
              <p:spPr>
                <a:xfrm>
                  <a:off x="83789" y="76507"/>
                  <a:ext cx="382186" cy="348347"/>
                </a:xfrm>
                <a:prstGeom prst="rect">
                  <a:avLst/>
                </a:prstGeom>
                <a:noFill/>
                <a:ln w="9525">
                  <a:noFill/>
                </a:ln>
              </p:spPr>
              <p:txBody>
                <a:bodyPr lIns="0" tIns="0" rIns="0" b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zh-CN" sz="2600" dirty="0">
                    <a:solidFill>
                      <a:srgbClr val="C00000"/>
                    </a:solidFill>
                    <a:latin typeface="华文楷体" panose="02010600040101010101" pitchFamily="2" charset="-122"/>
                    <a:ea typeface="华文楷体" panose="02010600040101010101" pitchFamily="2" charset="-122"/>
                  </a:endParaRPr>
                </a:p>
              </p:txBody>
            </p:sp>
          </p:grpSp>
          <p:sp>
            <p:nvSpPr>
              <p:cNvPr id="14" name="TextBox 32"/>
              <p:cNvSpPr txBox="1">
                <a:spLocks noChangeArrowheads="1"/>
              </p:cNvSpPr>
              <p:nvPr/>
            </p:nvSpPr>
            <p:spPr bwMode="auto">
              <a:xfrm>
                <a:off x="469001" y="68410"/>
                <a:ext cx="3605495" cy="303109"/>
              </a:xfrm>
              <a:prstGeom prst="rect">
                <a:avLst/>
              </a:prstGeom>
              <a:noFill/>
              <a:ln>
                <a:noFill/>
              </a:ln>
            </p:spPr>
            <p:txBody>
              <a:bodyPr>
                <a:spAutoFit/>
              </a:bodyPr>
              <a:lstStyle>
                <a:lvl1pPr algn="l" eaLnBrk="0" hangingPunct="0">
                  <a:spcBef>
                    <a:spcPct val="10000"/>
                  </a:spcBef>
                  <a:buFont typeface="Wingdings" panose="05000000000000000000" pitchFamily="2" charset="2"/>
                  <a:buChar char="l"/>
                  <a:defRPr sz="2400">
                    <a:solidFill>
                      <a:schemeClr val="tx1"/>
                    </a:solidFill>
                    <a:latin typeface="Calibri" panose="020F0502020204030204" pitchFamily="34" charset="0"/>
                    <a:ea typeface="黑体" panose="02010609060101010101" pitchFamily="49" charset="-122"/>
                  </a:defRPr>
                </a:lvl1pPr>
                <a:lvl2pPr marL="742950" indent="-285750" algn="l" eaLnBrk="0" hangingPunct="0">
                  <a:spcBef>
                    <a:spcPct val="10000"/>
                  </a:spcBef>
                  <a:buFont typeface="Wingdings" panose="05000000000000000000" pitchFamily="2" charset="2"/>
                  <a:buChar char="Ø"/>
                  <a:defRPr sz="24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1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gn="l" eaLnBrk="0" hangingPunct="0">
                  <a:spcBef>
                    <a:spcPct val="10000"/>
                  </a:spcBef>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10000"/>
                  </a:spcBef>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zh-CN" sz="2400" b="1" i="0" u="none" strike="noStrike" kern="1200" cap="none" spc="0" normalizeH="0" baseline="0" noProof="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rPr>
                  <a:t>基数排序</a:t>
                </a:r>
                <a:endParaRPr kumimoji="0" lang="zh-CN" altLang="zh-CN" sz="2400" b="1" i="0" u="none" strike="noStrike" kern="1200" cap="none" spc="0" normalizeH="0" baseline="0" noProof="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endParaRPr>
              </a:p>
            </p:txBody>
          </p:sp>
        </p:grpSp>
        <p:sp>
          <p:nvSpPr>
            <p:cNvPr id="13340" name="TextBox 33"/>
            <p:cNvSpPr txBox="1"/>
            <p:nvPr/>
          </p:nvSpPr>
          <p:spPr>
            <a:xfrm>
              <a:off x="185100" y="114417"/>
              <a:ext cx="576064" cy="461665"/>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Arial" panose="020B0604020202020204" pitchFamily="34" charset="0"/>
                  <a:ea typeface="宋体" panose="02010600030101010101" pitchFamily="2" charset="-122"/>
                </a:rPr>
                <a:t>6</a:t>
              </a:r>
              <a:endParaRPr lang="zh-CN" altLang="en-US" b="1" dirty="0">
                <a:latin typeface="Arial" panose="020B0604020202020204" pitchFamily="34" charset="0"/>
                <a:ea typeface="宋体" panose="02010600030101010101" pitchFamily="2" charset="-122"/>
              </a:endParaRPr>
            </a:p>
          </p:txBody>
        </p:sp>
      </p:grpSp>
      <p:grpSp>
        <p:nvGrpSpPr>
          <p:cNvPr id="12340" name="组合 40"/>
          <p:cNvGrpSpPr/>
          <p:nvPr/>
        </p:nvGrpSpPr>
        <p:grpSpPr>
          <a:xfrm>
            <a:off x="1003300" y="5694363"/>
            <a:ext cx="7240588" cy="679450"/>
            <a:chOff x="0" y="0"/>
            <a:chExt cx="7241884" cy="678766"/>
          </a:xfrm>
        </p:grpSpPr>
        <p:grpSp>
          <p:nvGrpSpPr>
            <p:cNvPr id="13332" name="组合 10"/>
            <p:cNvGrpSpPr/>
            <p:nvPr/>
          </p:nvGrpSpPr>
          <p:grpSpPr>
            <a:xfrm>
              <a:off x="0" y="0"/>
              <a:ext cx="7241884" cy="678766"/>
              <a:chOff x="0" y="0"/>
              <a:chExt cx="4074496" cy="450454"/>
            </a:xfrm>
          </p:grpSpPr>
          <p:sp>
            <p:nvSpPr>
              <p:cNvPr id="13334" name="矩形 30"/>
              <p:cNvSpPr/>
              <p:nvPr/>
            </p:nvSpPr>
            <p:spPr>
              <a:xfrm>
                <a:off x="0" y="0"/>
                <a:ext cx="4074496" cy="450454"/>
              </a:xfrm>
              <a:prstGeom prst="rect">
                <a:avLst/>
              </a:prstGeom>
              <a:solidFill>
                <a:srgbClr val="7F7F7F"/>
              </a:solidFill>
              <a:ln w="9525">
                <a:noFill/>
              </a:ln>
              <a:effectLst>
                <a:outerShdw dist="38100" dir="2699999" algn="ctr" rotWithShape="0">
                  <a:srgbClr val="000000">
                    <a:alpha val="25998"/>
                  </a:srgbClr>
                </a:outerShdw>
              </a:effectLst>
            </p:spPr>
            <p:txBody>
              <a:bodyPr lIns="0" tIns="0" rIns="0" b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zh-CN" sz="2600" dirty="0">
                  <a:latin typeface="华文楷体" panose="02010600040101010101" pitchFamily="2" charset="-122"/>
                  <a:ea typeface="华文楷体" panose="02010600040101010101" pitchFamily="2" charset="-122"/>
                </a:endParaRPr>
              </a:p>
            </p:txBody>
          </p:sp>
          <p:grpSp>
            <p:nvGrpSpPr>
              <p:cNvPr id="13335" name="椭圆 31"/>
              <p:cNvGrpSpPr/>
              <p:nvPr/>
            </p:nvGrpSpPr>
            <p:grpSpPr>
              <a:xfrm>
                <a:off x="104341" y="55022"/>
                <a:ext cx="308736" cy="335441"/>
                <a:chOff x="0" y="0"/>
                <a:chExt cx="548640" cy="505968"/>
              </a:xfrm>
            </p:grpSpPr>
            <p:pic>
              <p:nvPicPr>
                <p:cNvPr id="13337" name="椭圆 31"/>
                <p:cNvPicPr/>
                <p:nvPr/>
              </p:nvPicPr>
              <p:blipFill>
                <a:blip r:embed="rId1"/>
                <a:stretch>
                  <a:fillRect/>
                </a:stretch>
              </p:blipFill>
              <p:spPr>
                <a:xfrm>
                  <a:off x="0" y="0"/>
                  <a:ext cx="548640" cy="505968"/>
                </a:xfrm>
                <a:prstGeom prst="rect">
                  <a:avLst/>
                </a:prstGeom>
                <a:noFill/>
                <a:ln w="9525">
                  <a:noFill/>
                </a:ln>
              </p:spPr>
            </p:pic>
            <p:sp>
              <p:nvSpPr>
                <p:cNvPr id="13338" name="Text Box 25"/>
                <p:cNvSpPr txBox="1"/>
                <p:nvPr/>
              </p:nvSpPr>
              <p:spPr>
                <a:xfrm>
                  <a:off x="83789" y="76507"/>
                  <a:ext cx="382186" cy="348347"/>
                </a:xfrm>
                <a:prstGeom prst="rect">
                  <a:avLst/>
                </a:prstGeom>
                <a:noFill/>
                <a:ln w="9525">
                  <a:noFill/>
                </a:ln>
              </p:spPr>
              <p:txBody>
                <a:bodyPr lIns="0" tIns="0" rIns="0" b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zh-CN" sz="2600" dirty="0">
                    <a:solidFill>
                      <a:srgbClr val="C00000"/>
                    </a:solidFill>
                    <a:latin typeface="华文楷体" panose="02010600040101010101" pitchFamily="2" charset="-122"/>
                    <a:ea typeface="华文楷体" panose="02010600040101010101" pitchFamily="2" charset="-122"/>
                  </a:endParaRPr>
                </a:p>
              </p:txBody>
            </p:sp>
          </p:grpSp>
          <p:sp>
            <p:nvSpPr>
              <p:cNvPr id="16" name="TextBox 32"/>
              <p:cNvSpPr txBox="1">
                <a:spLocks noChangeArrowheads="1"/>
              </p:cNvSpPr>
              <p:nvPr/>
            </p:nvSpPr>
            <p:spPr bwMode="auto">
              <a:xfrm>
                <a:off x="469001" y="68410"/>
                <a:ext cx="3605495" cy="305214"/>
              </a:xfrm>
              <a:prstGeom prst="rect">
                <a:avLst/>
              </a:prstGeom>
              <a:noFill/>
              <a:ln>
                <a:noFill/>
              </a:ln>
            </p:spPr>
            <p:txBody>
              <a:bodyPr>
                <a:spAutoFit/>
              </a:bodyPr>
              <a:lstStyle>
                <a:lvl1pPr algn="l" eaLnBrk="0" hangingPunct="0">
                  <a:spcBef>
                    <a:spcPct val="10000"/>
                  </a:spcBef>
                  <a:buFont typeface="Wingdings" panose="05000000000000000000" pitchFamily="2" charset="2"/>
                  <a:buChar char="l"/>
                  <a:defRPr sz="2400">
                    <a:solidFill>
                      <a:schemeClr val="tx1"/>
                    </a:solidFill>
                    <a:latin typeface="Calibri" panose="020F0502020204030204" pitchFamily="34" charset="0"/>
                    <a:ea typeface="黑体" panose="02010609060101010101" pitchFamily="49" charset="-122"/>
                  </a:defRPr>
                </a:lvl1pPr>
                <a:lvl2pPr marL="742950" indent="-285750" algn="l" eaLnBrk="0" hangingPunct="0">
                  <a:spcBef>
                    <a:spcPct val="10000"/>
                  </a:spcBef>
                  <a:buFont typeface="Wingdings" panose="05000000000000000000" pitchFamily="2" charset="2"/>
                  <a:buChar char="Ø"/>
                  <a:defRPr sz="24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1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gn="l" eaLnBrk="0" hangingPunct="0">
                  <a:spcBef>
                    <a:spcPct val="10000"/>
                  </a:spcBef>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10000"/>
                  </a:spcBef>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zh-CN" sz="2400" b="1" i="0" u="none" strike="noStrike" kern="1200" cap="none" spc="0" normalizeH="0" baseline="0" noProof="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rPr>
                  <a:t>外部排序</a:t>
                </a:r>
                <a:endParaRPr kumimoji="0" lang="zh-CN" altLang="zh-CN" sz="2400" b="1" i="0" u="none" strike="noStrike" kern="1200" cap="none" spc="0" normalizeH="0" baseline="0" noProof="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endParaRPr>
              </a:p>
            </p:txBody>
          </p:sp>
        </p:grpSp>
        <p:sp>
          <p:nvSpPr>
            <p:cNvPr id="13333" name="TextBox 33"/>
            <p:cNvSpPr txBox="1"/>
            <p:nvPr/>
          </p:nvSpPr>
          <p:spPr>
            <a:xfrm>
              <a:off x="185100" y="114417"/>
              <a:ext cx="576064" cy="461665"/>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Arial" panose="020B0604020202020204" pitchFamily="34" charset="0"/>
                  <a:ea typeface="宋体" panose="02010600030101010101" pitchFamily="2" charset="-122"/>
                </a:rPr>
                <a:t>7</a:t>
              </a:r>
              <a:endParaRPr lang="zh-CN" altLang="en-US" b="1" dirty="0">
                <a:latin typeface="Arial" panose="020B0604020202020204" pitchFamily="34" charset="0"/>
                <a:ea typeface="宋体" panose="02010600030101010101" pitchFamily="2" charset="-122"/>
              </a:endParaRPr>
            </a:p>
          </p:txBody>
        </p:sp>
      </p:grpSp>
      <p:grpSp>
        <p:nvGrpSpPr>
          <p:cNvPr id="12348" name="Rounded Rectangle 14"/>
          <p:cNvGrpSpPr/>
          <p:nvPr/>
        </p:nvGrpSpPr>
        <p:grpSpPr>
          <a:xfrm>
            <a:off x="971550" y="2209800"/>
            <a:ext cx="7416800" cy="714375"/>
            <a:chOff x="0" y="0"/>
            <a:chExt cx="6962" cy="330"/>
          </a:xfrm>
        </p:grpSpPr>
        <p:pic>
          <p:nvPicPr>
            <p:cNvPr id="13330" name="Rounded Rectangle 14"/>
            <p:cNvPicPr/>
            <p:nvPr/>
          </p:nvPicPr>
          <p:blipFill>
            <a:blip r:embed="rId2"/>
            <a:stretch>
              <a:fillRect/>
            </a:stretch>
          </p:blipFill>
          <p:spPr>
            <a:xfrm>
              <a:off x="0" y="0"/>
              <a:ext cx="6962" cy="330"/>
            </a:xfrm>
            <a:prstGeom prst="rect">
              <a:avLst/>
            </a:prstGeom>
            <a:noFill/>
            <a:ln w="9525">
              <a:noFill/>
            </a:ln>
          </p:spPr>
        </p:pic>
        <p:sp>
          <p:nvSpPr>
            <p:cNvPr id="13331" name="Text Box 40"/>
            <p:cNvSpPr txBox="1"/>
            <p:nvPr/>
          </p:nvSpPr>
          <p:spPr>
            <a:xfrm>
              <a:off x="24" y="21"/>
              <a:ext cx="6916" cy="285"/>
            </a:xfrm>
            <a:prstGeom prst="rect">
              <a:avLst/>
            </a:prstGeom>
            <a:noFill/>
            <a:ln w="9525">
              <a:noFill/>
            </a:ln>
          </p:spPr>
          <p:txBody>
            <a:bodyPr tIns="45711" rIns="91420" bIns="45711"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285750" lvl="0" indent="-285750" algn="ctr" defTabSz="913130" eaLnBrk="1" hangingPunct="1">
                <a:lnSpc>
                  <a:spcPct val="90000"/>
                </a:lnSpc>
                <a:spcBef>
                  <a:spcPct val="20000"/>
                </a:spcBef>
                <a:buSzPct val="60000"/>
                <a:buNone/>
              </a:pPr>
              <a:r>
                <a:rPr lang="en-US" altLang="zh-CN" b="1" dirty="0">
                  <a:solidFill>
                    <a:srgbClr val="FFFF00"/>
                  </a:solidFill>
                  <a:latin typeface="Times New Roman" panose="02020603050405020304" pitchFamily="18" charset="0"/>
                  <a:ea typeface="华文中宋" panose="02010600040101010101" pitchFamily="2" charset="-122"/>
                </a:rPr>
                <a:t>1 </a:t>
              </a:r>
              <a:r>
                <a:rPr lang="zh-CN" altLang="en-US" b="1" dirty="0">
                  <a:solidFill>
                    <a:srgbClr val="FFFF00"/>
                  </a:solidFill>
                  <a:latin typeface="Times New Roman" panose="02020603050405020304" pitchFamily="18" charset="0"/>
                  <a:ea typeface="华文中宋" panose="02010600040101010101" pitchFamily="2" charset="-122"/>
                </a:rPr>
                <a:t>直接插入排序</a:t>
              </a:r>
              <a:endParaRPr lang="zh-CN" altLang="en-US" b="1" dirty="0">
                <a:solidFill>
                  <a:srgbClr val="FFFF00"/>
                </a:solidFill>
                <a:latin typeface="Times New Roman" panose="02020603050405020304" pitchFamily="18" charset="0"/>
                <a:ea typeface="华文中宋" panose="02010600040101010101" pitchFamily="2" charset="-122"/>
              </a:endParaRPr>
            </a:p>
          </p:txBody>
        </p:sp>
      </p:grpSp>
      <p:grpSp>
        <p:nvGrpSpPr>
          <p:cNvPr id="12351" name="Rounded Rectangle 14"/>
          <p:cNvGrpSpPr/>
          <p:nvPr/>
        </p:nvGrpSpPr>
        <p:grpSpPr>
          <a:xfrm>
            <a:off x="971550" y="2859088"/>
            <a:ext cx="7416800" cy="714375"/>
            <a:chOff x="0" y="0"/>
            <a:chExt cx="6962" cy="330"/>
          </a:xfrm>
        </p:grpSpPr>
        <p:pic>
          <p:nvPicPr>
            <p:cNvPr id="13328" name="Rounded Rectangle 14"/>
            <p:cNvPicPr/>
            <p:nvPr/>
          </p:nvPicPr>
          <p:blipFill>
            <a:blip r:embed="rId2"/>
            <a:stretch>
              <a:fillRect/>
            </a:stretch>
          </p:blipFill>
          <p:spPr>
            <a:xfrm>
              <a:off x="0" y="0"/>
              <a:ext cx="6962" cy="330"/>
            </a:xfrm>
            <a:prstGeom prst="rect">
              <a:avLst/>
            </a:prstGeom>
            <a:noFill/>
            <a:ln w="9525">
              <a:noFill/>
            </a:ln>
          </p:spPr>
        </p:pic>
        <p:sp>
          <p:nvSpPr>
            <p:cNvPr id="13329" name="Text Box 40"/>
            <p:cNvSpPr txBox="1"/>
            <p:nvPr/>
          </p:nvSpPr>
          <p:spPr>
            <a:xfrm>
              <a:off x="24" y="21"/>
              <a:ext cx="6916" cy="285"/>
            </a:xfrm>
            <a:prstGeom prst="rect">
              <a:avLst/>
            </a:prstGeom>
            <a:noFill/>
            <a:ln w="9525">
              <a:noFill/>
            </a:ln>
          </p:spPr>
          <p:txBody>
            <a:bodyPr tIns="45711" rIns="91420" bIns="45711"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285750" lvl="0" indent="-285750" algn="ctr" defTabSz="913130" eaLnBrk="1" hangingPunct="1">
                <a:lnSpc>
                  <a:spcPct val="90000"/>
                </a:lnSpc>
                <a:spcBef>
                  <a:spcPct val="20000"/>
                </a:spcBef>
                <a:buSzPct val="60000"/>
                <a:buNone/>
              </a:pPr>
              <a:r>
                <a:rPr lang="en-US" altLang="zh-CN" b="1" dirty="0">
                  <a:solidFill>
                    <a:srgbClr val="FFFF00"/>
                  </a:solidFill>
                  <a:latin typeface="Times New Roman" panose="02020603050405020304" pitchFamily="18" charset="0"/>
                  <a:ea typeface="华文中宋" panose="02010600040101010101" pitchFamily="2" charset="-122"/>
                </a:rPr>
                <a:t>2 </a:t>
              </a:r>
              <a:r>
                <a:rPr lang="zh-CN" altLang="en-US" b="1" dirty="0">
                  <a:solidFill>
                    <a:srgbClr val="FFFF00"/>
                  </a:solidFill>
                  <a:latin typeface="Times New Roman" panose="02020603050405020304" pitchFamily="18" charset="0"/>
                  <a:ea typeface="华文中宋" panose="02010600040101010101" pitchFamily="2" charset="-122"/>
                </a:rPr>
                <a:t>折半插入排序</a:t>
              </a:r>
              <a:endParaRPr lang="zh-CN" altLang="en-US" b="1" dirty="0">
                <a:solidFill>
                  <a:srgbClr val="FFFF00"/>
                </a:solidFill>
                <a:latin typeface="Times New Roman" panose="02020603050405020304" pitchFamily="18" charset="0"/>
                <a:ea typeface="华文中宋" panose="02010600040101010101" pitchFamily="2" charset="-122"/>
              </a:endParaRPr>
            </a:p>
          </p:txBody>
        </p:sp>
      </p:grpSp>
      <p:grpSp>
        <p:nvGrpSpPr>
          <p:cNvPr id="12354" name="Rounded Rectangle 14"/>
          <p:cNvGrpSpPr/>
          <p:nvPr/>
        </p:nvGrpSpPr>
        <p:grpSpPr>
          <a:xfrm>
            <a:off x="971550" y="3506788"/>
            <a:ext cx="7416800" cy="714375"/>
            <a:chOff x="0" y="0"/>
            <a:chExt cx="6962" cy="330"/>
          </a:xfrm>
        </p:grpSpPr>
        <p:pic>
          <p:nvPicPr>
            <p:cNvPr id="13326" name="Rounded Rectangle 14"/>
            <p:cNvPicPr/>
            <p:nvPr/>
          </p:nvPicPr>
          <p:blipFill>
            <a:blip r:embed="rId2"/>
            <a:stretch>
              <a:fillRect/>
            </a:stretch>
          </p:blipFill>
          <p:spPr>
            <a:xfrm>
              <a:off x="0" y="0"/>
              <a:ext cx="6962" cy="330"/>
            </a:xfrm>
            <a:prstGeom prst="rect">
              <a:avLst/>
            </a:prstGeom>
            <a:noFill/>
            <a:ln w="9525">
              <a:noFill/>
            </a:ln>
          </p:spPr>
        </p:pic>
        <p:sp>
          <p:nvSpPr>
            <p:cNvPr id="13327" name="Text Box 40"/>
            <p:cNvSpPr txBox="1"/>
            <p:nvPr/>
          </p:nvSpPr>
          <p:spPr>
            <a:xfrm>
              <a:off x="24" y="21"/>
              <a:ext cx="6916" cy="285"/>
            </a:xfrm>
            <a:prstGeom prst="rect">
              <a:avLst/>
            </a:prstGeom>
            <a:noFill/>
            <a:ln w="9525">
              <a:noFill/>
            </a:ln>
          </p:spPr>
          <p:txBody>
            <a:bodyPr tIns="45711" rIns="91420" bIns="45711"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49" charset="-122"/>
                </a:defRPr>
              </a:lvl3pPr>
              <a:lvl4pPr marL="1600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285750" lvl="0" indent="-285750" algn="ctr" defTabSz="913130" eaLnBrk="1" hangingPunct="1">
                <a:lnSpc>
                  <a:spcPct val="90000"/>
                </a:lnSpc>
                <a:spcBef>
                  <a:spcPct val="20000"/>
                </a:spcBef>
                <a:buSzPct val="60000"/>
                <a:buNone/>
              </a:pPr>
              <a:r>
                <a:rPr lang="en-US" altLang="zh-CN" b="1" dirty="0">
                  <a:solidFill>
                    <a:srgbClr val="FFFF00"/>
                  </a:solidFill>
                  <a:latin typeface="Times New Roman" panose="02020603050405020304" pitchFamily="18" charset="0"/>
                  <a:ea typeface="华文中宋" panose="02010600040101010101" pitchFamily="2" charset="-122"/>
                </a:rPr>
                <a:t>3 </a:t>
              </a:r>
              <a:r>
                <a:rPr lang="zh-CN" altLang="en-US" b="1" dirty="0">
                  <a:solidFill>
                    <a:srgbClr val="FFFF00"/>
                  </a:solidFill>
                  <a:latin typeface="Times New Roman" panose="02020603050405020304" pitchFamily="18" charset="0"/>
                  <a:ea typeface="华文中宋" panose="02010600040101010101" pitchFamily="2" charset="-122"/>
                </a:rPr>
                <a:t>希尔排序</a:t>
              </a:r>
              <a:endParaRPr lang="zh-CN" altLang="en-US" b="1" dirty="0">
                <a:solidFill>
                  <a:srgbClr val="FFFF00"/>
                </a:solidFill>
                <a:latin typeface="Times New Roman" panose="02020603050405020304" pitchFamily="18" charset="0"/>
                <a:ea typeface="华文中宋" panose="02010600040101010101" pitchFamily="2" charset="-122"/>
              </a:endParaRPr>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xit" presetSubtype="0" fill="hold" nodeType="clickEffect">
                                  <p:stCondLst>
                                    <p:cond delay="0"/>
                                  </p:stCondLst>
                                  <p:childTnLst>
                                    <p:animEffect transition="out" filter="fade">
                                      <p:cBhvr>
                                        <p:cTn id="6" dur="1000"/>
                                        <p:tgtEl>
                                          <p:spTgt spid="12292"/>
                                        </p:tgtEl>
                                      </p:cBhvr>
                                    </p:animEffect>
                                    <p:anim calcmode="lin" valueType="num">
                                      <p:cBhvr>
                                        <p:cTn id="7" dur="1000"/>
                                        <p:tgtEl>
                                          <p:spTgt spid="12292"/>
                                        </p:tgtEl>
                                        <p:attrNameLst>
                                          <p:attrName>ppt_x</p:attrName>
                                        </p:attrNameLst>
                                      </p:cBhvr>
                                      <p:tavLst>
                                        <p:tav tm="0">
                                          <p:val>
                                            <p:strVal val="ppt_x"/>
                                          </p:val>
                                        </p:tav>
                                        <p:tav tm="100000">
                                          <p:val>
                                            <p:strVal val="ppt_x"/>
                                          </p:val>
                                        </p:tav>
                                      </p:tavLst>
                                    </p:anim>
                                    <p:anim calcmode="lin" valueType="num">
                                      <p:cBhvr>
                                        <p:cTn id="8" dur="1000"/>
                                        <p:tgtEl>
                                          <p:spTgt spid="12292"/>
                                        </p:tgtEl>
                                        <p:attrNameLst>
                                          <p:attrName>ppt_y</p:attrName>
                                        </p:attrNameLst>
                                      </p:cBhvr>
                                      <p:tavLst>
                                        <p:tav tm="0">
                                          <p:val>
                                            <p:strVal val="ppt_y"/>
                                          </p:val>
                                        </p:tav>
                                        <p:tav tm="100000">
                                          <p:val>
                                            <p:strVal val="ppt_y-.1"/>
                                          </p:val>
                                        </p:tav>
                                      </p:tavLst>
                                    </p:anim>
                                    <p:set>
                                      <p:cBhvr>
                                        <p:cTn id="9" dur="1" fill="hold">
                                          <p:stCondLst>
                                            <p:cond delay="999"/>
                                          </p:stCondLst>
                                        </p:cTn>
                                        <p:tgtEl>
                                          <p:spTgt spid="12292"/>
                                        </p:tgtEl>
                                        <p:attrNameLst>
                                          <p:attrName>style.visibility</p:attrName>
                                        </p:attrNameLst>
                                      </p:cBhvr>
                                      <p:to>
                                        <p:strVal val="hidden"/>
                                      </p:to>
                                    </p:set>
                                  </p:childTnLst>
                                </p:cTn>
                              </p:par>
                              <p:par>
                                <p:cTn id="10" presetID="42" presetClass="exit" presetSubtype="0" fill="hold" nodeType="withEffect">
                                  <p:stCondLst>
                                    <p:cond delay="0"/>
                                  </p:stCondLst>
                                  <p:childTnLst>
                                    <p:animEffect transition="out" filter="fade">
                                      <p:cBhvr>
                                        <p:cTn id="11" dur="1000"/>
                                        <p:tgtEl>
                                          <p:spTgt spid="12308"/>
                                        </p:tgtEl>
                                      </p:cBhvr>
                                    </p:animEffect>
                                    <p:anim calcmode="lin" valueType="num">
                                      <p:cBhvr>
                                        <p:cTn id="12" dur="1000"/>
                                        <p:tgtEl>
                                          <p:spTgt spid="12308"/>
                                        </p:tgtEl>
                                        <p:attrNameLst>
                                          <p:attrName>ppt_x</p:attrName>
                                        </p:attrNameLst>
                                      </p:cBhvr>
                                      <p:tavLst>
                                        <p:tav tm="0">
                                          <p:val>
                                            <p:strVal val="ppt_x"/>
                                          </p:val>
                                        </p:tav>
                                        <p:tav tm="100000">
                                          <p:val>
                                            <p:strVal val="ppt_x"/>
                                          </p:val>
                                        </p:tav>
                                      </p:tavLst>
                                    </p:anim>
                                    <p:anim calcmode="lin" valueType="num">
                                      <p:cBhvr>
                                        <p:cTn id="13" dur="1000"/>
                                        <p:tgtEl>
                                          <p:spTgt spid="12308"/>
                                        </p:tgtEl>
                                        <p:attrNameLst>
                                          <p:attrName>ppt_y</p:attrName>
                                        </p:attrNameLst>
                                      </p:cBhvr>
                                      <p:tavLst>
                                        <p:tav tm="0">
                                          <p:val>
                                            <p:strVal val="ppt_y"/>
                                          </p:val>
                                        </p:tav>
                                        <p:tav tm="100000">
                                          <p:val>
                                            <p:strVal val="ppt_y+.1"/>
                                          </p:val>
                                        </p:tav>
                                      </p:tavLst>
                                    </p:anim>
                                    <p:set>
                                      <p:cBhvr>
                                        <p:cTn id="14" dur="1" fill="hold">
                                          <p:stCondLst>
                                            <p:cond delay="999"/>
                                          </p:stCondLst>
                                        </p:cTn>
                                        <p:tgtEl>
                                          <p:spTgt spid="12308"/>
                                        </p:tgtEl>
                                        <p:attrNameLst>
                                          <p:attrName>style.visibility</p:attrName>
                                        </p:attrNameLst>
                                      </p:cBhvr>
                                      <p:to>
                                        <p:strVal val="hidden"/>
                                      </p:to>
                                    </p:set>
                                  </p:childTnLst>
                                </p:cTn>
                              </p:par>
                              <p:par>
                                <p:cTn id="15" presetID="42" presetClass="exit" presetSubtype="0" fill="hold" nodeType="withEffect">
                                  <p:stCondLst>
                                    <p:cond delay="0"/>
                                  </p:stCondLst>
                                  <p:childTnLst>
                                    <p:animEffect transition="out" filter="fade">
                                      <p:cBhvr>
                                        <p:cTn id="16" dur="1000"/>
                                        <p:tgtEl>
                                          <p:spTgt spid="12316"/>
                                        </p:tgtEl>
                                      </p:cBhvr>
                                    </p:animEffect>
                                    <p:anim calcmode="lin" valueType="num">
                                      <p:cBhvr>
                                        <p:cTn id="17" dur="1000"/>
                                        <p:tgtEl>
                                          <p:spTgt spid="12316"/>
                                        </p:tgtEl>
                                        <p:attrNameLst>
                                          <p:attrName>ppt_x</p:attrName>
                                        </p:attrNameLst>
                                      </p:cBhvr>
                                      <p:tavLst>
                                        <p:tav tm="0">
                                          <p:val>
                                            <p:strVal val="ppt_x"/>
                                          </p:val>
                                        </p:tav>
                                        <p:tav tm="100000">
                                          <p:val>
                                            <p:strVal val="ppt_x"/>
                                          </p:val>
                                        </p:tav>
                                      </p:tavLst>
                                    </p:anim>
                                    <p:anim calcmode="lin" valueType="num">
                                      <p:cBhvr>
                                        <p:cTn id="18" dur="1000"/>
                                        <p:tgtEl>
                                          <p:spTgt spid="12316"/>
                                        </p:tgtEl>
                                        <p:attrNameLst>
                                          <p:attrName>ppt_y</p:attrName>
                                        </p:attrNameLst>
                                      </p:cBhvr>
                                      <p:tavLst>
                                        <p:tav tm="0">
                                          <p:val>
                                            <p:strVal val="ppt_y"/>
                                          </p:val>
                                        </p:tav>
                                        <p:tav tm="100000">
                                          <p:val>
                                            <p:strVal val="ppt_y+.1"/>
                                          </p:val>
                                        </p:tav>
                                      </p:tavLst>
                                    </p:anim>
                                    <p:set>
                                      <p:cBhvr>
                                        <p:cTn id="19" dur="1" fill="hold">
                                          <p:stCondLst>
                                            <p:cond delay="999"/>
                                          </p:stCondLst>
                                        </p:cTn>
                                        <p:tgtEl>
                                          <p:spTgt spid="12316"/>
                                        </p:tgtEl>
                                        <p:attrNameLst>
                                          <p:attrName>style.visibility</p:attrName>
                                        </p:attrNameLst>
                                      </p:cBhvr>
                                      <p:to>
                                        <p:strVal val="hidden"/>
                                      </p:to>
                                    </p:set>
                                  </p:childTnLst>
                                </p:cTn>
                              </p:par>
                              <p:par>
                                <p:cTn id="20" presetID="42" presetClass="exit" presetSubtype="0" fill="hold" nodeType="withEffect">
                                  <p:stCondLst>
                                    <p:cond delay="0"/>
                                  </p:stCondLst>
                                  <p:childTnLst>
                                    <p:animEffect transition="out" filter="fade">
                                      <p:cBhvr>
                                        <p:cTn id="21" dur="1000"/>
                                        <p:tgtEl>
                                          <p:spTgt spid="12324"/>
                                        </p:tgtEl>
                                      </p:cBhvr>
                                    </p:animEffect>
                                    <p:anim calcmode="lin" valueType="num">
                                      <p:cBhvr>
                                        <p:cTn id="22" dur="1000"/>
                                        <p:tgtEl>
                                          <p:spTgt spid="12324"/>
                                        </p:tgtEl>
                                        <p:attrNameLst>
                                          <p:attrName>ppt_x</p:attrName>
                                        </p:attrNameLst>
                                      </p:cBhvr>
                                      <p:tavLst>
                                        <p:tav tm="0">
                                          <p:val>
                                            <p:strVal val="ppt_x"/>
                                          </p:val>
                                        </p:tav>
                                        <p:tav tm="100000">
                                          <p:val>
                                            <p:strVal val="ppt_x"/>
                                          </p:val>
                                        </p:tav>
                                      </p:tavLst>
                                    </p:anim>
                                    <p:anim calcmode="lin" valueType="num">
                                      <p:cBhvr>
                                        <p:cTn id="23" dur="1000"/>
                                        <p:tgtEl>
                                          <p:spTgt spid="12324"/>
                                        </p:tgtEl>
                                        <p:attrNameLst>
                                          <p:attrName>ppt_y</p:attrName>
                                        </p:attrNameLst>
                                      </p:cBhvr>
                                      <p:tavLst>
                                        <p:tav tm="0">
                                          <p:val>
                                            <p:strVal val="ppt_y"/>
                                          </p:val>
                                        </p:tav>
                                        <p:tav tm="100000">
                                          <p:val>
                                            <p:strVal val="ppt_y+.1"/>
                                          </p:val>
                                        </p:tav>
                                      </p:tavLst>
                                    </p:anim>
                                    <p:set>
                                      <p:cBhvr>
                                        <p:cTn id="24" dur="1" fill="hold">
                                          <p:stCondLst>
                                            <p:cond delay="999"/>
                                          </p:stCondLst>
                                        </p:cTn>
                                        <p:tgtEl>
                                          <p:spTgt spid="12324"/>
                                        </p:tgtEl>
                                        <p:attrNameLst>
                                          <p:attrName>style.visibility</p:attrName>
                                        </p:attrNameLst>
                                      </p:cBhvr>
                                      <p:to>
                                        <p:strVal val="hidden"/>
                                      </p:to>
                                    </p:set>
                                  </p:childTnLst>
                                </p:cTn>
                              </p:par>
                              <p:par>
                                <p:cTn id="25" presetID="42" presetClass="exit" presetSubtype="0" fill="hold" nodeType="withEffect">
                                  <p:stCondLst>
                                    <p:cond delay="0"/>
                                  </p:stCondLst>
                                  <p:childTnLst>
                                    <p:animEffect transition="out" filter="fade">
                                      <p:cBhvr>
                                        <p:cTn id="26" dur="1000"/>
                                        <p:tgtEl>
                                          <p:spTgt spid="12332"/>
                                        </p:tgtEl>
                                      </p:cBhvr>
                                    </p:animEffect>
                                    <p:anim calcmode="lin" valueType="num">
                                      <p:cBhvr>
                                        <p:cTn id="27" dur="1000"/>
                                        <p:tgtEl>
                                          <p:spTgt spid="12332"/>
                                        </p:tgtEl>
                                        <p:attrNameLst>
                                          <p:attrName>ppt_x</p:attrName>
                                        </p:attrNameLst>
                                      </p:cBhvr>
                                      <p:tavLst>
                                        <p:tav tm="0">
                                          <p:val>
                                            <p:strVal val="ppt_x"/>
                                          </p:val>
                                        </p:tav>
                                        <p:tav tm="100000">
                                          <p:val>
                                            <p:strVal val="ppt_x"/>
                                          </p:val>
                                        </p:tav>
                                      </p:tavLst>
                                    </p:anim>
                                    <p:anim calcmode="lin" valueType="num">
                                      <p:cBhvr>
                                        <p:cTn id="28" dur="1000"/>
                                        <p:tgtEl>
                                          <p:spTgt spid="12332"/>
                                        </p:tgtEl>
                                        <p:attrNameLst>
                                          <p:attrName>ppt_y</p:attrName>
                                        </p:attrNameLst>
                                      </p:cBhvr>
                                      <p:tavLst>
                                        <p:tav tm="0">
                                          <p:val>
                                            <p:strVal val="ppt_y"/>
                                          </p:val>
                                        </p:tav>
                                        <p:tav tm="100000">
                                          <p:val>
                                            <p:strVal val="ppt_y+.1"/>
                                          </p:val>
                                        </p:tav>
                                      </p:tavLst>
                                    </p:anim>
                                    <p:set>
                                      <p:cBhvr>
                                        <p:cTn id="29" dur="1" fill="hold">
                                          <p:stCondLst>
                                            <p:cond delay="999"/>
                                          </p:stCondLst>
                                        </p:cTn>
                                        <p:tgtEl>
                                          <p:spTgt spid="12332"/>
                                        </p:tgtEl>
                                        <p:attrNameLst>
                                          <p:attrName>style.visibility</p:attrName>
                                        </p:attrNameLst>
                                      </p:cBhvr>
                                      <p:to>
                                        <p:strVal val="hidden"/>
                                      </p:to>
                                    </p:set>
                                  </p:childTnLst>
                                </p:cTn>
                              </p:par>
                              <p:par>
                                <p:cTn id="30" presetID="42" presetClass="exit" presetSubtype="0" fill="hold" nodeType="withEffect">
                                  <p:stCondLst>
                                    <p:cond delay="0"/>
                                  </p:stCondLst>
                                  <p:childTnLst>
                                    <p:animEffect transition="out" filter="fade">
                                      <p:cBhvr>
                                        <p:cTn id="31" dur="1000"/>
                                        <p:tgtEl>
                                          <p:spTgt spid="12340"/>
                                        </p:tgtEl>
                                      </p:cBhvr>
                                    </p:animEffect>
                                    <p:anim calcmode="lin" valueType="num">
                                      <p:cBhvr>
                                        <p:cTn id="32" dur="1000"/>
                                        <p:tgtEl>
                                          <p:spTgt spid="12340"/>
                                        </p:tgtEl>
                                        <p:attrNameLst>
                                          <p:attrName>ppt_x</p:attrName>
                                        </p:attrNameLst>
                                      </p:cBhvr>
                                      <p:tavLst>
                                        <p:tav tm="0">
                                          <p:val>
                                            <p:strVal val="ppt_x"/>
                                          </p:val>
                                        </p:tav>
                                        <p:tav tm="100000">
                                          <p:val>
                                            <p:strVal val="ppt_x"/>
                                          </p:val>
                                        </p:tav>
                                      </p:tavLst>
                                    </p:anim>
                                    <p:anim calcmode="lin" valueType="num">
                                      <p:cBhvr>
                                        <p:cTn id="33" dur="1000"/>
                                        <p:tgtEl>
                                          <p:spTgt spid="12340"/>
                                        </p:tgtEl>
                                        <p:attrNameLst>
                                          <p:attrName>ppt_y</p:attrName>
                                        </p:attrNameLst>
                                      </p:cBhvr>
                                      <p:tavLst>
                                        <p:tav tm="0">
                                          <p:val>
                                            <p:strVal val="ppt_y"/>
                                          </p:val>
                                        </p:tav>
                                        <p:tav tm="100000">
                                          <p:val>
                                            <p:strVal val="ppt_y+.1"/>
                                          </p:val>
                                        </p:tav>
                                      </p:tavLst>
                                    </p:anim>
                                    <p:set>
                                      <p:cBhvr>
                                        <p:cTn id="34" dur="1" fill="hold">
                                          <p:stCondLst>
                                            <p:cond delay="999"/>
                                          </p:stCondLst>
                                        </p:cTn>
                                        <p:tgtEl>
                                          <p:spTgt spid="12340"/>
                                        </p:tgtEl>
                                        <p:attrNameLst>
                                          <p:attrName>style.visibility</p:attrName>
                                        </p:attrNameLst>
                                      </p:cBhvr>
                                      <p:to>
                                        <p:strVal val="hidden"/>
                                      </p:to>
                                    </p:set>
                                  </p:childTnLst>
                                </p:cTn>
                              </p:par>
                            </p:childTnLst>
                          </p:cTn>
                        </p:par>
                        <p:par>
                          <p:cTn id="35" fill="hold">
                            <p:stCondLst>
                              <p:cond delay="1000"/>
                            </p:stCondLst>
                            <p:childTnLst>
                              <p:par>
                                <p:cTn id="36" presetID="64" presetClass="path" presetSubtype="0" accel="50000" decel="50000" fill="hold" nodeType="afterEffect">
                                  <p:stCondLst>
                                    <p:cond delay="0"/>
                                  </p:stCondLst>
                                  <p:childTnLst>
                                    <p:animMotion origin="layout" path="M 4.44444E-6 -2.59259E-6 L 4.44444E-6 -0.10509 " pathEditMode="relative" rAng="0" ptsTypes="AA">
                                      <p:cBhvr>
                                        <p:cTn id="37" dur="2000" fill="hold"/>
                                        <p:tgtEl>
                                          <p:spTgt spid="12300"/>
                                        </p:tgtEl>
                                        <p:attrNameLst>
                                          <p:attrName>ppt_x</p:attrName>
                                          <p:attrName>ppt_y</p:attrName>
                                        </p:attrNameLst>
                                      </p:cBhvr>
                                      <p:rCtr x="0" y="-5100"/>
                                    </p:animMotion>
                                  </p:childTnLst>
                                </p:cTn>
                              </p:par>
                            </p:childTnLst>
                          </p:cTn>
                        </p:par>
                        <p:par>
                          <p:cTn id="38" fill="hold">
                            <p:stCondLst>
                              <p:cond delay="3000"/>
                            </p:stCondLst>
                            <p:childTnLst>
                              <p:par>
                                <p:cTn id="39" presetID="10" presetClass="entr" presetSubtype="0" fill="hold" nodeType="afterEffect">
                                  <p:stCondLst>
                                    <p:cond delay="0"/>
                                  </p:stCondLst>
                                  <p:childTnLst>
                                    <p:set>
                                      <p:cBhvr>
                                        <p:cTn id="40" dur="1" fill="hold">
                                          <p:stCondLst>
                                            <p:cond delay="0"/>
                                          </p:stCondLst>
                                        </p:cTn>
                                        <p:tgtEl>
                                          <p:spTgt spid="12348"/>
                                        </p:tgtEl>
                                        <p:attrNameLst>
                                          <p:attrName>style.visibility</p:attrName>
                                        </p:attrNameLst>
                                      </p:cBhvr>
                                      <p:to>
                                        <p:strVal val="visible"/>
                                      </p:to>
                                    </p:set>
                                    <p:animEffect transition="in" filter="fade">
                                      <p:cBhvr>
                                        <p:cTn id="41" dur="500"/>
                                        <p:tgtEl>
                                          <p:spTgt spid="12348"/>
                                        </p:tgtEl>
                                      </p:cBhvr>
                                    </p:animEffect>
                                  </p:childTnLst>
                                </p:cTn>
                              </p:par>
                            </p:childTnLst>
                          </p:cTn>
                        </p:par>
                        <p:par>
                          <p:cTn id="42" fill="hold">
                            <p:stCondLst>
                              <p:cond delay="3500"/>
                            </p:stCondLst>
                            <p:childTnLst>
                              <p:par>
                                <p:cTn id="43" presetID="10" presetClass="entr" presetSubtype="0" fill="hold" nodeType="afterEffect">
                                  <p:stCondLst>
                                    <p:cond delay="0"/>
                                  </p:stCondLst>
                                  <p:childTnLst>
                                    <p:set>
                                      <p:cBhvr>
                                        <p:cTn id="44" dur="1" fill="hold">
                                          <p:stCondLst>
                                            <p:cond delay="0"/>
                                          </p:stCondLst>
                                        </p:cTn>
                                        <p:tgtEl>
                                          <p:spTgt spid="12351"/>
                                        </p:tgtEl>
                                        <p:attrNameLst>
                                          <p:attrName>style.visibility</p:attrName>
                                        </p:attrNameLst>
                                      </p:cBhvr>
                                      <p:to>
                                        <p:strVal val="visible"/>
                                      </p:to>
                                    </p:set>
                                    <p:animEffect transition="in" filter="fade">
                                      <p:cBhvr>
                                        <p:cTn id="45" dur="500"/>
                                        <p:tgtEl>
                                          <p:spTgt spid="12351"/>
                                        </p:tgtEl>
                                      </p:cBhvr>
                                    </p:animEffect>
                                  </p:childTnLst>
                                </p:cTn>
                              </p:par>
                            </p:childTnLst>
                          </p:cTn>
                        </p:par>
                        <p:par>
                          <p:cTn id="46" fill="hold">
                            <p:stCondLst>
                              <p:cond delay="4000"/>
                            </p:stCondLst>
                            <p:childTnLst>
                              <p:par>
                                <p:cTn id="47" presetID="10" presetClass="entr" presetSubtype="0" fill="hold" nodeType="afterEffect">
                                  <p:stCondLst>
                                    <p:cond delay="0"/>
                                  </p:stCondLst>
                                  <p:childTnLst>
                                    <p:set>
                                      <p:cBhvr>
                                        <p:cTn id="48" dur="1" fill="hold">
                                          <p:stCondLst>
                                            <p:cond delay="0"/>
                                          </p:stCondLst>
                                        </p:cTn>
                                        <p:tgtEl>
                                          <p:spTgt spid="12354"/>
                                        </p:tgtEl>
                                        <p:attrNameLst>
                                          <p:attrName>style.visibility</p:attrName>
                                        </p:attrNameLst>
                                      </p:cBhvr>
                                      <p:to>
                                        <p:strVal val="visible"/>
                                      </p:to>
                                    </p:set>
                                    <p:animEffect transition="in" filter="fade">
                                      <p:cBhvr>
                                        <p:cTn id="49" dur="500"/>
                                        <p:tgtEl>
                                          <p:spTgt spid="123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idx="4294967295"/>
          </p:nvPr>
        </p:nvSpPr>
        <p:spPr>
          <a:xfrm>
            <a:off x="744538" y="260350"/>
            <a:ext cx="7643813" cy="574675"/>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4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rPr>
              <a:t>各种内部排序方法的比较讨论</a:t>
            </a:r>
            <a:endParaRPr kumimoji="0" lang="zh-CN" altLang="en-US" sz="20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endParaRPr>
          </a:p>
        </p:txBody>
      </p:sp>
      <p:sp>
        <p:nvSpPr>
          <p:cNvPr id="95235" name="Rectangle 3"/>
          <p:cNvSpPr>
            <a:spLocks noGrp="1"/>
          </p:cNvSpPr>
          <p:nvPr>
            <p:ph type="body" idx="4294967295"/>
          </p:nvPr>
        </p:nvSpPr>
        <p:spPr/>
        <p:txBody>
          <a:bodyPr vert="horz" wrap="square" lIns="91440" tIns="45720" rIns="91440" bIns="45720" anchor="t" anchorCtr="0"/>
          <a:lstStyle/>
          <a:p>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按平均时间排序方法分为四类</a:t>
            </a:r>
            <a:endParaRPr lang="en-US" altLang="zh-CN" dirty="0">
              <a:latin typeface="Times New Roman" panose="02020603050405020304" pitchFamily="18" charset="0"/>
              <a:ea typeface="微软雅黑" panose="020B0503020204020204" pitchFamily="34" charset="-122"/>
              <a:cs typeface="Times New Roman" panose="02020603050405020304" pitchFamily="18" charset="0"/>
            </a:endParaRPr>
          </a:p>
          <a:p>
            <a:pPr lvl="1"/>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O(n</a:t>
            </a:r>
            <a:r>
              <a:rPr lang="en-US" altLang="zh-CN" baseline="30000" dirty="0">
                <a:latin typeface="Times New Roman" panose="02020603050405020304" pitchFamily="18" charset="0"/>
                <a:ea typeface="微软雅黑" panose="020B0503020204020204" pitchFamily="34" charset="-122"/>
                <a:cs typeface="Times New Roman" panose="02020603050405020304" pitchFamily="18" charset="0"/>
              </a:rPr>
              <a:t>2</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O(nlog</a:t>
            </a:r>
            <a:r>
              <a:rPr lang="en-US" altLang="zh-CN" baseline="30000" dirty="0">
                <a:latin typeface="Times New Roman" panose="02020603050405020304" pitchFamily="18" charset="0"/>
                <a:ea typeface="微软雅黑" panose="020B0503020204020204" pitchFamily="34" charset="-122"/>
                <a:cs typeface="Times New Roman" panose="02020603050405020304" pitchFamily="18" charset="0"/>
              </a:rPr>
              <a:t>n</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O(n</a:t>
            </a:r>
            <a:r>
              <a:rPr lang="en-US" altLang="zh-CN" baseline="30000" dirty="0">
                <a:latin typeface="Times New Roman" panose="02020603050405020304" pitchFamily="18" charset="0"/>
                <a:ea typeface="微软雅黑" panose="020B0503020204020204" pitchFamily="34" charset="-122"/>
                <a:cs typeface="Times New Roman" panose="02020603050405020304" pitchFamily="18" charset="0"/>
              </a:rPr>
              <a:t>1+</a:t>
            </a:r>
            <a:r>
              <a:rPr lang="en-US" altLang="zh-CN" baseline="30000" dirty="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dirty="0">
              <a:latin typeface="Times New Roman" panose="02020603050405020304" pitchFamily="18" charset="0"/>
              <a:ea typeface="微软雅黑" panose="020B0503020204020204" pitchFamily="34" charset="-122"/>
              <a:cs typeface="Times New Roman" panose="02020603050405020304" pitchFamily="18" charset="0"/>
            </a:endParaRPr>
          </a:p>
          <a:p>
            <a:pPr lvl="1"/>
            <a:r>
              <a:rPr lang="zh-CN" altLang="en-US"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快速排序</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是基于比较的内部排序中平均性能最好的</a:t>
            </a:r>
            <a:endParaRPr lang="en-US" altLang="zh-CN" dirty="0">
              <a:latin typeface="Times New Roman" panose="02020603050405020304" pitchFamily="18" charset="0"/>
              <a:ea typeface="微软雅黑" panose="020B0503020204020204" pitchFamily="34" charset="-122"/>
              <a:cs typeface="Times New Roman" panose="02020603050405020304" pitchFamily="18" charset="0"/>
            </a:endParaRPr>
          </a:p>
          <a:p>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可以</a:t>
            </a:r>
            <a:r>
              <a:rPr lang="zh-CN" altLang="en-US"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使用链表</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作为存储结构</a:t>
            </a:r>
            <a:endParaRPr lang="en-US" altLang="zh-CN" dirty="0">
              <a:latin typeface="Times New Roman" panose="02020603050405020304" pitchFamily="18" charset="0"/>
              <a:ea typeface="微软雅黑" panose="020B0503020204020204" pitchFamily="34" charset="-122"/>
              <a:cs typeface="Times New Roman" panose="02020603050405020304" pitchFamily="18" charset="0"/>
            </a:endParaRPr>
          </a:p>
          <a:p>
            <a:pPr lvl="1"/>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直接插入排序、归并排序</a:t>
            </a:r>
            <a:endParaRPr lang="en-US" altLang="zh-CN" dirty="0">
              <a:latin typeface="Times New Roman" panose="02020603050405020304" pitchFamily="18" charset="0"/>
              <a:ea typeface="微软雅黑" panose="020B0503020204020204" pitchFamily="34" charset="-122"/>
              <a:cs typeface="Times New Roman" panose="02020603050405020304" pitchFamily="18" charset="0"/>
            </a:endParaRPr>
          </a:p>
          <a:p>
            <a:r>
              <a:rPr lang="zh-CN" altLang="en-US"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不宜使用链表</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作为存储结构</a:t>
            </a:r>
            <a:endParaRPr lang="en-US" altLang="zh-CN" dirty="0">
              <a:latin typeface="Times New Roman" panose="02020603050405020304" pitchFamily="18" charset="0"/>
              <a:ea typeface="微软雅黑" panose="020B0503020204020204" pitchFamily="34" charset="-122"/>
              <a:cs typeface="Times New Roman" panose="02020603050405020304" pitchFamily="18" charset="0"/>
            </a:endParaRPr>
          </a:p>
          <a:p>
            <a:pPr lvl="1"/>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折半插入排序、希尔排序、快速排序、堆排序</a:t>
            </a:r>
            <a:endParaRPr lang="en-US" altLang="zh-CN" dirty="0">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n</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较大时</a:t>
            </a:r>
            <a:endParaRPr lang="en-US" altLang="zh-CN" dirty="0">
              <a:latin typeface="Times New Roman" panose="02020603050405020304" pitchFamily="18" charset="0"/>
              <a:ea typeface="微软雅黑" panose="020B0503020204020204" pitchFamily="34" charset="-122"/>
              <a:cs typeface="Times New Roman" panose="02020603050405020304" pitchFamily="18" charset="0"/>
            </a:endParaRPr>
          </a:p>
          <a:p>
            <a:pPr lvl="1"/>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分布随机，稳定性不做要求，则采用</a:t>
            </a:r>
            <a:r>
              <a:rPr lang="zh-CN" altLang="en-US"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快速排序</a:t>
            </a:r>
            <a:endParaRPr lang="en-US" altLang="zh-CN"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a:p>
            <a:pPr lvl="1"/>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内存允许，要求排序稳定时，则采用</a:t>
            </a:r>
            <a:r>
              <a:rPr lang="zh-CN" altLang="en-US"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归并排序</a:t>
            </a:r>
            <a:endParaRPr lang="zh-CN" altLang="en-US" dirty="0">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n</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较小时</a:t>
            </a:r>
            <a:endParaRPr lang="en-US" altLang="zh-CN" dirty="0">
              <a:latin typeface="Times New Roman" panose="02020603050405020304" pitchFamily="18" charset="0"/>
              <a:ea typeface="微软雅黑" panose="020B0503020204020204" pitchFamily="34" charset="-122"/>
              <a:cs typeface="Times New Roman" panose="02020603050405020304" pitchFamily="18" charset="0"/>
            </a:endParaRPr>
          </a:p>
          <a:p>
            <a:pPr lvl="1"/>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基本有序，要求稳定，则采用</a:t>
            </a:r>
            <a:r>
              <a:rPr lang="zh-CN" altLang="en-US"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直接插入排序</a:t>
            </a:r>
            <a:endParaRPr lang="en-US" altLang="zh-CN"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a:p>
            <a:pPr lvl="1"/>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分布随机，稳定性不做要求，则采用</a:t>
            </a:r>
            <a:r>
              <a:rPr lang="zh-CN" altLang="en-US"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简单选择排序</a:t>
            </a:r>
            <a:endParaRPr lang="zh-CN" altLang="en-US"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transition>
    <p:random/>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6258" name="Picture 5" descr="E:\2013.3.28\2014\shutterstock_93559594.jpg"/>
          <p:cNvPicPr>
            <a:picLocks noChangeAspect="1"/>
          </p:cNvPicPr>
          <p:nvPr/>
        </p:nvPicPr>
        <p:blipFill>
          <a:blip r:embed="rId1"/>
          <a:srcRect l="694" t="3844" r="3870" b="719"/>
          <a:stretch>
            <a:fillRect/>
          </a:stretch>
        </p:blipFill>
        <p:spPr>
          <a:xfrm>
            <a:off x="0" y="0"/>
            <a:ext cx="9180513" cy="6884988"/>
          </a:xfrm>
          <a:prstGeom prst="rect">
            <a:avLst/>
          </a:prstGeom>
          <a:noFill/>
          <a:ln w="9525">
            <a:noFill/>
          </a:ln>
        </p:spPr>
      </p:pic>
      <p:pic>
        <p:nvPicPr>
          <p:cNvPr id="96259" name="标题 1"/>
          <p:cNvPicPr>
            <a:picLocks noGrp="1"/>
          </p:cNvPicPr>
          <p:nvPr>
            <p:ph type="ctrTitle" idx="4294967295"/>
          </p:nvPr>
        </p:nvPicPr>
        <p:blipFill>
          <a:blip r:embed="rId2"/>
          <a:srcRect/>
          <a:stretch>
            <a:fillRect/>
          </a:stretch>
        </p:blipFill>
        <p:spPr>
          <a:xfrm>
            <a:off x="682625" y="2030413"/>
            <a:ext cx="7785100" cy="2486025"/>
          </a:xfrm>
        </p:spPr>
      </p:pic>
      <p:pic>
        <p:nvPicPr>
          <p:cNvPr id="96260" name="副标题 2"/>
          <p:cNvPicPr>
            <a:picLocks noGrp="1"/>
          </p:cNvPicPr>
          <p:nvPr>
            <p:ph type="subTitle" idx="4294967295"/>
          </p:nvPr>
        </p:nvPicPr>
        <p:blipFill>
          <a:blip r:embed="rId3"/>
          <a:srcRect/>
          <a:stretch>
            <a:fillRect/>
          </a:stretch>
        </p:blipFill>
        <p:spPr>
          <a:xfrm>
            <a:off x="1146175" y="3524250"/>
            <a:ext cx="6851650" cy="2095500"/>
          </a:xfrm>
        </p:spPr>
      </p:pic>
    </p:spTree>
  </p:cSld>
  <p:clrMapOvr>
    <a:masterClrMapping/>
  </p:clrMapOvr>
  <p:transition>
    <p:random/>
  </p:transition>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 name="KSO_WM_UNIT_PLACING_PICTURE_USER_VIEWPORT" val="{&quot;height&quot;:4000,&quot;width&quot;:5336}"/>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COMMONDATA" val="eyJoZGlkIjoiODU4ZjAxODhiZTU5OTU1NzQyM2VhZjFlMDI5YmZlZmUifQ=="/>
  <p:tag name="commondata" val="eyJoZGlkIjoiYmEwZTMzZTdmNDAxYjE1ZmIxMGU1MzBkZTc0OGQ5ZmQifQ=="/>
</p:tagLst>
</file>

<file path=ppt/tags/tag2.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2_Office 主题">
  <a:themeElements>
    <a:clrScheme name="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2_Office 主题">
      <a:majorFont>
        <a:latin typeface="Times New Roman"/>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ctr" anchorCtr="0" compatLnSpc="1"/>
      <a:lstStyle>
        <a:def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ctr" anchorCtr="0" compatLnSpc="1"/>
      <a:lstStyle>
        <a:def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16650</Words>
  <Application>WPS 演示</Application>
  <PresentationFormat>全屏显示(4:3)</PresentationFormat>
  <Paragraphs>2683</Paragraphs>
  <Slides>91</Slides>
  <Notes>2</Notes>
  <HiddenSlides>8</HiddenSlides>
  <MMClips>0</MMClips>
  <ScaleCrop>false</ScaleCrop>
  <HeadingPairs>
    <vt:vector size="8" baseType="variant">
      <vt:variant>
        <vt:lpstr>已用的字体</vt:lpstr>
      </vt:variant>
      <vt:variant>
        <vt:i4>25</vt:i4>
      </vt:variant>
      <vt:variant>
        <vt:lpstr>主题</vt:lpstr>
      </vt:variant>
      <vt:variant>
        <vt:i4>1</vt:i4>
      </vt:variant>
      <vt:variant>
        <vt:lpstr>嵌入 OLE 服务器</vt:lpstr>
      </vt:variant>
      <vt:variant>
        <vt:i4>3</vt:i4>
      </vt:variant>
      <vt:variant>
        <vt:lpstr>幻灯片标题</vt:lpstr>
      </vt:variant>
      <vt:variant>
        <vt:i4>91</vt:i4>
      </vt:variant>
    </vt:vector>
  </HeadingPairs>
  <TitlesOfParts>
    <vt:vector size="120" baseType="lpstr">
      <vt:lpstr>Arial</vt:lpstr>
      <vt:lpstr>宋体</vt:lpstr>
      <vt:lpstr>Wingdings</vt:lpstr>
      <vt:lpstr>Calibri</vt:lpstr>
      <vt:lpstr>Times New Roman</vt:lpstr>
      <vt:lpstr>Gungsuh</vt:lpstr>
      <vt:lpstr>Malgun Gothic</vt:lpstr>
      <vt:lpstr>Cooper Black</vt:lpstr>
      <vt:lpstr>Cambria Math</vt:lpstr>
      <vt:lpstr>Aharoni</vt:lpstr>
      <vt:lpstr>Batang</vt:lpstr>
      <vt:lpstr>黑体</vt:lpstr>
      <vt:lpstr>楷体_GB2312</vt:lpstr>
      <vt:lpstr>微软雅黑</vt:lpstr>
      <vt:lpstr>新宋体</vt:lpstr>
      <vt:lpstr>华文楷体</vt:lpstr>
      <vt:lpstr>Wingdings</vt:lpstr>
      <vt:lpstr>华文中宋</vt:lpstr>
      <vt:lpstr>Arial Unicode MS</vt:lpstr>
      <vt:lpstr>Symbol</vt:lpstr>
      <vt:lpstr>HanHei SC</vt:lpstr>
      <vt:lpstr>Segoe Print</vt:lpstr>
      <vt:lpstr>隶书</vt:lpstr>
      <vt:lpstr>华文行楷</vt:lpstr>
      <vt:lpstr>Constantia</vt:lpstr>
      <vt:lpstr>2_Office 主题</vt:lpstr>
      <vt:lpstr>Equation.3</vt:lpstr>
      <vt:lpstr>Equation.3</vt:lpstr>
      <vt:lpstr>Equation.3</vt:lpstr>
      <vt:lpstr>PowerPoint 演示文稿</vt:lpstr>
      <vt:lpstr>本章内容</vt:lpstr>
      <vt:lpstr>第八章 排序</vt:lpstr>
      <vt:lpstr>8.1 基本概念和排序方法概述</vt:lpstr>
      <vt:lpstr>8.1 基本概念和排序方法概述</vt:lpstr>
      <vt:lpstr>8.1 基本概念和排序方法概述</vt:lpstr>
      <vt:lpstr>8.1 基本概念和排序方法概述</vt:lpstr>
      <vt:lpstr>8.1 基本概念和排序方法概述</vt:lpstr>
      <vt:lpstr>第八章 排序</vt:lpstr>
      <vt:lpstr>8.2 插入排序--直接插入排序</vt:lpstr>
      <vt:lpstr>8.2 插入排序--直接插入排序</vt:lpstr>
      <vt:lpstr>8.2 插入排序--直接插入排序</vt:lpstr>
      <vt:lpstr>8.2 插入排序--直接插入排序</vt:lpstr>
      <vt:lpstr>8.2 插入排序--直接插入排序</vt:lpstr>
      <vt:lpstr>8.2 插入排序--直接插入排序</vt:lpstr>
      <vt:lpstr>8.2 插入排序--折半插入排序</vt:lpstr>
      <vt:lpstr>8.2 插入排序--折半插入排序</vt:lpstr>
      <vt:lpstr>8.2 插入排序--希尔排序</vt:lpstr>
      <vt:lpstr>8.2 插入排序--希尔排序</vt:lpstr>
      <vt:lpstr>8.2 插入排序--希尔排序</vt:lpstr>
      <vt:lpstr>8.2 插入排序--希尔排序</vt:lpstr>
      <vt:lpstr>第八章 排序</vt:lpstr>
      <vt:lpstr>8.3 交换排序--冒泡排序</vt:lpstr>
      <vt:lpstr>8.3 交换排序--冒泡排序</vt:lpstr>
      <vt:lpstr>8.3 交换排序--冒泡排序</vt:lpstr>
      <vt:lpstr>8.3 交换排序--冒泡排序</vt:lpstr>
      <vt:lpstr>8.3 交换排序--冒泡排序</vt:lpstr>
      <vt:lpstr>8.3 交换排序--冒泡排序</vt:lpstr>
      <vt:lpstr>8.3 交换排序--快速排序</vt:lpstr>
      <vt:lpstr>8.3 交换排序--快速排序</vt:lpstr>
      <vt:lpstr>8.3 交换排序--快速排序</vt:lpstr>
      <vt:lpstr>8.3 交换排序--快速排序</vt:lpstr>
      <vt:lpstr>8.3 交换排序--快速排序</vt:lpstr>
      <vt:lpstr>8.3 交换排序--快速排序</vt:lpstr>
      <vt:lpstr>8.3 交换排序--快速排序</vt:lpstr>
      <vt:lpstr>8.3 交换排序--快速排序</vt:lpstr>
      <vt:lpstr>第八章 排序</vt:lpstr>
      <vt:lpstr>8.4 选择排序--简单选择排序</vt:lpstr>
      <vt:lpstr>PowerPoint 演示文稿</vt:lpstr>
      <vt:lpstr>PowerPoint 演示文稿</vt:lpstr>
      <vt:lpstr>PowerPoint 演示文稿</vt:lpstr>
      <vt:lpstr>8.4 选择排序--树形选择排序（锦标赛排序）</vt:lpstr>
      <vt:lpstr>8.4 选择排序--堆排序</vt:lpstr>
      <vt:lpstr>8.4 选择排序--堆排序</vt:lpstr>
      <vt:lpstr>8.4 选择排序--堆排序</vt:lpstr>
      <vt:lpstr>8.4 选择排序--堆排序</vt:lpstr>
      <vt:lpstr>8.4 选择排序--堆排序</vt:lpstr>
      <vt:lpstr>8.4 选择排序--堆排序</vt:lpstr>
      <vt:lpstr>8.4 选择排序--堆排序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8.4 选择排序--堆排序</vt:lpstr>
      <vt:lpstr>8.4 选择排序--堆排序</vt:lpstr>
      <vt:lpstr>8.4 选择排序--堆排序</vt:lpstr>
      <vt:lpstr>8.4 选择排序--堆排序</vt:lpstr>
      <vt:lpstr>第八章 排序</vt:lpstr>
      <vt:lpstr>8.5 归并排序</vt:lpstr>
      <vt:lpstr>8.5 归并排序</vt:lpstr>
      <vt:lpstr>8.5 归并排序</vt:lpstr>
      <vt:lpstr>8.5 归并排序</vt:lpstr>
      <vt:lpstr>8.5 归并排序</vt:lpstr>
      <vt:lpstr>第八章 排序</vt:lpstr>
      <vt:lpstr>8.6 基数排序</vt:lpstr>
      <vt:lpstr>8.6 基数排序</vt:lpstr>
      <vt:lpstr>8.6 基数排序</vt:lpstr>
      <vt:lpstr>8.6 基数排序--链式基数排序</vt:lpstr>
      <vt:lpstr>8.6 基数排序--链式基数排序</vt:lpstr>
      <vt:lpstr>8.6 基数排序--链式基数排序</vt:lpstr>
      <vt:lpstr>8.6 基数排序--链式基数排序</vt:lpstr>
      <vt:lpstr>8.6 基数排序--链式基数排序</vt:lpstr>
      <vt:lpstr>第十章 内部排序</vt:lpstr>
      <vt:lpstr>各种内部排序方法的比较讨论</vt:lpstr>
      <vt:lpstr>各种内部排序方法的比较讨论</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Administrator</dc:creator>
  <cp:lastModifiedBy>zz</cp:lastModifiedBy>
  <cp:revision>954</cp:revision>
  <dcterms:created xsi:type="dcterms:W3CDTF">2014-08-19T12:36:00Z</dcterms:created>
  <dcterms:modified xsi:type="dcterms:W3CDTF">2023-11-20T07:26:59Z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2052-12.1.0.15712</vt:lpwstr>
  </property>
  <property fmtid="{D5CDD505-2E9C-101B-9397-08002B2CF9AE}" pid="3" name="ICV">
    <vt:lpwstr>3E2FAE3B9657434C865D738F3C041732_13</vt:lpwstr>
  </property>
</Properties>
</file>