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0F63-2FFD-444B-B26A-29F08634EB2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78E9-B1DC-4D38-BDA3-D437D4E8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575" y="1061292"/>
            <a:ext cx="7954178" cy="151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4575" y="3237123"/>
            <a:ext cx="7954178" cy="151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575" y="4895162"/>
            <a:ext cx="7954178" cy="151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4575" y="2719331"/>
            <a:ext cx="7954178" cy="37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49089" y="1061292"/>
            <a:ext cx="3437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Instructors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 layout will be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page will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Page specific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Phone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Copyright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574" y="21115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Site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921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Auston Lende</dc:creator>
  <cp:lastModifiedBy>Auston Lende</cp:lastModifiedBy>
  <cp:revision>6</cp:revision>
  <dcterms:created xsi:type="dcterms:W3CDTF">2016-12-15T06:37:09Z</dcterms:created>
  <dcterms:modified xsi:type="dcterms:W3CDTF">2016-12-15T08:01:40Z</dcterms:modified>
</cp:coreProperties>
</file>