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f42be51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f42be51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f42be51f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f42be51f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9265063d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9265063d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95bb39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95bb39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95bb395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95bb395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95bb395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95bb395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95bb395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95bb395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f42be51f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f42be51f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f42be51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f42be51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f42be51f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f42be51f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f42be51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f42be51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f42be51f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f42be51f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b7f7a89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b7f7a89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https://builtin.com/machine-learning/cost-function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95bb395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95bb395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95bb395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95bb395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95bb395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95bb395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95bb395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95bb395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b7f7a89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b7f7a89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b7f7a897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b7f7a89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b7f7a897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b7f7a897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b7f7a897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b7f7a89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f42be51f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f42be51f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b7f7a89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5b7f7a89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b7f7a897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b7f7a897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b7f7a89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5b7f7a89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b7f7a89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5b7f7a89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b7f7a89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b7f7a89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b7f7a897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5b7f7a897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b7f7a897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b7f7a897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b7f7a897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b7f7a897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f42be51f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f42be51f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f42be51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f42be51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f42be51f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f42be51f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f42be51f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f42be51f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f42be51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f42be51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f42be51f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f42be51f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and extracting useful features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easures the consistency (or variability) of the model prediction for a particular sample instance if we were to retrain the model multiple times, for example, on different subsets of the training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of a ML model is to find connections and correlations between features in order to predict an outcome.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If a model has high variance, it cannot capture the underlying trend of the data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35550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diagram, we’re trying to find a good line-of best fit that would classify a value (x,y) into either a “circle” or “plus” symbol.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line of best fit has high variance, we will get too precise a prediction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line represents the training set very well, but would not perform well on a test dataset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225" y="2223600"/>
            <a:ext cx="4469226" cy="17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3744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 model performs better on the training dataset than the test dataset, this is called overfitting.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fits the parameters too </a:t>
            </a:r>
            <a:r>
              <a:rPr lang="en"/>
              <a:t>closely</a:t>
            </a:r>
            <a:r>
              <a:rPr lang="en"/>
              <a:t> with regard to the particular observations in the dataset but does not well generalize to new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Basically, the model is not generalized enough and is too complex.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225" y="2223600"/>
            <a:ext cx="4469226" cy="17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</a:t>
            </a:r>
            <a:r>
              <a:rPr lang="en"/>
              <a:t>Overfitting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 more training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Introduce a penalty for complexity via regularization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a simpler model with fewers </a:t>
            </a:r>
            <a:r>
              <a:rPr lang="en"/>
              <a:t>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the dimensionality of the data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Overfitting: Collecting more training data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usually isn’t applicable. If we had more training data, we would have already used 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Overfitting: Regularization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24912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Concept: introduce additional information (bias) to penalize extreme parameter (weight)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Notice in this overfitting example, the line-of-best-fit is attempting to include the star and circle outliers 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450" y="2237855"/>
            <a:ext cx="5097624" cy="22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Overfitting: L2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76887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 regularization introduces bias by “adding a penalty which is equal to the sum of the square of the magnitude of coefficients.”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a penalty = decreasing the weight (aka feature impact)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square of the magnitude = the absolute value of the </a:t>
            </a:r>
            <a:r>
              <a:rPr lang="en"/>
              <a:t>coefficients</a:t>
            </a:r>
            <a:r>
              <a:rPr lang="en"/>
              <a:t> squared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coefficients in ML are “weights”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decreases the impact of features based the total  impact of features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 Regularization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formula for regularization: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</a:t>
            </a:r>
            <a:r>
              <a:rPr baseline="-25000" lang="en"/>
              <a:t>n</a:t>
            </a:r>
            <a:r>
              <a:rPr lang="en"/>
              <a:t> where “w” is the weight of feature “n”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525" y="2452825"/>
            <a:ext cx="5771024" cy="5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 Regularization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say we have the following weights for features 1-6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1500"/>
            <a:ext cx="8839200" cy="66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00" y="3219550"/>
            <a:ext cx="3600400" cy="3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9400" y="3098600"/>
            <a:ext cx="4881351" cy="2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 Regularization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729450" y="2078875"/>
            <a:ext cx="252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when we adjust the weights, it cannot be negative (the lowest it can go is zero)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 feature 3 has the highest impact and, therefore, will be most impacted by the penalty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050" y="2078875"/>
            <a:ext cx="4881351" cy="2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Training Data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 to “train” a machine learning model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Training datasets are fed to machine learning algorithms to teach them how to make predictions or perform a desired task.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We’ve also used this in LinearRegression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train a regression model with known x,y values so that it can attempt to predict missing y values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 Regularization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450" y="2078875"/>
            <a:ext cx="25266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multiply the regularization term (which in the previous example is equal to 26.915) by the </a:t>
            </a:r>
            <a:r>
              <a:rPr b="1" lang="en"/>
              <a:t>regularization parameter </a:t>
            </a:r>
            <a:r>
              <a:rPr lang="en"/>
              <a:t>to denote our total penalty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regularization parameter is is commonly denoted with a lambda symbol (𝝀)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200" y="1869500"/>
            <a:ext cx="5867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Cost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729450" y="2078875"/>
            <a:ext cx="7688700" cy="28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cost function adjust for the error when trying to </a:t>
            </a:r>
            <a:r>
              <a:rPr lang="en"/>
              <a:t>algorithms</a:t>
            </a:r>
            <a:r>
              <a:rPr lang="en"/>
              <a:t> predict values (ie: Linear Regression)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cost function (error plus the </a:t>
            </a:r>
            <a:r>
              <a:rPr lang="en"/>
              <a:t>penalty</a:t>
            </a:r>
            <a:r>
              <a:rPr lang="en"/>
              <a:t>) is subtracted from the predicted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for Linear Regression, we predict values using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y_prediction = mx+b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cost function will adjust the prediction based on error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y_prediction = y_prediction - cost_function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= y_prediction - (error + penalty)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Overfitting: L2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729450" y="2078875"/>
            <a:ext cx="2538300" cy="2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Ridge function in sklearn to performs linear regression with L2 regularization as the penalty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Ridge function has a </a:t>
            </a:r>
            <a:r>
              <a:rPr b="1" lang="en"/>
              <a:t>regularization parameter</a:t>
            </a:r>
            <a:r>
              <a:rPr lang="en"/>
              <a:t> called alpha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change our code from sklearn - linear regression to use the ridge function instead of linear regression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750" y="2006250"/>
            <a:ext cx="5571451" cy="260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Overfitting: L2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2538300" cy="2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line-of-best-fit was already pretty good when using Linear Regression ( LinearRegression() == Ridge() == Ridge(alpha=0))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now with regularization, it is more tightly fit to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case, our data didn’t have too many </a:t>
            </a:r>
            <a:r>
              <a:rPr lang="en"/>
              <a:t>outliers</a:t>
            </a:r>
            <a:r>
              <a:rPr lang="en"/>
              <a:t>, so this might be underfitting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150" y="2006250"/>
            <a:ext cx="5571450" cy="27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438" y="416325"/>
            <a:ext cx="6361127" cy="44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Overfitting: L1 Regularization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regularization can also be used to </a:t>
            </a:r>
            <a:r>
              <a:rPr lang="en"/>
              <a:t>tackle</a:t>
            </a:r>
            <a:r>
              <a:rPr lang="en"/>
              <a:t> overfitting.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Instead of penalizing all the features evenly, </a:t>
            </a:r>
            <a:r>
              <a:rPr b="1" lang="en"/>
              <a:t>it reduces the weight of certain features to zero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performs </a:t>
            </a:r>
            <a:r>
              <a:rPr b="1" lang="en"/>
              <a:t>feature selection</a:t>
            </a:r>
            <a:r>
              <a:rPr lang="en"/>
              <a:t>: The process of reducing the number of features into our machine learning algorithm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features means the algorithm will be less complex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Overfitting: L1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729450" y="2078875"/>
            <a:ext cx="204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L1 regularization we just calculate </a:t>
            </a:r>
            <a:r>
              <a:rPr b="1" lang="en"/>
              <a:t>the absolute value of the sum of all the weights</a:t>
            </a:r>
            <a:r>
              <a:rPr lang="en"/>
              <a:t> instead of the sum of squares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350" y="3061000"/>
            <a:ext cx="3068225" cy="14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475" y="3034108"/>
            <a:ext cx="3068225" cy="163054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3273300" y="2571750"/>
            <a:ext cx="23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L2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Regularization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Parameter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6149250" y="2571750"/>
            <a:ext cx="23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L1 Regularization Parameter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Overfitting: L1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729450" y="2078875"/>
            <a:ext cx="36543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the the derivative of each regularization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L2: 2β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L1: k (constant)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means that every time we predict a value, we are adjusting the error by </a:t>
            </a:r>
            <a:r>
              <a:rPr b="1" lang="en"/>
              <a:t>2*weight for L2</a:t>
            </a:r>
            <a:r>
              <a:rPr lang="en"/>
              <a:t> and a </a:t>
            </a:r>
            <a:r>
              <a:rPr b="1" lang="en"/>
              <a:t>constant value for L1</a:t>
            </a:r>
            <a:endParaRPr b="1"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475" y="3505400"/>
            <a:ext cx="3248451" cy="15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525" y="1853850"/>
            <a:ext cx="4039525" cy="18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729450" y="2078875"/>
            <a:ext cx="36543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pandas, we use the Lasso function to </a:t>
            </a:r>
            <a:r>
              <a:rPr lang="en"/>
              <a:t>perform</a:t>
            </a:r>
            <a:r>
              <a:rPr lang="en"/>
              <a:t> L1 regularization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change our code from sklearn - linear regression to use the lasso function instead of linear regression</a:t>
            </a: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150" y="2006250"/>
            <a:ext cx="4455450" cy="2083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1"/>
          <p:cNvSpPr txBox="1"/>
          <p:nvPr>
            <p:ph idx="1" type="body"/>
          </p:nvPr>
        </p:nvSpPr>
        <p:spPr>
          <a:xfrm>
            <a:off x="729450" y="2078875"/>
            <a:ext cx="36543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top graph, we’re using lambda = 0 and in the bottom </a:t>
            </a:r>
            <a:r>
              <a:rPr lang="en"/>
              <a:t>lambda</a:t>
            </a:r>
            <a:r>
              <a:rPr lang="en"/>
              <a:t>=1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Notice the </a:t>
            </a:r>
            <a:r>
              <a:rPr lang="en"/>
              <a:t>bottom</a:t>
            </a:r>
            <a:r>
              <a:rPr lang="en"/>
              <a:t> graph fits the predicted data slightly better</a:t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150" y="2006250"/>
            <a:ext cx="4455452" cy="227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r>
              <a:rPr lang="en"/>
              <a:t> 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that is used to evaluate the an ML model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5900" y="1318650"/>
            <a:ext cx="249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825" y="350700"/>
            <a:ext cx="6188377" cy="472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729450" y="1318650"/>
            <a:ext cx="2665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vs L2 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125" y="3775800"/>
            <a:ext cx="5347150" cy="13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 txBox="1"/>
          <p:nvPr/>
        </p:nvSpPr>
        <p:spPr>
          <a:xfrm>
            <a:off x="900125" y="2186000"/>
            <a:ext cx="2665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does standard Linear Regression (top) compare to L2 Regularization (middle) and L1 Regularization (bottom)?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Note: Linear Regression only uses one feature for prediction. Other prediction and ML algorithms consider multiple 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1" name="Google Shape;29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925" y="2287549"/>
            <a:ext cx="5239675" cy="1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6125" y="592599"/>
            <a:ext cx="5347149" cy="146704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3"/>
          <p:cNvSpPr/>
          <p:nvPr/>
        </p:nvSpPr>
        <p:spPr>
          <a:xfrm>
            <a:off x="5143500" y="2986950"/>
            <a:ext cx="467700" cy="385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3"/>
          <p:cNvSpPr/>
          <p:nvPr/>
        </p:nvSpPr>
        <p:spPr>
          <a:xfrm>
            <a:off x="5015350" y="1251225"/>
            <a:ext cx="467700" cy="385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/>
          <p:nvPr/>
        </p:nvSpPr>
        <p:spPr>
          <a:xfrm>
            <a:off x="5015350" y="4281350"/>
            <a:ext cx="467700" cy="385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729450" y="2078875"/>
            <a:ext cx="323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from the beginning of this lecture that we can divide data to be used for testing and validation.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divide up  our ‘age’ and ‘study_year ‘ so that we can have a subset of data to test our Ridge, Lasso, and Linear Regression predictions</a:t>
            </a:r>
            <a:endParaRPr/>
          </a:p>
        </p:txBody>
      </p:sp>
      <p:pic>
        <p:nvPicPr>
          <p:cNvPr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800" y="1994550"/>
            <a:ext cx="4876350" cy="1928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729450" y="2078875"/>
            <a:ext cx="323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Here, I’m using the first 75 values to create my regression (years_for_prediction, age_for_prediction) and the rest of the values for testing(years_for_test, age_for_test)</a:t>
            </a:r>
            <a:endParaRPr/>
          </a:p>
        </p:txBody>
      </p:sp>
      <p:pic>
        <p:nvPicPr>
          <p:cNvPr id="309" name="Google Shape;3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800" y="1994550"/>
            <a:ext cx="4876350" cy="1928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729450" y="2078875"/>
            <a:ext cx="259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“score” function, will give us a  percent accuracy of our regressor</a:t>
            </a:r>
            <a:endParaRPr/>
          </a:p>
        </p:txBody>
      </p:sp>
      <p:pic>
        <p:nvPicPr>
          <p:cNvPr id="316" name="Google Shape;3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775" y="1776825"/>
            <a:ext cx="4232999" cy="2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00" y="2288788"/>
            <a:ext cx="4232999" cy="250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600" y="2078875"/>
            <a:ext cx="4338199" cy="25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729450" y="2078875"/>
            <a:ext cx="228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try different regularization parameters to try to achieve a better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np.arange is similar to the range function but accepts floats</a:t>
            </a:r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550" y="1554725"/>
            <a:ext cx="5255299" cy="30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id="337" name="Google Shape;3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038" y="1853850"/>
            <a:ext cx="5089324" cy="29341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9"/>
          <p:cNvSpPr txBox="1"/>
          <p:nvPr/>
        </p:nvSpPr>
        <p:spPr>
          <a:xfrm>
            <a:off x="900125" y="2115850"/>
            <a:ext cx="2384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you can’t get a good score, then there isn’t a strong enough correlation between the feature(s) you’re using to make predictions and the feature or outcome you’re trying to predict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Data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validation data IS PART of the training.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ML model needs to learn and adjust it’s predictions on data for which it has not “seen” yet (aka: been trained with).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your machine learning model is built (with your training data), you need unseen data to test your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it to evaluate the performance and progress of your algorithms' training and adjust or optimize it for improved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Final, real-world check of an unseen dataset to confirm that the ML algorithm was trained effectively.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Dividing Data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250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divide single data sets into training, validation, and test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can also be multiple training/validation phases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900" y="1664150"/>
            <a:ext cx="241328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number or coefficient that describes the impact of a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different ML models, weights are assigned differently. They can even change in different parts of the model.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error between average model prediction and the ground truth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Formally: </a:t>
            </a:r>
            <a:r>
              <a:rPr lang="en"/>
              <a:t>An error from erroneous assumptions in the learning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What does it really mean: </a:t>
            </a:r>
            <a:r>
              <a:rPr lang="en"/>
              <a:t>Assumptions made by a model to make a the data  easier to understand and therefore make it easier to train the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3555000" cy="29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diagram, we’re trying to find a good line-of best fit that would classify a value (x,y) into either a “circle” or “plus” symbol.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our line of best fit has high bias, we will not get a very accurate prediction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doesn’t perform well on the training set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225" y="2223600"/>
            <a:ext cx="4469226" cy="17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