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56" userDrawn="1">
          <p15:clr>
            <a:srgbClr val="A4A3A4"/>
          </p15:clr>
        </p15:guide>
        <p15:guide id="2" orient="horz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7656"/>
        <p:guide orient="horz"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7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73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6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D64FE0-F51B-417F-BCF9-55835C30DBC1}" type="datetimeFigureOut">
              <a:rPr lang="en-US" smtClean="0"/>
              <a:t>15-Jan-16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FF62-1359-4F4C-8AED-336F9AD6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904" y="2075456"/>
            <a:ext cx="9244864" cy="2676848"/>
          </a:xfrm>
        </p:spPr>
        <p:txBody>
          <a:bodyPr/>
          <a:lstStyle/>
          <a:p>
            <a:r>
              <a:rPr lang="en-US" sz="8000" dirty="0" smtClean="0"/>
              <a:t>Welcome  to our presentation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6069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sz="4800" b="1" dirty="0" smtClean="0">
                <a:solidFill>
                  <a:schemeClr val="accent4"/>
                </a:solidFill>
              </a:rPr>
              <a:t> UPCOMMING FEATURES</a:t>
            </a:r>
            <a:endParaRPr lang="en-US" sz="48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Developing in graphics.</a:t>
            </a:r>
          </a:p>
          <a:p>
            <a:r>
              <a:rPr lang="en-US" dirty="0" smtClean="0"/>
              <a:t>Increasing level.</a:t>
            </a:r>
          </a:p>
          <a:p>
            <a:r>
              <a:rPr lang="en-US" dirty="0" smtClean="0"/>
              <a:t>Increasing  difficulty.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2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4657" y="2240926"/>
            <a:ext cx="86073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i="1" dirty="0" smtClean="0"/>
              <a:t>SPECIAL THANKS TO OUR RESPECTED TEACHER </a:t>
            </a:r>
          </a:p>
          <a:p>
            <a:r>
              <a:rPr lang="en-US" sz="3200" b="1" i="1" dirty="0"/>
              <a:t> </a:t>
            </a:r>
            <a:r>
              <a:rPr lang="en-US" sz="3200" b="1" i="1" dirty="0" smtClean="0"/>
              <a:t>               AND </a:t>
            </a:r>
          </a:p>
          <a:p>
            <a:r>
              <a:rPr lang="en-US" sz="3200" b="1" i="1" dirty="0" smtClean="0"/>
              <a:t>THANK   YOU  ALL FOR WATCHING OUR PRESENTATION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Presented by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Mahmudul islam                                    </a:t>
            </a:r>
          </a:p>
          <a:p>
            <a:r>
              <a:rPr lang="en-US" dirty="0" smtClean="0"/>
              <a:t>ID NO:15-01-04-073   </a:t>
            </a:r>
          </a:p>
          <a:p>
            <a:endParaRPr lang="en-US" dirty="0"/>
          </a:p>
          <a:p>
            <a:r>
              <a:rPr lang="en-US" dirty="0" smtClean="0"/>
              <a:t>Musad AL Rubayet</a:t>
            </a:r>
          </a:p>
          <a:p>
            <a:r>
              <a:rPr lang="en-US" dirty="0" smtClean="0"/>
              <a:t>ID NO:15-01-069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MD.Jahid  Shah  Shiamun</a:t>
            </a:r>
          </a:p>
          <a:p>
            <a:r>
              <a:rPr lang="en-US" dirty="0" smtClean="0"/>
              <a:t>ID NO:15-01-04-071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6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This is our first work on Software Development. We wanted to create something new. We tried our best. We tried to </a:t>
            </a:r>
            <a:r>
              <a:rPr lang="en-US" i="1" dirty="0" smtClean="0"/>
              <a:t>develop </a:t>
            </a:r>
            <a:r>
              <a:rPr lang="en-US" i="1" dirty="0"/>
              <a:t>a gaming project. The name of our game is </a:t>
            </a:r>
            <a:r>
              <a:rPr lang="en-US" i="1" dirty="0" smtClean="0"/>
              <a:t>“STUPID ZOMBIES”. </a:t>
            </a:r>
            <a:r>
              <a:rPr lang="en-US" i="1" dirty="0"/>
              <a:t>Basically, this is </a:t>
            </a:r>
            <a:r>
              <a:rPr lang="en-US" i="1" dirty="0" smtClean="0"/>
              <a:t>a shooting </a:t>
            </a:r>
            <a:r>
              <a:rPr lang="en-US" i="1" dirty="0"/>
              <a:t>game. The idea </a:t>
            </a:r>
            <a:r>
              <a:rPr lang="en-US" i="1" dirty="0" smtClean="0"/>
              <a:t>was to kill the zombies before they touch the ground . </a:t>
            </a:r>
            <a:r>
              <a:rPr lang="en-US" i="1" dirty="0"/>
              <a:t>Our hero is a </a:t>
            </a:r>
            <a:r>
              <a:rPr lang="en-US" i="1" dirty="0" smtClean="0"/>
              <a:t>zombie hunter . </a:t>
            </a:r>
            <a:r>
              <a:rPr lang="en-US" i="1" dirty="0"/>
              <a:t>His mission is to </a:t>
            </a:r>
            <a:r>
              <a:rPr lang="en-US" i="1" dirty="0" smtClean="0"/>
              <a:t>kill the zombies and save the city from zombies.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38021" y="2217655"/>
            <a:ext cx="5092906" cy="1574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60609" y="859299"/>
            <a:ext cx="5084979" cy="232463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</a:rPr>
              <a:t>POKE</a:t>
            </a:r>
          </a:p>
          <a:p>
            <a:r>
              <a:rPr lang="en-US" sz="6000" b="1" dirty="0" smtClean="0">
                <a:solidFill>
                  <a:schemeClr val="accent4"/>
                </a:solidFill>
              </a:rPr>
              <a:t>SHOOTER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21" y="427858"/>
            <a:ext cx="5591607" cy="59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3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accent4"/>
                </a:solidFill>
              </a:rPr>
              <a:t>Menu</a:t>
            </a:r>
            <a:endParaRPr lang="en-US" sz="44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game</a:t>
            </a:r>
            <a:endParaRPr lang="en-US" dirty="0"/>
          </a:p>
          <a:p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 smtClean="0"/>
              <a:t>High Score</a:t>
            </a:r>
          </a:p>
          <a:p>
            <a:r>
              <a:rPr lang="en-US" dirty="0" smtClean="0"/>
              <a:t>Credits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80" y="1343367"/>
            <a:ext cx="8766220" cy="54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1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following features included in our game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Hero (he can up left and down).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Weapon (arrow can be thrown in multiple angles).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Enemies (multiple pokes will come at a time).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Game Environment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71622"/>
            <a:ext cx="8947150" cy="4157793"/>
          </a:xfrm>
        </p:spPr>
      </p:pic>
    </p:spTree>
    <p:extLst>
      <p:ext uri="{BB962C8B-B14F-4D97-AF65-F5344CB8AC3E}">
        <p14:creationId xmlns:p14="http://schemas.microsoft.com/office/powerpoint/2010/main" val="5430434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             </a:t>
            </a:r>
            <a:r>
              <a:rPr lang="en-US" b="1" i="1" dirty="0" smtClean="0">
                <a:solidFill>
                  <a:schemeClr val="accent3"/>
                </a:solidFill>
              </a:rPr>
              <a:t>INSTRUCTIONS :</a:t>
            </a:r>
            <a:endParaRPr lang="en-US" b="1" i="1" dirty="0">
              <a:solidFill>
                <a:schemeClr val="accent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Move the mouse up and down to move the archer.</a:t>
            </a:r>
          </a:p>
          <a:p>
            <a:r>
              <a:rPr lang="en-US" sz="2400" dirty="0"/>
              <a:t>Click LMB to throw arrow .  You can throw second arrow after your first arrow have hit the wall. Click RMB to throw second arrow.</a:t>
            </a:r>
          </a:p>
          <a:p>
            <a:r>
              <a:rPr lang="en-US" sz="2400" dirty="0"/>
              <a:t>Try to hit as many pokemon as possible.</a:t>
            </a:r>
          </a:p>
          <a:p>
            <a:r>
              <a:rPr lang="en-US" sz="2400" dirty="0"/>
              <a:t>Difficulty and level will change as you collect more points.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863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4800" b="1" i="1" dirty="0" smtClean="0">
                <a:solidFill>
                  <a:schemeClr val="accent4"/>
                </a:solidFill>
              </a:rPr>
              <a:t> HIGH  SCORE </a:t>
            </a:r>
            <a:endParaRPr lang="en-US" sz="4800" b="1" i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4" y="2176530"/>
            <a:ext cx="10243036" cy="48488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PROTTUS                 357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MAHMUD               293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RUBAYET                 288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SAIF                         247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JEASUN                   219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78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255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Welcome  to our presentation</vt:lpstr>
      <vt:lpstr>Presentation Presented by  </vt:lpstr>
      <vt:lpstr>INTRODUCTION</vt:lpstr>
      <vt:lpstr>PowerPoint Presentation</vt:lpstr>
      <vt:lpstr>Menu</vt:lpstr>
      <vt:lpstr>Features</vt:lpstr>
      <vt:lpstr>Game Environment </vt:lpstr>
      <vt:lpstr>             INSTRUCTIONS :</vt:lpstr>
      <vt:lpstr>               HIGH  SCORE </vt:lpstr>
      <vt:lpstr>      UPCOMMING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our presentation</dc:title>
  <dc:creator>Prottus</dc:creator>
  <cp:lastModifiedBy>Prottus</cp:lastModifiedBy>
  <cp:revision>23</cp:revision>
  <dcterms:created xsi:type="dcterms:W3CDTF">2015-12-30T08:32:47Z</dcterms:created>
  <dcterms:modified xsi:type="dcterms:W3CDTF">2016-01-15T09:36:03Z</dcterms:modified>
</cp:coreProperties>
</file>