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4"/>
  </p:handoutMasterIdLst>
  <p:sldIdLst>
    <p:sldId id="341" r:id="rId2"/>
    <p:sldId id="342" r:id="rId3"/>
  </p:sldIdLst>
  <p:sldSz cx="9144000" cy="6858000" type="screen4x3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2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4" y="0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75EF3672-030D-44CA-852E-D8A1130BF5B5}" type="datetimeFigureOut">
              <a:rPr lang="de-DE" smtClean="0"/>
              <a:pPr/>
              <a:t>19.10.2011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579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97381104-A824-4B32-AD41-D07BD6E05CC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79525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21475" y="241300"/>
            <a:ext cx="2036763" cy="578008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11188" y="241300"/>
            <a:ext cx="5957887" cy="5780088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11188" y="1219200"/>
            <a:ext cx="3992562" cy="4802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6150" y="1219200"/>
            <a:ext cx="3992563" cy="4802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87325" y="6529388"/>
            <a:ext cx="61134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AT" sz="1400" b="1"/>
              <a:t>. . . . . . . . . . . . . . . . . . . . . . . . . . . . . . . . . . . . . . . . . . . . . . . . .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619250" y="241300"/>
            <a:ext cx="7138988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19200"/>
            <a:ext cx="8137525" cy="480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smtClean="0"/>
          </a:p>
        </p:txBody>
      </p:sp>
      <p:pic>
        <p:nvPicPr>
          <p:cNvPr id="7173" name="Picture 5" descr="rufzeichen_tu_4c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9388" y="188913"/>
            <a:ext cx="1292225" cy="612775"/>
          </a:xfrm>
          <a:prstGeom prst="rect">
            <a:avLst/>
          </a:prstGeom>
          <a:noFill/>
        </p:spPr>
      </p:pic>
      <p:pic>
        <p:nvPicPr>
          <p:cNvPr id="7174" name="Picture 6" descr="schriftzug_4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265863" y="6556375"/>
            <a:ext cx="2519362" cy="14128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USans" pitchFamily="2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USans" pitchFamily="2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USans" pitchFamily="2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USans" pitchFamily="2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USans" pitchFamily="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USans" pitchFamily="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USans" pitchFamily="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USans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ED1C24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6876256" y="1052736"/>
            <a:ext cx="2160240" cy="1728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AT" sz="1000" dirty="0" smtClean="0">
                <a:solidFill>
                  <a:schemeClr val="tx1"/>
                </a:solidFill>
              </a:rPr>
              <a:t>ebInterfaceExtension_Telecom.xsd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hteck 48"/>
          <p:cNvSpPr/>
          <p:nvPr/>
        </p:nvSpPr>
        <p:spPr>
          <a:xfrm>
            <a:off x="6876256" y="4959170"/>
            <a:ext cx="2160240" cy="1710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AT" sz="1000" dirty="0" smtClean="0">
                <a:solidFill>
                  <a:schemeClr val="tx1"/>
                </a:solidFill>
              </a:rPr>
              <a:t>ebInterfaceExtension_Constrct.xsd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6876256" y="2996952"/>
            <a:ext cx="2160240" cy="1728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AT" sz="1000" dirty="0" smtClean="0">
                <a:solidFill>
                  <a:schemeClr val="tx1"/>
                </a:solidFill>
              </a:rPr>
              <a:t>ebInterfaceExtension_Pharma.xsd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47482" y="1189250"/>
            <a:ext cx="2668334" cy="51200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b="1" dirty="0" smtClean="0">
                <a:solidFill>
                  <a:schemeClr val="tx1"/>
                </a:solidFill>
              </a:rPr>
              <a:t>ebInterface.xsd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323528" y="1556792"/>
            <a:ext cx="23762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 smtClean="0">
                <a:solidFill>
                  <a:schemeClr val="tx1"/>
                </a:solidFill>
              </a:rPr>
              <a:t>Delivery</a:t>
            </a:r>
            <a:endParaRPr lang="de-AT" b="1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323528" y="2204864"/>
            <a:ext cx="23762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tx1"/>
                </a:solidFill>
              </a:rPr>
              <a:t>Biller</a:t>
            </a:r>
            <a:endParaRPr lang="de-AT" b="1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23528" y="2852936"/>
            <a:ext cx="23762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 err="1" smtClean="0">
                <a:solidFill>
                  <a:schemeClr val="tx1"/>
                </a:solidFill>
              </a:rPr>
              <a:t>InvoiceRecipient</a:t>
            </a:r>
            <a:endParaRPr lang="de-AT" sz="1600" b="1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23528" y="3501008"/>
            <a:ext cx="23762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 smtClean="0">
                <a:solidFill>
                  <a:schemeClr val="tx1"/>
                </a:solidFill>
              </a:rPr>
              <a:t>OrderingParty</a:t>
            </a:r>
            <a:endParaRPr lang="de-AT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23528" y="4149080"/>
            <a:ext cx="23762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tx1"/>
                </a:solidFill>
              </a:rPr>
              <a:t>Details</a:t>
            </a:r>
            <a:endParaRPr lang="de-AT" b="1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23528" y="4797152"/>
            <a:ext cx="23762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b="1" dirty="0" smtClean="0">
                <a:solidFill>
                  <a:schemeClr val="tx1"/>
                </a:solidFill>
              </a:rPr>
              <a:t>…</a:t>
            </a:r>
            <a:endParaRPr lang="de-AT" b="1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23528" y="5445224"/>
            <a:ext cx="23762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AT" b="1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195736" y="486916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EP</a:t>
            </a:r>
            <a:endParaRPr lang="de-AT" sz="1400" b="1" dirty="0"/>
          </a:p>
        </p:txBody>
      </p:sp>
      <p:sp>
        <p:nvSpPr>
          <p:cNvPr id="12" name="Rechteck 11"/>
          <p:cNvSpPr/>
          <p:nvPr/>
        </p:nvSpPr>
        <p:spPr>
          <a:xfrm>
            <a:off x="2195736" y="4221088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EP</a:t>
            </a:r>
            <a:endParaRPr lang="de-AT" sz="1400" b="1" dirty="0"/>
          </a:p>
        </p:txBody>
      </p:sp>
      <p:sp>
        <p:nvSpPr>
          <p:cNvPr id="13" name="Rechteck 12"/>
          <p:cNvSpPr/>
          <p:nvPr/>
        </p:nvSpPr>
        <p:spPr>
          <a:xfrm>
            <a:off x="2195736" y="3573016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EP</a:t>
            </a:r>
            <a:endParaRPr lang="de-AT" sz="1400" b="1" dirty="0"/>
          </a:p>
        </p:txBody>
      </p:sp>
      <p:sp>
        <p:nvSpPr>
          <p:cNvPr id="14" name="Rechteck 13"/>
          <p:cNvSpPr/>
          <p:nvPr/>
        </p:nvSpPr>
        <p:spPr>
          <a:xfrm>
            <a:off x="2195736" y="2924944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EP</a:t>
            </a:r>
            <a:endParaRPr lang="de-AT" sz="1400" b="1" dirty="0"/>
          </a:p>
        </p:txBody>
      </p:sp>
      <p:sp>
        <p:nvSpPr>
          <p:cNvPr id="15" name="Rechteck 14"/>
          <p:cNvSpPr/>
          <p:nvPr/>
        </p:nvSpPr>
        <p:spPr>
          <a:xfrm>
            <a:off x="2195736" y="2276872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/>
              <a:t>EP</a:t>
            </a:r>
            <a:endParaRPr lang="de-AT" sz="1400" b="1" dirty="0"/>
          </a:p>
        </p:txBody>
      </p:sp>
      <p:sp>
        <p:nvSpPr>
          <p:cNvPr id="16" name="Rechteck 15"/>
          <p:cNvSpPr/>
          <p:nvPr/>
        </p:nvSpPr>
        <p:spPr>
          <a:xfrm>
            <a:off x="2195736" y="1628800"/>
            <a:ext cx="4320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EP</a:t>
            </a:r>
            <a:endParaRPr lang="de-AT" sz="1400" b="1" dirty="0"/>
          </a:p>
        </p:txBody>
      </p:sp>
      <p:sp>
        <p:nvSpPr>
          <p:cNvPr id="17" name="Rechteck 16"/>
          <p:cNvSpPr/>
          <p:nvPr/>
        </p:nvSpPr>
        <p:spPr>
          <a:xfrm>
            <a:off x="395536" y="5517232"/>
            <a:ext cx="22322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600" b="1" dirty="0" smtClean="0"/>
              <a:t>ROOT EP</a:t>
            </a:r>
            <a:endParaRPr lang="de-AT" sz="1600" b="1" dirty="0"/>
          </a:p>
        </p:txBody>
      </p:sp>
      <p:sp>
        <p:nvSpPr>
          <p:cNvPr id="20" name="Rechteck 19"/>
          <p:cNvSpPr/>
          <p:nvPr/>
        </p:nvSpPr>
        <p:spPr>
          <a:xfrm>
            <a:off x="3334366" y="1412776"/>
            <a:ext cx="2736304" cy="48965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600" b="1" dirty="0"/>
          </a:p>
        </p:txBody>
      </p:sp>
      <p:cxnSp>
        <p:nvCxnSpPr>
          <p:cNvPr id="21" name="Gerade Verbindung 20"/>
          <p:cNvCxnSpPr>
            <a:stCxn id="16" idx="3"/>
            <a:endCxn id="77" idx="1"/>
          </p:cNvCxnSpPr>
          <p:nvPr/>
        </p:nvCxnSpPr>
        <p:spPr>
          <a:xfrm>
            <a:off x="2627784" y="1844824"/>
            <a:ext cx="891542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>
            <a:stCxn id="13" idx="3"/>
            <a:endCxn id="95" idx="1"/>
          </p:cNvCxnSpPr>
          <p:nvPr/>
        </p:nvCxnSpPr>
        <p:spPr>
          <a:xfrm>
            <a:off x="2627784" y="3789040"/>
            <a:ext cx="895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>
            <a:stCxn id="11" idx="3"/>
            <a:endCxn id="97" idx="1"/>
          </p:cNvCxnSpPr>
          <p:nvPr/>
        </p:nvCxnSpPr>
        <p:spPr>
          <a:xfrm>
            <a:off x="2627784" y="5085184"/>
            <a:ext cx="895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>
            <a:stCxn id="5" idx="3"/>
            <a:endCxn id="93" idx="1"/>
          </p:cNvCxnSpPr>
          <p:nvPr/>
        </p:nvCxnSpPr>
        <p:spPr>
          <a:xfrm>
            <a:off x="2699792" y="2492896"/>
            <a:ext cx="823302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8" idx="3"/>
            <a:endCxn id="96" idx="1"/>
          </p:cNvCxnSpPr>
          <p:nvPr/>
        </p:nvCxnSpPr>
        <p:spPr>
          <a:xfrm>
            <a:off x="2699792" y="4437112"/>
            <a:ext cx="823302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>
            <a:stCxn id="17" idx="3"/>
            <a:endCxn id="98" idx="1"/>
          </p:cNvCxnSpPr>
          <p:nvPr/>
        </p:nvCxnSpPr>
        <p:spPr>
          <a:xfrm>
            <a:off x="2627784" y="5733256"/>
            <a:ext cx="895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>
            <a:stCxn id="14" idx="3"/>
            <a:endCxn id="94" idx="1"/>
          </p:cNvCxnSpPr>
          <p:nvPr/>
        </p:nvCxnSpPr>
        <p:spPr>
          <a:xfrm>
            <a:off x="2627784" y="3140968"/>
            <a:ext cx="89531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059832" y="6444044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EP = Extension Point</a:t>
            </a:r>
            <a:endParaRPr lang="en-US" dirty="0"/>
          </a:p>
        </p:txBody>
      </p:sp>
      <p:sp>
        <p:nvSpPr>
          <p:cNvPr id="76" name="Textfeld 75"/>
          <p:cNvSpPr txBox="1"/>
          <p:nvPr/>
        </p:nvSpPr>
        <p:spPr>
          <a:xfrm>
            <a:off x="3227910" y="1052736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ebInterfaceExtension.xsd</a:t>
            </a:r>
            <a:endParaRPr lang="en-US" dirty="0"/>
          </a:p>
        </p:txBody>
      </p:sp>
      <p:sp>
        <p:nvSpPr>
          <p:cNvPr id="77" name="Rechteck 76"/>
          <p:cNvSpPr/>
          <p:nvPr/>
        </p:nvSpPr>
        <p:spPr>
          <a:xfrm>
            <a:off x="3519326" y="1556792"/>
            <a:ext cx="23762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 smtClean="0">
                <a:solidFill>
                  <a:schemeClr val="tx1"/>
                </a:solidFill>
              </a:rPr>
              <a:t>DeliveryExtension</a:t>
            </a:r>
            <a:endParaRPr lang="de-AT" b="1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7164288" y="1340768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/>
              <a:t>DeliveryExtension</a:t>
            </a:r>
            <a:endParaRPr lang="de-DE" sz="1400" b="1" dirty="0" smtClean="0"/>
          </a:p>
          <a:p>
            <a:pPr algn="ctr"/>
            <a:r>
              <a:rPr lang="de-DE" sz="1400" b="1" dirty="0" smtClean="0"/>
              <a:t>Telecom</a:t>
            </a:r>
            <a:endParaRPr lang="de-AT" sz="1400" b="1" dirty="0"/>
          </a:p>
        </p:txBody>
      </p:sp>
      <p:sp>
        <p:nvSpPr>
          <p:cNvPr id="86" name="Rechteck 85"/>
          <p:cNvSpPr/>
          <p:nvPr/>
        </p:nvSpPr>
        <p:spPr>
          <a:xfrm>
            <a:off x="7164288" y="3284984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/>
              <a:t>DeliveryExtension</a:t>
            </a:r>
            <a:endParaRPr lang="de-DE" sz="1400" b="1" dirty="0" smtClean="0"/>
          </a:p>
          <a:p>
            <a:pPr algn="ctr"/>
            <a:r>
              <a:rPr lang="de-DE" sz="1400" b="1" dirty="0" smtClean="0"/>
              <a:t>Pharmaceuticals</a:t>
            </a:r>
            <a:endParaRPr lang="de-AT" sz="1400" b="1" dirty="0"/>
          </a:p>
        </p:txBody>
      </p:sp>
      <p:sp>
        <p:nvSpPr>
          <p:cNvPr id="87" name="Rechteck 86"/>
          <p:cNvSpPr/>
          <p:nvPr/>
        </p:nvSpPr>
        <p:spPr>
          <a:xfrm>
            <a:off x="7164288" y="5229200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/>
              <a:t>DeliveryExtension</a:t>
            </a:r>
            <a:endParaRPr lang="de-DE" sz="1400" b="1" dirty="0" smtClean="0"/>
          </a:p>
          <a:p>
            <a:pPr algn="ctr"/>
            <a:r>
              <a:rPr lang="de-DE" sz="1400" b="1" dirty="0" err="1" smtClean="0"/>
              <a:t>Construction</a:t>
            </a:r>
            <a:endParaRPr lang="de-AT" sz="1400" b="1" dirty="0"/>
          </a:p>
        </p:txBody>
      </p:sp>
      <p:cxnSp>
        <p:nvCxnSpPr>
          <p:cNvPr id="89" name="Gerade Verbindung mit Pfeil 88"/>
          <p:cNvCxnSpPr>
            <a:stCxn id="77" idx="3"/>
            <a:endCxn id="85" idx="1"/>
          </p:cNvCxnSpPr>
          <p:nvPr/>
        </p:nvCxnSpPr>
        <p:spPr>
          <a:xfrm flipV="1">
            <a:off x="5895590" y="1592796"/>
            <a:ext cx="1268698" cy="2520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>
            <a:stCxn id="93" idx="3"/>
            <a:endCxn id="50" idx="1"/>
          </p:cNvCxnSpPr>
          <p:nvPr/>
        </p:nvCxnSpPr>
        <p:spPr>
          <a:xfrm flipV="1">
            <a:off x="5899358" y="2168860"/>
            <a:ext cx="1264930" cy="3240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>
            <a:stCxn id="77" idx="3"/>
            <a:endCxn id="86" idx="1"/>
          </p:cNvCxnSpPr>
          <p:nvPr/>
        </p:nvCxnSpPr>
        <p:spPr>
          <a:xfrm>
            <a:off x="5895590" y="1844824"/>
            <a:ext cx="1268698" cy="16921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3523094" y="2204864"/>
            <a:ext cx="23762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 smtClean="0">
                <a:solidFill>
                  <a:schemeClr val="tx1"/>
                </a:solidFill>
              </a:rPr>
              <a:t>BillerExtension</a:t>
            </a:r>
            <a:endParaRPr lang="de-AT" b="1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523094" y="2852936"/>
            <a:ext cx="23762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 err="1" smtClean="0">
                <a:solidFill>
                  <a:schemeClr val="tx1"/>
                </a:solidFill>
              </a:rPr>
              <a:t>InvoiceRectExtension</a:t>
            </a:r>
            <a:endParaRPr lang="de-AT" sz="1600" b="1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523094" y="3501008"/>
            <a:ext cx="23762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 err="1" smtClean="0">
                <a:solidFill>
                  <a:schemeClr val="tx1"/>
                </a:solidFill>
              </a:rPr>
              <a:t>OrderingPtyExtension</a:t>
            </a:r>
            <a:endParaRPr lang="de-AT" sz="1600" b="1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523094" y="4149080"/>
            <a:ext cx="23762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 smtClean="0">
                <a:solidFill>
                  <a:schemeClr val="tx1"/>
                </a:solidFill>
              </a:rPr>
              <a:t>DetailsExtension</a:t>
            </a:r>
            <a:endParaRPr lang="de-AT" b="1" dirty="0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3523094" y="4797152"/>
            <a:ext cx="23762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smtClean="0">
                <a:solidFill>
                  <a:schemeClr val="tx1"/>
                </a:solidFill>
              </a:rPr>
              <a:t>…</a:t>
            </a:r>
            <a:endParaRPr lang="de-AT" b="1" dirty="0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3523094" y="5445224"/>
            <a:ext cx="23762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 err="1" smtClean="0">
                <a:solidFill>
                  <a:schemeClr val="tx1"/>
                </a:solidFill>
              </a:rPr>
              <a:t>RootExtension</a:t>
            </a:r>
            <a:endParaRPr lang="de-AT" b="1" dirty="0">
              <a:solidFill>
                <a:schemeClr val="tx1"/>
              </a:solidFill>
            </a:endParaRPr>
          </a:p>
        </p:txBody>
      </p:sp>
      <p:sp>
        <p:nvSpPr>
          <p:cNvPr id="50" name="Rechteck 49"/>
          <p:cNvSpPr/>
          <p:nvPr/>
        </p:nvSpPr>
        <p:spPr>
          <a:xfrm>
            <a:off x="7164288" y="1916832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/>
              <a:t>BillerExtension</a:t>
            </a:r>
            <a:endParaRPr lang="de-DE" sz="1400" b="1" dirty="0" smtClean="0"/>
          </a:p>
          <a:p>
            <a:pPr algn="ctr"/>
            <a:r>
              <a:rPr lang="de-DE" sz="1400" b="1" dirty="0" smtClean="0"/>
              <a:t>Telecom</a:t>
            </a:r>
            <a:endParaRPr lang="de-AT" sz="1400" b="1" dirty="0"/>
          </a:p>
        </p:txBody>
      </p:sp>
      <p:sp>
        <p:nvSpPr>
          <p:cNvPr id="51" name="Rechteck 50"/>
          <p:cNvSpPr/>
          <p:nvPr/>
        </p:nvSpPr>
        <p:spPr>
          <a:xfrm>
            <a:off x="7164288" y="2484512"/>
            <a:ext cx="1728192" cy="224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…</a:t>
            </a:r>
            <a:endParaRPr lang="de-AT" sz="1600" b="1" dirty="0"/>
          </a:p>
        </p:txBody>
      </p:sp>
      <p:sp>
        <p:nvSpPr>
          <p:cNvPr id="55" name="Rechteck 54"/>
          <p:cNvSpPr/>
          <p:nvPr/>
        </p:nvSpPr>
        <p:spPr>
          <a:xfrm>
            <a:off x="7164288" y="3861048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/>
              <a:t>BillerExtension</a:t>
            </a:r>
            <a:endParaRPr lang="de-DE" sz="1400" b="1" dirty="0" smtClean="0"/>
          </a:p>
          <a:p>
            <a:pPr algn="ctr"/>
            <a:r>
              <a:rPr lang="de-DE" sz="1400" b="1" dirty="0" smtClean="0"/>
              <a:t>Pharmaceuticals</a:t>
            </a:r>
            <a:endParaRPr lang="de-AT" sz="1400" b="1" dirty="0"/>
          </a:p>
        </p:txBody>
      </p:sp>
      <p:cxnSp>
        <p:nvCxnSpPr>
          <p:cNvPr id="58" name="Gerade Verbindung mit Pfeil 57"/>
          <p:cNvCxnSpPr>
            <a:stCxn id="93" idx="3"/>
            <a:endCxn id="55" idx="1"/>
          </p:cNvCxnSpPr>
          <p:nvPr/>
        </p:nvCxnSpPr>
        <p:spPr>
          <a:xfrm>
            <a:off x="5899358" y="2492896"/>
            <a:ext cx="1264930" cy="16201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/>
          <p:cNvSpPr/>
          <p:nvPr/>
        </p:nvSpPr>
        <p:spPr>
          <a:xfrm>
            <a:off x="7164288" y="4437112"/>
            <a:ext cx="1728192" cy="224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…</a:t>
            </a:r>
            <a:endParaRPr lang="de-AT" sz="1600" b="1" dirty="0"/>
          </a:p>
        </p:txBody>
      </p:sp>
      <p:sp>
        <p:nvSpPr>
          <p:cNvPr id="62" name="Rechteck 61"/>
          <p:cNvSpPr/>
          <p:nvPr/>
        </p:nvSpPr>
        <p:spPr>
          <a:xfrm>
            <a:off x="7164288" y="5805264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/>
              <a:t>BillerExtension</a:t>
            </a:r>
            <a:endParaRPr lang="de-DE" sz="1400" b="1" dirty="0" smtClean="0"/>
          </a:p>
          <a:p>
            <a:pPr algn="ctr"/>
            <a:r>
              <a:rPr lang="de-DE" sz="1400" b="1" dirty="0" err="1" smtClean="0"/>
              <a:t>Construction</a:t>
            </a:r>
            <a:endParaRPr lang="de-AT" sz="1400" b="1" dirty="0"/>
          </a:p>
        </p:txBody>
      </p:sp>
      <p:sp>
        <p:nvSpPr>
          <p:cNvPr id="63" name="Rechteck 62"/>
          <p:cNvSpPr/>
          <p:nvPr/>
        </p:nvSpPr>
        <p:spPr>
          <a:xfrm>
            <a:off x="7164288" y="6372944"/>
            <a:ext cx="1728192" cy="224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…</a:t>
            </a:r>
            <a:endParaRPr lang="de-AT" sz="1600" b="1" dirty="0"/>
          </a:p>
        </p:txBody>
      </p:sp>
      <p:cxnSp>
        <p:nvCxnSpPr>
          <p:cNvPr id="64" name="Gerade Verbindung mit Pfeil 63"/>
          <p:cNvCxnSpPr>
            <a:stCxn id="77" idx="3"/>
            <a:endCxn id="87" idx="1"/>
          </p:cNvCxnSpPr>
          <p:nvPr/>
        </p:nvCxnSpPr>
        <p:spPr>
          <a:xfrm>
            <a:off x="5895590" y="1844824"/>
            <a:ext cx="1268698" cy="36364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93" idx="3"/>
            <a:endCxn id="62" idx="1"/>
          </p:cNvCxnSpPr>
          <p:nvPr/>
        </p:nvCxnSpPr>
        <p:spPr>
          <a:xfrm>
            <a:off x="5899358" y="2492896"/>
            <a:ext cx="1264930" cy="35643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9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hteck 56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247482" y="1268760"/>
            <a:ext cx="2524318" cy="4896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323528" y="1412776"/>
            <a:ext cx="23762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err="1" smtClean="0">
                <a:solidFill>
                  <a:schemeClr val="tx1"/>
                </a:solidFill>
              </a:rPr>
              <a:t>Delivery</a:t>
            </a:r>
            <a:endParaRPr lang="de-AT" sz="1400" b="1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2195736" y="1484784"/>
            <a:ext cx="4320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EP</a:t>
            </a:r>
            <a:endParaRPr lang="de-AT" sz="1400" b="1" dirty="0"/>
          </a:p>
        </p:txBody>
      </p:sp>
      <p:sp>
        <p:nvSpPr>
          <p:cNvPr id="18" name="Textfeld 17"/>
          <p:cNvSpPr txBox="1"/>
          <p:nvPr/>
        </p:nvSpPr>
        <p:spPr>
          <a:xfrm>
            <a:off x="247482" y="6237312"/>
            <a:ext cx="1870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smtClean="0"/>
              <a:t>EP = Extension Point</a:t>
            </a:r>
            <a:endParaRPr lang="en-US" sz="1400" dirty="0"/>
          </a:p>
        </p:txBody>
      </p:sp>
      <p:sp>
        <p:nvSpPr>
          <p:cNvPr id="76" name="Textfeld 75"/>
          <p:cNvSpPr txBox="1"/>
          <p:nvPr/>
        </p:nvSpPr>
        <p:spPr>
          <a:xfrm>
            <a:off x="3120832" y="836712"/>
            <a:ext cx="219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smtClean="0"/>
              <a:t>ebInterfaceExtension.xsd</a:t>
            </a:r>
            <a:endParaRPr lang="en-US" sz="1400" dirty="0"/>
          </a:p>
        </p:txBody>
      </p:sp>
      <p:sp>
        <p:nvSpPr>
          <p:cNvPr id="56" name="Rechteck 55"/>
          <p:cNvSpPr/>
          <p:nvPr/>
        </p:nvSpPr>
        <p:spPr>
          <a:xfrm>
            <a:off x="323528" y="1844824"/>
            <a:ext cx="23762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smtClean="0">
                <a:solidFill>
                  <a:schemeClr val="tx1"/>
                </a:solidFill>
              </a:rPr>
              <a:t>Biller</a:t>
            </a:r>
            <a:endParaRPr lang="de-AT" sz="1400" b="1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2195736" y="1916832"/>
            <a:ext cx="4320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EP</a:t>
            </a:r>
            <a:endParaRPr lang="de-AT" sz="1400" b="1" dirty="0"/>
          </a:p>
        </p:txBody>
      </p:sp>
      <p:sp>
        <p:nvSpPr>
          <p:cNvPr id="60" name="Rechteck 59"/>
          <p:cNvSpPr/>
          <p:nvPr/>
        </p:nvSpPr>
        <p:spPr>
          <a:xfrm>
            <a:off x="323528" y="2276872"/>
            <a:ext cx="23762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smtClean="0">
                <a:solidFill>
                  <a:schemeClr val="tx1"/>
                </a:solidFill>
              </a:rPr>
              <a:t>InvoiceRecipient</a:t>
            </a:r>
            <a:endParaRPr lang="de-AT" sz="1400" b="1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2195736" y="2348880"/>
            <a:ext cx="4320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EP</a:t>
            </a:r>
            <a:endParaRPr lang="de-AT" sz="1400" b="1" dirty="0"/>
          </a:p>
        </p:txBody>
      </p:sp>
      <p:sp>
        <p:nvSpPr>
          <p:cNvPr id="66" name="Rechteck 65"/>
          <p:cNvSpPr/>
          <p:nvPr/>
        </p:nvSpPr>
        <p:spPr>
          <a:xfrm>
            <a:off x="323528" y="2708920"/>
            <a:ext cx="23762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smtClean="0">
                <a:solidFill>
                  <a:schemeClr val="tx1"/>
                </a:solidFill>
              </a:rPr>
              <a:t>OrderingParty</a:t>
            </a:r>
            <a:endParaRPr lang="de-AT" sz="1400" b="1" dirty="0">
              <a:solidFill>
                <a:schemeClr val="tx1"/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2195736" y="2780928"/>
            <a:ext cx="4320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EP</a:t>
            </a:r>
            <a:endParaRPr lang="de-AT" sz="1400" b="1" dirty="0"/>
          </a:p>
        </p:txBody>
      </p:sp>
      <p:sp>
        <p:nvSpPr>
          <p:cNvPr id="69" name="Rechteck 68"/>
          <p:cNvSpPr/>
          <p:nvPr/>
        </p:nvSpPr>
        <p:spPr>
          <a:xfrm>
            <a:off x="323528" y="3140968"/>
            <a:ext cx="23762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smtClean="0">
                <a:solidFill>
                  <a:schemeClr val="tx1"/>
                </a:solidFill>
              </a:rPr>
              <a:t>Details</a:t>
            </a:r>
            <a:endParaRPr lang="de-AT" sz="1400" b="1" dirty="0">
              <a:solidFill>
                <a:schemeClr val="tx1"/>
              </a:solidFill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2195736" y="3212976"/>
            <a:ext cx="4320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EP</a:t>
            </a:r>
            <a:endParaRPr lang="de-AT" sz="1400" b="1" dirty="0"/>
          </a:p>
        </p:txBody>
      </p:sp>
      <p:sp>
        <p:nvSpPr>
          <p:cNvPr id="71" name="Rechteck 70"/>
          <p:cNvSpPr/>
          <p:nvPr/>
        </p:nvSpPr>
        <p:spPr>
          <a:xfrm>
            <a:off x="323528" y="3573016"/>
            <a:ext cx="23762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err="1" smtClean="0">
                <a:solidFill>
                  <a:schemeClr val="tx1"/>
                </a:solidFill>
              </a:rPr>
              <a:t>ReductionSrcDetails</a:t>
            </a:r>
            <a:endParaRPr lang="de-AT" sz="1400" b="1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2195736" y="3645024"/>
            <a:ext cx="4320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EP</a:t>
            </a:r>
            <a:endParaRPr lang="de-AT" sz="1400" b="1" dirty="0"/>
          </a:p>
        </p:txBody>
      </p:sp>
      <p:sp>
        <p:nvSpPr>
          <p:cNvPr id="73" name="Rechteck 72"/>
          <p:cNvSpPr/>
          <p:nvPr/>
        </p:nvSpPr>
        <p:spPr>
          <a:xfrm>
            <a:off x="323528" y="4005064"/>
            <a:ext cx="23762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err="1" smtClean="0">
                <a:solidFill>
                  <a:schemeClr val="tx1"/>
                </a:solidFill>
              </a:rPr>
              <a:t>Tax</a:t>
            </a:r>
            <a:endParaRPr lang="de-AT" sz="1400" b="1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195736" y="4077072"/>
            <a:ext cx="4320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EP</a:t>
            </a:r>
            <a:endParaRPr lang="de-AT" sz="1400" b="1" dirty="0"/>
          </a:p>
        </p:txBody>
      </p:sp>
      <p:sp>
        <p:nvSpPr>
          <p:cNvPr id="75" name="Rechteck 74"/>
          <p:cNvSpPr/>
          <p:nvPr/>
        </p:nvSpPr>
        <p:spPr>
          <a:xfrm>
            <a:off x="323528" y="4437112"/>
            <a:ext cx="23762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err="1" smtClean="0">
                <a:solidFill>
                  <a:schemeClr val="tx1"/>
                </a:solidFill>
              </a:rPr>
              <a:t>PaymentMethod</a:t>
            </a:r>
            <a:endParaRPr lang="de-AT" sz="1400" b="1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195736" y="4509120"/>
            <a:ext cx="4320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EP</a:t>
            </a:r>
            <a:endParaRPr lang="de-AT" sz="1400" b="1" dirty="0"/>
          </a:p>
        </p:txBody>
      </p:sp>
      <p:sp>
        <p:nvSpPr>
          <p:cNvPr id="79" name="Rechteck 78"/>
          <p:cNvSpPr/>
          <p:nvPr/>
        </p:nvSpPr>
        <p:spPr>
          <a:xfrm>
            <a:off x="323528" y="4869160"/>
            <a:ext cx="23762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smtClean="0">
                <a:solidFill>
                  <a:schemeClr val="tx1"/>
                </a:solidFill>
              </a:rPr>
              <a:t>PaymentConditions</a:t>
            </a:r>
            <a:endParaRPr lang="de-AT" sz="1400" b="1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195736" y="4941168"/>
            <a:ext cx="4320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EP</a:t>
            </a:r>
            <a:endParaRPr lang="de-AT" sz="1400" b="1" dirty="0"/>
          </a:p>
        </p:txBody>
      </p:sp>
      <p:sp>
        <p:nvSpPr>
          <p:cNvPr id="81" name="Rechteck 80"/>
          <p:cNvSpPr/>
          <p:nvPr/>
        </p:nvSpPr>
        <p:spPr>
          <a:xfrm>
            <a:off x="323528" y="5301208"/>
            <a:ext cx="23762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err="1" smtClean="0">
                <a:solidFill>
                  <a:schemeClr val="tx1"/>
                </a:solidFill>
              </a:rPr>
              <a:t>PresentationDetails</a:t>
            </a:r>
            <a:endParaRPr lang="de-AT" sz="1400" b="1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2195736" y="5373216"/>
            <a:ext cx="4320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EP</a:t>
            </a:r>
            <a:endParaRPr lang="de-AT" sz="1400" b="1" dirty="0"/>
          </a:p>
        </p:txBody>
      </p:sp>
      <p:sp>
        <p:nvSpPr>
          <p:cNvPr id="83" name="Rechteck 82"/>
          <p:cNvSpPr/>
          <p:nvPr/>
        </p:nvSpPr>
        <p:spPr>
          <a:xfrm>
            <a:off x="323528" y="5733256"/>
            <a:ext cx="23762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AT" sz="1400" b="1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395536" y="5805264"/>
            <a:ext cx="223224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ROOT EP</a:t>
            </a:r>
            <a:endParaRPr lang="de-AT" sz="1400" b="1" dirty="0"/>
          </a:p>
        </p:txBody>
      </p:sp>
      <p:sp>
        <p:nvSpPr>
          <p:cNvPr id="88" name="Textfeld 87"/>
          <p:cNvSpPr txBox="1"/>
          <p:nvPr/>
        </p:nvSpPr>
        <p:spPr>
          <a:xfrm>
            <a:off x="179512" y="836712"/>
            <a:ext cx="1407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smtClean="0"/>
              <a:t>ebInterface.xsd</a:t>
            </a:r>
            <a:endParaRPr lang="en-US" sz="1400" dirty="0"/>
          </a:p>
        </p:txBody>
      </p:sp>
      <p:sp>
        <p:nvSpPr>
          <p:cNvPr id="92" name="Rechteck 91"/>
          <p:cNvSpPr/>
          <p:nvPr/>
        </p:nvSpPr>
        <p:spPr>
          <a:xfrm>
            <a:off x="3203848" y="1268760"/>
            <a:ext cx="2664296" cy="4896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3347864" y="1412776"/>
            <a:ext cx="23762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smtClean="0">
                <a:solidFill>
                  <a:schemeClr val="tx1"/>
                </a:solidFill>
              </a:rPr>
              <a:t>DeliveryExtension</a:t>
            </a:r>
            <a:endParaRPr lang="de-AT" sz="1400" b="1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3347864" y="1844824"/>
            <a:ext cx="23762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>
                <a:solidFill>
                  <a:schemeClr val="tx1"/>
                </a:solidFill>
              </a:rPr>
              <a:t>BillerExtension</a:t>
            </a:r>
            <a:endParaRPr lang="de-AT" sz="1400" b="1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3347864" y="2276872"/>
            <a:ext cx="23762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err="1" smtClean="0">
                <a:solidFill>
                  <a:schemeClr val="tx1"/>
                </a:solidFill>
              </a:rPr>
              <a:t>InvoiceRecipientExt</a:t>
            </a:r>
            <a:r>
              <a:rPr lang="de-DE" sz="14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3347864" y="2708920"/>
            <a:ext cx="23762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>
                <a:solidFill>
                  <a:schemeClr val="tx1"/>
                </a:solidFill>
              </a:rPr>
              <a:t>OrderingPartyExtension</a:t>
            </a:r>
            <a:endParaRPr lang="de-AT" sz="1400" b="1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3347864" y="3140968"/>
            <a:ext cx="23762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err="1" smtClean="0">
                <a:solidFill>
                  <a:schemeClr val="tx1"/>
                </a:solidFill>
              </a:rPr>
              <a:t>ListLineItemExtension</a:t>
            </a:r>
            <a:endParaRPr lang="de-AT" sz="1400" b="1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3347864" y="3573016"/>
            <a:ext cx="23762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err="1" smtClean="0">
                <a:solidFill>
                  <a:schemeClr val="tx1"/>
                </a:solidFill>
              </a:rPr>
              <a:t>ReductionSrcDetailsExt</a:t>
            </a:r>
            <a:r>
              <a:rPr lang="de-DE" sz="1400" b="1" dirty="0" smtClean="0">
                <a:solidFill>
                  <a:schemeClr val="tx1"/>
                </a:solidFill>
              </a:rPr>
              <a:t>.</a:t>
            </a:r>
            <a:endParaRPr lang="de-AT" sz="1400" b="1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3347864" y="4005064"/>
            <a:ext cx="23762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err="1">
                <a:solidFill>
                  <a:schemeClr val="tx1"/>
                </a:solidFill>
              </a:rPr>
              <a:t>TaxExtension</a:t>
            </a:r>
            <a:endParaRPr lang="de-AT" sz="1400" b="1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3347864" y="4437112"/>
            <a:ext cx="23762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err="1" smtClean="0">
                <a:solidFill>
                  <a:schemeClr val="tx1"/>
                </a:solidFill>
              </a:rPr>
              <a:t>PaymentMethodExt</a:t>
            </a:r>
            <a:r>
              <a:rPr lang="de-DE" sz="1400" b="1" dirty="0" smtClean="0">
                <a:solidFill>
                  <a:schemeClr val="tx1"/>
                </a:solidFill>
              </a:rPr>
              <a:t>.</a:t>
            </a:r>
            <a:endParaRPr lang="de-AT" sz="1400" b="1" dirty="0">
              <a:solidFill>
                <a:schemeClr val="tx1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3347864" y="4869160"/>
            <a:ext cx="23762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err="1" smtClean="0">
                <a:solidFill>
                  <a:schemeClr val="tx1"/>
                </a:solidFill>
              </a:rPr>
              <a:t>PaymentConditionsExt</a:t>
            </a:r>
            <a:r>
              <a:rPr lang="de-DE" sz="1400" b="1" dirty="0" smtClean="0">
                <a:solidFill>
                  <a:schemeClr val="tx1"/>
                </a:solidFill>
              </a:rPr>
              <a:t>.</a:t>
            </a:r>
            <a:endParaRPr lang="de-AT" sz="1400" b="1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3347864" y="5301208"/>
            <a:ext cx="23762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err="1" smtClean="0">
                <a:solidFill>
                  <a:schemeClr val="tx1"/>
                </a:solidFill>
              </a:rPr>
              <a:t>PresentationDetailsExt</a:t>
            </a:r>
            <a:r>
              <a:rPr lang="de-DE" sz="1400" b="1" dirty="0" smtClean="0">
                <a:solidFill>
                  <a:schemeClr val="tx1"/>
                </a:solidFill>
              </a:rPr>
              <a:t>.</a:t>
            </a:r>
            <a:endParaRPr lang="de-AT" sz="1400" b="1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347864" y="5733256"/>
            <a:ext cx="23762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err="1" smtClean="0">
                <a:solidFill>
                  <a:schemeClr val="tx1"/>
                </a:solidFill>
              </a:rPr>
              <a:t>RootExtension</a:t>
            </a:r>
            <a:endParaRPr lang="de-AT" sz="1400" b="1" dirty="0">
              <a:solidFill>
                <a:schemeClr val="tx1"/>
              </a:solidFill>
            </a:endParaRPr>
          </a:p>
        </p:txBody>
      </p:sp>
      <p:sp>
        <p:nvSpPr>
          <p:cNvPr id="121" name="Textfeld 120"/>
          <p:cNvSpPr txBox="1"/>
          <p:nvPr/>
        </p:nvSpPr>
        <p:spPr>
          <a:xfrm>
            <a:off x="6084168" y="836712"/>
            <a:ext cx="2518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 smtClean="0"/>
              <a:t>ebInterfaceExtension_SV.xsd</a:t>
            </a:r>
            <a:endParaRPr lang="en-US" sz="1400" dirty="0"/>
          </a:p>
        </p:txBody>
      </p:sp>
      <p:sp>
        <p:nvSpPr>
          <p:cNvPr id="122" name="Rechteck 121"/>
          <p:cNvSpPr/>
          <p:nvPr/>
        </p:nvSpPr>
        <p:spPr>
          <a:xfrm>
            <a:off x="6156176" y="1268760"/>
            <a:ext cx="2664296" cy="4896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372200" y="1412776"/>
            <a:ext cx="23762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smtClean="0">
                <a:solidFill>
                  <a:schemeClr val="tx1"/>
                </a:solidFill>
              </a:rPr>
              <a:t>DeliveryExtension</a:t>
            </a:r>
            <a:endParaRPr lang="de-AT" sz="1400" b="1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6372200" y="1844824"/>
            <a:ext cx="23762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>
                <a:solidFill>
                  <a:schemeClr val="tx1"/>
                </a:solidFill>
              </a:rPr>
              <a:t>BillerExtension</a:t>
            </a:r>
            <a:endParaRPr lang="de-AT" sz="1400" b="1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372200" y="2276872"/>
            <a:ext cx="23762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err="1" smtClean="0">
                <a:solidFill>
                  <a:schemeClr val="tx1"/>
                </a:solidFill>
              </a:rPr>
              <a:t>InvoiceRecipientExt</a:t>
            </a:r>
            <a:r>
              <a:rPr lang="de-DE" sz="14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6372200" y="2708920"/>
            <a:ext cx="23762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>
                <a:solidFill>
                  <a:schemeClr val="tx1"/>
                </a:solidFill>
              </a:rPr>
              <a:t>OrderingPartyExtension</a:t>
            </a:r>
            <a:endParaRPr lang="de-AT" sz="1400" b="1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6372200" y="3140968"/>
            <a:ext cx="23762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err="1" smtClean="0">
                <a:solidFill>
                  <a:schemeClr val="tx1"/>
                </a:solidFill>
              </a:rPr>
              <a:t>ListLineItemExtension</a:t>
            </a:r>
            <a:endParaRPr lang="de-AT" sz="1400" b="1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6372200" y="3573016"/>
            <a:ext cx="23762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err="1" smtClean="0">
                <a:solidFill>
                  <a:schemeClr val="tx1"/>
                </a:solidFill>
              </a:rPr>
              <a:t>ReductionSrcDetailsExt</a:t>
            </a:r>
            <a:r>
              <a:rPr lang="de-DE" sz="1400" b="1" dirty="0" smtClean="0">
                <a:solidFill>
                  <a:schemeClr val="tx1"/>
                </a:solidFill>
              </a:rPr>
              <a:t>.</a:t>
            </a:r>
            <a:endParaRPr lang="de-AT" sz="1400" b="1" dirty="0">
              <a:solidFill>
                <a:schemeClr val="tx1"/>
              </a:solidFill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6372200" y="4005064"/>
            <a:ext cx="23762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err="1">
                <a:solidFill>
                  <a:schemeClr val="tx1"/>
                </a:solidFill>
              </a:rPr>
              <a:t>TaxExtension</a:t>
            </a:r>
            <a:endParaRPr lang="de-AT" sz="1400" b="1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6372200" y="4437112"/>
            <a:ext cx="23762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err="1" smtClean="0">
                <a:solidFill>
                  <a:schemeClr val="tx1"/>
                </a:solidFill>
              </a:rPr>
              <a:t>PaymentMethodExt</a:t>
            </a:r>
            <a:r>
              <a:rPr lang="de-DE" sz="1400" b="1" dirty="0" smtClean="0">
                <a:solidFill>
                  <a:schemeClr val="tx1"/>
                </a:solidFill>
              </a:rPr>
              <a:t>.</a:t>
            </a:r>
            <a:endParaRPr lang="de-AT" sz="1400" b="1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6372200" y="4869160"/>
            <a:ext cx="23762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err="1" smtClean="0">
                <a:solidFill>
                  <a:schemeClr val="tx1"/>
                </a:solidFill>
              </a:rPr>
              <a:t>PaymentConditionsExt</a:t>
            </a:r>
            <a:r>
              <a:rPr lang="de-DE" sz="1400" b="1" dirty="0" smtClean="0">
                <a:solidFill>
                  <a:schemeClr val="tx1"/>
                </a:solidFill>
              </a:rPr>
              <a:t>.</a:t>
            </a:r>
            <a:endParaRPr lang="de-AT" sz="1400" b="1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6372200" y="5301208"/>
            <a:ext cx="23762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err="1" smtClean="0">
                <a:solidFill>
                  <a:schemeClr val="tx1"/>
                </a:solidFill>
              </a:rPr>
              <a:t>PresentationDetailsExt</a:t>
            </a:r>
            <a:r>
              <a:rPr lang="de-DE" sz="1400" b="1" dirty="0" smtClean="0">
                <a:solidFill>
                  <a:schemeClr val="tx1"/>
                </a:solidFill>
              </a:rPr>
              <a:t>.</a:t>
            </a:r>
            <a:endParaRPr lang="de-AT" sz="1400" b="1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6372200" y="5733256"/>
            <a:ext cx="23762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err="1" smtClean="0">
                <a:solidFill>
                  <a:schemeClr val="tx1"/>
                </a:solidFill>
              </a:rPr>
              <a:t>RootExtension</a:t>
            </a:r>
            <a:endParaRPr lang="de-AT" sz="1400" b="1" dirty="0">
              <a:solidFill>
                <a:schemeClr val="tx1"/>
              </a:solidFill>
            </a:endParaRPr>
          </a:p>
        </p:txBody>
      </p:sp>
      <p:cxnSp>
        <p:nvCxnSpPr>
          <p:cNvPr id="29" name="Gerade Verbindung mit Pfeil 28"/>
          <p:cNvCxnSpPr>
            <a:stCxn id="16" idx="3"/>
            <a:endCxn id="99" idx="1"/>
          </p:cNvCxnSpPr>
          <p:nvPr/>
        </p:nvCxnSpPr>
        <p:spPr>
          <a:xfrm>
            <a:off x="2627784" y="1592796"/>
            <a:ext cx="72008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/>
          <p:cNvCxnSpPr/>
          <p:nvPr/>
        </p:nvCxnSpPr>
        <p:spPr>
          <a:xfrm>
            <a:off x="2627784" y="2016810"/>
            <a:ext cx="72008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/>
          <p:cNvCxnSpPr/>
          <p:nvPr/>
        </p:nvCxnSpPr>
        <p:spPr>
          <a:xfrm>
            <a:off x="2627784" y="2479907"/>
            <a:ext cx="72008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/>
          <p:cNvCxnSpPr/>
          <p:nvPr/>
        </p:nvCxnSpPr>
        <p:spPr>
          <a:xfrm>
            <a:off x="2627784" y="2888940"/>
            <a:ext cx="72008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/>
          <p:cNvCxnSpPr/>
          <p:nvPr/>
        </p:nvCxnSpPr>
        <p:spPr>
          <a:xfrm>
            <a:off x="2627784" y="3320988"/>
            <a:ext cx="72008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/>
          <p:cNvCxnSpPr/>
          <p:nvPr/>
        </p:nvCxnSpPr>
        <p:spPr>
          <a:xfrm>
            <a:off x="2627784" y="3780421"/>
            <a:ext cx="72008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/>
          <p:cNvCxnSpPr/>
          <p:nvPr/>
        </p:nvCxnSpPr>
        <p:spPr>
          <a:xfrm>
            <a:off x="2627784" y="4203366"/>
            <a:ext cx="72008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/>
          <p:nvPr/>
        </p:nvCxnSpPr>
        <p:spPr>
          <a:xfrm>
            <a:off x="2631843" y="4635166"/>
            <a:ext cx="72008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/>
          <p:nvPr/>
        </p:nvCxnSpPr>
        <p:spPr>
          <a:xfrm>
            <a:off x="2631843" y="5060706"/>
            <a:ext cx="72008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/>
          <p:cNvCxnSpPr/>
          <p:nvPr/>
        </p:nvCxnSpPr>
        <p:spPr>
          <a:xfrm>
            <a:off x="2627784" y="5481228"/>
            <a:ext cx="72008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/>
          <p:cNvCxnSpPr/>
          <p:nvPr/>
        </p:nvCxnSpPr>
        <p:spPr>
          <a:xfrm>
            <a:off x="2627784" y="5909364"/>
            <a:ext cx="720080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mit Pfeil 144"/>
          <p:cNvCxnSpPr>
            <a:endCxn id="123" idx="1"/>
          </p:cNvCxnSpPr>
          <p:nvPr/>
        </p:nvCxnSpPr>
        <p:spPr>
          <a:xfrm>
            <a:off x="5724128" y="1592796"/>
            <a:ext cx="64807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/>
          <p:cNvCxnSpPr/>
          <p:nvPr/>
        </p:nvCxnSpPr>
        <p:spPr>
          <a:xfrm>
            <a:off x="5724128" y="2024844"/>
            <a:ext cx="64807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/>
          <p:cNvCxnSpPr/>
          <p:nvPr/>
        </p:nvCxnSpPr>
        <p:spPr>
          <a:xfrm>
            <a:off x="5724128" y="2457713"/>
            <a:ext cx="64807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/>
          <p:cNvCxnSpPr/>
          <p:nvPr/>
        </p:nvCxnSpPr>
        <p:spPr>
          <a:xfrm>
            <a:off x="5724128" y="2888940"/>
            <a:ext cx="64807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/>
          <p:nvPr/>
        </p:nvCxnSpPr>
        <p:spPr>
          <a:xfrm>
            <a:off x="5724128" y="3324404"/>
            <a:ext cx="64807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/>
          <p:cNvCxnSpPr/>
          <p:nvPr/>
        </p:nvCxnSpPr>
        <p:spPr>
          <a:xfrm>
            <a:off x="5724128" y="3753036"/>
            <a:ext cx="64807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/>
          <p:cNvCxnSpPr/>
          <p:nvPr/>
        </p:nvCxnSpPr>
        <p:spPr>
          <a:xfrm>
            <a:off x="5724128" y="4203366"/>
            <a:ext cx="64807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/>
          <p:cNvCxnSpPr/>
          <p:nvPr/>
        </p:nvCxnSpPr>
        <p:spPr>
          <a:xfrm>
            <a:off x="5724128" y="4635166"/>
            <a:ext cx="64807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 Verbindung mit Pfeil 152"/>
          <p:cNvCxnSpPr/>
          <p:nvPr/>
        </p:nvCxnSpPr>
        <p:spPr>
          <a:xfrm>
            <a:off x="5724128" y="5060706"/>
            <a:ext cx="64807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/>
          <p:cNvCxnSpPr/>
          <p:nvPr/>
        </p:nvCxnSpPr>
        <p:spPr>
          <a:xfrm>
            <a:off x="5724128" y="5481228"/>
            <a:ext cx="64807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mit Pfeil 154"/>
          <p:cNvCxnSpPr/>
          <p:nvPr/>
        </p:nvCxnSpPr>
        <p:spPr>
          <a:xfrm>
            <a:off x="5724128" y="5905452"/>
            <a:ext cx="648072" cy="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99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E000C"/>
      </a:accent1>
      <a:accent2>
        <a:srgbClr val="DCDADC"/>
      </a:accent2>
      <a:accent3>
        <a:srgbClr val="FFFFFF"/>
      </a:accent3>
      <a:accent4>
        <a:srgbClr val="000000"/>
      </a:accent4>
      <a:accent5>
        <a:srgbClr val="E3AAAA"/>
      </a:accent5>
      <a:accent6>
        <a:srgbClr val="C7C5C7"/>
      </a:accent6>
      <a:hlink>
        <a:srgbClr val="343637"/>
      </a:hlink>
      <a:folHlink>
        <a:srgbClr val="CE000C"/>
      </a:folHlink>
    </a:clrScheme>
    <a:fontScheme name="Default Design">
      <a:majorFont>
        <a:latin typeface="TUSans"/>
        <a:ea typeface=""/>
        <a:cs typeface=""/>
      </a:majorFont>
      <a:minorFont>
        <a:latin typeface="TU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E000C"/>
        </a:accent1>
        <a:accent2>
          <a:srgbClr val="DCDADC"/>
        </a:accent2>
        <a:accent3>
          <a:srgbClr val="FFFFFF"/>
        </a:accent3>
        <a:accent4>
          <a:srgbClr val="000000"/>
        </a:accent4>
        <a:accent5>
          <a:srgbClr val="E3AAAA"/>
        </a:accent5>
        <a:accent6>
          <a:srgbClr val="C7C5C7"/>
        </a:accent6>
        <a:hlink>
          <a:srgbClr val="343637"/>
        </a:hlink>
        <a:folHlink>
          <a:srgbClr val="CE000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ERPEL-KickOffMeeting_20100505_2</Template>
  <TotalTime>0</TotalTime>
  <Words>106</Words>
  <Application>Microsoft Office PowerPoint</Application>
  <PresentationFormat>Bildschirmpräsentation (4:3)</PresentationFormat>
  <Paragraphs>88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Default Design</vt:lpstr>
      <vt:lpstr>PowerPoint-Präsentation</vt:lpstr>
      <vt:lpstr>PowerPoint-Präsentation</vt:lpstr>
    </vt:vector>
  </TitlesOfParts>
  <Company>TU Wien - Campusversion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Philipp Liegl</dc:creator>
  <cp:lastModifiedBy>pl</cp:lastModifiedBy>
  <cp:revision>241</cp:revision>
  <dcterms:created xsi:type="dcterms:W3CDTF">2009-08-13T13:29:48Z</dcterms:created>
  <dcterms:modified xsi:type="dcterms:W3CDTF">2011-10-19T09:22:44Z</dcterms:modified>
</cp:coreProperties>
</file>