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394230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 5352 -1 Advanced Internetworking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085571"/>
            <a:ext cx="8791575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North American university spring, 2021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kanybek duisheev </a:t>
            </a:r>
            <a:r>
              <a:rPr lang="en-US" b="1" dirty="0" smtClean="0">
                <a:solidFill>
                  <a:schemeClr val="tx1"/>
                </a:solidFill>
              </a:rPr>
              <a:t>ph.d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Ali USTUNKOL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69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55055" cy="1230313"/>
          </a:xfrm>
        </p:spPr>
        <p:txBody>
          <a:bodyPr/>
          <a:lstStyle/>
          <a:p>
            <a:r>
              <a:rPr lang="en-US" dirty="0" smtClean="0"/>
              <a:t>Department D to Department A</a:t>
            </a:r>
          </a:p>
          <a:p>
            <a:r>
              <a:rPr lang="en-US" dirty="0" smtClean="0"/>
              <a:t>Pc4 to Laptop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375660"/>
            <a:ext cx="4541520" cy="2545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8667" y="2320875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Department D to Department C</a:t>
            </a:r>
          </a:p>
          <a:p>
            <a:r>
              <a:rPr lang="en-US" sz="2400" dirty="0"/>
              <a:t>Pc5 to Pc1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17" y="3375660"/>
            <a:ext cx="4686300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0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– 5 Department 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904721" cy="1899180"/>
          </a:xfrm>
        </p:spPr>
        <p:txBody>
          <a:bodyPr/>
          <a:lstStyle/>
          <a:p>
            <a:r>
              <a:rPr lang="en-US" dirty="0" smtClean="0"/>
              <a:t>Devices;</a:t>
            </a:r>
          </a:p>
          <a:p>
            <a:r>
              <a:rPr lang="en-US" dirty="0" smtClean="0"/>
              <a:t>1941 router – 2960 switch – 2 wired connected PC.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7" y="1078229"/>
            <a:ext cx="3529329" cy="4569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3" y="4588933"/>
            <a:ext cx="396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Addresses;</a:t>
            </a:r>
          </a:p>
          <a:p>
            <a:r>
              <a:rPr lang="en-US" dirty="0" smtClean="0"/>
              <a:t>Pc6: 126.168.1.3</a:t>
            </a:r>
          </a:p>
          <a:p>
            <a:r>
              <a:rPr lang="en-US" dirty="0" smtClean="0"/>
              <a:t>Pc7: 126.168.1.2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2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515255" cy="9847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Department E to Server</a:t>
            </a:r>
          </a:p>
          <a:p>
            <a:r>
              <a:rPr lang="en-US" dirty="0" smtClean="0"/>
              <a:t>Pc6 to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45" y="3234267"/>
            <a:ext cx="4511040" cy="2537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3673" y="2272241"/>
            <a:ext cx="4250267" cy="965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Department E to Department C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/>
              <a:t>Pc7 to Laptop0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73" y="3271770"/>
            <a:ext cx="461772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" y="601134"/>
            <a:ext cx="10329333" cy="56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Part-1 Department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85249"/>
            <a:ext cx="5123921" cy="2004151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 smtClean="0"/>
              <a:t>Devices;</a:t>
            </a:r>
          </a:p>
          <a:p>
            <a:r>
              <a:rPr lang="en-US" sz="3100" dirty="0" smtClean="0"/>
              <a:t>2960 switch-AP-2 wired connected PC </a:t>
            </a:r>
            <a:r>
              <a:rPr lang="en-US" sz="3100" dirty="0" smtClean="0"/>
              <a:t>–  2 </a:t>
            </a:r>
            <a:r>
              <a:rPr lang="en-US" sz="3100" dirty="0" smtClean="0"/>
              <a:t>laptop wireless connected – 1941 Router </a:t>
            </a:r>
            <a:r>
              <a:rPr lang="en-US" sz="3100" dirty="0" smtClean="0"/>
              <a:t>– Server</a:t>
            </a:r>
            <a:endParaRPr lang="en-US" sz="31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70" y="173143"/>
            <a:ext cx="4899660" cy="5173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4600" y="3522133"/>
            <a:ext cx="474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Addresses;</a:t>
            </a:r>
          </a:p>
          <a:p>
            <a:r>
              <a:rPr lang="en-US" dirty="0" smtClean="0"/>
              <a:t>Server: 172.16.10.2</a:t>
            </a:r>
          </a:p>
          <a:p>
            <a:r>
              <a:rPr lang="en-US" dirty="0" smtClean="0"/>
              <a:t>PC11: 192.168.1.2</a:t>
            </a:r>
          </a:p>
          <a:p>
            <a:r>
              <a:rPr lang="en-US" dirty="0" smtClean="0"/>
              <a:t>PC10: 192.168.1.3</a:t>
            </a:r>
          </a:p>
          <a:p>
            <a:r>
              <a:rPr lang="en-US" dirty="0" smtClean="0"/>
              <a:t>Laptop4: 192.168.1.6</a:t>
            </a:r>
          </a:p>
          <a:p>
            <a:r>
              <a:rPr lang="en-US" dirty="0" smtClean="0"/>
              <a:t>Laptop3: 192.168.1.5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345921" cy="3541714"/>
          </a:xfrm>
        </p:spPr>
        <p:txBody>
          <a:bodyPr/>
          <a:lstStyle/>
          <a:p>
            <a:r>
              <a:rPr lang="en-US" dirty="0" smtClean="0"/>
              <a:t>Laptop4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859087"/>
            <a:ext cx="3573780" cy="155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86" y="2169477"/>
            <a:ext cx="4480560" cy="2244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0786" y="4639734"/>
            <a:ext cx="2937933" cy="50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Laptop3 to PC11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8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- 2 Department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70087"/>
            <a:ext cx="4522788" cy="20431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Devices;</a:t>
            </a:r>
          </a:p>
          <a:p>
            <a:r>
              <a:rPr lang="en-US" dirty="0" smtClean="0"/>
              <a:t>1941 router – 2960 switch – 2 wired cable connected PC – AP – 2 wireless connected PC and laptop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73" y="1501933"/>
            <a:ext cx="5608320" cy="3053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2400" y="4318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addresses;</a:t>
            </a:r>
          </a:p>
          <a:p>
            <a:r>
              <a:rPr lang="en-US" dirty="0" smtClean="0"/>
              <a:t>Pc12: 192.168.0.3</a:t>
            </a:r>
          </a:p>
          <a:p>
            <a:r>
              <a:rPr lang="en-US" dirty="0" smtClean="0"/>
              <a:t>Pc13: 192.168.0.2</a:t>
            </a:r>
          </a:p>
          <a:p>
            <a:r>
              <a:rPr lang="en-US" dirty="0" smtClean="0"/>
              <a:t>Laptop2: 192.168.0.4</a:t>
            </a:r>
          </a:p>
          <a:p>
            <a:r>
              <a:rPr lang="en-US" dirty="0" smtClean="0"/>
              <a:t>Pc15: 192.168.0.5</a:t>
            </a:r>
          </a:p>
          <a:p>
            <a:r>
              <a:rPr lang="en-US" dirty="0" smtClean="0"/>
              <a:t>Pc14: 192.168.0.6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4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2685521" cy="900113"/>
          </a:xfrm>
        </p:spPr>
        <p:txBody>
          <a:bodyPr/>
          <a:lstStyle/>
          <a:p>
            <a:r>
              <a:rPr lang="en-US" dirty="0" smtClean="0"/>
              <a:t>Pc13 to Pc14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" y="2895177"/>
            <a:ext cx="4518660" cy="2659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3533" y="1788207"/>
            <a:ext cx="4597400" cy="110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Department B to Department </a:t>
            </a:r>
            <a:r>
              <a:rPr lang="en-US" sz="2400" dirty="0"/>
              <a:t>A</a:t>
            </a:r>
            <a:endParaRPr lang="en-US" sz="2400" dirty="0"/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400" dirty="0"/>
              <a:t>Pc15 to Laptop 4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3" y="2841837"/>
            <a:ext cx="448056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5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– 3 Department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395788" cy="2237846"/>
          </a:xfrm>
        </p:spPr>
        <p:txBody>
          <a:bodyPr/>
          <a:lstStyle/>
          <a:p>
            <a:r>
              <a:rPr lang="en-US" dirty="0" smtClean="0"/>
              <a:t>Devices;</a:t>
            </a:r>
          </a:p>
          <a:p>
            <a:r>
              <a:rPr lang="en-US" dirty="0" smtClean="0"/>
              <a:t>1941 router – 2960 switch – 2 wired connected PC – AP – 2 wireless connected PC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586388"/>
            <a:ext cx="5291666" cy="3564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3" y="4487333"/>
            <a:ext cx="4040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Addresses;</a:t>
            </a:r>
          </a:p>
          <a:p>
            <a:r>
              <a:rPr lang="en-US" dirty="0" smtClean="0"/>
              <a:t>Laptop1: 1.168.0.5</a:t>
            </a:r>
          </a:p>
          <a:p>
            <a:r>
              <a:rPr lang="en-US" dirty="0" smtClean="0"/>
              <a:t>Laptop0: 1.168.0.4</a:t>
            </a:r>
          </a:p>
          <a:p>
            <a:r>
              <a:rPr lang="en-US" dirty="0" smtClean="0"/>
              <a:t>Pc0: 1.168.0.2</a:t>
            </a:r>
          </a:p>
          <a:p>
            <a:r>
              <a:rPr lang="en-US" dirty="0" smtClean="0"/>
              <a:t>Pc1: 1.168.0.3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0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751388" cy="1204913"/>
          </a:xfrm>
        </p:spPr>
        <p:txBody>
          <a:bodyPr/>
          <a:lstStyle/>
          <a:p>
            <a:r>
              <a:rPr lang="en-US" dirty="0" smtClean="0"/>
              <a:t>Department C to Department A</a:t>
            </a:r>
          </a:p>
          <a:p>
            <a:r>
              <a:rPr lang="en-US" dirty="0" smtClean="0"/>
              <a:t>Pc0 to Pc10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57" y="3454400"/>
            <a:ext cx="4533900" cy="2506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7381" y="2413000"/>
            <a:ext cx="451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Department C to Department B</a:t>
            </a:r>
          </a:p>
          <a:p>
            <a:r>
              <a:rPr lang="en-US" sz="2400" dirty="0"/>
              <a:t>Laptop1 to Pc13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80" y="3477260"/>
            <a:ext cx="458724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4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– 4 Department 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395788" cy="14673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Device;</a:t>
            </a:r>
          </a:p>
          <a:p>
            <a:r>
              <a:rPr lang="en-US" dirty="0" smtClean="0"/>
              <a:t>1941 router – 2960 switch – 2 wired connected PC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60" y="1239095"/>
            <a:ext cx="3977640" cy="5051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8467" y="4123267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Addresses;</a:t>
            </a:r>
          </a:p>
          <a:p>
            <a:r>
              <a:rPr lang="en-US" dirty="0" smtClean="0"/>
              <a:t>Pc4: 128.168.0.2</a:t>
            </a:r>
          </a:p>
          <a:p>
            <a:r>
              <a:rPr lang="en-US" dirty="0" smtClean="0"/>
              <a:t>Pc5: 128.168.0.3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258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 COMP 5352 -1 Advanced Internetworking Technology </vt:lpstr>
      <vt:lpstr>PowerPoint Presentation</vt:lpstr>
      <vt:lpstr>Part-1 Department A</vt:lpstr>
      <vt:lpstr>Ping test</vt:lpstr>
      <vt:lpstr>Part - 2 Department B</vt:lpstr>
      <vt:lpstr>Ping test</vt:lpstr>
      <vt:lpstr>Part – 3 Department C</vt:lpstr>
      <vt:lpstr>Ping Test</vt:lpstr>
      <vt:lpstr>Part – 4 Department d </vt:lpstr>
      <vt:lpstr>Ping test</vt:lpstr>
      <vt:lpstr>Part – 5 Department e </vt:lpstr>
      <vt:lpstr>Ping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5352 -1 Advanced Internetworking Technology</dc:title>
  <dc:creator>ALI USTUNKOL</dc:creator>
  <cp:lastModifiedBy>ALI USTUNKOL</cp:lastModifiedBy>
  <cp:revision>11</cp:revision>
  <dcterms:created xsi:type="dcterms:W3CDTF">2021-04-05T04:00:52Z</dcterms:created>
  <dcterms:modified xsi:type="dcterms:W3CDTF">2021-04-06T04:34:28Z</dcterms:modified>
</cp:coreProperties>
</file>