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3" r:id="rId8"/>
    <p:sldId id="267" r:id="rId9"/>
    <p:sldId id="264" r:id="rId10"/>
    <p:sldId id="265" r:id="rId11"/>
    <p:sldId id="268" r:id="rId12"/>
    <p:sldId id="269" r:id="rId13"/>
    <p:sldId id="271" r:id="rId14"/>
    <p:sldId id="270"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ebsakul seangsakulthai" userId="a31ddabd6c90dc4b" providerId="LiveId" clId="{4F99D195-A0FF-416B-9B1E-2E49650DE1E8}"/>
    <pc:docChg chg="undo custSel addSld delSld modSld sldOrd">
      <pc:chgData name="suebsakul seangsakulthai" userId="a31ddabd6c90dc4b" providerId="LiveId" clId="{4F99D195-A0FF-416B-9B1E-2E49650DE1E8}" dt="2023-05-06T08:41:39.515" v="6017" actId="20577"/>
      <pc:docMkLst>
        <pc:docMk/>
      </pc:docMkLst>
      <pc:sldChg chg="modSp mod">
        <pc:chgData name="suebsakul seangsakulthai" userId="a31ddabd6c90dc4b" providerId="LiveId" clId="{4F99D195-A0FF-416B-9B1E-2E49650DE1E8}" dt="2023-05-05T06:46:50.195" v="5600" actId="20577"/>
        <pc:sldMkLst>
          <pc:docMk/>
          <pc:sldMk cId="3972787778" sldId="256"/>
        </pc:sldMkLst>
        <pc:spChg chg="mod">
          <ac:chgData name="suebsakul seangsakulthai" userId="a31ddabd6c90dc4b" providerId="LiveId" clId="{4F99D195-A0FF-416B-9B1E-2E49650DE1E8}" dt="2023-05-05T06:46:50.195" v="5600" actId="20577"/>
          <ac:spMkLst>
            <pc:docMk/>
            <pc:sldMk cId="3972787778" sldId="256"/>
            <ac:spMk id="3" creationId="{F01078D6-2757-D622-3E6D-3B00D1147775}"/>
          </ac:spMkLst>
        </pc:spChg>
      </pc:sldChg>
      <pc:sldChg chg="modSp mod">
        <pc:chgData name="suebsakul seangsakulthai" userId="a31ddabd6c90dc4b" providerId="LiveId" clId="{4F99D195-A0FF-416B-9B1E-2E49650DE1E8}" dt="2023-05-06T06:44:12.252" v="5635" actId="20577"/>
        <pc:sldMkLst>
          <pc:docMk/>
          <pc:sldMk cId="3167440851" sldId="257"/>
        </pc:sldMkLst>
        <pc:spChg chg="mod">
          <ac:chgData name="suebsakul seangsakulthai" userId="a31ddabd6c90dc4b" providerId="LiveId" clId="{4F99D195-A0FF-416B-9B1E-2E49650DE1E8}" dt="2023-05-06T06:44:12.252" v="5635" actId="20577"/>
          <ac:spMkLst>
            <pc:docMk/>
            <pc:sldMk cId="3167440851" sldId="257"/>
            <ac:spMk id="8" creationId="{B429624A-2EC7-3598-BE1E-17168CF2319A}"/>
          </ac:spMkLst>
        </pc:spChg>
      </pc:sldChg>
      <pc:sldChg chg="modSp mod">
        <pc:chgData name="suebsakul seangsakulthai" userId="a31ddabd6c90dc4b" providerId="LiveId" clId="{4F99D195-A0FF-416B-9B1E-2E49650DE1E8}" dt="2023-05-06T07:28:09.486" v="5829" actId="20577"/>
        <pc:sldMkLst>
          <pc:docMk/>
          <pc:sldMk cId="1694789419" sldId="258"/>
        </pc:sldMkLst>
        <pc:spChg chg="mod">
          <ac:chgData name="suebsakul seangsakulthai" userId="a31ddabd6c90dc4b" providerId="LiveId" clId="{4F99D195-A0FF-416B-9B1E-2E49650DE1E8}" dt="2023-05-06T07:28:09.486" v="5829" actId="20577"/>
          <ac:spMkLst>
            <pc:docMk/>
            <pc:sldMk cId="1694789419" sldId="258"/>
            <ac:spMk id="3" creationId="{23CB81D4-FFCC-819C-F51D-0EA7309A9BCF}"/>
          </ac:spMkLst>
        </pc:spChg>
      </pc:sldChg>
      <pc:sldChg chg="modSp add mod ord">
        <pc:chgData name="suebsakul seangsakulthai" userId="a31ddabd6c90dc4b" providerId="LiveId" clId="{4F99D195-A0FF-416B-9B1E-2E49650DE1E8}" dt="2023-05-04T01:56:28.429" v="397" actId="20577"/>
        <pc:sldMkLst>
          <pc:docMk/>
          <pc:sldMk cId="3827209445" sldId="260"/>
        </pc:sldMkLst>
        <pc:spChg chg="mod">
          <ac:chgData name="suebsakul seangsakulthai" userId="a31ddabd6c90dc4b" providerId="LiveId" clId="{4F99D195-A0FF-416B-9B1E-2E49650DE1E8}" dt="2023-05-04T01:56:28.429" v="397" actId="20577"/>
          <ac:spMkLst>
            <pc:docMk/>
            <pc:sldMk cId="3827209445" sldId="260"/>
            <ac:spMk id="6" creationId="{7E2506BE-2625-B52F-63CF-F0DBA00EAB47}"/>
          </ac:spMkLst>
        </pc:spChg>
      </pc:sldChg>
      <pc:sldChg chg="addSp delSp modSp add mod ord setBg modClrScheme chgLayout">
        <pc:chgData name="suebsakul seangsakulthai" userId="a31ddabd6c90dc4b" providerId="LiveId" clId="{4F99D195-A0FF-416B-9B1E-2E49650DE1E8}" dt="2023-05-06T06:45:48.603" v="5643" actId="1076"/>
        <pc:sldMkLst>
          <pc:docMk/>
          <pc:sldMk cId="3874678295" sldId="261"/>
        </pc:sldMkLst>
        <pc:spChg chg="del mod ord">
          <ac:chgData name="suebsakul seangsakulthai" userId="a31ddabd6c90dc4b" providerId="LiveId" clId="{4F99D195-A0FF-416B-9B1E-2E49650DE1E8}" dt="2023-05-04T02:24:14.047" v="892" actId="478"/>
          <ac:spMkLst>
            <pc:docMk/>
            <pc:sldMk cId="3874678295" sldId="261"/>
            <ac:spMk id="2" creationId="{25C4E740-C490-D3F2-3E79-65211608C035}"/>
          </ac:spMkLst>
        </pc:spChg>
        <pc:spChg chg="add mod">
          <ac:chgData name="suebsakul seangsakulthai" userId="a31ddabd6c90dc4b" providerId="LiveId" clId="{4F99D195-A0FF-416B-9B1E-2E49650DE1E8}" dt="2023-05-05T04:54:25.187" v="1215" actId="207"/>
          <ac:spMkLst>
            <pc:docMk/>
            <pc:sldMk cId="3874678295" sldId="261"/>
            <ac:spMk id="2" creationId="{4A26086C-6B6C-5D9E-A655-3E8BCE17BCC6}"/>
          </ac:spMkLst>
        </pc:spChg>
        <pc:spChg chg="add del mod ord">
          <ac:chgData name="suebsakul seangsakulthai" userId="a31ddabd6c90dc4b" providerId="LiveId" clId="{4F99D195-A0FF-416B-9B1E-2E49650DE1E8}" dt="2023-05-04T02:06:12.085" v="415" actId="700"/>
          <ac:spMkLst>
            <pc:docMk/>
            <pc:sldMk cId="3874678295" sldId="261"/>
            <ac:spMk id="3" creationId="{23CB81D4-FFCC-819C-F51D-0EA7309A9BCF}"/>
          </ac:spMkLst>
        </pc:spChg>
        <pc:spChg chg="add del mod ord">
          <ac:chgData name="suebsakul seangsakulthai" userId="a31ddabd6c90dc4b" providerId="LiveId" clId="{4F99D195-A0FF-416B-9B1E-2E49650DE1E8}" dt="2023-05-04T02:06:14.929" v="416" actId="22"/>
          <ac:spMkLst>
            <pc:docMk/>
            <pc:sldMk cId="3874678295" sldId="261"/>
            <ac:spMk id="6" creationId="{B7881208-2463-3A3A-650F-CE27F45D4C83}"/>
          </ac:spMkLst>
        </pc:spChg>
        <pc:spChg chg="add mod ord">
          <ac:chgData name="suebsakul seangsakulthai" userId="a31ddabd6c90dc4b" providerId="LiveId" clId="{4F99D195-A0FF-416B-9B1E-2E49650DE1E8}" dt="2023-05-06T06:45:48.603" v="5643" actId="1076"/>
          <ac:spMkLst>
            <pc:docMk/>
            <pc:sldMk cId="3874678295" sldId="261"/>
            <ac:spMk id="7" creationId="{D820EB5B-6087-EB15-9724-55AE8F83C9B2}"/>
          </ac:spMkLst>
        </pc:spChg>
        <pc:spChg chg="add del mod ord">
          <ac:chgData name="suebsakul seangsakulthai" userId="a31ddabd6c90dc4b" providerId="LiveId" clId="{4F99D195-A0FF-416B-9B1E-2E49650DE1E8}" dt="2023-05-04T02:07:31.170" v="421" actId="478"/>
          <ac:spMkLst>
            <pc:docMk/>
            <pc:sldMk cId="3874678295" sldId="261"/>
            <ac:spMk id="10" creationId="{3CD5710B-05A4-20E7-D528-96B1918DA40E}"/>
          </ac:spMkLst>
        </pc:spChg>
        <pc:spChg chg="add del mod">
          <ac:chgData name="suebsakul seangsakulthai" userId="a31ddabd6c90dc4b" providerId="LiveId" clId="{4F99D195-A0FF-416B-9B1E-2E49650DE1E8}" dt="2023-05-04T02:13:04.149" v="423" actId="22"/>
          <ac:spMkLst>
            <pc:docMk/>
            <pc:sldMk cId="3874678295" sldId="261"/>
            <ac:spMk id="12" creationId="{4A5F3C9D-209C-8525-5D45-F9F8F3ADB654}"/>
          </ac:spMkLst>
        </pc:spChg>
        <pc:picChg chg="add del mod ord">
          <ac:chgData name="suebsakul seangsakulthai" userId="a31ddabd6c90dc4b" providerId="LiveId" clId="{4F99D195-A0FF-416B-9B1E-2E49650DE1E8}" dt="2023-05-04T02:06:08.927" v="414" actId="22"/>
          <ac:picMkLst>
            <pc:docMk/>
            <pc:sldMk cId="3874678295" sldId="261"/>
            <ac:picMk id="5" creationId="{73E60E02-3046-9475-72EA-BF334F21B7CC}"/>
          </ac:picMkLst>
        </pc:picChg>
        <pc:picChg chg="add del mod ord">
          <ac:chgData name="suebsakul seangsakulthai" userId="a31ddabd6c90dc4b" providerId="LiveId" clId="{4F99D195-A0FF-416B-9B1E-2E49650DE1E8}" dt="2023-05-04T02:09:06.972" v="422" actId="478"/>
          <ac:picMkLst>
            <pc:docMk/>
            <pc:sldMk cId="3874678295" sldId="261"/>
            <ac:picMk id="9" creationId="{3331531F-CCAF-720F-8A82-DACA07964C6C}"/>
          </ac:picMkLst>
        </pc:picChg>
        <pc:picChg chg="add mod ord">
          <ac:chgData name="suebsakul seangsakulthai" userId="a31ddabd6c90dc4b" providerId="LiveId" clId="{4F99D195-A0FF-416B-9B1E-2E49650DE1E8}" dt="2023-05-05T04:52:58.193" v="1196" actId="14100"/>
          <ac:picMkLst>
            <pc:docMk/>
            <pc:sldMk cId="3874678295" sldId="261"/>
            <ac:picMk id="14" creationId="{171D6296-05CC-B640-6E1C-1F550EABFDE8}"/>
          </ac:picMkLst>
        </pc:picChg>
      </pc:sldChg>
      <pc:sldChg chg="new del">
        <pc:chgData name="suebsakul seangsakulthai" userId="a31ddabd6c90dc4b" providerId="LiveId" clId="{4F99D195-A0FF-416B-9B1E-2E49650DE1E8}" dt="2023-05-04T02:23:05.708" v="799" actId="2696"/>
        <pc:sldMkLst>
          <pc:docMk/>
          <pc:sldMk cId="2979392728" sldId="262"/>
        </pc:sldMkLst>
      </pc:sldChg>
      <pc:sldChg chg="addSp delSp modSp add mod">
        <pc:chgData name="suebsakul seangsakulthai" userId="a31ddabd6c90dc4b" providerId="LiveId" clId="{4F99D195-A0FF-416B-9B1E-2E49650DE1E8}" dt="2023-05-06T06:45:57.324" v="5645" actId="1076"/>
        <pc:sldMkLst>
          <pc:docMk/>
          <pc:sldMk cId="534828402" sldId="263"/>
        </pc:sldMkLst>
        <pc:spChg chg="add mod">
          <ac:chgData name="suebsakul seangsakulthai" userId="a31ddabd6c90dc4b" providerId="LiveId" clId="{4F99D195-A0FF-416B-9B1E-2E49650DE1E8}" dt="2023-05-05T04:55:10.550" v="1223" actId="14100"/>
          <ac:spMkLst>
            <pc:docMk/>
            <pc:sldMk cId="534828402" sldId="263"/>
            <ac:spMk id="2" creationId="{19DF4500-03BB-660A-ECE2-2393093B6C87}"/>
          </ac:spMkLst>
        </pc:spChg>
        <pc:spChg chg="del">
          <ac:chgData name="suebsakul seangsakulthai" userId="a31ddabd6c90dc4b" providerId="LiveId" clId="{4F99D195-A0FF-416B-9B1E-2E49650DE1E8}" dt="2023-05-04T02:24:19.146" v="893" actId="478"/>
          <ac:spMkLst>
            <pc:docMk/>
            <pc:sldMk cId="534828402" sldId="263"/>
            <ac:spMk id="2" creationId="{25C4E740-C490-D3F2-3E79-65211608C035}"/>
          </ac:spMkLst>
        </pc:spChg>
        <pc:spChg chg="add del mod">
          <ac:chgData name="suebsakul seangsakulthai" userId="a31ddabd6c90dc4b" providerId="LiveId" clId="{4F99D195-A0FF-416B-9B1E-2E49650DE1E8}" dt="2023-05-04T02:15:10.920" v="500" actId="22"/>
          <ac:spMkLst>
            <pc:docMk/>
            <pc:sldMk cId="534828402" sldId="263"/>
            <ac:spMk id="4" creationId="{593DCCF0-B104-AAC2-FE1D-0637CFA9822D}"/>
          </ac:spMkLst>
        </pc:spChg>
        <pc:spChg chg="mod">
          <ac:chgData name="suebsakul seangsakulthai" userId="a31ddabd6c90dc4b" providerId="LiveId" clId="{4F99D195-A0FF-416B-9B1E-2E49650DE1E8}" dt="2023-05-06T06:45:53.796" v="5644" actId="1076"/>
          <ac:spMkLst>
            <pc:docMk/>
            <pc:sldMk cId="534828402" sldId="263"/>
            <ac:spMk id="7" creationId="{D820EB5B-6087-EB15-9724-55AE8F83C9B2}"/>
          </ac:spMkLst>
        </pc:spChg>
        <pc:spChg chg="add del mod">
          <ac:chgData name="suebsakul seangsakulthai" userId="a31ddabd6c90dc4b" providerId="LiveId" clId="{4F99D195-A0FF-416B-9B1E-2E49650DE1E8}" dt="2023-05-04T02:15:54.565" v="502" actId="22"/>
          <ac:spMkLst>
            <pc:docMk/>
            <pc:sldMk cId="534828402" sldId="263"/>
            <ac:spMk id="11" creationId="{DC9C1A93-B6A1-181B-37D5-D12DC2773AE6}"/>
          </ac:spMkLst>
        </pc:spChg>
        <pc:spChg chg="add del mod">
          <ac:chgData name="suebsakul seangsakulthai" userId="a31ddabd6c90dc4b" providerId="LiveId" clId="{4F99D195-A0FF-416B-9B1E-2E49650DE1E8}" dt="2023-05-04T02:16:35.363" v="511" actId="22"/>
          <ac:spMkLst>
            <pc:docMk/>
            <pc:sldMk cId="534828402" sldId="263"/>
            <ac:spMk id="16" creationId="{B40E27EB-0CD4-7FC7-7330-4A12A9776463}"/>
          </ac:spMkLst>
        </pc:spChg>
        <pc:spChg chg="add del mod">
          <ac:chgData name="suebsakul seangsakulthai" userId="a31ddabd6c90dc4b" providerId="LiveId" clId="{4F99D195-A0FF-416B-9B1E-2E49650DE1E8}" dt="2023-05-04T02:24:20.968" v="894" actId="478"/>
          <ac:spMkLst>
            <pc:docMk/>
            <pc:sldMk cId="534828402" sldId="263"/>
            <ac:spMk id="20" creationId="{270A8316-F5B4-14AE-DFE2-E1BDB4DC3386}"/>
          </ac:spMkLst>
        </pc:spChg>
        <pc:picChg chg="add del">
          <ac:chgData name="suebsakul seangsakulthai" userId="a31ddabd6c90dc4b" providerId="LiveId" clId="{4F99D195-A0FF-416B-9B1E-2E49650DE1E8}" dt="2023-05-04T02:15:10.050" v="499" actId="22"/>
          <ac:picMkLst>
            <pc:docMk/>
            <pc:sldMk cId="534828402" sldId="263"/>
            <ac:picMk id="6" creationId="{2543B775-893F-2EA5-B010-00391F1C3979}"/>
          </ac:picMkLst>
        </pc:picChg>
        <pc:picChg chg="add del mod ord">
          <ac:chgData name="suebsakul seangsakulthai" userId="a31ddabd6c90dc4b" providerId="LiveId" clId="{4F99D195-A0FF-416B-9B1E-2E49650DE1E8}" dt="2023-05-04T02:15:15.602" v="501" actId="478"/>
          <ac:picMkLst>
            <pc:docMk/>
            <pc:sldMk cId="534828402" sldId="263"/>
            <ac:picMk id="9" creationId="{44C36E61-949C-4136-B93C-56023E7A121A}"/>
          </ac:picMkLst>
        </pc:picChg>
        <pc:picChg chg="add del mod ord">
          <ac:chgData name="suebsakul seangsakulthai" userId="a31ddabd6c90dc4b" providerId="LiveId" clId="{4F99D195-A0FF-416B-9B1E-2E49650DE1E8}" dt="2023-05-04T02:16:22.354" v="510" actId="478"/>
          <ac:picMkLst>
            <pc:docMk/>
            <pc:sldMk cId="534828402" sldId="263"/>
            <ac:picMk id="13" creationId="{2B069AA7-9CC9-8D64-2518-AC45198D207E}"/>
          </ac:picMkLst>
        </pc:picChg>
        <pc:picChg chg="del">
          <ac:chgData name="suebsakul seangsakulthai" userId="a31ddabd6c90dc4b" providerId="LiveId" clId="{4F99D195-A0FF-416B-9B1E-2E49650DE1E8}" dt="2023-05-04T02:15:08.306" v="497" actId="478"/>
          <ac:picMkLst>
            <pc:docMk/>
            <pc:sldMk cId="534828402" sldId="263"/>
            <ac:picMk id="14" creationId="{171D6296-05CC-B640-6E1C-1F550EABFDE8}"/>
          </ac:picMkLst>
        </pc:picChg>
        <pc:picChg chg="add mod ord">
          <ac:chgData name="suebsakul seangsakulthai" userId="a31ddabd6c90dc4b" providerId="LiveId" clId="{4F99D195-A0FF-416B-9B1E-2E49650DE1E8}" dt="2023-05-06T06:45:57.324" v="5645" actId="1076"/>
          <ac:picMkLst>
            <pc:docMk/>
            <pc:sldMk cId="534828402" sldId="263"/>
            <ac:picMk id="18" creationId="{BCF3DE23-622C-9284-7630-915AE169F5FD}"/>
          </ac:picMkLst>
        </pc:picChg>
      </pc:sldChg>
      <pc:sldChg chg="addSp delSp modSp add mod">
        <pc:chgData name="suebsakul seangsakulthai" userId="a31ddabd6c90dc4b" providerId="LiveId" clId="{4F99D195-A0FF-416B-9B1E-2E49650DE1E8}" dt="2023-05-06T06:48:35.069" v="5675" actId="14100"/>
        <pc:sldMkLst>
          <pc:docMk/>
          <pc:sldMk cId="171100460" sldId="264"/>
        </pc:sldMkLst>
        <pc:spChg chg="del">
          <ac:chgData name="suebsakul seangsakulthai" userId="a31ddabd6c90dc4b" providerId="LiveId" clId="{4F99D195-A0FF-416B-9B1E-2E49650DE1E8}" dt="2023-05-04T02:24:33.090" v="895" actId="478"/>
          <ac:spMkLst>
            <pc:docMk/>
            <pc:sldMk cId="171100460" sldId="264"/>
            <ac:spMk id="2" creationId="{25C4E740-C490-D3F2-3E79-65211608C035}"/>
          </ac:spMkLst>
        </pc:spChg>
        <pc:spChg chg="add del mod">
          <ac:chgData name="suebsakul seangsakulthai" userId="a31ddabd6c90dc4b" providerId="LiveId" clId="{4F99D195-A0FF-416B-9B1E-2E49650DE1E8}" dt="2023-05-04T07:13:22.192" v="1130" actId="22"/>
          <ac:spMkLst>
            <pc:docMk/>
            <pc:sldMk cId="171100460" sldId="264"/>
            <ac:spMk id="3" creationId="{13B07BDE-7022-2854-C8D9-4EB64E6512EA}"/>
          </ac:spMkLst>
        </pc:spChg>
        <pc:spChg chg="add del mod">
          <ac:chgData name="suebsakul seangsakulthai" userId="a31ddabd6c90dc4b" providerId="LiveId" clId="{4F99D195-A0FF-416B-9B1E-2E49650DE1E8}" dt="2023-05-05T05:15:54.912" v="1833" actId="22"/>
          <ac:spMkLst>
            <pc:docMk/>
            <pc:sldMk cId="171100460" sldId="264"/>
            <ac:spMk id="3" creationId="{AA05E26E-5140-D596-3F60-EDE9CDBA744D}"/>
          </ac:spMkLst>
        </pc:spChg>
        <pc:spChg chg="add del mod">
          <ac:chgData name="suebsakul seangsakulthai" userId="a31ddabd6c90dc4b" providerId="LiveId" clId="{4F99D195-A0FF-416B-9B1E-2E49650DE1E8}" dt="2023-05-04T02:25:07.270" v="905" actId="22"/>
          <ac:spMkLst>
            <pc:docMk/>
            <pc:sldMk cId="171100460" sldId="264"/>
            <ac:spMk id="4" creationId="{8A73A803-9C46-AD4D-2421-010FE889B18F}"/>
          </ac:spMkLst>
        </pc:spChg>
        <pc:spChg chg="add del mod">
          <ac:chgData name="suebsakul seangsakulthai" userId="a31ddabd6c90dc4b" providerId="LiveId" clId="{4F99D195-A0FF-416B-9B1E-2E49650DE1E8}" dt="2023-05-04T02:24:36.487" v="896" actId="478"/>
          <ac:spMkLst>
            <pc:docMk/>
            <pc:sldMk cId="171100460" sldId="264"/>
            <ac:spMk id="6" creationId="{3C7A93CF-C96C-E41A-0160-7FDF3E50B730}"/>
          </ac:spMkLst>
        </pc:spChg>
        <pc:spChg chg="mod">
          <ac:chgData name="suebsakul seangsakulthai" userId="a31ddabd6c90dc4b" providerId="LiveId" clId="{4F99D195-A0FF-416B-9B1E-2E49650DE1E8}" dt="2023-05-06T06:48:35.069" v="5675" actId="14100"/>
          <ac:spMkLst>
            <pc:docMk/>
            <pc:sldMk cId="171100460" sldId="264"/>
            <ac:spMk id="7" creationId="{D820EB5B-6087-EB15-9724-55AE8F83C9B2}"/>
          </ac:spMkLst>
        </pc:spChg>
        <pc:spChg chg="add del mod">
          <ac:chgData name="suebsakul seangsakulthai" userId="a31ddabd6c90dc4b" providerId="LiveId" clId="{4F99D195-A0FF-416B-9B1E-2E49650DE1E8}" dt="2023-05-05T07:13:29.187" v="5627" actId="22"/>
          <ac:spMkLst>
            <pc:docMk/>
            <pc:sldMk cId="171100460" sldId="264"/>
            <ac:spMk id="8" creationId="{49EE370A-AF4C-2074-11DB-1224B30D1D1D}"/>
          </ac:spMkLst>
        </pc:spChg>
        <pc:spChg chg="add del mod">
          <ac:chgData name="suebsakul seangsakulthai" userId="a31ddabd6c90dc4b" providerId="LiveId" clId="{4F99D195-A0FF-416B-9B1E-2E49650DE1E8}" dt="2023-05-04T07:15:40.689" v="1134" actId="22"/>
          <ac:spMkLst>
            <pc:docMk/>
            <pc:sldMk cId="171100460" sldId="264"/>
            <ac:spMk id="8" creationId="{D59BAF55-BF3B-F919-8B97-576D67ED0829}"/>
          </ac:spMkLst>
        </pc:spChg>
        <pc:spChg chg="add del mod">
          <ac:chgData name="suebsakul seangsakulthai" userId="a31ddabd6c90dc4b" providerId="LiveId" clId="{4F99D195-A0FF-416B-9B1E-2E49650DE1E8}" dt="2023-05-04T08:35:36.136" v="1142" actId="22"/>
          <ac:spMkLst>
            <pc:docMk/>
            <pc:sldMk cId="171100460" sldId="264"/>
            <ac:spMk id="13" creationId="{CEAAB81F-FF49-67E7-2A92-988251F9ABF3}"/>
          </ac:spMkLst>
        </pc:spChg>
        <pc:spChg chg="add del mod">
          <ac:chgData name="suebsakul seangsakulthai" userId="a31ddabd6c90dc4b" providerId="LiveId" clId="{4F99D195-A0FF-416B-9B1E-2E49650DE1E8}" dt="2023-05-04T08:42:51.622" v="1146" actId="22"/>
          <ac:spMkLst>
            <pc:docMk/>
            <pc:sldMk cId="171100460" sldId="264"/>
            <ac:spMk id="17" creationId="{7AED5571-885F-840D-84C6-1E83AD17054E}"/>
          </ac:spMkLst>
        </pc:spChg>
        <pc:spChg chg="add del mod">
          <ac:chgData name="suebsakul seangsakulthai" userId="a31ddabd6c90dc4b" providerId="LiveId" clId="{4F99D195-A0FF-416B-9B1E-2E49650DE1E8}" dt="2023-05-04T08:59:06.925" v="1155" actId="22"/>
          <ac:spMkLst>
            <pc:docMk/>
            <pc:sldMk cId="171100460" sldId="264"/>
            <ac:spMk id="21" creationId="{857C5C73-5C8A-4770-AA25-738041FBEF8B}"/>
          </ac:spMkLst>
        </pc:spChg>
        <pc:spChg chg="add del mod">
          <ac:chgData name="suebsakul seangsakulthai" userId="a31ddabd6c90dc4b" providerId="LiveId" clId="{4F99D195-A0FF-416B-9B1E-2E49650DE1E8}" dt="2023-05-04T09:05:48.913" v="1169" actId="478"/>
          <ac:spMkLst>
            <pc:docMk/>
            <pc:sldMk cId="171100460" sldId="264"/>
            <ac:spMk id="25" creationId="{DDB2EB9F-027D-E226-0295-3188F8812A08}"/>
          </ac:spMkLst>
        </pc:spChg>
        <pc:spChg chg="add del mod">
          <ac:chgData name="suebsakul seangsakulthai" userId="a31ddabd6c90dc4b" providerId="LiveId" clId="{4F99D195-A0FF-416B-9B1E-2E49650DE1E8}" dt="2023-05-04T09:05:51.268" v="1171" actId="22"/>
          <ac:spMkLst>
            <pc:docMk/>
            <pc:sldMk cId="171100460" sldId="264"/>
            <ac:spMk id="27" creationId="{34F2B880-296E-FDE6-3F60-EB216CECDCFB}"/>
          </ac:spMkLst>
        </pc:spChg>
        <pc:spChg chg="add del mod">
          <ac:chgData name="suebsakul seangsakulthai" userId="a31ddabd6c90dc4b" providerId="LiveId" clId="{4F99D195-A0FF-416B-9B1E-2E49650DE1E8}" dt="2023-05-04T09:06:48.349" v="1178" actId="22"/>
          <ac:spMkLst>
            <pc:docMk/>
            <pc:sldMk cId="171100460" sldId="264"/>
            <ac:spMk id="31" creationId="{C9AC6B38-90FB-A2D0-B9CB-FC3B0D8994C3}"/>
          </ac:spMkLst>
        </pc:spChg>
        <pc:picChg chg="add del mod ord">
          <ac:chgData name="suebsakul seangsakulthai" userId="a31ddabd6c90dc4b" providerId="LiveId" clId="{4F99D195-A0FF-416B-9B1E-2E49650DE1E8}" dt="2023-05-04T07:13:35.969" v="1133" actId="478"/>
          <ac:picMkLst>
            <pc:docMk/>
            <pc:sldMk cId="171100460" sldId="264"/>
            <ac:picMk id="5" creationId="{9F04C951-0180-FE26-00C1-B935F3646DDC}"/>
          </ac:picMkLst>
        </pc:picChg>
        <pc:picChg chg="add del mod ord">
          <ac:chgData name="suebsakul seangsakulthai" userId="a31ddabd6c90dc4b" providerId="LiveId" clId="{4F99D195-A0FF-416B-9B1E-2E49650DE1E8}" dt="2023-05-05T07:13:27.932" v="5626" actId="478"/>
          <ac:picMkLst>
            <pc:docMk/>
            <pc:sldMk cId="171100460" sldId="264"/>
            <ac:picMk id="5" creationId="{B83640DE-E461-B80E-9282-1F771C58726B}"/>
          </ac:picMkLst>
        </pc:picChg>
        <pc:picChg chg="add del">
          <ac:chgData name="suebsakul seangsakulthai" userId="a31ddabd6c90dc4b" providerId="LiveId" clId="{4F99D195-A0FF-416B-9B1E-2E49650DE1E8}" dt="2023-05-04T02:25:06.103" v="903" actId="22"/>
          <ac:picMkLst>
            <pc:docMk/>
            <pc:sldMk cId="171100460" sldId="264"/>
            <ac:picMk id="9" creationId="{51EC05AC-7F83-0BF6-BB2A-CEDE9553BFD0}"/>
          </ac:picMkLst>
        </pc:picChg>
        <pc:picChg chg="add mod ord">
          <ac:chgData name="suebsakul seangsakulthai" userId="a31ddabd6c90dc4b" providerId="LiveId" clId="{4F99D195-A0FF-416B-9B1E-2E49650DE1E8}" dt="2023-05-05T07:13:38.762" v="5632" actId="1076"/>
          <ac:picMkLst>
            <pc:docMk/>
            <pc:sldMk cId="171100460" sldId="264"/>
            <ac:picMk id="10" creationId="{65D9AE32-7B6D-412F-EA82-919971083B64}"/>
          </ac:picMkLst>
        </pc:picChg>
        <pc:picChg chg="add del mod ord">
          <ac:chgData name="suebsakul seangsakulthai" userId="a31ddabd6c90dc4b" providerId="LiveId" clId="{4F99D195-A0FF-416B-9B1E-2E49650DE1E8}" dt="2023-05-04T08:34:51.206" v="1141" actId="478"/>
          <ac:picMkLst>
            <pc:docMk/>
            <pc:sldMk cId="171100460" sldId="264"/>
            <ac:picMk id="10" creationId="{F869B3F1-6099-9750-14A5-931899B23C92}"/>
          </ac:picMkLst>
        </pc:picChg>
        <pc:picChg chg="add del mod ord">
          <ac:chgData name="suebsakul seangsakulthai" userId="a31ddabd6c90dc4b" providerId="LiveId" clId="{4F99D195-A0FF-416B-9B1E-2E49650DE1E8}" dt="2023-05-04T07:13:20.795" v="1129" actId="478"/>
          <ac:picMkLst>
            <pc:docMk/>
            <pc:sldMk cId="171100460" sldId="264"/>
            <ac:picMk id="11" creationId="{260B6A15-69C3-1A31-FEFC-521C85ADA294}"/>
          </ac:picMkLst>
        </pc:picChg>
        <pc:picChg chg="add del mod ord">
          <ac:chgData name="suebsakul seangsakulthai" userId="a31ddabd6c90dc4b" providerId="LiveId" clId="{4F99D195-A0FF-416B-9B1E-2E49650DE1E8}" dt="2023-05-04T08:35:41.821" v="1145" actId="478"/>
          <ac:picMkLst>
            <pc:docMk/>
            <pc:sldMk cId="171100460" sldId="264"/>
            <ac:picMk id="15" creationId="{03E75696-2DAC-4688-A79E-5B654F471954}"/>
          </ac:picMkLst>
        </pc:picChg>
        <pc:picChg chg="del">
          <ac:chgData name="suebsakul seangsakulthai" userId="a31ddabd6c90dc4b" providerId="LiveId" clId="{4F99D195-A0FF-416B-9B1E-2E49650DE1E8}" dt="2023-05-04T02:23:09.610" v="800" actId="478"/>
          <ac:picMkLst>
            <pc:docMk/>
            <pc:sldMk cId="171100460" sldId="264"/>
            <ac:picMk id="18" creationId="{BCF3DE23-622C-9284-7630-915AE169F5FD}"/>
          </ac:picMkLst>
        </pc:picChg>
        <pc:picChg chg="add del mod ord">
          <ac:chgData name="suebsakul seangsakulthai" userId="a31ddabd6c90dc4b" providerId="LiveId" clId="{4F99D195-A0FF-416B-9B1E-2E49650DE1E8}" dt="2023-05-04T08:43:44.630" v="1154" actId="478"/>
          <ac:picMkLst>
            <pc:docMk/>
            <pc:sldMk cId="171100460" sldId="264"/>
            <ac:picMk id="19" creationId="{8E655B02-C3A0-6B2B-FAC1-DA7EA9408372}"/>
          </ac:picMkLst>
        </pc:picChg>
        <pc:picChg chg="add del mod ord">
          <ac:chgData name="suebsakul seangsakulthai" userId="a31ddabd6c90dc4b" providerId="LiveId" clId="{4F99D195-A0FF-416B-9B1E-2E49650DE1E8}" dt="2023-05-04T09:05:50.021" v="1170" actId="478"/>
          <ac:picMkLst>
            <pc:docMk/>
            <pc:sldMk cId="171100460" sldId="264"/>
            <ac:picMk id="23" creationId="{545A3B17-03A9-6A4F-EF32-891E0C65C651}"/>
          </ac:picMkLst>
        </pc:picChg>
        <pc:picChg chg="add del mod ord">
          <ac:chgData name="suebsakul seangsakulthai" userId="a31ddabd6c90dc4b" providerId="LiveId" clId="{4F99D195-A0FF-416B-9B1E-2E49650DE1E8}" dt="2023-05-04T09:06:03.285" v="1177" actId="478"/>
          <ac:picMkLst>
            <pc:docMk/>
            <pc:sldMk cId="171100460" sldId="264"/>
            <ac:picMk id="29" creationId="{9AC260FA-6D3F-3AF8-27F7-C95D7B1B8CA1}"/>
          </ac:picMkLst>
        </pc:picChg>
        <pc:picChg chg="add del mod ord">
          <ac:chgData name="suebsakul seangsakulthai" userId="a31ddabd6c90dc4b" providerId="LiveId" clId="{4F99D195-A0FF-416B-9B1E-2E49650DE1E8}" dt="2023-05-05T05:15:53.776" v="1832" actId="478"/>
          <ac:picMkLst>
            <pc:docMk/>
            <pc:sldMk cId="171100460" sldId="264"/>
            <ac:picMk id="33" creationId="{FE61BDFD-DF89-2E46-1FB9-98DF361F329E}"/>
          </ac:picMkLst>
        </pc:picChg>
      </pc:sldChg>
      <pc:sldChg chg="addSp delSp modSp new mod modClrScheme chgLayout">
        <pc:chgData name="suebsakul seangsakulthai" userId="a31ddabd6c90dc4b" providerId="LiveId" clId="{4F99D195-A0FF-416B-9B1E-2E49650DE1E8}" dt="2023-05-06T06:52:13.358" v="5727"/>
        <pc:sldMkLst>
          <pc:docMk/>
          <pc:sldMk cId="2553733424" sldId="265"/>
        </pc:sldMkLst>
        <pc:spChg chg="add mod ord">
          <ac:chgData name="suebsakul seangsakulthai" userId="a31ddabd6c90dc4b" providerId="LiveId" clId="{4F99D195-A0FF-416B-9B1E-2E49650DE1E8}" dt="2023-05-06T06:52:13.358" v="5727"/>
          <ac:spMkLst>
            <pc:docMk/>
            <pc:sldMk cId="2553733424" sldId="265"/>
            <ac:spMk id="2" creationId="{22E9520E-3108-5A29-E26F-906CDC9F499F}"/>
          </ac:spMkLst>
        </pc:spChg>
        <pc:spChg chg="del mod ord">
          <ac:chgData name="suebsakul seangsakulthai" userId="a31ddabd6c90dc4b" providerId="LiveId" clId="{4F99D195-A0FF-416B-9B1E-2E49650DE1E8}" dt="2023-05-04T02:27:02.752" v="1128" actId="700"/>
          <ac:spMkLst>
            <pc:docMk/>
            <pc:sldMk cId="2553733424" sldId="265"/>
            <ac:spMk id="2" creationId="{4869C4ED-2616-239B-B623-031A4E6602E0}"/>
          </ac:spMkLst>
        </pc:spChg>
        <pc:spChg chg="del mod ord">
          <ac:chgData name="suebsakul seangsakulthai" userId="a31ddabd6c90dc4b" providerId="LiveId" clId="{4F99D195-A0FF-416B-9B1E-2E49650DE1E8}" dt="2023-05-04T02:27:02.752" v="1128" actId="700"/>
          <ac:spMkLst>
            <pc:docMk/>
            <pc:sldMk cId="2553733424" sldId="265"/>
            <ac:spMk id="3" creationId="{154F5E21-75A9-AC2C-8A56-A62074818558}"/>
          </ac:spMkLst>
        </pc:spChg>
        <pc:spChg chg="del">
          <ac:chgData name="suebsakul seangsakulthai" userId="a31ddabd6c90dc4b" providerId="LiveId" clId="{4F99D195-A0FF-416B-9B1E-2E49650DE1E8}" dt="2023-05-04T02:27:02.752" v="1128" actId="700"/>
          <ac:spMkLst>
            <pc:docMk/>
            <pc:sldMk cId="2553733424" sldId="265"/>
            <ac:spMk id="4" creationId="{F2D02DD8-F7C9-A8EB-B76E-C83A9556EE11}"/>
          </ac:spMkLst>
        </pc:spChg>
        <pc:spChg chg="add mod ord">
          <ac:chgData name="suebsakul seangsakulthai" userId="a31ddabd6c90dc4b" providerId="LiveId" clId="{4F99D195-A0FF-416B-9B1E-2E49650DE1E8}" dt="2023-05-05T05:13:56.273" v="1824" actId="700"/>
          <ac:spMkLst>
            <pc:docMk/>
            <pc:sldMk cId="2553733424" sldId="265"/>
            <ac:spMk id="5" creationId="{28BC7B76-6FB5-BA60-A7F6-DE3E7D8CDE0B}"/>
          </ac:spMkLst>
        </pc:spChg>
        <pc:spChg chg="add del mod ord">
          <ac:chgData name="suebsakul seangsakulthai" userId="a31ddabd6c90dc4b" providerId="LiveId" clId="{4F99D195-A0FF-416B-9B1E-2E49650DE1E8}" dt="2023-05-05T05:13:56.273" v="1824" actId="700"/>
          <ac:spMkLst>
            <pc:docMk/>
            <pc:sldMk cId="2553733424" sldId="265"/>
            <ac:spMk id="6" creationId="{6ADD8950-6DC5-29D6-6A98-78A8123DE771}"/>
          </ac:spMkLst>
        </pc:spChg>
      </pc:sldChg>
      <pc:sldChg chg="addSp delSp modSp new del mod">
        <pc:chgData name="suebsakul seangsakulthai" userId="a31ddabd6c90dc4b" providerId="LiveId" clId="{4F99D195-A0FF-416B-9B1E-2E49650DE1E8}" dt="2023-05-06T08:34:37.125" v="5912" actId="2696"/>
        <pc:sldMkLst>
          <pc:docMk/>
          <pc:sldMk cId="2296843487" sldId="266"/>
        </pc:sldMkLst>
        <pc:spChg chg="add del mod">
          <ac:chgData name="suebsakul seangsakulthai" userId="a31ddabd6c90dc4b" providerId="LiveId" clId="{4F99D195-A0FF-416B-9B1E-2E49650DE1E8}" dt="2023-05-04T08:59:45.764" v="1161" actId="478"/>
          <ac:spMkLst>
            <pc:docMk/>
            <pc:sldMk cId="2296843487" sldId="266"/>
            <ac:spMk id="2" creationId="{427F3C00-A3B4-C429-A946-C1670B34E5B4}"/>
          </ac:spMkLst>
        </pc:spChg>
      </pc:sldChg>
      <pc:sldChg chg="new del">
        <pc:chgData name="suebsakul seangsakulthai" userId="a31ddabd6c90dc4b" providerId="LiveId" clId="{4F99D195-A0FF-416B-9B1E-2E49650DE1E8}" dt="2023-05-04T08:59:49.466" v="1163" actId="47"/>
        <pc:sldMkLst>
          <pc:docMk/>
          <pc:sldMk cId="11547329" sldId="267"/>
        </pc:sldMkLst>
      </pc:sldChg>
      <pc:sldChg chg="addSp delSp modSp new mod">
        <pc:chgData name="suebsakul seangsakulthai" userId="a31ddabd6c90dc4b" providerId="LiveId" clId="{4F99D195-A0FF-416B-9B1E-2E49650DE1E8}" dt="2023-05-06T08:36:34.166" v="5978" actId="14100"/>
        <pc:sldMkLst>
          <pc:docMk/>
          <pc:sldMk cId="4172460764" sldId="267"/>
        </pc:sldMkLst>
        <pc:spChg chg="del">
          <ac:chgData name="suebsakul seangsakulthai" userId="a31ddabd6c90dc4b" providerId="LiveId" clId="{4F99D195-A0FF-416B-9B1E-2E49650DE1E8}" dt="2023-05-05T04:55:47.798" v="1224" actId="478"/>
          <ac:spMkLst>
            <pc:docMk/>
            <pc:sldMk cId="4172460764" sldId="267"/>
            <ac:spMk id="2" creationId="{3731AEE9-B70A-896C-0137-AF5AB52E6CB1}"/>
          </ac:spMkLst>
        </pc:spChg>
        <pc:spChg chg="del">
          <ac:chgData name="suebsakul seangsakulthai" userId="a31ddabd6c90dc4b" providerId="LiveId" clId="{4F99D195-A0FF-416B-9B1E-2E49650DE1E8}" dt="2023-05-04T09:46:03.525" v="1184" actId="22"/>
          <ac:spMkLst>
            <pc:docMk/>
            <pc:sldMk cId="4172460764" sldId="267"/>
            <ac:spMk id="3" creationId="{B4DB7CBA-7C4A-EA98-B61D-06E2FD5C6D5C}"/>
          </ac:spMkLst>
        </pc:spChg>
        <pc:spChg chg="mod">
          <ac:chgData name="suebsakul seangsakulthai" userId="a31ddabd6c90dc4b" providerId="LiveId" clId="{4F99D195-A0FF-416B-9B1E-2E49650DE1E8}" dt="2023-05-06T08:36:34.166" v="5978" actId="14100"/>
          <ac:spMkLst>
            <pc:docMk/>
            <pc:sldMk cId="4172460764" sldId="267"/>
            <ac:spMk id="4" creationId="{6DCFEBC2-F83A-1D13-3903-CDAFD506CF13}"/>
          </ac:spMkLst>
        </pc:spChg>
        <pc:spChg chg="add del mod">
          <ac:chgData name="suebsakul seangsakulthai" userId="a31ddabd6c90dc4b" providerId="LiveId" clId="{4F99D195-A0FF-416B-9B1E-2E49650DE1E8}" dt="2023-05-05T04:56:29.550" v="1228" actId="478"/>
          <ac:spMkLst>
            <pc:docMk/>
            <pc:sldMk cId="4172460764" sldId="267"/>
            <ac:spMk id="8" creationId="{D36AC949-ED69-8867-EC7A-B0BD48008AD5}"/>
          </ac:spMkLst>
        </pc:spChg>
        <pc:picChg chg="add del mod">
          <ac:chgData name="suebsakul seangsakulthai" userId="a31ddabd6c90dc4b" providerId="LiveId" clId="{4F99D195-A0FF-416B-9B1E-2E49650DE1E8}" dt="2023-05-05T05:04:02.142" v="1234" actId="478"/>
          <ac:picMkLst>
            <pc:docMk/>
            <pc:sldMk cId="4172460764" sldId="267"/>
            <ac:picMk id="5" creationId="{C26FFCE1-9D73-D234-DFD1-0D81FDD5BFD3}"/>
          </ac:picMkLst>
        </pc:picChg>
        <pc:picChg chg="add del mod ord">
          <ac:chgData name="suebsakul seangsakulthai" userId="a31ddabd6c90dc4b" providerId="LiveId" clId="{4F99D195-A0FF-416B-9B1E-2E49650DE1E8}" dt="2023-05-05T04:56:27.369" v="1227" actId="478"/>
          <ac:picMkLst>
            <pc:docMk/>
            <pc:sldMk cId="4172460764" sldId="267"/>
            <ac:picMk id="6" creationId="{35046388-C66F-956A-ECF5-A42C43C4D6FB}"/>
          </ac:picMkLst>
        </pc:picChg>
        <pc:picChg chg="add del mod">
          <ac:chgData name="suebsakul seangsakulthai" userId="a31ddabd6c90dc4b" providerId="LiveId" clId="{4F99D195-A0FF-416B-9B1E-2E49650DE1E8}" dt="2023-05-05T07:12:45.770" v="5620" actId="478"/>
          <ac:picMkLst>
            <pc:docMk/>
            <pc:sldMk cId="4172460764" sldId="267"/>
            <ac:picMk id="10" creationId="{8EAB5088-1392-4D62-907C-36B56BA9B423}"/>
          </ac:picMkLst>
        </pc:picChg>
        <pc:picChg chg="add mod">
          <ac:chgData name="suebsakul seangsakulthai" userId="a31ddabd6c90dc4b" providerId="LiveId" clId="{4F99D195-A0FF-416B-9B1E-2E49650DE1E8}" dt="2023-05-05T07:12:58.579" v="5625" actId="1076"/>
          <ac:picMkLst>
            <pc:docMk/>
            <pc:sldMk cId="4172460764" sldId="267"/>
            <ac:picMk id="12" creationId="{CD9A2951-2682-90E8-A3B6-D5E5793393EF}"/>
          </ac:picMkLst>
        </pc:picChg>
      </pc:sldChg>
      <pc:sldChg chg="addSp delSp modSp new mod setBg modClrScheme chgLayout">
        <pc:chgData name="suebsakul seangsakulthai" userId="a31ddabd6c90dc4b" providerId="LiveId" clId="{4F99D195-A0FF-416B-9B1E-2E49650DE1E8}" dt="2023-05-06T07:04:32.260" v="5792" actId="20577"/>
        <pc:sldMkLst>
          <pc:docMk/>
          <pc:sldMk cId="319904208" sldId="268"/>
        </pc:sldMkLst>
        <pc:spChg chg="del mod ord">
          <ac:chgData name="suebsakul seangsakulthai" userId="a31ddabd6c90dc4b" providerId="LiveId" clId="{4F99D195-A0FF-416B-9B1E-2E49650DE1E8}" dt="2023-05-05T05:32:59.298" v="2896" actId="700"/>
          <ac:spMkLst>
            <pc:docMk/>
            <pc:sldMk cId="319904208" sldId="268"/>
            <ac:spMk id="2" creationId="{394B73BA-685E-828F-946F-DCEC8E0874E7}"/>
          </ac:spMkLst>
        </pc:spChg>
        <pc:spChg chg="del mod ord">
          <ac:chgData name="suebsakul seangsakulthai" userId="a31ddabd6c90dc4b" providerId="LiveId" clId="{4F99D195-A0FF-416B-9B1E-2E49650DE1E8}" dt="2023-05-05T05:32:59.298" v="2896" actId="700"/>
          <ac:spMkLst>
            <pc:docMk/>
            <pc:sldMk cId="319904208" sldId="268"/>
            <ac:spMk id="3" creationId="{EEB8F6E4-395A-CAA6-1721-3674ED1A43F7}"/>
          </ac:spMkLst>
        </pc:spChg>
        <pc:spChg chg="add mod ord">
          <ac:chgData name="suebsakul seangsakulthai" userId="a31ddabd6c90dc4b" providerId="LiveId" clId="{4F99D195-A0FF-416B-9B1E-2E49650DE1E8}" dt="2023-05-06T07:04:32.260" v="5792" actId="20577"/>
          <ac:spMkLst>
            <pc:docMk/>
            <pc:sldMk cId="319904208" sldId="268"/>
            <ac:spMk id="4" creationId="{DFAEE0AE-578B-7A2D-4405-54F12765EF9E}"/>
          </ac:spMkLst>
        </pc:spChg>
        <pc:spChg chg="add del mod ord">
          <ac:chgData name="suebsakul seangsakulthai" userId="a31ddabd6c90dc4b" providerId="LiveId" clId="{4F99D195-A0FF-416B-9B1E-2E49650DE1E8}" dt="2023-05-05T05:33:02.229" v="2897" actId="478"/>
          <ac:spMkLst>
            <pc:docMk/>
            <pc:sldMk cId="319904208" sldId="268"/>
            <ac:spMk id="5" creationId="{68213331-29D3-BC64-A3B1-B261F34F4167}"/>
          </ac:spMkLst>
        </pc:spChg>
        <pc:picChg chg="add mod">
          <ac:chgData name="suebsakul seangsakulthai" userId="a31ddabd6c90dc4b" providerId="LiveId" clId="{4F99D195-A0FF-416B-9B1E-2E49650DE1E8}" dt="2023-05-05T05:40:10.020" v="3296" actId="1076"/>
          <ac:picMkLst>
            <pc:docMk/>
            <pc:sldMk cId="319904208" sldId="268"/>
            <ac:picMk id="7" creationId="{42F8484E-EE74-A1A5-F12F-DA1F39C6C80A}"/>
          </ac:picMkLst>
        </pc:picChg>
        <pc:picChg chg="add mod">
          <ac:chgData name="suebsakul seangsakulthai" userId="a31ddabd6c90dc4b" providerId="LiveId" clId="{4F99D195-A0FF-416B-9B1E-2E49650DE1E8}" dt="2023-05-05T05:40:33.118" v="3299" actId="1076"/>
          <ac:picMkLst>
            <pc:docMk/>
            <pc:sldMk cId="319904208" sldId="268"/>
            <ac:picMk id="9" creationId="{E441522B-0FFA-00C0-8589-A693C54B2795}"/>
          </ac:picMkLst>
        </pc:picChg>
      </pc:sldChg>
      <pc:sldChg chg="addSp delSp modSp new mod modClrScheme chgLayout">
        <pc:chgData name="suebsakul seangsakulthai" userId="a31ddabd6c90dc4b" providerId="LiveId" clId="{4F99D195-A0FF-416B-9B1E-2E49650DE1E8}" dt="2023-05-06T07:39:39.068" v="5835" actId="20577"/>
        <pc:sldMkLst>
          <pc:docMk/>
          <pc:sldMk cId="3260653132" sldId="269"/>
        </pc:sldMkLst>
        <pc:spChg chg="add del mod">
          <ac:chgData name="suebsakul seangsakulthai" userId="a31ddabd6c90dc4b" providerId="LiveId" clId="{4F99D195-A0FF-416B-9B1E-2E49650DE1E8}" dt="2023-05-05T05:42:28.420" v="3302" actId="478"/>
          <ac:spMkLst>
            <pc:docMk/>
            <pc:sldMk cId="3260653132" sldId="269"/>
            <ac:spMk id="2" creationId="{60D49910-2109-2B4B-C67B-2199E56CB937}"/>
          </ac:spMkLst>
        </pc:spChg>
        <pc:spChg chg="add del mod">
          <ac:chgData name="suebsakul seangsakulthai" userId="a31ddabd6c90dc4b" providerId="LiveId" clId="{4F99D195-A0FF-416B-9B1E-2E49650DE1E8}" dt="2023-05-05T05:48:14.183" v="3786" actId="22"/>
          <ac:spMkLst>
            <pc:docMk/>
            <pc:sldMk cId="3260653132" sldId="269"/>
            <ac:spMk id="3" creationId="{C03EB665-A243-E01C-CC06-6DEEACBCDC72}"/>
          </ac:spMkLst>
        </pc:spChg>
        <pc:spChg chg="add mod">
          <ac:chgData name="suebsakul seangsakulthai" userId="a31ddabd6c90dc4b" providerId="LiveId" clId="{4F99D195-A0FF-416B-9B1E-2E49650DE1E8}" dt="2023-05-06T07:39:39.068" v="5835" actId="20577"/>
          <ac:spMkLst>
            <pc:docMk/>
            <pc:sldMk cId="3260653132" sldId="269"/>
            <ac:spMk id="4" creationId="{761F0FC2-28BF-71A7-8215-EA08E480D856}"/>
          </ac:spMkLst>
        </pc:spChg>
        <pc:spChg chg="add del mod">
          <ac:chgData name="suebsakul seangsakulthai" userId="a31ddabd6c90dc4b" providerId="LiveId" clId="{4F99D195-A0FF-416B-9B1E-2E49650DE1E8}" dt="2023-05-05T06:02:34.334" v="4292" actId="22"/>
          <ac:spMkLst>
            <pc:docMk/>
            <pc:sldMk cId="3260653132" sldId="269"/>
            <ac:spMk id="8" creationId="{0ECB69C3-BBF2-BF55-C20B-BF13A1F5C105}"/>
          </ac:spMkLst>
        </pc:spChg>
        <pc:picChg chg="add del mod ord">
          <ac:chgData name="suebsakul seangsakulthai" userId="a31ddabd6c90dc4b" providerId="LiveId" clId="{4F99D195-A0FF-416B-9B1E-2E49650DE1E8}" dt="2023-05-05T06:02:12.646" v="4291" actId="478"/>
          <ac:picMkLst>
            <pc:docMk/>
            <pc:sldMk cId="3260653132" sldId="269"/>
            <ac:picMk id="6" creationId="{2A17C343-25F3-CCBC-EB26-1D313AE8BF0E}"/>
          </ac:picMkLst>
        </pc:picChg>
        <pc:picChg chg="add mod ord">
          <ac:chgData name="suebsakul seangsakulthai" userId="a31ddabd6c90dc4b" providerId="LiveId" clId="{4F99D195-A0FF-416B-9B1E-2E49650DE1E8}" dt="2023-05-05T06:02:34.334" v="4292" actId="22"/>
          <ac:picMkLst>
            <pc:docMk/>
            <pc:sldMk cId="3260653132" sldId="269"/>
            <ac:picMk id="10" creationId="{D4B5DFD6-D70F-80C7-569F-25288D7A011E}"/>
          </ac:picMkLst>
        </pc:picChg>
      </pc:sldChg>
      <pc:sldChg chg="modSp new del mod">
        <pc:chgData name="suebsakul seangsakulthai" userId="a31ddabd6c90dc4b" providerId="LiveId" clId="{4F99D195-A0FF-416B-9B1E-2E49650DE1E8}" dt="2023-05-05T05:36:56.459" v="3078" actId="2696"/>
        <pc:sldMkLst>
          <pc:docMk/>
          <pc:sldMk cId="3852048587" sldId="269"/>
        </pc:sldMkLst>
        <pc:spChg chg="mod">
          <ac:chgData name="suebsakul seangsakulthai" userId="a31ddabd6c90dc4b" providerId="LiveId" clId="{4F99D195-A0FF-416B-9B1E-2E49650DE1E8}" dt="2023-05-05T05:36:53.838" v="3077"/>
          <ac:spMkLst>
            <pc:docMk/>
            <pc:sldMk cId="3852048587" sldId="269"/>
            <ac:spMk id="3" creationId="{14699069-F525-836A-F1E3-B525F144A648}"/>
          </ac:spMkLst>
        </pc:spChg>
      </pc:sldChg>
      <pc:sldChg chg="addSp delSp modSp new mod modClrScheme chgLayout">
        <pc:chgData name="suebsakul seangsakulthai" userId="a31ddabd6c90dc4b" providerId="LiveId" clId="{4F99D195-A0FF-416B-9B1E-2E49650DE1E8}" dt="2023-05-06T08:41:39.515" v="6017" actId="20577"/>
        <pc:sldMkLst>
          <pc:docMk/>
          <pc:sldMk cId="902332006" sldId="270"/>
        </pc:sldMkLst>
        <pc:spChg chg="del mod ord">
          <ac:chgData name="suebsakul seangsakulthai" userId="a31ddabd6c90dc4b" providerId="LiveId" clId="{4F99D195-A0FF-416B-9B1E-2E49650DE1E8}" dt="2023-05-05T05:55:35.622" v="4285" actId="700"/>
          <ac:spMkLst>
            <pc:docMk/>
            <pc:sldMk cId="902332006" sldId="270"/>
            <ac:spMk id="2" creationId="{9F71699B-2834-0778-B13B-A4D262634E1C}"/>
          </ac:spMkLst>
        </pc:spChg>
        <pc:spChg chg="del mod ord">
          <ac:chgData name="suebsakul seangsakulthai" userId="a31ddabd6c90dc4b" providerId="LiveId" clId="{4F99D195-A0FF-416B-9B1E-2E49650DE1E8}" dt="2023-05-05T05:55:35.622" v="4285" actId="700"/>
          <ac:spMkLst>
            <pc:docMk/>
            <pc:sldMk cId="902332006" sldId="270"/>
            <ac:spMk id="3" creationId="{B1BC1659-0819-EA49-95B4-9A948217824A}"/>
          </ac:spMkLst>
        </pc:spChg>
        <pc:spChg chg="del">
          <ac:chgData name="suebsakul seangsakulthai" userId="a31ddabd6c90dc4b" providerId="LiveId" clId="{4F99D195-A0FF-416B-9B1E-2E49650DE1E8}" dt="2023-05-05T05:55:35.622" v="4285" actId="700"/>
          <ac:spMkLst>
            <pc:docMk/>
            <pc:sldMk cId="902332006" sldId="270"/>
            <ac:spMk id="4" creationId="{E6A4C9EF-2F81-DCA3-246E-89E8BEECBFC0}"/>
          </ac:spMkLst>
        </pc:spChg>
        <pc:spChg chg="add mod ord">
          <ac:chgData name="suebsakul seangsakulthai" userId="a31ddabd6c90dc4b" providerId="LiveId" clId="{4F99D195-A0FF-416B-9B1E-2E49650DE1E8}" dt="2023-05-05T06:08:07.028" v="4365" actId="20577"/>
          <ac:spMkLst>
            <pc:docMk/>
            <pc:sldMk cId="902332006" sldId="270"/>
            <ac:spMk id="5" creationId="{E580320E-B0F7-33F9-19AC-99DD3C7A827E}"/>
          </ac:spMkLst>
        </pc:spChg>
        <pc:spChg chg="add mod ord">
          <ac:chgData name="suebsakul seangsakulthai" userId="a31ddabd6c90dc4b" providerId="LiveId" clId="{4F99D195-A0FF-416B-9B1E-2E49650DE1E8}" dt="2023-05-06T08:41:39.515" v="6017" actId="20577"/>
          <ac:spMkLst>
            <pc:docMk/>
            <pc:sldMk cId="902332006" sldId="270"/>
            <ac:spMk id="6" creationId="{D0CCC383-4CD5-4CBC-B5CD-04F48B64D3C3}"/>
          </ac:spMkLst>
        </pc:spChg>
      </pc:sldChg>
      <pc:sldChg chg="addSp delSp modSp add mod ord">
        <pc:chgData name="suebsakul seangsakulthai" userId="a31ddabd6c90dc4b" providerId="LiveId" clId="{4F99D195-A0FF-416B-9B1E-2E49650DE1E8}" dt="2023-05-05T06:08:02.076" v="4355" actId="20577"/>
        <pc:sldMkLst>
          <pc:docMk/>
          <pc:sldMk cId="1345635428" sldId="271"/>
        </pc:sldMkLst>
        <pc:spChg chg="add del mod">
          <ac:chgData name="suebsakul seangsakulthai" userId="a31ddabd6c90dc4b" providerId="LiveId" clId="{4F99D195-A0FF-416B-9B1E-2E49650DE1E8}" dt="2023-05-05T06:08:02.076" v="4355" actId="20577"/>
          <ac:spMkLst>
            <pc:docMk/>
            <pc:sldMk cId="1345635428" sldId="271"/>
            <ac:spMk id="6" creationId="{7E2506BE-2625-B52F-63CF-F0DBA00EAB47}"/>
          </ac:spMkLst>
        </pc:spChg>
      </pc:sldChg>
      <pc:sldChg chg="modSp add mod ord">
        <pc:chgData name="suebsakul seangsakulthai" userId="a31ddabd6c90dc4b" providerId="LiveId" clId="{4F99D195-A0FF-416B-9B1E-2E49650DE1E8}" dt="2023-05-05T06:15:04.204" v="5032" actId="20577"/>
        <pc:sldMkLst>
          <pc:docMk/>
          <pc:sldMk cId="231548736" sldId="272"/>
        </pc:sldMkLst>
        <pc:spChg chg="mod">
          <ac:chgData name="suebsakul seangsakulthai" userId="a31ddabd6c90dc4b" providerId="LiveId" clId="{4F99D195-A0FF-416B-9B1E-2E49650DE1E8}" dt="2023-05-05T06:15:04.204" v="5032" actId="20577"/>
          <ac:spMkLst>
            <pc:docMk/>
            <pc:sldMk cId="231548736" sldId="272"/>
            <ac:spMk id="6" creationId="{7E2506BE-2625-B52F-63CF-F0DBA00EAB47}"/>
          </ac:spMkLst>
        </pc:spChg>
      </pc:sldChg>
      <pc:sldChg chg="addSp delSp modSp new mod modClrScheme chgLayout">
        <pc:chgData name="suebsakul seangsakulthai" userId="a31ddabd6c90dc4b" providerId="LiveId" clId="{4F99D195-A0FF-416B-9B1E-2E49650DE1E8}" dt="2023-05-06T08:39:30.879" v="6016" actId="20577"/>
        <pc:sldMkLst>
          <pc:docMk/>
          <pc:sldMk cId="3138393072" sldId="273"/>
        </pc:sldMkLst>
        <pc:spChg chg="add del mod ord">
          <ac:chgData name="suebsakul seangsakulthai" userId="a31ddabd6c90dc4b" providerId="LiveId" clId="{4F99D195-A0FF-416B-9B1E-2E49650DE1E8}" dt="2023-05-05T06:15:14.066" v="5035" actId="700"/>
          <ac:spMkLst>
            <pc:docMk/>
            <pc:sldMk cId="3138393072" sldId="273"/>
            <ac:spMk id="2" creationId="{090FBD30-AB1D-ECDC-A993-7B33026D0B63}"/>
          </ac:spMkLst>
        </pc:spChg>
        <pc:spChg chg="add del mod ord">
          <ac:chgData name="suebsakul seangsakulthai" userId="a31ddabd6c90dc4b" providerId="LiveId" clId="{4F99D195-A0FF-416B-9B1E-2E49650DE1E8}" dt="2023-05-05T06:15:14.066" v="5035" actId="700"/>
          <ac:spMkLst>
            <pc:docMk/>
            <pc:sldMk cId="3138393072" sldId="273"/>
            <ac:spMk id="3" creationId="{AEEB387B-E4D7-DA9A-1982-516BAAF41BCD}"/>
          </ac:spMkLst>
        </pc:spChg>
        <pc:spChg chg="add mod ord">
          <ac:chgData name="suebsakul seangsakulthai" userId="a31ddabd6c90dc4b" providerId="LiveId" clId="{4F99D195-A0FF-416B-9B1E-2E49650DE1E8}" dt="2023-05-05T06:15:39.948" v="5043" actId="20577"/>
          <ac:spMkLst>
            <pc:docMk/>
            <pc:sldMk cId="3138393072" sldId="273"/>
            <ac:spMk id="4" creationId="{6CA55919-6035-38C0-FC53-5BBC54083AD2}"/>
          </ac:spMkLst>
        </pc:spChg>
        <pc:spChg chg="add mod ord">
          <ac:chgData name="suebsakul seangsakulthai" userId="a31ddabd6c90dc4b" providerId="LiveId" clId="{4F99D195-A0FF-416B-9B1E-2E49650DE1E8}" dt="2023-05-06T08:39:30.879" v="6016" actId="20577"/>
          <ac:spMkLst>
            <pc:docMk/>
            <pc:sldMk cId="3138393072" sldId="273"/>
            <ac:spMk id="5" creationId="{C993C249-6223-A1BE-F031-839CB5C5F56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68E8C9-E73E-454D-9601-11662E671D44}"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D6CB47-CAE7-4DDF-9F59-079398F31A6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988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8E8C9-E73E-454D-9601-11662E671D44}"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D6CB47-CAE7-4DDF-9F59-079398F31A68}" type="slidenum">
              <a:rPr lang="en-US" smtClean="0"/>
              <a:t>‹#›</a:t>
            </a:fld>
            <a:endParaRPr lang="en-US"/>
          </a:p>
        </p:txBody>
      </p:sp>
    </p:spTree>
    <p:extLst>
      <p:ext uri="{BB962C8B-B14F-4D97-AF65-F5344CB8AC3E}">
        <p14:creationId xmlns:p14="http://schemas.microsoft.com/office/powerpoint/2010/main" val="145633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8E8C9-E73E-454D-9601-11662E671D44}"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D6CB47-CAE7-4DDF-9F59-079398F31A68}" type="slidenum">
              <a:rPr lang="en-US" smtClean="0"/>
              <a:t>‹#›</a:t>
            </a:fld>
            <a:endParaRPr lang="en-US"/>
          </a:p>
        </p:txBody>
      </p:sp>
    </p:spTree>
    <p:extLst>
      <p:ext uri="{BB962C8B-B14F-4D97-AF65-F5344CB8AC3E}">
        <p14:creationId xmlns:p14="http://schemas.microsoft.com/office/powerpoint/2010/main" val="3272388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8E8C9-E73E-454D-9601-11662E671D44}"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D6CB47-CAE7-4DDF-9F59-079398F31A68}" type="slidenum">
              <a:rPr lang="en-US" smtClean="0"/>
              <a:t>‹#›</a:t>
            </a:fld>
            <a:endParaRPr lang="en-US"/>
          </a:p>
        </p:txBody>
      </p:sp>
    </p:spTree>
    <p:extLst>
      <p:ext uri="{BB962C8B-B14F-4D97-AF65-F5344CB8AC3E}">
        <p14:creationId xmlns:p14="http://schemas.microsoft.com/office/powerpoint/2010/main" val="984171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68E8C9-E73E-454D-9601-11662E671D44}"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D6CB47-CAE7-4DDF-9F59-079398F31A6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8851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68E8C9-E73E-454D-9601-11662E671D44}" type="datetimeFigureOut">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D6CB47-CAE7-4DDF-9F59-079398F31A68}" type="slidenum">
              <a:rPr lang="en-US" smtClean="0"/>
              <a:t>‹#›</a:t>
            </a:fld>
            <a:endParaRPr lang="en-US"/>
          </a:p>
        </p:txBody>
      </p:sp>
    </p:spTree>
    <p:extLst>
      <p:ext uri="{BB962C8B-B14F-4D97-AF65-F5344CB8AC3E}">
        <p14:creationId xmlns:p14="http://schemas.microsoft.com/office/powerpoint/2010/main" val="1631362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68E8C9-E73E-454D-9601-11662E671D44}" type="datetimeFigureOut">
              <a:rPr lang="en-US" smtClean="0"/>
              <a:t>5/6/2023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D6CB47-CAE7-4DDF-9F59-079398F31A68}" type="slidenum">
              <a:rPr lang="en-US" smtClean="0"/>
              <a:t>‹#›</a:t>
            </a:fld>
            <a:endParaRPr lang="en-US"/>
          </a:p>
        </p:txBody>
      </p:sp>
    </p:spTree>
    <p:extLst>
      <p:ext uri="{BB962C8B-B14F-4D97-AF65-F5344CB8AC3E}">
        <p14:creationId xmlns:p14="http://schemas.microsoft.com/office/powerpoint/2010/main" val="3540899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68E8C9-E73E-454D-9601-11662E671D44}" type="datetimeFigureOut">
              <a:rPr lang="en-US" smtClean="0"/>
              <a:t>5/6/2023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D6CB47-CAE7-4DDF-9F59-079398F31A68}" type="slidenum">
              <a:rPr lang="en-US" smtClean="0"/>
              <a:t>‹#›</a:t>
            </a:fld>
            <a:endParaRPr lang="en-US"/>
          </a:p>
        </p:txBody>
      </p:sp>
    </p:spTree>
    <p:extLst>
      <p:ext uri="{BB962C8B-B14F-4D97-AF65-F5344CB8AC3E}">
        <p14:creationId xmlns:p14="http://schemas.microsoft.com/office/powerpoint/2010/main" val="3070454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468E8C9-E73E-454D-9601-11662E671D44}" type="datetimeFigureOut">
              <a:rPr lang="en-US" smtClean="0"/>
              <a:t>5/6/2023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CD6CB47-CAE7-4DDF-9F59-079398F31A68}" type="slidenum">
              <a:rPr lang="en-US" smtClean="0"/>
              <a:t>‹#›</a:t>
            </a:fld>
            <a:endParaRPr lang="en-US"/>
          </a:p>
        </p:txBody>
      </p:sp>
    </p:spTree>
    <p:extLst>
      <p:ext uri="{BB962C8B-B14F-4D97-AF65-F5344CB8AC3E}">
        <p14:creationId xmlns:p14="http://schemas.microsoft.com/office/powerpoint/2010/main" val="2073866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468E8C9-E73E-454D-9601-11662E671D44}" type="datetimeFigureOut">
              <a:rPr lang="en-US" smtClean="0"/>
              <a:t>5/6/2023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CD6CB47-CAE7-4DDF-9F59-079398F31A68}" type="slidenum">
              <a:rPr lang="en-US" smtClean="0"/>
              <a:t>‹#›</a:t>
            </a:fld>
            <a:endParaRPr lang="en-US"/>
          </a:p>
        </p:txBody>
      </p:sp>
    </p:spTree>
    <p:extLst>
      <p:ext uri="{BB962C8B-B14F-4D97-AF65-F5344CB8AC3E}">
        <p14:creationId xmlns:p14="http://schemas.microsoft.com/office/powerpoint/2010/main" val="843607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68E8C9-E73E-454D-9601-11662E671D44}" type="datetimeFigureOut">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D6CB47-CAE7-4DDF-9F59-079398F31A68}" type="slidenum">
              <a:rPr lang="en-US" smtClean="0"/>
              <a:t>‹#›</a:t>
            </a:fld>
            <a:endParaRPr lang="en-US"/>
          </a:p>
        </p:txBody>
      </p:sp>
    </p:spTree>
    <p:extLst>
      <p:ext uri="{BB962C8B-B14F-4D97-AF65-F5344CB8AC3E}">
        <p14:creationId xmlns:p14="http://schemas.microsoft.com/office/powerpoint/2010/main" val="137985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468E8C9-E73E-454D-9601-11662E671D44}" type="datetimeFigureOut">
              <a:rPr lang="en-US" smtClean="0"/>
              <a:t>5/6/2023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CD6CB47-CAE7-4DDF-9F59-079398F31A6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85515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664F0-0F0A-8C38-1115-B788BF1B171A}"/>
              </a:ext>
            </a:extLst>
          </p:cNvPr>
          <p:cNvSpPr>
            <a:spLocks noGrp="1"/>
          </p:cNvSpPr>
          <p:nvPr>
            <p:ph type="ctrTitle"/>
          </p:nvPr>
        </p:nvSpPr>
        <p:spPr>
          <a:xfrm>
            <a:off x="1097280" y="758953"/>
            <a:ext cx="10058400" cy="1476248"/>
          </a:xfrm>
        </p:spPr>
        <p:txBody>
          <a:bodyPr>
            <a:normAutofit fontScale="90000"/>
          </a:bodyPr>
          <a:lstStyle/>
          <a:p>
            <a:r>
              <a:rPr lang="en-US" sz="4800" b="1" dirty="0"/>
              <a:t>Retail Product Display and Recommendation for Improved Sales Performance</a:t>
            </a:r>
          </a:p>
        </p:txBody>
      </p:sp>
      <p:sp>
        <p:nvSpPr>
          <p:cNvPr id="3" name="Subtitle 2">
            <a:extLst>
              <a:ext uri="{FF2B5EF4-FFF2-40B4-BE49-F238E27FC236}">
                <a16:creationId xmlns:a16="http://schemas.microsoft.com/office/drawing/2014/main" id="{F01078D6-2757-D622-3E6D-3B00D1147775}"/>
              </a:ext>
            </a:extLst>
          </p:cNvPr>
          <p:cNvSpPr>
            <a:spLocks noGrp="1"/>
          </p:cNvSpPr>
          <p:nvPr>
            <p:ph type="subTitle" idx="1"/>
          </p:nvPr>
        </p:nvSpPr>
        <p:spPr>
          <a:xfrm>
            <a:off x="1097280" y="2306637"/>
            <a:ext cx="9144000" cy="3611563"/>
          </a:xfrm>
        </p:spPr>
        <p:txBody>
          <a:bodyPr>
            <a:normAutofit/>
          </a:bodyPr>
          <a:lstStyle/>
          <a:p>
            <a:endParaRPr lang="en-US" dirty="0"/>
          </a:p>
          <a:p>
            <a:endParaRPr lang="en-US" dirty="0"/>
          </a:p>
          <a:p>
            <a:endParaRPr lang="en-US" dirty="0"/>
          </a:p>
          <a:p>
            <a:endParaRPr lang="en-US" dirty="0"/>
          </a:p>
          <a:p>
            <a:pPr algn="l"/>
            <a:endParaRPr lang="en-US" b="1" dirty="0"/>
          </a:p>
          <a:p>
            <a:pPr algn="l"/>
            <a:r>
              <a:rPr lang="en-US" b="1" dirty="0"/>
              <a:t>Presented by</a:t>
            </a:r>
            <a:r>
              <a:rPr lang="en-US" dirty="0"/>
              <a:t>: Suebsakul Seangsakulthai</a:t>
            </a:r>
          </a:p>
          <a:p>
            <a:pPr algn="l"/>
            <a:r>
              <a:rPr lang="en-US" b="1" dirty="0"/>
              <a:t>Last Updated</a:t>
            </a:r>
            <a:r>
              <a:rPr lang="en-US" dirty="0"/>
              <a:t>: 05/05/2023</a:t>
            </a:r>
          </a:p>
        </p:txBody>
      </p:sp>
    </p:spTree>
    <p:extLst>
      <p:ext uri="{BB962C8B-B14F-4D97-AF65-F5344CB8AC3E}">
        <p14:creationId xmlns:p14="http://schemas.microsoft.com/office/powerpoint/2010/main" val="3972787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8BC7B76-6FB5-BA60-A7F6-DE3E7D8CDE0B}"/>
              </a:ext>
            </a:extLst>
          </p:cNvPr>
          <p:cNvSpPr>
            <a:spLocks noGrp="1"/>
          </p:cNvSpPr>
          <p:nvPr>
            <p:ph type="title"/>
          </p:nvPr>
        </p:nvSpPr>
        <p:spPr/>
        <p:txBody>
          <a:bodyPr/>
          <a:lstStyle/>
          <a:p>
            <a:r>
              <a:rPr lang="en-US" dirty="0"/>
              <a:t>Insight</a:t>
            </a:r>
          </a:p>
        </p:txBody>
      </p:sp>
      <p:sp>
        <p:nvSpPr>
          <p:cNvPr id="2" name="Content Placeholder 1">
            <a:extLst>
              <a:ext uri="{FF2B5EF4-FFF2-40B4-BE49-F238E27FC236}">
                <a16:creationId xmlns:a16="http://schemas.microsoft.com/office/drawing/2014/main" id="{22E9520E-3108-5A29-E26F-906CDC9F499F}"/>
              </a:ext>
            </a:extLst>
          </p:cNvPr>
          <p:cNvSpPr>
            <a:spLocks noGrp="1"/>
          </p:cNvSpPr>
          <p:nvPr>
            <p:ph idx="1"/>
          </p:nvPr>
        </p:nvSpPr>
        <p:spPr/>
        <p:txBody>
          <a:bodyPr/>
          <a:lstStyle/>
          <a:p>
            <a:endParaRPr lang="en-US" dirty="0"/>
          </a:p>
          <a:p>
            <a:r>
              <a:rPr lang="en-US" dirty="0"/>
              <a:t>1. There is a notable link between the purchase of pasta and pasta sauce, with many customers tending to buy both products together. In fact, the combination of Private Label and Ragu is the most popular pairing among customers.</a:t>
            </a:r>
          </a:p>
          <a:p>
            <a:endParaRPr lang="en-US" dirty="0"/>
          </a:p>
          <a:p>
            <a:r>
              <a:rPr lang="en-US" dirty="0"/>
              <a:t>2. When it comes to promoting pasta and pasta sauce, the most effective displays are those located at the store front, front end cap, and rear end cap.</a:t>
            </a:r>
          </a:p>
          <a:p>
            <a:endParaRPr lang="en-US" dirty="0"/>
          </a:p>
          <a:p>
            <a:r>
              <a:rPr lang="en-US" dirty="0"/>
              <a:t>Displaying Private Label spaghetti and Ragu pasta sauce adjacent to one another at the store front, front end cap, or rear end cap, along with pair promotions or online basket recommendations, is likely to boost sales performance.</a:t>
            </a:r>
          </a:p>
          <a:p>
            <a:endParaRPr lang="en-US" dirty="0"/>
          </a:p>
        </p:txBody>
      </p:sp>
    </p:spTree>
    <p:extLst>
      <p:ext uri="{BB962C8B-B14F-4D97-AF65-F5344CB8AC3E}">
        <p14:creationId xmlns:p14="http://schemas.microsoft.com/office/powerpoint/2010/main" val="2553733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AEE0AE-578B-7A2D-4405-54F12765EF9E}"/>
              </a:ext>
            </a:extLst>
          </p:cNvPr>
          <p:cNvSpPr>
            <a:spLocks noGrp="1"/>
          </p:cNvSpPr>
          <p:nvPr>
            <p:ph type="title" idx="4294967295"/>
          </p:nvPr>
        </p:nvSpPr>
        <p:spPr>
          <a:xfrm>
            <a:off x="684742" y="1391126"/>
            <a:ext cx="5495925" cy="3412067"/>
          </a:xfrm>
        </p:spPr>
        <p:txBody>
          <a:bodyPr>
            <a:noAutofit/>
          </a:bodyPr>
          <a:lstStyle/>
          <a:p>
            <a:r>
              <a:rPr lang="en-US" sz="2000" dirty="0">
                <a:latin typeface="+mn-lt"/>
              </a:rPr>
              <a:t>This insight appears to be reasonable, but there is a question that arises in the real world: </a:t>
            </a:r>
            <a:br>
              <a:rPr lang="en-US" sz="2000" dirty="0">
                <a:latin typeface="+mn-lt"/>
              </a:rPr>
            </a:br>
            <a:br>
              <a:rPr lang="en-US" sz="2000" dirty="0">
                <a:latin typeface="+mn-lt"/>
              </a:rPr>
            </a:br>
            <a:r>
              <a:rPr lang="en-US" sz="2000" dirty="0">
                <a:latin typeface="+mn-lt"/>
              </a:rPr>
              <a:t>Why do well-performing displays tend to showcase only one brand or product? </a:t>
            </a:r>
            <a:br>
              <a:rPr lang="en-US" sz="2000" dirty="0">
                <a:latin typeface="+mn-lt"/>
              </a:rPr>
            </a:br>
            <a:br>
              <a:rPr lang="en-US" sz="2000" dirty="0">
                <a:latin typeface="+mn-lt"/>
              </a:rPr>
            </a:br>
            <a:r>
              <a:rPr lang="en-US" sz="2000" dirty="0">
                <a:latin typeface="+mn-lt"/>
              </a:rPr>
              <a:t>Would it not be more advantageous for retailers to showcase high-potential product pairings instead? </a:t>
            </a:r>
            <a:br>
              <a:rPr lang="en-US" sz="2000" dirty="0">
                <a:latin typeface="+mn-lt"/>
              </a:rPr>
            </a:br>
            <a:br>
              <a:rPr lang="en-US" sz="2000" dirty="0">
                <a:latin typeface="+mn-lt"/>
              </a:rPr>
            </a:br>
            <a:r>
              <a:rPr lang="en-US" sz="2000" dirty="0">
                <a:latin typeface="+mn-lt"/>
              </a:rPr>
              <a:t>Does featuring only one brand in a high-performing display have an impact on the quantity of products sold?</a:t>
            </a:r>
          </a:p>
        </p:txBody>
      </p:sp>
      <p:pic>
        <p:nvPicPr>
          <p:cNvPr id="7" name="Picture 6">
            <a:extLst>
              <a:ext uri="{FF2B5EF4-FFF2-40B4-BE49-F238E27FC236}">
                <a16:creationId xmlns:a16="http://schemas.microsoft.com/office/drawing/2014/main" id="{42F8484E-EE74-A1A5-F12F-DA1F39C6C80A}"/>
              </a:ext>
            </a:extLst>
          </p:cNvPr>
          <p:cNvPicPr>
            <a:picLocks noChangeAspect="1"/>
          </p:cNvPicPr>
          <p:nvPr/>
        </p:nvPicPr>
        <p:blipFill>
          <a:blip r:embed="rId2"/>
          <a:stretch>
            <a:fillRect/>
          </a:stretch>
        </p:blipFill>
        <p:spPr>
          <a:xfrm>
            <a:off x="6781299" y="239590"/>
            <a:ext cx="4810626" cy="2775361"/>
          </a:xfrm>
          <a:prstGeom prst="rect">
            <a:avLst/>
          </a:prstGeom>
        </p:spPr>
      </p:pic>
      <p:pic>
        <p:nvPicPr>
          <p:cNvPr id="9" name="Picture 8">
            <a:extLst>
              <a:ext uri="{FF2B5EF4-FFF2-40B4-BE49-F238E27FC236}">
                <a16:creationId xmlns:a16="http://schemas.microsoft.com/office/drawing/2014/main" id="{E441522B-0FFA-00C0-8589-A693C54B2795}"/>
              </a:ext>
            </a:extLst>
          </p:cNvPr>
          <p:cNvPicPr>
            <a:picLocks noChangeAspect="1"/>
          </p:cNvPicPr>
          <p:nvPr/>
        </p:nvPicPr>
        <p:blipFill>
          <a:blip r:embed="rId3"/>
          <a:stretch>
            <a:fillRect/>
          </a:stretch>
        </p:blipFill>
        <p:spPr>
          <a:xfrm>
            <a:off x="7300414" y="3097160"/>
            <a:ext cx="3772395" cy="3118311"/>
          </a:xfrm>
          <a:prstGeom prst="rect">
            <a:avLst/>
          </a:prstGeom>
        </p:spPr>
      </p:pic>
    </p:spTree>
    <p:extLst>
      <p:ext uri="{BB962C8B-B14F-4D97-AF65-F5344CB8AC3E}">
        <p14:creationId xmlns:p14="http://schemas.microsoft.com/office/powerpoint/2010/main" val="319904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1F0FC2-28BF-71A7-8215-EA08E480D856}"/>
              </a:ext>
            </a:extLst>
          </p:cNvPr>
          <p:cNvSpPr>
            <a:spLocks noGrp="1"/>
          </p:cNvSpPr>
          <p:nvPr>
            <p:ph type="body" sz="half" idx="2"/>
          </p:nvPr>
        </p:nvSpPr>
        <p:spPr>
          <a:xfrm>
            <a:off x="478366" y="626908"/>
            <a:ext cx="3200400" cy="5467660"/>
          </a:xfrm>
        </p:spPr>
        <p:txBody>
          <a:bodyPr>
            <a:noAutofit/>
          </a:bodyPr>
          <a:lstStyle/>
          <a:p>
            <a:r>
              <a:rPr lang="en-US" sz="2000" dirty="0"/>
              <a:t>Upon training the Machine Learning Linear Regression Model, using the display as the input variable and the units sold as the output variable</a:t>
            </a:r>
          </a:p>
          <a:p>
            <a:r>
              <a:rPr lang="en-US" sz="2000" dirty="0"/>
              <a:t>the results indicate that the display has little impact on the number of units sold for a single product. </a:t>
            </a:r>
          </a:p>
          <a:p>
            <a:r>
              <a:rPr lang="en-US" sz="2000" dirty="0"/>
              <a:t>In other words, customers do not purchase a larger quantity of a single product based on whether it is displayed on a high-performing display or another type of display.</a:t>
            </a:r>
          </a:p>
        </p:txBody>
      </p:sp>
      <p:pic>
        <p:nvPicPr>
          <p:cNvPr id="10" name="Content Placeholder 9">
            <a:extLst>
              <a:ext uri="{FF2B5EF4-FFF2-40B4-BE49-F238E27FC236}">
                <a16:creationId xmlns:a16="http://schemas.microsoft.com/office/drawing/2014/main" id="{D4B5DFD6-D70F-80C7-569F-25288D7A011E}"/>
              </a:ext>
            </a:extLst>
          </p:cNvPr>
          <p:cNvPicPr>
            <a:picLocks noGrp="1" noChangeAspect="1"/>
          </p:cNvPicPr>
          <p:nvPr>
            <p:ph idx="1"/>
          </p:nvPr>
        </p:nvPicPr>
        <p:blipFill>
          <a:blip r:embed="rId2"/>
          <a:stretch>
            <a:fillRect/>
          </a:stretch>
        </p:blipFill>
        <p:spPr>
          <a:xfrm>
            <a:off x="6332298" y="1136340"/>
            <a:ext cx="3429479" cy="4448796"/>
          </a:xfrm>
        </p:spPr>
      </p:pic>
    </p:spTree>
    <p:extLst>
      <p:ext uri="{BB962C8B-B14F-4D97-AF65-F5344CB8AC3E}">
        <p14:creationId xmlns:p14="http://schemas.microsoft.com/office/powerpoint/2010/main" val="3260653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FB26B5-126E-C369-3622-9998CC343827}"/>
              </a:ext>
            </a:extLst>
          </p:cNvPr>
          <p:cNvSpPr txBox="1"/>
          <p:nvPr/>
        </p:nvSpPr>
        <p:spPr>
          <a:xfrm>
            <a:off x="0" y="1427584"/>
            <a:ext cx="279918" cy="2845836"/>
          </a:xfrm>
          <a:prstGeom prst="rect">
            <a:avLst/>
          </a:prstGeom>
          <a:solidFill>
            <a:srgbClr val="BD582C"/>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7E2506BE-2625-B52F-63CF-F0DBA00EAB47}"/>
              </a:ext>
            </a:extLst>
          </p:cNvPr>
          <p:cNvSpPr txBox="1"/>
          <p:nvPr/>
        </p:nvSpPr>
        <p:spPr>
          <a:xfrm>
            <a:off x="830424" y="2164702"/>
            <a:ext cx="8854752" cy="1015663"/>
          </a:xfrm>
          <a:prstGeom prst="rect">
            <a:avLst/>
          </a:prstGeom>
          <a:noFill/>
        </p:spPr>
        <p:txBody>
          <a:bodyPr wrap="square" rtlCol="0">
            <a:spAutoFit/>
          </a:bodyPr>
          <a:lstStyle/>
          <a:p>
            <a:r>
              <a:rPr lang="en-US" sz="6000" b="1" dirty="0"/>
              <a:t>Conclusion</a:t>
            </a:r>
          </a:p>
        </p:txBody>
      </p:sp>
    </p:spTree>
    <p:extLst>
      <p:ext uri="{BB962C8B-B14F-4D97-AF65-F5344CB8AC3E}">
        <p14:creationId xmlns:p14="http://schemas.microsoft.com/office/powerpoint/2010/main" val="1345635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580320E-B0F7-33F9-19AC-99DD3C7A827E}"/>
              </a:ext>
            </a:extLst>
          </p:cNvPr>
          <p:cNvSpPr>
            <a:spLocks noGrp="1"/>
          </p:cNvSpPr>
          <p:nvPr>
            <p:ph type="title"/>
          </p:nvPr>
        </p:nvSpPr>
        <p:spPr/>
        <p:txBody>
          <a:bodyPr/>
          <a:lstStyle/>
          <a:p>
            <a:r>
              <a:rPr lang="en-US" dirty="0"/>
              <a:t>Conclusion</a:t>
            </a:r>
          </a:p>
        </p:txBody>
      </p:sp>
      <p:sp>
        <p:nvSpPr>
          <p:cNvPr id="6" name="Content Placeholder 5">
            <a:extLst>
              <a:ext uri="{FF2B5EF4-FFF2-40B4-BE49-F238E27FC236}">
                <a16:creationId xmlns:a16="http://schemas.microsoft.com/office/drawing/2014/main" id="{D0CCC383-4CD5-4CBC-B5CD-04F48B64D3C3}"/>
              </a:ext>
            </a:extLst>
          </p:cNvPr>
          <p:cNvSpPr>
            <a:spLocks noGrp="1"/>
          </p:cNvSpPr>
          <p:nvPr>
            <p:ph idx="1"/>
          </p:nvPr>
        </p:nvSpPr>
        <p:spPr/>
        <p:txBody>
          <a:bodyPr/>
          <a:lstStyle/>
          <a:p>
            <a:r>
              <a:rPr lang="en-US" dirty="0"/>
              <a:t>Displaying Private Label spaghetti and Ragu pasta sauce adjacent to one another at the store front, front end cap, or rear end cap, along with pair promotions or online basket recommendations, is likely to boost sales performance.</a:t>
            </a:r>
          </a:p>
          <a:p>
            <a:endParaRPr lang="en-US" dirty="0"/>
          </a:p>
          <a:p>
            <a:r>
              <a:rPr lang="en-US" dirty="0"/>
              <a:t>However, we also need to consider the cost of managing, workforce and I understand that the good performing displays are typically pay-to-display. Displaying more than one brand might lead to the decrease in pay-to-display income.</a:t>
            </a:r>
          </a:p>
          <a:p>
            <a:endParaRPr lang="en-US" dirty="0"/>
          </a:p>
          <a:p>
            <a:r>
              <a:rPr lang="en-US" dirty="0"/>
              <a:t>Further analysis to compare the total cost and income is necessary.</a:t>
            </a:r>
          </a:p>
        </p:txBody>
      </p:sp>
    </p:spTree>
    <p:extLst>
      <p:ext uri="{BB962C8B-B14F-4D97-AF65-F5344CB8AC3E}">
        <p14:creationId xmlns:p14="http://schemas.microsoft.com/office/powerpoint/2010/main" val="902332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FB26B5-126E-C369-3622-9998CC343827}"/>
              </a:ext>
            </a:extLst>
          </p:cNvPr>
          <p:cNvSpPr txBox="1"/>
          <p:nvPr/>
        </p:nvSpPr>
        <p:spPr>
          <a:xfrm>
            <a:off x="0" y="1427584"/>
            <a:ext cx="279918" cy="2845836"/>
          </a:xfrm>
          <a:prstGeom prst="rect">
            <a:avLst/>
          </a:prstGeom>
          <a:solidFill>
            <a:srgbClr val="BD582C"/>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7E2506BE-2625-B52F-63CF-F0DBA00EAB47}"/>
              </a:ext>
            </a:extLst>
          </p:cNvPr>
          <p:cNvSpPr txBox="1"/>
          <p:nvPr/>
        </p:nvSpPr>
        <p:spPr>
          <a:xfrm>
            <a:off x="830424" y="2164702"/>
            <a:ext cx="8854752" cy="1015663"/>
          </a:xfrm>
          <a:prstGeom prst="rect">
            <a:avLst/>
          </a:prstGeom>
          <a:noFill/>
        </p:spPr>
        <p:txBody>
          <a:bodyPr wrap="square" rtlCol="0">
            <a:spAutoFit/>
          </a:bodyPr>
          <a:lstStyle/>
          <a:p>
            <a:r>
              <a:rPr lang="en-US" sz="6000" b="1" dirty="0"/>
              <a:t>Appendix</a:t>
            </a:r>
          </a:p>
        </p:txBody>
      </p:sp>
    </p:spTree>
    <p:extLst>
      <p:ext uri="{BB962C8B-B14F-4D97-AF65-F5344CB8AC3E}">
        <p14:creationId xmlns:p14="http://schemas.microsoft.com/office/powerpoint/2010/main" val="231548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A55919-6035-38C0-FC53-5BBC54083AD2}"/>
              </a:ext>
            </a:extLst>
          </p:cNvPr>
          <p:cNvSpPr>
            <a:spLocks noGrp="1"/>
          </p:cNvSpPr>
          <p:nvPr>
            <p:ph type="title"/>
          </p:nvPr>
        </p:nvSpPr>
        <p:spPr/>
        <p:txBody>
          <a:bodyPr/>
          <a:lstStyle/>
          <a:p>
            <a:r>
              <a:rPr lang="en-US" dirty="0"/>
              <a:t>Appendix</a:t>
            </a:r>
          </a:p>
        </p:txBody>
      </p:sp>
      <p:sp>
        <p:nvSpPr>
          <p:cNvPr id="5" name="Content Placeholder 4">
            <a:extLst>
              <a:ext uri="{FF2B5EF4-FFF2-40B4-BE49-F238E27FC236}">
                <a16:creationId xmlns:a16="http://schemas.microsoft.com/office/drawing/2014/main" id="{C993C249-6223-A1BE-F031-839CB5C5F569}"/>
              </a:ext>
            </a:extLst>
          </p:cNvPr>
          <p:cNvSpPr>
            <a:spLocks noGrp="1"/>
          </p:cNvSpPr>
          <p:nvPr>
            <p:ph idx="1"/>
          </p:nvPr>
        </p:nvSpPr>
        <p:spPr/>
        <p:txBody>
          <a:bodyPr/>
          <a:lstStyle/>
          <a:p>
            <a:pPr marL="0" indent="0">
              <a:buNone/>
            </a:pPr>
            <a:r>
              <a:rPr lang="en-US" dirty="0"/>
              <a:t>Each of the file below contains the detail of this analysis.</a:t>
            </a:r>
          </a:p>
          <a:p>
            <a:pPr marL="0" indent="0">
              <a:buNone/>
            </a:pPr>
            <a:endParaRPr lang="en-US" dirty="0"/>
          </a:p>
          <a:p>
            <a:pPr>
              <a:buFont typeface="Arial" panose="020B0604020202020204" pitchFamily="34" charset="0"/>
              <a:buChar char="•"/>
            </a:pPr>
            <a:r>
              <a:rPr lang="en-US" dirty="0"/>
              <a:t> </a:t>
            </a:r>
            <a:r>
              <a:rPr lang="en-US" dirty="0" err="1"/>
              <a:t>suebsakul_seangsakulthai_retail_analysis</a:t>
            </a:r>
            <a:r>
              <a:rPr lang="en-US" dirty="0"/>
              <a:t> Power BI template and PDF – Analysis and visualization</a:t>
            </a:r>
          </a:p>
          <a:p>
            <a:pPr>
              <a:buFont typeface="Arial" panose="020B0604020202020204" pitchFamily="34" charset="0"/>
              <a:buChar char="•"/>
            </a:pPr>
            <a:r>
              <a:rPr lang="en-US" dirty="0"/>
              <a:t> </a:t>
            </a:r>
            <a:r>
              <a:rPr lang="en-US" dirty="0" err="1"/>
              <a:t>suebsakul_seangsakulthai</a:t>
            </a:r>
            <a:r>
              <a:rPr lang="en-US" dirty="0"/>
              <a:t> _</a:t>
            </a:r>
            <a:r>
              <a:rPr lang="en-US" dirty="0" err="1"/>
              <a:t>retail_analysis</a:t>
            </a:r>
            <a:r>
              <a:rPr lang="en-US" dirty="0"/>
              <a:t> </a:t>
            </a:r>
            <a:r>
              <a:rPr lang="en-US" dirty="0" err="1"/>
              <a:t>Ipynb</a:t>
            </a:r>
            <a:r>
              <a:rPr lang="en-US" dirty="0"/>
              <a:t> – Linear Regression model</a:t>
            </a:r>
          </a:p>
          <a:p>
            <a:pPr>
              <a:buFont typeface="Arial" panose="020B0604020202020204" pitchFamily="34" charset="0"/>
              <a:buChar char="•"/>
            </a:pPr>
            <a:r>
              <a:rPr lang="en-US" dirty="0"/>
              <a:t> </a:t>
            </a:r>
            <a:r>
              <a:rPr lang="en-US" dirty="0" err="1"/>
              <a:t>suebsakul_seangsakulthai_log</a:t>
            </a:r>
            <a:r>
              <a:rPr lang="en-US" dirty="0"/>
              <a:t> Excel File – Log record</a:t>
            </a:r>
          </a:p>
          <a:p>
            <a:pPr marL="0" indent="0">
              <a:buNone/>
            </a:pPr>
            <a:endParaRPr lang="en-US" dirty="0"/>
          </a:p>
        </p:txBody>
      </p:sp>
    </p:spTree>
    <p:extLst>
      <p:ext uri="{BB962C8B-B14F-4D97-AF65-F5344CB8AC3E}">
        <p14:creationId xmlns:p14="http://schemas.microsoft.com/office/powerpoint/2010/main" val="3138393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325E21-08A0-286E-AEE3-720D30BEFB35}"/>
              </a:ext>
            </a:extLst>
          </p:cNvPr>
          <p:cNvSpPr>
            <a:spLocks noGrp="1"/>
          </p:cNvSpPr>
          <p:nvPr>
            <p:ph type="title"/>
          </p:nvPr>
        </p:nvSpPr>
        <p:spPr/>
        <p:txBody>
          <a:bodyPr/>
          <a:lstStyle/>
          <a:p>
            <a:r>
              <a:rPr lang="en-US" b="1" dirty="0"/>
              <a:t>Table of Contents</a:t>
            </a:r>
          </a:p>
        </p:txBody>
      </p:sp>
      <p:sp>
        <p:nvSpPr>
          <p:cNvPr id="8" name="Content Placeholder 7">
            <a:extLst>
              <a:ext uri="{FF2B5EF4-FFF2-40B4-BE49-F238E27FC236}">
                <a16:creationId xmlns:a16="http://schemas.microsoft.com/office/drawing/2014/main" id="{B429624A-2EC7-3598-BE1E-17168CF2319A}"/>
              </a:ext>
            </a:extLst>
          </p:cNvPr>
          <p:cNvSpPr>
            <a:spLocks noGrp="1"/>
          </p:cNvSpPr>
          <p:nvPr>
            <p:ph idx="1"/>
          </p:nvPr>
        </p:nvSpPr>
        <p:spPr/>
        <p:txBody>
          <a:bodyPr/>
          <a:lstStyle/>
          <a:p>
            <a:pPr marL="0" indent="0">
              <a:buNone/>
            </a:pPr>
            <a:endParaRPr lang="en-US" sz="2000" b="1" dirty="0"/>
          </a:p>
          <a:p>
            <a:pPr lvl="1">
              <a:buFont typeface="Arial" panose="020B0604020202020204" pitchFamily="34" charset="0"/>
              <a:buChar char="•"/>
            </a:pPr>
            <a:r>
              <a:rPr lang="en-US" dirty="0"/>
              <a:t>Purpose</a:t>
            </a:r>
          </a:p>
          <a:p>
            <a:pPr lvl="1">
              <a:buFont typeface="Arial" panose="020B0604020202020204" pitchFamily="34" charset="0"/>
              <a:buChar char="•"/>
            </a:pPr>
            <a:r>
              <a:rPr lang="en-US" dirty="0"/>
              <a:t>Insight</a:t>
            </a:r>
          </a:p>
          <a:p>
            <a:pPr lvl="1">
              <a:buFont typeface="Arial" panose="020B0604020202020204" pitchFamily="34" charset="0"/>
              <a:buChar char="•"/>
            </a:pPr>
            <a:r>
              <a:rPr lang="en-US" dirty="0"/>
              <a:t>Conclusion</a:t>
            </a:r>
          </a:p>
          <a:p>
            <a:pPr lvl="1">
              <a:buFont typeface="Arial" panose="020B0604020202020204" pitchFamily="34" charset="0"/>
              <a:buChar char="•"/>
            </a:pPr>
            <a:r>
              <a:rPr lang="en-US" dirty="0"/>
              <a:t>Appendix</a:t>
            </a:r>
          </a:p>
        </p:txBody>
      </p:sp>
    </p:spTree>
    <p:extLst>
      <p:ext uri="{BB962C8B-B14F-4D97-AF65-F5344CB8AC3E}">
        <p14:creationId xmlns:p14="http://schemas.microsoft.com/office/powerpoint/2010/main" val="3167440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FB26B5-126E-C369-3622-9998CC343827}"/>
              </a:ext>
            </a:extLst>
          </p:cNvPr>
          <p:cNvSpPr txBox="1"/>
          <p:nvPr/>
        </p:nvSpPr>
        <p:spPr>
          <a:xfrm>
            <a:off x="0" y="1427584"/>
            <a:ext cx="279918" cy="2845836"/>
          </a:xfrm>
          <a:prstGeom prst="rect">
            <a:avLst/>
          </a:prstGeom>
          <a:solidFill>
            <a:srgbClr val="BD582C"/>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7E2506BE-2625-B52F-63CF-F0DBA00EAB47}"/>
              </a:ext>
            </a:extLst>
          </p:cNvPr>
          <p:cNvSpPr txBox="1"/>
          <p:nvPr/>
        </p:nvSpPr>
        <p:spPr>
          <a:xfrm>
            <a:off x="830424" y="2164702"/>
            <a:ext cx="8854752" cy="1015663"/>
          </a:xfrm>
          <a:prstGeom prst="rect">
            <a:avLst/>
          </a:prstGeom>
          <a:noFill/>
        </p:spPr>
        <p:txBody>
          <a:bodyPr wrap="square" rtlCol="0">
            <a:spAutoFit/>
          </a:bodyPr>
          <a:lstStyle/>
          <a:p>
            <a:r>
              <a:rPr lang="en-US" sz="6000" b="1" dirty="0"/>
              <a:t>Purpose</a:t>
            </a:r>
          </a:p>
        </p:txBody>
      </p:sp>
    </p:spTree>
    <p:extLst>
      <p:ext uri="{BB962C8B-B14F-4D97-AF65-F5344CB8AC3E}">
        <p14:creationId xmlns:p14="http://schemas.microsoft.com/office/powerpoint/2010/main" val="3391337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4E740-C490-D3F2-3E79-65211608C035}"/>
              </a:ext>
            </a:extLst>
          </p:cNvPr>
          <p:cNvSpPr>
            <a:spLocks noGrp="1"/>
          </p:cNvSpPr>
          <p:nvPr>
            <p:ph type="title"/>
          </p:nvPr>
        </p:nvSpPr>
        <p:spPr/>
        <p:txBody>
          <a:bodyPr/>
          <a:lstStyle/>
          <a:p>
            <a:r>
              <a:rPr lang="en-US" b="1" dirty="0"/>
              <a:t>Purpose</a:t>
            </a:r>
          </a:p>
        </p:txBody>
      </p:sp>
      <p:sp>
        <p:nvSpPr>
          <p:cNvPr id="3" name="Content Placeholder 2">
            <a:extLst>
              <a:ext uri="{FF2B5EF4-FFF2-40B4-BE49-F238E27FC236}">
                <a16:creationId xmlns:a16="http://schemas.microsoft.com/office/drawing/2014/main" id="{23CB81D4-FFCC-819C-F51D-0EA7309A9BCF}"/>
              </a:ext>
            </a:extLst>
          </p:cNvPr>
          <p:cNvSpPr>
            <a:spLocks noGrp="1"/>
          </p:cNvSpPr>
          <p:nvPr>
            <p:ph idx="1"/>
          </p:nvPr>
        </p:nvSpPr>
        <p:spPr/>
        <p:txBody>
          <a:bodyPr/>
          <a:lstStyle/>
          <a:p>
            <a:endParaRPr lang="en-US" dirty="0"/>
          </a:p>
          <a:p>
            <a:endParaRPr lang="en-US" dirty="0"/>
          </a:p>
          <a:p>
            <a:r>
              <a:rPr lang="en-US" dirty="0"/>
              <a:t>Analyze patterns in product combinations in baskets, identify subsequent purchases of customers, evaluate the effectiveness of different display features, and share the insights to key stakeholders.</a:t>
            </a:r>
          </a:p>
        </p:txBody>
      </p:sp>
    </p:spTree>
    <p:extLst>
      <p:ext uri="{BB962C8B-B14F-4D97-AF65-F5344CB8AC3E}">
        <p14:creationId xmlns:p14="http://schemas.microsoft.com/office/powerpoint/2010/main" val="1694789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FB26B5-126E-C369-3622-9998CC343827}"/>
              </a:ext>
            </a:extLst>
          </p:cNvPr>
          <p:cNvSpPr txBox="1"/>
          <p:nvPr/>
        </p:nvSpPr>
        <p:spPr>
          <a:xfrm>
            <a:off x="0" y="1427584"/>
            <a:ext cx="279918" cy="2845836"/>
          </a:xfrm>
          <a:prstGeom prst="rect">
            <a:avLst/>
          </a:prstGeom>
          <a:solidFill>
            <a:srgbClr val="BD582C"/>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7E2506BE-2625-B52F-63CF-F0DBA00EAB47}"/>
              </a:ext>
            </a:extLst>
          </p:cNvPr>
          <p:cNvSpPr txBox="1"/>
          <p:nvPr/>
        </p:nvSpPr>
        <p:spPr>
          <a:xfrm>
            <a:off x="830424" y="2164702"/>
            <a:ext cx="8854752" cy="1015663"/>
          </a:xfrm>
          <a:prstGeom prst="rect">
            <a:avLst/>
          </a:prstGeom>
          <a:noFill/>
        </p:spPr>
        <p:txBody>
          <a:bodyPr wrap="square" rtlCol="0">
            <a:spAutoFit/>
          </a:bodyPr>
          <a:lstStyle/>
          <a:p>
            <a:r>
              <a:rPr lang="en-US" sz="6000" b="1" dirty="0"/>
              <a:t>Insight</a:t>
            </a:r>
          </a:p>
        </p:txBody>
      </p:sp>
    </p:spTree>
    <p:extLst>
      <p:ext uri="{BB962C8B-B14F-4D97-AF65-F5344CB8AC3E}">
        <p14:creationId xmlns:p14="http://schemas.microsoft.com/office/powerpoint/2010/main" val="3827209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820EB5B-6087-EB15-9724-55AE8F83C9B2}"/>
              </a:ext>
            </a:extLst>
          </p:cNvPr>
          <p:cNvSpPr>
            <a:spLocks noGrp="1"/>
          </p:cNvSpPr>
          <p:nvPr>
            <p:ph type="body" sz="half" idx="2"/>
          </p:nvPr>
        </p:nvSpPr>
        <p:spPr>
          <a:xfrm>
            <a:off x="440267" y="2792939"/>
            <a:ext cx="3200400" cy="1318685"/>
          </a:xfrm>
        </p:spPr>
        <p:txBody>
          <a:bodyPr>
            <a:noAutofit/>
          </a:bodyPr>
          <a:lstStyle/>
          <a:p>
            <a:r>
              <a:rPr lang="en-US" sz="2000" dirty="0"/>
              <a:t>Pasta and pasta sauce combinations are the top performers.</a:t>
            </a:r>
          </a:p>
        </p:txBody>
      </p:sp>
      <p:pic>
        <p:nvPicPr>
          <p:cNvPr id="14" name="Content Placeholder 13">
            <a:extLst>
              <a:ext uri="{FF2B5EF4-FFF2-40B4-BE49-F238E27FC236}">
                <a16:creationId xmlns:a16="http://schemas.microsoft.com/office/drawing/2014/main" id="{171D6296-05CC-B640-6E1C-1F550EABFDE8}"/>
              </a:ext>
            </a:extLst>
          </p:cNvPr>
          <p:cNvPicPr>
            <a:picLocks noGrp="1" noChangeAspect="1"/>
          </p:cNvPicPr>
          <p:nvPr>
            <p:ph idx="1"/>
          </p:nvPr>
        </p:nvPicPr>
        <p:blipFill>
          <a:blip r:embed="rId2"/>
          <a:stretch>
            <a:fillRect/>
          </a:stretch>
        </p:blipFill>
        <p:spPr>
          <a:xfrm>
            <a:off x="4145496" y="1075266"/>
            <a:ext cx="8046504" cy="4754033"/>
          </a:xfrm>
        </p:spPr>
      </p:pic>
      <p:sp>
        <p:nvSpPr>
          <p:cNvPr id="2" name="Oval 1">
            <a:extLst>
              <a:ext uri="{FF2B5EF4-FFF2-40B4-BE49-F238E27FC236}">
                <a16:creationId xmlns:a16="http://schemas.microsoft.com/office/drawing/2014/main" id="{4A26086C-6B6C-5D9E-A655-3E8BCE17BCC6}"/>
              </a:ext>
            </a:extLst>
          </p:cNvPr>
          <p:cNvSpPr/>
          <p:nvPr/>
        </p:nvSpPr>
        <p:spPr>
          <a:xfrm>
            <a:off x="9406467" y="863600"/>
            <a:ext cx="2658533" cy="18626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4678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820EB5B-6087-EB15-9724-55AE8F83C9B2}"/>
              </a:ext>
            </a:extLst>
          </p:cNvPr>
          <p:cNvSpPr>
            <a:spLocks noGrp="1"/>
          </p:cNvSpPr>
          <p:nvPr>
            <p:ph type="body" sz="half" idx="2"/>
          </p:nvPr>
        </p:nvSpPr>
        <p:spPr>
          <a:xfrm>
            <a:off x="470868" y="2531533"/>
            <a:ext cx="3200400" cy="1794932"/>
          </a:xfrm>
        </p:spPr>
        <p:txBody>
          <a:bodyPr>
            <a:noAutofit/>
          </a:bodyPr>
          <a:lstStyle/>
          <a:p>
            <a:r>
              <a:rPr lang="en-US" sz="2000" dirty="0"/>
              <a:t>Focusing on pasta and pasta sauce combination, the top performing products are the combination of Ragu pasta sauces with Private Label pastas.</a:t>
            </a:r>
          </a:p>
        </p:txBody>
      </p:sp>
      <p:pic>
        <p:nvPicPr>
          <p:cNvPr id="18" name="Content Placeholder 17">
            <a:extLst>
              <a:ext uri="{FF2B5EF4-FFF2-40B4-BE49-F238E27FC236}">
                <a16:creationId xmlns:a16="http://schemas.microsoft.com/office/drawing/2014/main" id="{BCF3DE23-622C-9284-7630-915AE169F5FD}"/>
              </a:ext>
            </a:extLst>
          </p:cNvPr>
          <p:cNvPicPr>
            <a:picLocks noGrp="1" noChangeAspect="1"/>
          </p:cNvPicPr>
          <p:nvPr>
            <p:ph idx="1"/>
          </p:nvPr>
        </p:nvPicPr>
        <p:blipFill>
          <a:blip r:embed="rId2"/>
          <a:stretch>
            <a:fillRect/>
          </a:stretch>
        </p:blipFill>
        <p:spPr>
          <a:xfrm>
            <a:off x="4293244" y="1100282"/>
            <a:ext cx="7898756" cy="4657434"/>
          </a:xfrm>
        </p:spPr>
      </p:pic>
      <p:sp>
        <p:nvSpPr>
          <p:cNvPr id="2" name="Oval 1">
            <a:extLst>
              <a:ext uri="{FF2B5EF4-FFF2-40B4-BE49-F238E27FC236}">
                <a16:creationId xmlns:a16="http://schemas.microsoft.com/office/drawing/2014/main" id="{19DF4500-03BB-660A-ECE2-2393093B6C87}"/>
              </a:ext>
            </a:extLst>
          </p:cNvPr>
          <p:cNvSpPr/>
          <p:nvPr/>
        </p:nvSpPr>
        <p:spPr>
          <a:xfrm>
            <a:off x="8661400" y="1253067"/>
            <a:ext cx="3361267" cy="30903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4828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DCFEBC2-F83A-1D13-3903-CDAFD506CF13}"/>
              </a:ext>
            </a:extLst>
          </p:cNvPr>
          <p:cNvSpPr>
            <a:spLocks noGrp="1"/>
          </p:cNvSpPr>
          <p:nvPr>
            <p:ph type="body" sz="half" idx="2"/>
          </p:nvPr>
        </p:nvSpPr>
        <p:spPr>
          <a:xfrm>
            <a:off x="482601" y="1557124"/>
            <a:ext cx="3200400" cy="4162358"/>
          </a:xfrm>
        </p:spPr>
        <p:txBody>
          <a:bodyPr>
            <a:noAutofit/>
          </a:bodyPr>
          <a:lstStyle/>
          <a:p>
            <a:r>
              <a:rPr lang="en-US" sz="2000" dirty="0"/>
              <a:t>The way in which products are displayed can impact their sales. Specifically, it has been observed that the rear end cap, front end cap, and store front displays are particularly effective at driving quantity sold. </a:t>
            </a:r>
          </a:p>
          <a:p>
            <a:r>
              <a:rPr lang="en-US" sz="2000" dirty="0"/>
              <a:t>It would be interesting to investigate whether different product categories exhibit unique performance on different display features.</a:t>
            </a:r>
          </a:p>
        </p:txBody>
      </p:sp>
      <p:pic>
        <p:nvPicPr>
          <p:cNvPr id="12" name="Picture 11">
            <a:extLst>
              <a:ext uri="{FF2B5EF4-FFF2-40B4-BE49-F238E27FC236}">
                <a16:creationId xmlns:a16="http://schemas.microsoft.com/office/drawing/2014/main" id="{CD9A2951-2682-90E8-A3B6-D5E5793393EF}"/>
              </a:ext>
            </a:extLst>
          </p:cNvPr>
          <p:cNvPicPr>
            <a:picLocks noChangeAspect="1"/>
          </p:cNvPicPr>
          <p:nvPr/>
        </p:nvPicPr>
        <p:blipFill>
          <a:blip r:embed="rId2"/>
          <a:stretch>
            <a:fillRect/>
          </a:stretch>
        </p:blipFill>
        <p:spPr>
          <a:xfrm>
            <a:off x="4912762" y="163114"/>
            <a:ext cx="6336264" cy="6531772"/>
          </a:xfrm>
          <a:prstGeom prst="rect">
            <a:avLst/>
          </a:prstGeom>
        </p:spPr>
      </p:pic>
    </p:spTree>
    <p:extLst>
      <p:ext uri="{BB962C8B-B14F-4D97-AF65-F5344CB8AC3E}">
        <p14:creationId xmlns:p14="http://schemas.microsoft.com/office/powerpoint/2010/main" val="4172460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820EB5B-6087-EB15-9724-55AE8F83C9B2}"/>
              </a:ext>
            </a:extLst>
          </p:cNvPr>
          <p:cNvSpPr>
            <a:spLocks noGrp="1"/>
          </p:cNvSpPr>
          <p:nvPr>
            <p:ph type="body" sz="half" idx="2"/>
          </p:nvPr>
        </p:nvSpPr>
        <p:spPr>
          <a:xfrm>
            <a:off x="524934" y="3144192"/>
            <a:ext cx="3200400" cy="1046807"/>
          </a:xfrm>
        </p:spPr>
        <p:txBody>
          <a:bodyPr>
            <a:noAutofit/>
          </a:bodyPr>
          <a:lstStyle/>
          <a:p>
            <a:r>
              <a:rPr lang="en-US" sz="2000" dirty="0"/>
              <a:t>Each product category exhibits unique performance on different display features.</a:t>
            </a:r>
          </a:p>
        </p:txBody>
      </p:sp>
      <p:pic>
        <p:nvPicPr>
          <p:cNvPr id="10" name="Content Placeholder 9">
            <a:extLst>
              <a:ext uri="{FF2B5EF4-FFF2-40B4-BE49-F238E27FC236}">
                <a16:creationId xmlns:a16="http://schemas.microsoft.com/office/drawing/2014/main" id="{65D9AE32-7B6D-412F-EA82-919971083B64}"/>
              </a:ext>
            </a:extLst>
          </p:cNvPr>
          <p:cNvPicPr>
            <a:picLocks noGrp="1" noChangeAspect="1"/>
          </p:cNvPicPr>
          <p:nvPr>
            <p:ph idx="1"/>
          </p:nvPr>
        </p:nvPicPr>
        <p:blipFill>
          <a:blip r:embed="rId2"/>
          <a:stretch>
            <a:fillRect/>
          </a:stretch>
        </p:blipFill>
        <p:spPr>
          <a:xfrm>
            <a:off x="4581525" y="132255"/>
            <a:ext cx="7085541" cy="6593489"/>
          </a:xfrm>
        </p:spPr>
      </p:pic>
    </p:spTree>
    <p:extLst>
      <p:ext uri="{BB962C8B-B14F-4D97-AF65-F5344CB8AC3E}">
        <p14:creationId xmlns:p14="http://schemas.microsoft.com/office/powerpoint/2010/main" val="17110046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707</TotalTime>
  <Words>578</Words>
  <Application>Microsoft Office PowerPoint</Application>
  <PresentationFormat>Widescreen</PresentationFormat>
  <Paragraphs>50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Retrospect</vt:lpstr>
      <vt:lpstr>Retail Product Display and Recommendation for Improved Sales Performance</vt:lpstr>
      <vt:lpstr>Table of Contents</vt:lpstr>
      <vt:lpstr>PowerPoint Presentation</vt:lpstr>
      <vt:lpstr>Purpose</vt:lpstr>
      <vt:lpstr>PowerPoint Presentation</vt:lpstr>
      <vt:lpstr>PowerPoint Presentation</vt:lpstr>
      <vt:lpstr>PowerPoint Presentation</vt:lpstr>
      <vt:lpstr>PowerPoint Presentation</vt:lpstr>
      <vt:lpstr>PowerPoint Presentation</vt:lpstr>
      <vt:lpstr>Insight</vt:lpstr>
      <vt:lpstr>This insight appears to be reasonable, but there is a question that arises in the real world:   Why do well-performing displays tend to showcase only one brand or product?   Would it not be more advantageous for retailers to showcase high-potential product pairings instead?   Does featuring only one brand in a high-performing display have an impact on the quantity of products sold?</vt:lpstr>
      <vt:lpstr>PowerPoint Presentation</vt:lpstr>
      <vt:lpstr>PowerPoint Presentation</vt:lpstr>
      <vt:lpstr>Conclusion</vt:lpstr>
      <vt:lpstr>PowerPoint Presentation</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 Product Display and Recommendation for Improved Sales Performance</dc:title>
  <dc:creator>suebsakul seangsakulthai</dc:creator>
  <cp:lastModifiedBy>suebsakul seangsakulthai</cp:lastModifiedBy>
  <cp:revision>1</cp:revision>
  <dcterms:created xsi:type="dcterms:W3CDTF">2023-05-03T19:26:22Z</dcterms:created>
  <dcterms:modified xsi:type="dcterms:W3CDTF">2023-05-06T08:41:49Z</dcterms:modified>
</cp:coreProperties>
</file>