
<file path=[Content_Types].xml><?xml version="1.0" encoding="utf-8"?>
<Types xmlns="http://schemas.openxmlformats.org/package/2006/content-types">
  <Default Extension="xml" ContentType="application/xml"/>
  <Default Extension="bin" ContentType="application/vnd.openxmlformats-officedocument.oleObject"/>
  <Default Extension="png" ContentType="image/png"/>
  <Default Extension="vml" ContentType="application/vnd.openxmlformats-officedocument.vmlDrawin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7.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8.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9.xml" ContentType="application/vnd.openxmlformats-officedocument.theme+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10.xml" ContentType="application/vnd.openxmlformats-officedocument.theme+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autoCompressPictures="0">
  <p:sldMasterIdLst>
    <p:sldMasterId id="2147483648" r:id="rId1"/>
    <p:sldMasterId id="2147483649" r:id="rId2"/>
    <p:sldMasterId id="2147483650" r:id="rId3"/>
    <p:sldMasterId id="2147483651" r:id="rId4"/>
    <p:sldMasterId id="2147483744" r:id="rId5"/>
    <p:sldMasterId id="2147483759" r:id="rId6"/>
    <p:sldMasterId id="2147483918" r:id="rId7"/>
    <p:sldMasterId id="2147483933" r:id="rId8"/>
    <p:sldMasterId id="2147483948" r:id="rId9"/>
    <p:sldMasterId id="2147483963" r:id="rId10"/>
    <p:sldMasterId id="2147483978" r:id="rId11"/>
  </p:sldMasterIdLst>
  <p:notesMasterIdLst>
    <p:notesMasterId r:id="rId63"/>
  </p:notesMasterIdLst>
  <p:handoutMasterIdLst>
    <p:handoutMasterId r:id="rId64"/>
  </p:handoutMasterIdLst>
  <p:sldIdLst>
    <p:sldId id="256" r:id="rId12"/>
    <p:sldId id="367" r:id="rId13"/>
    <p:sldId id="258" r:id="rId14"/>
    <p:sldId id="259" r:id="rId15"/>
    <p:sldId id="261" r:id="rId16"/>
    <p:sldId id="263" r:id="rId17"/>
    <p:sldId id="265" r:id="rId18"/>
    <p:sldId id="266" r:id="rId19"/>
    <p:sldId id="369" r:id="rId20"/>
    <p:sldId id="267" r:id="rId21"/>
    <p:sldId id="391" r:id="rId22"/>
    <p:sldId id="262" r:id="rId23"/>
    <p:sldId id="268" r:id="rId24"/>
    <p:sldId id="287" r:id="rId25"/>
    <p:sldId id="273" r:id="rId26"/>
    <p:sldId id="274" r:id="rId27"/>
    <p:sldId id="297" r:id="rId28"/>
    <p:sldId id="304" r:id="rId29"/>
    <p:sldId id="374" r:id="rId30"/>
    <p:sldId id="311" r:id="rId31"/>
    <p:sldId id="312" r:id="rId32"/>
    <p:sldId id="317" r:id="rId33"/>
    <p:sldId id="371" r:id="rId34"/>
    <p:sldId id="375" r:id="rId35"/>
    <p:sldId id="376" r:id="rId36"/>
    <p:sldId id="377" r:id="rId37"/>
    <p:sldId id="378" r:id="rId38"/>
    <p:sldId id="379" r:id="rId39"/>
    <p:sldId id="366" r:id="rId40"/>
    <p:sldId id="324" r:id="rId41"/>
    <p:sldId id="325" r:id="rId42"/>
    <p:sldId id="326" r:id="rId43"/>
    <p:sldId id="330" r:id="rId44"/>
    <p:sldId id="333" r:id="rId45"/>
    <p:sldId id="389" r:id="rId46"/>
    <p:sldId id="390" r:id="rId47"/>
    <p:sldId id="372" r:id="rId48"/>
    <p:sldId id="334" r:id="rId49"/>
    <p:sldId id="382" r:id="rId50"/>
    <p:sldId id="336" r:id="rId51"/>
    <p:sldId id="338" r:id="rId52"/>
    <p:sldId id="383" r:id="rId53"/>
    <p:sldId id="344" r:id="rId54"/>
    <p:sldId id="387" r:id="rId55"/>
    <p:sldId id="386" r:id="rId56"/>
    <p:sldId id="384" r:id="rId57"/>
    <p:sldId id="345" r:id="rId58"/>
    <p:sldId id="373" r:id="rId59"/>
    <p:sldId id="346" r:id="rId60"/>
    <p:sldId id="362" r:id="rId61"/>
    <p:sldId id="385" r:id="rId6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rgbClr val="000000"/>
        </a:solidFill>
        <a:latin typeface="Lucida Grande" charset="0"/>
        <a:ea typeface="ヒラギノ角ゴ ProN W3" charset="-128"/>
        <a:cs typeface="+mn-cs"/>
        <a:sym typeface="Lucida Grande" charset="0"/>
      </a:defRPr>
    </a:lvl1pPr>
    <a:lvl2pPr marL="457200" algn="l" rtl="0" eaLnBrk="0" fontAlgn="base" hangingPunct="0">
      <a:spcBef>
        <a:spcPct val="0"/>
      </a:spcBef>
      <a:spcAft>
        <a:spcPct val="0"/>
      </a:spcAft>
      <a:defRPr sz="2400" kern="1200">
        <a:solidFill>
          <a:srgbClr val="000000"/>
        </a:solidFill>
        <a:latin typeface="Lucida Grande" charset="0"/>
        <a:ea typeface="ヒラギノ角ゴ ProN W3" charset="-128"/>
        <a:cs typeface="+mn-cs"/>
        <a:sym typeface="Lucida Grande" charset="0"/>
      </a:defRPr>
    </a:lvl2pPr>
    <a:lvl3pPr marL="914400" algn="l" rtl="0" eaLnBrk="0" fontAlgn="base" hangingPunct="0">
      <a:spcBef>
        <a:spcPct val="0"/>
      </a:spcBef>
      <a:spcAft>
        <a:spcPct val="0"/>
      </a:spcAft>
      <a:defRPr sz="2400" kern="1200">
        <a:solidFill>
          <a:srgbClr val="000000"/>
        </a:solidFill>
        <a:latin typeface="Lucida Grande" charset="0"/>
        <a:ea typeface="ヒラギノ角ゴ ProN W3" charset="-128"/>
        <a:cs typeface="+mn-cs"/>
        <a:sym typeface="Lucida Grande" charset="0"/>
      </a:defRPr>
    </a:lvl3pPr>
    <a:lvl4pPr marL="1371600" algn="l" rtl="0" eaLnBrk="0" fontAlgn="base" hangingPunct="0">
      <a:spcBef>
        <a:spcPct val="0"/>
      </a:spcBef>
      <a:spcAft>
        <a:spcPct val="0"/>
      </a:spcAft>
      <a:defRPr sz="2400" kern="1200">
        <a:solidFill>
          <a:srgbClr val="000000"/>
        </a:solidFill>
        <a:latin typeface="Lucida Grande" charset="0"/>
        <a:ea typeface="ヒラギノ角ゴ ProN W3" charset="-128"/>
        <a:cs typeface="+mn-cs"/>
        <a:sym typeface="Lucida Grande" charset="0"/>
      </a:defRPr>
    </a:lvl4pPr>
    <a:lvl5pPr marL="1828800" algn="l" rtl="0" eaLnBrk="0" fontAlgn="base" hangingPunct="0">
      <a:spcBef>
        <a:spcPct val="0"/>
      </a:spcBef>
      <a:spcAft>
        <a:spcPct val="0"/>
      </a:spcAft>
      <a:defRPr sz="2400" kern="1200">
        <a:solidFill>
          <a:srgbClr val="000000"/>
        </a:solidFill>
        <a:latin typeface="Lucida Grande" charset="0"/>
        <a:ea typeface="ヒラギノ角ゴ ProN W3" charset="-128"/>
        <a:cs typeface="+mn-cs"/>
        <a:sym typeface="Lucida Grande" charset="0"/>
      </a:defRPr>
    </a:lvl5pPr>
    <a:lvl6pPr marL="2286000" algn="l" defTabSz="914400" rtl="0" eaLnBrk="1" latinLnBrk="0" hangingPunct="1">
      <a:defRPr sz="2400" kern="1200">
        <a:solidFill>
          <a:srgbClr val="000000"/>
        </a:solidFill>
        <a:latin typeface="Lucida Grande" charset="0"/>
        <a:ea typeface="ヒラギノ角ゴ ProN W3" charset="-128"/>
        <a:cs typeface="+mn-cs"/>
        <a:sym typeface="Lucida Grande" charset="0"/>
      </a:defRPr>
    </a:lvl6pPr>
    <a:lvl7pPr marL="2743200" algn="l" defTabSz="914400" rtl="0" eaLnBrk="1" latinLnBrk="0" hangingPunct="1">
      <a:defRPr sz="2400" kern="1200">
        <a:solidFill>
          <a:srgbClr val="000000"/>
        </a:solidFill>
        <a:latin typeface="Lucida Grande" charset="0"/>
        <a:ea typeface="ヒラギノ角ゴ ProN W3" charset="-128"/>
        <a:cs typeface="+mn-cs"/>
        <a:sym typeface="Lucida Grande" charset="0"/>
      </a:defRPr>
    </a:lvl7pPr>
    <a:lvl8pPr marL="3200400" algn="l" defTabSz="914400" rtl="0" eaLnBrk="1" latinLnBrk="0" hangingPunct="1">
      <a:defRPr sz="2400" kern="1200">
        <a:solidFill>
          <a:srgbClr val="000000"/>
        </a:solidFill>
        <a:latin typeface="Lucida Grande" charset="0"/>
        <a:ea typeface="ヒラギノ角ゴ ProN W3" charset="-128"/>
        <a:cs typeface="+mn-cs"/>
        <a:sym typeface="Lucida Grande" charset="0"/>
      </a:defRPr>
    </a:lvl8pPr>
    <a:lvl9pPr marL="3657600" algn="l" defTabSz="914400" rtl="0" eaLnBrk="1" latinLnBrk="0" hangingPunct="1">
      <a:defRPr sz="2400" kern="1200">
        <a:solidFill>
          <a:srgbClr val="000000"/>
        </a:solidFill>
        <a:latin typeface="Lucida Grande" charset="0"/>
        <a:ea typeface="ヒラギノ角ゴ ProN W3" charset="-128"/>
        <a:cs typeface="+mn-cs"/>
        <a:sym typeface="Lucida Grande"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2"/>
    <p:restoredTop sz="86637"/>
  </p:normalViewPr>
  <p:slideViewPr>
    <p:cSldViewPr>
      <p:cViewPr varScale="1">
        <p:scale>
          <a:sx n="115" d="100"/>
          <a:sy n="115" d="100"/>
        </p:scale>
        <p:origin x="904" y="2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63" Type="http://schemas.openxmlformats.org/officeDocument/2006/relationships/notesMaster" Target="notesMasters/notesMaster1.xml"/><Relationship Id="rId64" Type="http://schemas.openxmlformats.org/officeDocument/2006/relationships/handoutMaster" Target="handoutMasters/handoutMaster1.xml"/><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39.xml"/><Relationship Id="rId51" Type="http://schemas.openxmlformats.org/officeDocument/2006/relationships/slide" Target="slides/slide40.xml"/><Relationship Id="rId52" Type="http://schemas.openxmlformats.org/officeDocument/2006/relationships/slide" Target="slides/slide41.xml"/><Relationship Id="rId53" Type="http://schemas.openxmlformats.org/officeDocument/2006/relationships/slide" Target="slides/slide42.xml"/><Relationship Id="rId54" Type="http://schemas.openxmlformats.org/officeDocument/2006/relationships/slide" Target="slides/slide43.xml"/><Relationship Id="rId55" Type="http://schemas.openxmlformats.org/officeDocument/2006/relationships/slide" Target="slides/slide44.xml"/><Relationship Id="rId56" Type="http://schemas.openxmlformats.org/officeDocument/2006/relationships/slide" Target="slides/slide45.xml"/><Relationship Id="rId57" Type="http://schemas.openxmlformats.org/officeDocument/2006/relationships/slide" Target="slides/slide46.xml"/><Relationship Id="rId58" Type="http://schemas.openxmlformats.org/officeDocument/2006/relationships/slide" Target="slides/slide47.xml"/><Relationship Id="rId59" Type="http://schemas.openxmlformats.org/officeDocument/2006/relationships/slide" Target="slides/slide48.xml"/><Relationship Id="rId40" Type="http://schemas.openxmlformats.org/officeDocument/2006/relationships/slide" Target="slides/slide29.xml"/><Relationship Id="rId41" Type="http://schemas.openxmlformats.org/officeDocument/2006/relationships/slide" Target="slides/slide30.xml"/><Relationship Id="rId42" Type="http://schemas.openxmlformats.org/officeDocument/2006/relationships/slide" Target="slides/slide31.xml"/><Relationship Id="rId43" Type="http://schemas.openxmlformats.org/officeDocument/2006/relationships/slide" Target="slides/slide32.xml"/><Relationship Id="rId44" Type="http://schemas.openxmlformats.org/officeDocument/2006/relationships/slide" Target="slides/slide33.xml"/><Relationship Id="rId45" Type="http://schemas.openxmlformats.org/officeDocument/2006/relationships/slide" Target="slides/slide34.xml"/><Relationship Id="rId46" Type="http://schemas.openxmlformats.org/officeDocument/2006/relationships/slide" Target="slides/slide35.xml"/><Relationship Id="rId47" Type="http://schemas.openxmlformats.org/officeDocument/2006/relationships/slide" Target="slides/slide36.xml"/><Relationship Id="rId48" Type="http://schemas.openxmlformats.org/officeDocument/2006/relationships/slide" Target="slides/slide37.xml"/><Relationship Id="rId49" Type="http://schemas.openxmlformats.org/officeDocument/2006/relationships/slide" Target="slides/slide38.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 Id="rId34" Type="http://schemas.openxmlformats.org/officeDocument/2006/relationships/slide" Target="slides/slide23.xml"/><Relationship Id="rId35" Type="http://schemas.openxmlformats.org/officeDocument/2006/relationships/slide" Target="slides/slide24.xml"/><Relationship Id="rId36" Type="http://schemas.openxmlformats.org/officeDocument/2006/relationships/slide" Target="slides/slide25.xml"/><Relationship Id="rId37" Type="http://schemas.openxmlformats.org/officeDocument/2006/relationships/slide" Target="slides/slide26.xml"/><Relationship Id="rId38" Type="http://schemas.openxmlformats.org/officeDocument/2006/relationships/slide" Target="slides/slide27.xml"/><Relationship Id="rId39" Type="http://schemas.openxmlformats.org/officeDocument/2006/relationships/slide" Target="slides/slide2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60" Type="http://schemas.openxmlformats.org/officeDocument/2006/relationships/slide" Target="slides/slide49.xml"/><Relationship Id="rId61" Type="http://schemas.openxmlformats.org/officeDocument/2006/relationships/slide" Target="slides/slide50.xml"/><Relationship Id="rId62" Type="http://schemas.openxmlformats.org/officeDocument/2006/relationships/slide" Target="slides/slide51.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image" Target="../media/image5.emf"/><Relationship Id="rId3"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129B7DA4-6FE1-8C45-A278-6FF81EAE5496}" type="datetimeFigureOut">
              <a:rPr lang="en-US"/>
              <a:pPr>
                <a:defRPr/>
              </a:pPr>
              <a:t>5/21/17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4D5A6939-8A56-4C49-8593-511F6302EE2B}"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69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5842" name="Rectangle 2"/>
          <p:cNvSpPr>
            <a:spLocks noGrp="1" noChangeArrowheads="1"/>
          </p:cNvSpPr>
          <p:nvPr>
            <p:ph type="body" sz="quarter" idx="1"/>
          </p:nvPr>
        </p:nvSpPr>
        <p:spPr bwMode="auto">
          <a:xfrm>
            <a:off x="685800" y="4343400"/>
            <a:ext cx="5486400" cy="4114800"/>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 uri="{53640926-AAD7-44d8-BBD7-CCE9431645EC}"/>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Lucida Grande" charset="0"/>
        <a:ea typeface="MS PGothic" pitchFamily="34" charset="-128"/>
        <a:cs typeface="MS PGothic" charset="0"/>
      </a:defRPr>
    </a:lvl1pPr>
    <a:lvl2pPr marL="457200" algn="l" rtl="0" eaLnBrk="0" fontAlgn="base" hangingPunct="0">
      <a:spcBef>
        <a:spcPct val="0"/>
      </a:spcBef>
      <a:spcAft>
        <a:spcPct val="0"/>
      </a:spcAft>
      <a:defRPr sz="1200" kern="1200">
        <a:solidFill>
          <a:schemeClr val="tx1"/>
        </a:solidFill>
        <a:latin typeface="Lucida Grande" charset="0"/>
        <a:ea typeface="MS PGothic" pitchFamily="34" charset="-128"/>
        <a:cs typeface="MS PGothic" charset="0"/>
      </a:defRPr>
    </a:lvl2pPr>
    <a:lvl3pPr marL="914400" algn="l" rtl="0" eaLnBrk="0" fontAlgn="base" hangingPunct="0">
      <a:spcBef>
        <a:spcPct val="0"/>
      </a:spcBef>
      <a:spcAft>
        <a:spcPct val="0"/>
      </a:spcAft>
      <a:defRPr sz="1200" kern="1200">
        <a:solidFill>
          <a:schemeClr val="tx1"/>
        </a:solidFill>
        <a:latin typeface="Lucida Grande" charset="0"/>
        <a:ea typeface="MS PGothic" pitchFamily="34" charset="-128"/>
        <a:cs typeface="MS PGothic" charset="0"/>
      </a:defRPr>
    </a:lvl3pPr>
    <a:lvl4pPr marL="1371600" algn="l" rtl="0" eaLnBrk="0" fontAlgn="base" hangingPunct="0">
      <a:spcBef>
        <a:spcPct val="0"/>
      </a:spcBef>
      <a:spcAft>
        <a:spcPct val="0"/>
      </a:spcAft>
      <a:defRPr sz="1200" kern="1200">
        <a:solidFill>
          <a:schemeClr val="tx1"/>
        </a:solidFill>
        <a:latin typeface="Lucida Grande" charset="0"/>
        <a:ea typeface="MS PGothic" pitchFamily="34" charset="-128"/>
        <a:cs typeface="MS PGothic" charset="0"/>
      </a:defRPr>
    </a:lvl4pPr>
    <a:lvl5pPr marL="1828800" algn="l" rtl="0" eaLnBrk="0" fontAlgn="base" hangingPunct="0">
      <a:spcBef>
        <a:spcPct val="0"/>
      </a:spcBef>
      <a:spcAft>
        <a:spcPct val="0"/>
      </a:spcAft>
      <a:defRPr sz="1200" kern="1200">
        <a:solidFill>
          <a:schemeClr val="tx1"/>
        </a:solidFill>
        <a:latin typeface="Lucida Grande" charset="0"/>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69" name="Slide Image Placeholder 1"/>
          <p:cNvSpPr>
            <a:spLocks noGrp="1" noRot="1" noChangeAspect="1" noTextEdit="1"/>
          </p:cNvSpPr>
          <p:nvPr>
            <p:ph type="sldImg"/>
          </p:nvPr>
        </p:nvSpPr>
        <p:spPr>
          <a:ln/>
        </p:spPr>
      </p:sp>
      <p:sp>
        <p:nvSpPr>
          <p:cNvPr id="31437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ea typeface="MS PGothic" charset="-128"/>
              </a:rPr>
              <a:t>Say hierarchical and multiple classes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7" name="Slide Image Placeholder 1"/>
          <p:cNvSpPr>
            <a:spLocks noGrp="1" noRot="1" noChangeAspect="1" noTextEdit="1"/>
          </p:cNvSpPr>
          <p:nvPr>
            <p:ph type="sldImg"/>
          </p:nvPr>
        </p:nvSpPr>
        <p:spPr>
          <a:ln/>
        </p:spPr>
      </p:sp>
      <p:sp>
        <p:nvSpPr>
          <p:cNvPr id="31641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ea typeface="MS PGothic" charset="-128"/>
              </a:rPr>
              <a:t>Industries: Retail, publishing, Social, Machine Learning.</a:t>
            </a:r>
          </a:p>
          <a:p>
            <a:r>
              <a:rPr lang="en-US" altLang="x-none">
                <a:ea typeface="MS PGothic" charset="-128"/>
              </a:rPr>
              <a:t>Advantage: low resource usage, high speed!</a:t>
            </a:r>
          </a:p>
          <a:p>
            <a:r>
              <a:rPr lang="en-US" altLang="x-none">
                <a:ea typeface="MS PGothic" charset="-128"/>
              </a:rPr>
              <a:t>eContext’s taxonomy is curated by real people, who classify text the way humans do, taking into consideration the nuance of language, contextual meanings, jokes, and popular culture issues that impact meaning.</a:t>
            </a:r>
          </a:p>
          <a:p>
            <a:r>
              <a:rPr lang="en-US" altLang="x-none">
                <a:ea typeface="MS PGothic" charset="-128"/>
              </a:rPr>
              <a:t>We’ve created a taxonomy that is 21 tiers deep with 450,000 categories and 55 million vocabulary rules. </a:t>
            </a:r>
          </a:p>
          <a:p>
            <a:endParaRPr lang="en-US" altLang="x-none">
              <a:ea typeface="MS PGothic"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1" name="Slide Image Placeholder 1"/>
          <p:cNvSpPr>
            <a:spLocks noGrp="1" noRot="1" noChangeAspect="1" noTextEdit="1"/>
          </p:cNvSpPr>
          <p:nvPr>
            <p:ph type="sldImg"/>
          </p:nvPr>
        </p:nvSpPr>
        <p:spPr>
          <a:ln/>
        </p:spPr>
      </p:sp>
      <p:sp>
        <p:nvSpPr>
          <p:cNvPr id="31744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ea typeface="MS PGothic" charset="-128"/>
              </a:rPr>
              <a:t>Apache SpamAssassin is the #1 Open Source anti-spam platform. Written in Perl!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lvl1pPr>
              <a:defRPr sz="1200">
                <a:solidFill>
                  <a:schemeClr val="tx1"/>
                </a:solidFill>
                <a:latin typeface="Lucida Grande" charset="0"/>
                <a:ea typeface="MS PGothic" charset="-128"/>
              </a:defRPr>
            </a:lvl1pPr>
            <a:lvl2pPr marL="742950" indent="-285750">
              <a:defRPr sz="1200">
                <a:solidFill>
                  <a:schemeClr val="tx1"/>
                </a:solidFill>
                <a:latin typeface="Lucida Grande" charset="0"/>
                <a:ea typeface="MS PGothic" charset="-128"/>
              </a:defRPr>
            </a:lvl2pPr>
            <a:lvl3pPr marL="1143000" indent="-228600">
              <a:defRPr sz="1200">
                <a:solidFill>
                  <a:schemeClr val="tx1"/>
                </a:solidFill>
                <a:latin typeface="Lucida Grande" charset="0"/>
                <a:ea typeface="MS PGothic" charset="-128"/>
              </a:defRPr>
            </a:lvl3pPr>
            <a:lvl4pPr marL="1600200" indent="-228600">
              <a:defRPr sz="1200">
                <a:solidFill>
                  <a:schemeClr val="tx1"/>
                </a:solidFill>
                <a:latin typeface="Lucida Grande" charset="0"/>
                <a:ea typeface="MS PGothic" charset="-128"/>
              </a:defRPr>
            </a:lvl4pPr>
            <a:lvl5pPr marL="2057400" indent="-228600">
              <a:defRPr sz="1200">
                <a:solidFill>
                  <a:schemeClr val="tx1"/>
                </a:solidFill>
                <a:latin typeface="Lucida Grande" charset="0"/>
                <a:ea typeface="MS PGothic" charset="-128"/>
              </a:defRPr>
            </a:lvl5pPr>
            <a:lvl6pPr marL="2514600" indent="-228600" eaLnBrk="0" fontAlgn="base" hangingPunct="0">
              <a:spcBef>
                <a:spcPct val="0"/>
              </a:spcBef>
              <a:spcAft>
                <a:spcPct val="0"/>
              </a:spcAft>
              <a:defRPr sz="1200">
                <a:solidFill>
                  <a:schemeClr val="tx1"/>
                </a:solidFill>
                <a:latin typeface="Lucida Grande" charset="0"/>
                <a:ea typeface="MS PGothic" charset="-128"/>
              </a:defRPr>
            </a:lvl6pPr>
            <a:lvl7pPr marL="2971800" indent="-228600" eaLnBrk="0" fontAlgn="base" hangingPunct="0">
              <a:spcBef>
                <a:spcPct val="0"/>
              </a:spcBef>
              <a:spcAft>
                <a:spcPct val="0"/>
              </a:spcAft>
              <a:defRPr sz="1200">
                <a:solidFill>
                  <a:schemeClr val="tx1"/>
                </a:solidFill>
                <a:latin typeface="Lucida Grande" charset="0"/>
                <a:ea typeface="MS PGothic" charset="-128"/>
              </a:defRPr>
            </a:lvl7pPr>
            <a:lvl8pPr marL="3429000" indent="-228600" eaLnBrk="0" fontAlgn="base" hangingPunct="0">
              <a:spcBef>
                <a:spcPct val="0"/>
              </a:spcBef>
              <a:spcAft>
                <a:spcPct val="0"/>
              </a:spcAft>
              <a:defRPr sz="1200">
                <a:solidFill>
                  <a:schemeClr val="tx1"/>
                </a:solidFill>
                <a:latin typeface="Lucida Grande" charset="0"/>
                <a:ea typeface="MS PGothic" charset="-128"/>
              </a:defRPr>
            </a:lvl8pPr>
            <a:lvl9pPr marL="3886200" indent="-228600" eaLnBrk="0" fontAlgn="base" hangingPunct="0">
              <a:spcBef>
                <a:spcPct val="0"/>
              </a:spcBef>
              <a:spcAft>
                <a:spcPct val="0"/>
              </a:spcAft>
              <a:defRPr sz="1200">
                <a:solidFill>
                  <a:schemeClr val="tx1"/>
                </a:solidFill>
                <a:latin typeface="Lucida Grande" charset="0"/>
                <a:ea typeface="MS PGothic" charset="-128"/>
              </a:defRPr>
            </a:lvl9pPr>
          </a:lstStyle>
          <a:p>
            <a:pPr eaLnBrk="1" hangingPunct="1"/>
            <a:fld id="{8DCD0643-15B8-DB4E-BAC8-FAFCE876E19B}" type="slidenum">
              <a:rPr lang="en-US" altLang="x-none" sz="1100">
                <a:latin typeface="Lucida Sans" charset="0"/>
                <a:ea typeface="ヒラギノ角ゴ ProN W3" charset="-128"/>
              </a:rPr>
              <a:pPr eaLnBrk="1" hangingPunct="1"/>
              <a:t>47</a:t>
            </a:fld>
            <a:endParaRPr lang="en-US" altLang="x-none" sz="1100">
              <a:latin typeface="Lucida Sans" charset="0"/>
              <a:ea typeface="ヒラギノ角ゴ ProN W3" charset="-128"/>
            </a:endParaRPr>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ea typeface="ＭＳ Ｐゴシック" charset="-128"/>
              </a:rPr>
              <a:t>Bias/variance in terms of resulting classifier given randomly selected training set; why it is a tradeoff; when to choose low-bias method, when to choose low-variance method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lvl1pPr>
              <a:defRPr sz="1200">
                <a:solidFill>
                  <a:schemeClr val="tx1"/>
                </a:solidFill>
                <a:latin typeface="Lucida Grande" charset="0"/>
                <a:ea typeface="MS PGothic" charset="-128"/>
              </a:defRPr>
            </a:lvl1pPr>
            <a:lvl2pPr marL="742950" indent="-285750">
              <a:defRPr sz="1200">
                <a:solidFill>
                  <a:schemeClr val="tx1"/>
                </a:solidFill>
                <a:latin typeface="Lucida Grande" charset="0"/>
                <a:ea typeface="MS PGothic" charset="-128"/>
              </a:defRPr>
            </a:lvl2pPr>
            <a:lvl3pPr marL="1143000" indent="-228600">
              <a:defRPr sz="1200">
                <a:solidFill>
                  <a:schemeClr val="tx1"/>
                </a:solidFill>
                <a:latin typeface="Lucida Grande" charset="0"/>
                <a:ea typeface="MS PGothic" charset="-128"/>
              </a:defRPr>
            </a:lvl3pPr>
            <a:lvl4pPr marL="1600200" indent="-228600">
              <a:defRPr sz="1200">
                <a:solidFill>
                  <a:schemeClr val="tx1"/>
                </a:solidFill>
                <a:latin typeface="Lucida Grande" charset="0"/>
                <a:ea typeface="MS PGothic" charset="-128"/>
              </a:defRPr>
            </a:lvl4pPr>
            <a:lvl5pPr marL="2057400" indent="-228600">
              <a:defRPr sz="1200">
                <a:solidFill>
                  <a:schemeClr val="tx1"/>
                </a:solidFill>
                <a:latin typeface="Lucida Grande" charset="0"/>
                <a:ea typeface="MS PGothic" charset="-128"/>
              </a:defRPr>
            </a:lvl5pPr>
            <a:lvl6pPr marL="2514600" indent="-228600" eaLnBrk="0" fontAlgn="base" hangingPunct="0">
              <a:spcBef>
                <a:spcPct val="0"/>
              </a:spcBef>
              <a:spcAft>
                <a:spcPct val="0"/>
              </a:spcAft>
              <a:defRPr sz="1200">
                <a:solidFill>
                  <a:schemeClr val="tx1"/>
                </a:solidFill>
                <a:latin typeface="Lucida Grande" charset="0"/>
                <a:ea typeface="MS PGothic" charset="-128"/>
              </a:defRPr>
            </a:lvl6pPr>
            <a:lvl7pPr marL="2971800" indent="-228600" eaLnBrk="0" fontAlgn="base" hangingPunct="0">
              <a:spcBef>
                <a:spcPct val="0"/>
              </a:spcBef>
              <a:spcAft>
                <a:spcPct val="0"/>
              </a:spcAft>
              <a:defRPr sz="1200">
                <a:solidFill>
                  <a:schemeClr val="tx1"/>
                </a:solidFill>
                <a:latin typeface="Lucida Grande" charset="0"/>
                <a:ea typeface="MS PGothic" charset="-128"/>
              </a:defRPr>
            </a:lvl7pPr>
            <a:lvl8pPr marL="3429000" indent="-228600" eaLnBrk="0" fontAlgn="base" hangingPunct="0">
              <a:spcBef>
                <a:spcPct val="0"/>
              </a:spcBef>
              <a:spcAft>
                <a:spcPct val="0"/>
              </a:spcAft>
              <a:defRPr sz="1200">
                <a:solidFill>
                  <a:schemeClr val="tx1"/>
                </a:solidFill>
                <a:latin typeface="Lucida Grande" charset="0"/>
                <a:ea typeface="MS PGothic" charset="-128"/>
              </a:defRPr>
            </a:lvl8pPr>
            <a:lvl9pPr marL="3886200" indent="-228600" eaLnBrk="0" fontAlgn="base" hangingPunct="0">
              <a:spcBef>
                <a:spcPct val="0"/>
              </a:spcBef>
              <a:spcAft>
                <a:spcPct val="0"/>
              </a:spcAft>
              <a:defRPr sz="1200">
                <a:solidFill>
                  <a:schemeClr val="tx1"/>
                </a:solidFill>
                <a:latin typeface="Lucida Grande" charset="0"/>
                <a:ea typeface="MS PGothic" charset="-128"/>
              </a:defRPr>
            </a:lvl9pPr>
          </a:lstStyle>
          <a:p>
            <a:pPr eaLnBrk="1" hangingPunct="1"/>
            <a:fld id="{AAE5115A-FCC2-2B40-A2EA-B329A64DE840}" type="slidenum">
              <a:rPr lang="en-US" altLang="x-none" sz="1100">
                <a:latin typeface="Lucida Sans" charset="0"/>
                <a:ea typeface="ヒラギノ角ゴ ProN W3" charset="-128"/>
              </a:rPr>
              <a:pPr eaLnBrk="1" hangingPunct="1"/>
              <a:t>48</a:t>
            </a:fld>
            <a:endParaRPr lang="en-US" altLang="x-none" sz="1100">
              <a:latin typeface="Lucida Sans" charset="0"/>
              <a:ea typeface="ヒラギノ角ゴ ProN W3" charset="-128"/>
            </a:endParaRPr>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ea typeface="ＭＳ Ｐゴシック" charset="-128"/>
              </a:rPr>
              <a:t>Bias/variance in terms of resulting classifier given randomly selected training set; why it is a tradeoff; when to choose low-bias method, when to choose low-variance method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lvl1pPr>
              <a:defRPr sz="1200">
                <a:solidFill>
                  <a:schemeClr val="tx1"/>
                </a:solidFill>
                <a:latin typeface="Lucida Grande" charset="0"/>
                <a:ea typeface="MS PGothic" charset="-128"/>
              </a:defRPr>
            </a:lvl1pPr>
            <a:lvl2pPr marL="742950" indent="-285750">
              <a:defRPr sz="1200">
                <a:solidFill>
                  <a:schemeClr val="tx1"/>
                </a:solidFill>
                <a:latin typeface="Lucida Grande" charset="0"/>
                <a:ea typeface="MS PGothic" charset="-128"/>
              </a:defRPr>
            </a:lvl2pPr>
            <a:lvl3pPr marL="1143000" indent="-228600">
              <a:defRPr sz="1200">
                <a:solidFill>
                  <a:schemeClr val="tx1"/>
                </a:solidFill>
                <a:latin typeface="Lucida Grande" charset="0"/>
                <a:ea typeface="MS PGothic" charset="-128"/>
              </a:defRPr>
            </a:lvl3pPr>
            <a:lvl4pPr marL="1600200" indent="-228600">
              <a:defRPr sz="1200">
                <a:solidFill>
                  <a:schemeClr val="tx1"/>
                </a:solidFill>
                <a:latin typeface="Lucida Grande" charset="0"/>
                <a:ea typeface="MS PGothic" charset="-128"/>
              </a:defRPr>
            </a:lvl4pPr>
            <a:lvl5pPr marL="2057400" indent="-228600">
              <a:defRPr sz="1200">
                <a:solidFill>
                  <a:schemeClr val="tx1"/>
                </a:solidFill>
                <a:latin typeface="Lucida Grande" charset="0"/>
                <a:ea typeface="MS PGothic" charset="-128"/>
              </a:defRPr>
            </a:lvl5pPr>
            <a:lvl6pPr marL="2514600" indent="-228600" eaLnBrk="0" fontAlgn="base" hangingPunct="0">
              <a:spcBef>
                <a:spcPct val="0"/>
              </a:spcBef>
              <a:spcAft>
                <a:spcPct val="0"/>
              </a:spcAft>
              <a:defRPr sz="1200">
                <a:solidFill>
                  <a:schemeClr val="tx1"/>
                </a:solidFill>
                <a:latin typeface="Lucida Grande" charset="0"/>
                <a:ea typeface="MS PGothic" charset="-128"/>
              </a:defRPr>
            </a:lvl6pPr>
            <a:lvl7pPr marL="2971800" indent="-228600" eaLnBrk="0" fontAlgn="base" hangingPunct="0">
              <a:spcBef>
                <a:spcPct val="0"/>
              </a:spcBef>
              <a:spcAft>
                <a:spcPct val="0"/>
              </a:spcAft>
              <a:defRPr sz="1200">
                <a:solidFill>
                  <a:schemeClr val="tx1"/>
                </a:solidFill>
                <a:latin typeface="Lucida Grande" charset="0"/>
                <a:ea typeface="MS PGothic" charset="-128"/>
              </a:defRPr>
            </a:lvl7pPr>
            <a:lvl8pPr marL="3429000" indent="-228600" eaLnBrk="0" fontAlgn="base" hangingPunct="0">
              <a:spcBef>
                <a:spcPct val="0"/>
              </a:spcBef>
              <a:spcAft>
                <a:spcPct val="0"/>
              </a:spcAft>
              <a:defRPr sz="1200">
                <a:solidFill>
                  <a:schemeClr val="tx1"/>
                </a:solidFill>
                <a:latin typeface="Lucida Grande" charset="0"/>
                <a:ea typeface="MS PGothic" charset="-128"/>
              </a:defRPr>
            </a:lvl8pPr>
            <a:lvl9pPr marL="3886200" indent="-228600" eaLnBrk="0" fontAlgn="base" hangingPunct="0">
              <a:spcBef>
                <a:spcPct val="0"/>
              </a:spcBef>
              <a:spcAft>
                <a:spcPct val="0"/>
              </a:spcAft>
              <a:defRPr sz="1200">
                <a:solidFill>
                  <a:schemeClr val="tx1"/>
                </a:solidFill>
                <a:latin typeface="Lucida Grande" charset="0"/>
                <a:ea typeface="MS PGothic" charset="-128"/>
              </a:defRPr>
            </a:lvl9pPr>
          </a:lstStyle>
          <a:p>
            <a:pPr eaLnBrk="1" hangingPunct="1"/>
            <a:fld id="{3750911C-444A-5945-9B84-F579CFB1F095}" type="slidenum">
              <a:rPr lang="en-US" altLang="x-none" sz="1100">
                <a:latin typeface="Lucida Sans" charset="0"/>
                <a:ea typeface="ヒラギノ角ゴ ProN W3" charset="-128"/>
              </a:rPr>
              <a:pPr eaLnBrk="1" hangingPunct="1"/>
              <a:t>50</a:t>
            </a:fld>
            <a:endParaRPr lang="en-US" altLang="x-none" sz="1100">
              <a:latin typeface="Lucida Sans" charset="0"/>
              <a:ea typeface="ヒラギノ角ゴ ProN W3" charset="-128"/>
            </a:endParaRPr>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ea typeface="ＭＳ Ｐゴシック" charset="-128"/>
              </a:rPr>
              <a:t>Explain supervised learning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695D47BB-F99E-7F4E-8DAF-8C37D7866C37}" type="slidenum">
              <a:rPr lang="en-US" altLang="x-none"/>
              <a:pPr>
                <a:defRPr/>
              </a:pPr>
              <a:t>‹#›</a:t>
            </a:fld>
            <a:endParaRPr lang="en-US" altLang="x-none"/>
          </a:p>
        </p:txBody>
      </p:sp>
    </p:spTree>
    <p:extLst>
      <p:ext uri="{BB962C8B-B14F-4D97-AF65-F5344CB8AC3E}">
        <p14:creationId xmlns:p14="http://schemas.microsoft.com/office/powerpoint/2010/main" val="88948485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4FDAC1DB-2EB7-FC42-B0F6-3BFDCDD91C57}" type="slidenum">
              <a:rPr lang="en-US" altLang="x-none"/>
              <a:pPr>
                <a:defRPr/>
              </a:pPr>
              <a:t>‹#›</a:t>
            </a:fld>
            <a:endParaRPr lang="en-US" altLang="x-none"/>
          </a:p>
        </p:txBody>
      </p:sp>
    </p:spTree>
    <p:extLst>
      <p:ext uri="{BB962C8B-B14F-4D97-AF65-F5344CB8AC3E}">
        <p14:creationId xmlns:p14="http://schemas.microsoft.com/office/powerpoint/2010/main" val="1560998433"/>
      </p:ext>
    </p:extLst>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7526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dt" sz="half" idx="10"/>
          </p:nvPr>
        </p:nvSpPr>
        <p:spPr/>
        <p:txBody>
          <a:bodyPr/>
          <a:lstStyle>
            <a:lvl1pPr>
              <a:defRPr/>
            </a:lvl1pPr>
          </a:lstStyle>
          <a:p>
            <a:endParaRPr lang="x-none" altLang="x-none"/>
          </a:p>
        </p:txBody>
      </p:sp>
      <p:sp>
        <p:nvSpPr>
          <p:cNvPr id="6" name="Rectangle 17"/>
          <p:cNvSpPr>
            <a:spLocks noGrp="1" noChangeArrowheads="1"/>
          </p:cNvSpPr>
          <p:nvPr>
            <p:ph type="ftr" sz="quarter" idx="11"/>
          </p:nvPr>
        </p:nvSpPr>
        <p:spPr/>
        <p:txBody>
          <a:bodyPr/>
          <a:lstStyle>
            <a:lvl1pPr>
              <a:defRPr/>
            </a:lvl1pPr>
          </a:lstStyle>
          <a:p>
            <a:endParaRPr lang="x-none" altLang="x-none"/>
          </a:p>
        </p:txBody>
      </p:sp>
      <p:sp>
        <p:nvSpPr>
          <p:cNvPr id="7" name="Rectangle 18"/>
          <p:cNvSpPr>
            <a:spLocks noGrp="1" noChangeArrowheads="1"/>
          </p:cNvSpPr>
          <p:nvPr>
            <p:ph type="sldNum" sz="quarter" idx="12"/>
          </p:nvPr>
        </p:nvSpPr>
        <p:spPr/>
        <p:txBody>
          <a:bodyPr/>
          <a:lstStyle>
            <a:lvl1pPr>
              <a:defRPr smtClean="0">
                <a:ea typeface="ヒラギノ角ゴ ProN W3" charset="-128"/>
              </a:defRPr>
            </a:lvl1pPr>
          </a:lstStyle>
          <a:p>
            <a:pPr>
              <a:defRPr/>
            </a:pPr>
            <a:fld id="{69CD42AF-47E5-2641-9598-E9C6043E7D6E}" type="slidenum">
              <a:rPr lang="en-US" altLang="x-none"/>
              <a:pPr>
                <a:defRPr/>
              </a:pPr>
              <a:t>‹#›</a:t>
            </a:fld>
            <a:endParaRPr lang="en-US" altLang="x-none"/>
          </a:p>
        </p:txBody>
      </p:sp>
    </p:spTree>
    <p:extLst>
      <p:ext uri="{BB962C8B-B14F-4D97-AF65-F5344CB8AC3E}">
        <p14:creationId xmlns:p14="http://schemas.microsoft.com/office/powerpoint/2010/main" val="259484083"/>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233337"/>
        </a:solidFill>
        <a:effectLst/>
      </p:bgPr>
    </p:bg>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084263" y="1981200"/>
            <a:ext cx="3013075" cy="646113"/>
          </a:xfrm>
          <a:prstGeom prst="rect">
            <a:avLst/>
          </a:prstGeom>
          <a:noFill/>
          <a:ln>
            <a:noFill/>
          </a:ln>
          <a:extLst>
            <a:ext uri="{909E8E84-426E-40dd-AFC4-6F175D3DCCD1}"/>
            <a:ext uri="{91240B29-F687-4f45-9708-019B960494DF}"/>
          </a:extLst>
        </p:spPr>
        <p:txBody>
          <a:bodyPr wrap="none">
            <a:spAutoFit/>
          </a:bodyPr>
          <a:lstStyle>
            <a:lvl1pPr eaLnBrk="0" hangingPunct="0">
              <a:defRPr sz="2400">
                <a:solidFill>
                  <a:srgbClr val="000000"/>
                </a:solidFill>
                <a:latin typeface="Lucida Grande" charset="0"/>
                <a:ea typeface="ヒラギノ角ゴ ProN W3" charset="0"/>
                <a:cs typeface="ヒラギノ角ゴ ProN W3" charset="0"/>
                <a:sym typeface="Lucida Grande" charset="0"/>
              </a:defRPr>
            </a:lvl1pPr>
            <a:lvl2pPr marL="742950" indent="-285750" eaLnBrk="0" hangingPunct="0">
              <a:defRPr sz="2400">
                <a:solidFill>
                  <a:srgbClr val="000000"/>
                </a:solidFill>
                <a:latin typeface="Lucida Grande" charset="0"/>
                <a:ea typeface="ヒラギノ角ゴ ProN W3" charset="0"/>
                <a:cs typeface="ヒラギノ角ゴ ProN W3" charset="0"/>
                <a:sym typeface="Lucida Grande" charset="0"/>
              </a:defRPr>
            </a:lvl2pPr>
            <a:lvl3pPr marL="1143000" indent="-228600" eaLnBrk="0" hangingPunct="0">
              <a:defRPr sz="2400">
                <a:solidFill>
                  <a:srgbClr val="000000"/>
                </a:solidFill>
                <a:latin typeface="Lucida Grande" charset="0"/>
                <a:ea typeface="ヒラギノ角ゴ ProN W3" charset="0"/>
                <a:cs typeface="ヒラギノ角ゴ ProN W3" charset="0"/>
                <a:sym typeface="Lucida Grande" charset="0"/>
              </a:defRPr>
            </a:lvl3pPr>
            <a:lvl4pPr marL="1600200" indent="-228600" eaLnBrk="0" hangingPunct="0">
              <a:defRPr sz="2400">
                <a:solidFill>
                  <a:srgbClr val="000000"/>
                </a:solidFill>
                <a:latin typeface="Lucida Grande" charset="0"/>
                <a:ea typeface="ヒラギノ角ゴ ProN W3" charset="0"/>
                <a:cs typeface="ヒラギノ角ゴ ProN W3" charset="0"/>
                <a:sym typeface="Lucida Grande" charset="0"/>
              </a:defRPr>
            </a:lvl4pPr>
            <a:lvl5pPr marL="2057400" indent="-228600" eaLnBrk="0" hangingPunct="0">
              <a:defRPr sz="2400">
                <a:solidFill>
                  <a:srgbClr val="000000"/>
                </a:solidFill>
                <a:latin typeface="Lucida Grande" charset="0"/>
                <a:ea typeface="ヒラギノ角ゴ ProN W3" charset="0"/>
                <a:cs typeface="ヒラギノ角ゴ ProN W3" charset="0"/>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9pPr>
          </a:lstStyle>
          <a:p>
            <a:pPr eaLnBrk="1" hangingPunct="1">
              <a:defRPr/>
            </a:pPr>
            <a:r>
              <a:rPr lang="en-US" sz="3600" smtClean="0">
                <a:solidFill>
                  <a:srgbClr val="FBFCFF"/>
                </a:solidFill>
                <a:latin typeface="Calibri" charset="0"/>
                <a:cs typeface="Arial Unicode MS" charset="0"/>
              </a:rPr>
              <a:t>Introduction to</a:t>
            </a:r>
          </a:p>
        </p:txBody>
      </p:sp>
      <p:sp>
        <p:nvSpPr>
          <p:cNvPr id="5" name="Rectangle 4"/>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blurRad="40000" dist="23000" dir="5400000" rotWithShape="0">
              <a:srgbClr val="000000">
                <a:alpha val="34998"/>
              </a:srgbClr>
            </a:outerShdw>
          </a:effectLst>
        </p:spPr>
        <p:txBody>
          <a:bodyPr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algn="ctr" eaLnBrk="1" hangingPunct="1">
              <a:defRPr/>
            </a:pPr>
            <a:endParaRPr lang="x-none" altLang="x-none" smtClean="0">
              <a:solidFill>
                <a:srgbClr val="FFFFFF"/>
              </a:solidFill>
              <a:latin typeface="Calibri" charset="0"/>
            </a:endParaRPr>
          </a:p>
        </p:txBody>
      </p:sp>
      <p:sp>
        <p:nvSpPr>
          <p:cNvPr id="6" name="Rectangle 5"/>
          <p:cNvSpPr>
            <a:spLocks noChangeArrowheads="1"/>
          </p:cNvSpPr>
          <p:nvPr/>
        </p:nvSpPr>
        <p:spPr bwMode="auto">
          <a:xfrm>
            <a:off x="830263" y="2590800"/>
            <a:ext cx="56467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r>
              <a:rPr lang="en-US" altLang="x-none" sz="4800" b="1" smtClean="0">
                <a:solidFill>
                  <a:srgbClr val="139CB7"/>
                </a:solidFill>
                <a:latin typeface="Calibri" charset="0"/>
              </a:rPr>
              <a:t>Information Retrieval</a:t>
            </a:r>
          </a:p>
        </p:txBody>
      </p:sp>
      <p:sp>
        <p:nvSpPr>
          <p:cNvPr id="3" name="Subtitle 2"/>
          <p:cNvSpPr>
            <a:spLocks noGrp="1"/>
          </p:cNvSpPr>
          <p:nvPr>
            <p:ph type="subTitle" idx="1"/>
          </p:nvPr>
        </p:nvSpPr>
        <p:spPr>
          <a:xfrm>
            <a:off x="1371600" y="3886200"/>
            <a:ext cx="6400800" cy="2362200"/>
          </a:xfrm>
        </p:spPr>
        <p:txBody>
          <a:bodyPr/>
          <a:lstStyle>
            <a:lvl1pPr marL="0" indent="0" algn="ctr">
              <a:buNone/>
              <a:defRPr>
                <a:solidFill>
                  <a:srgbClr val="43708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Date Placeholder 3"/>
          <p:cNvSpPr>
            <a:spLocks noGrp="1"/>
          </p:cNvSpPr>
          <p:nvPr>
            <p:ph type="dt" sz="half" idx="10"/>
          </p:nvPr>
        </p:nvSpPr>
        <p:spPr/>
        <p:txBody>
          <a:bodyPr/>
          <a:lstStyle>
            <a:lvl1pPr>
              <a:defRPr>
                <a:solidFill>
                  <a:srgbClr val="437085"/>
                </a:solidFill>
              </a:defRPr>
            </a:lvl1pPr>
          </a:lstStyle>
          <a:p>
            <a:endParaRPr lang="x-none" altLang="x-none"/>
          </a:p>
        </p:txBody>
      </p:sp>
      <p:sp>
        <p:nvSpPr>
          <p:cNvPr id="8" name="Footer Placeholder 4"/>
          <p:cNvSpPr>
            <a:spLocks noGrp="1"/>
          </p:cNvSpPr>
          <p:nvPr>
            <p:ph type="ftr" sz="quarter" idx="11"/>
          </p:nvPr>
        </p:nvSpPr>
        <p:spPr/>
        <p:txBody>
          <a:bodyPr/>
          <a:lstStyle>
            <a:lvl1pPr>
              <a:defRPr>
                <a:solidFill>
                  <a:srgbClr val="437085"/>
                </a:solidFill>
              </a:defRPr>
            </a:lvl1pPr>
          </a:lstStyle>
          <a:p>
            <a:endParaRPr lang="x-none" altLang="x-none"/>
          </a:p>
        </p:txBody>
      </p:sp>
      <p:sp>
        <p:nvSpPr>
          <p:cNvPr id="9" name="Slide Number Placeholder 5"/>
          <p:cNvSpPr>
            <a:spLocks noGrp="1"/>
          </p:cNvSpPr>
          <p:nvPr>
            <p:ph type="sldNum" sz="quarter" idx="12"/>
          </p:nvPr>
        </p:nvSpPr>
        <p:spPr/>
        <p:txBody>
          <a:bodyPr/>
          <a:lstStyle>
            <a:lvl1pPr>
              <a:defRPr smtClean="0">
                <a:solidFill>
                  <a:srgbClr val="437085"/>
                </a:solidFill>
                <a:ea typeface="ヒラギノ角ゴ ProN W3" charset="-128"/>
              </a:defRPr>
            </a:lvl1pPr>
          </a:lstStyle>
          <a:p>
            <a:pPr>
              <a:defRPr/>
            </a:pPr>
            <a:fld id="{9B54B557-CF15-154D-ADF5-9610F354A53B}" type="slidenum">
              <a:rPr lang="en-US" altLang="x-none"/>
              <a:pPr>
                <a:defRPr/>
              </a:pPr>
              <a:t>‹#›</a:t>
            </a:fld>
            <a:endParaRPr lang="en-US" altLang="x-none"/>
          </a:p>
        </p:txBody>
      </p:sp>
    </p:spTree>
    <p:extLst>
      <p:ext uri="{BB962C8B-B14F-4D97-AF65-F5344CB8AC3E}">
        <p14:creationId xmlns:p14="http://schemas.microsoft.com/office/powerpoint/2010/main" val="1757179571"/>
      </p:ext>
    </p:extLst>
  </p:cSld>
  <p:clrMapOvr>
    <a:masterClrMapping/>
  </p:clrMapOvr>
  <p:hf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1D6411D5-5410-1F43-B3CE-29E325FAB24F}" type="slidenum">
              <a:rPr lang="en-US" altLang="x-none"/>
              <a:pPr>
                <a:defRPr/>
              </a:pPr>
              <a:t>‹#›</a:t>
            </a:fld>
            <a:endParaRPr lang="en-US" altLang="x-none"/>
          </a:p>
        </p:txBody>
      </p:sp>
    </p:spTree>
    <p:extLst>
      <p:ext uri="{BB962C8B-B14F-4D97-AF65-F5344CB8AC3E}">
        <p14:creationId xmlns:p14="http://schemas.microsoft.com/office/powerpoint/2010/main" val="72193625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x-none" altLang="x-none"/>
          </a:p>
        </p:txBody>
      </p:sp>
      <p:sp>
        <p:nvSpPr>
          <p:cNvPr id="5" name="Footer Placeholder 4"/>
          <p:cNvSpPr>
            <a:spLocks noGrp="1"/>
          </p:cNvSpPr>
          <p:nvPr>
            <p:ph type="ftr" sz="quarter" idx="11"/>
          </p:nvPr>
        </p:nvSpPr>
        <p:spPr/>
        <p:txBody>
          <a:bodyPr/>
          <a:lstStyle>
            <a:lvl1pPr>
              <a:defRPr/>
            </a:lvl1pPr>
          </a:lstStyle>
          <a:p>
            <a:endParaRPr lang="x-none" altLang="x-none"/>
          </a:p>
        </p:txBody>
      </p:sp>
      <p:sp>
        <p:nvSpPr>
          <p:cNvPr id="6"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32CE5337-6EF9-DE4D-A0F2-9AF0156D9E66}" type="slidenum">
              <a:rPr lang="en-US" altLang="x-none"/>
              <a:pPr>
                <a:defRPr/>
              </a:pPr>
              <a:t>‹#›</a:t>
            </a:fld>
            <a:endParaRPr lang="en-US" altLang="x-none"/>
          </a:p>
        </p:txBody>
      </p:sp>
    </p:spTree>
    <p:extLst>
      <p:ext uri="{BB962C8B-B14F-4D97-AF65-F5344CB8AC3E}">
        <p14:creationId xmlns:p14="http://schemas.microsoft.com/office/powerpoint/2010/main" val="29999862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endParaRPr lang="x-none" altLang="x-none"/>
          </a:p>
        </p:txBody>
      </p:sp>
      <p:sp>
        <p:nvSpPr>
          <p:cNvPr id="7" name="Footer Placeholder 5"/>
          <p:cNvSpPr>
            <a:spLocks noGrp="1"/>
          </p:cNvSpPr>
          <p:nvPr>
            <p:ph type="ftr" sz="quarter" idx="11"/>
          </p:nvPr>
        </p:nvSpPr>
        <p:spPr/>
        <p:txBody>
          <a:bodyPr/>
          <a:lstStyle>
            <a:lvl1pPr>
              <a:defRPr/>
            </a:lvl1pPr>
          </a:lstStyle>
          <a:p>
            <a:endParaRPr lang="x-none" altLang="x-none"/>
          </a:p>
        </p:txBody>
      </p:sp>
      <p:sp>
        <p:nvSpPr>
          <p:cNvPr id="8" name="Slide Number Placeholder 6"/>
          <p:cNvSpPr>
            <a:spLocks noGrp="1"/>
          </p:cNvSpPr>
          <p:nvPr>
            <p:ph type="sldNum" sz="quarter" idx="12"/>
          </p:nvPr>
        </p:nvSpPr>
        <p:spPr/>
        <p:txBody>
          <a:bodyPr/>
          <a:lstStyle>
            <a:lvl1pPr>
              <a:defRPr smtClean="0">
                <a:ea typeface="ヒラギノ角ゴ ProN W3" charset="-128"/>
              </a:defRPr>
            </a:lvl1pPr>
          </a:lstStyle>
          <a:p>
            <a:pPr>
              <a:defRPr/>
            </a:pPr>
            <a:fld id="{C9B01C31-1320-B64E-8D2E-048E09E270C4}" type="slidenum">
              <a:rPr lang="en-US" altLang="x-none"/>
              <a:pPr>
                <a:defRPr/>
              </a:pPr>
              <a:t>‹#›</a:t>
            </a:fld>
            <a:endParaRPr lang="en-US" altLang="x-none"/>
          </a:p>
        </p:txBody>
      </p:sp>
    </p:spTree>
    <p:extLst>
      <p:ext uri="{BB962C8B-B14F-4D97-AF65-F5344CB8AC3E}">
        <p14:creationId xmlns:p14="http://schemas.microsoft.com/office/powerpoint/2010/main" val="193270363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a:lvl1pPr>
          </a:lstStyle>
          <a:p>
            <a:endParaRPr lang="x-none" altLang="x-none"/>
          </a:p>
        </p:txBody>
      </p:sp>
      <p:sp>
        <p:nvSpPr>
          <p:cNvPr id="9" name="Footer Placeholder 7"/>
          <p:cNvSpPr>
            <a:spLocks noGrp="1"/>
          </p:cNvSpPr>
          <p:nvPr>
            <p:ph type="ftr" sz="quarter" idx="11"/>
          </p:nvPr>
        </p:nvSpPr>
        <p:spPr/>
        <p:txBody>
          <a:bodyPr/>
          <a:lstStyle>
            <a:lvl1pPr>
              <a:defRPr/>
            </a:lvl1pPr>
          </a:lstStyle>
          <a:p>
            <a:endParaRPr lang="x-none" altLang="x-none"/>
          </a:p>
        </p:txBody>
      </p:sp>
      <p:sp>
        <p:nvSpPr>
          <p:cNvPr id="10" name="Slide Number Placeholder 8"/>
          <p:cNvSpPr>
            <a:spLocks noGrp="1"/>
          </p:cNvSpPr>
          <p:nvPr>
            <p:ph type="sldNum" sz="quarter" idx="12"/>
          </p:nvPr>
        </p:nvSpPr>
        <p:spPr/>
        <p:txBody>
          <a:bodyPr/>
          <a:lstStyle>
            <a:lvl1pPr>
              <a:defRPr smtClean="0">
                <a:ea typeface="ヒラギノ角ゴ ProN W3" charset="-128"/>
              </a:defRPr>
            </a:lvl1pPr>
          </a:lstStyle>
          <a:p>
            <a:pPr>
              <a:defRPr/>
            </a:pPr>
            <a:fld id="{25C30AFE-BA70-4140-829B-56504ED1B2AA}" type="slidenum">
              <a:rPr lang="en-US" altLang="x-none"/>
              <a:pPr>
                <a:defRPr/>
              </a:pPr>
              <a:t>‹#›</a:t>
            </a:fld>
            <a:endParaRPr lang="en-US" altLang="x-none"/>
          </a:p>
        </p:txBody>
      </p:sp>
    </p:spTree>
    <p:extLst>
      <p:ext uri="{BB962C8B-B14F-4D97-AF65-F5344CB8AC3E}">
        <p14:creationId xmlns:p14="http://schemas.microsoft.com/office/powerpoint/2010/main" val="11239934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endParaRPr lang="x-none" altLang="x-none"/>
          </a:p>
        </p:txBody>
      </p:sp>
      <p:sp>
        <p:nvSpPr>
          <p:cNvPr id="5" name="Footer Placeholder 3"/>
          <p:cNvSpPr>
            <a:spLocks noGrp="1"/>
          </p:cNvSpPr>
          <p:nvPr>
            <p:ph type="ftr" sz="quarter" idx="11"/>
          </p:nvPr>
        </p:nvSpPr>
        <p:spPr/>
        <p:txBody>
          <a:bodyPr/>
          <a:lstStyle>
            <a:lvl1pPr>
              <a:defRPr/>
            </a:lvl1pPr>
          </a:lstStyle>
          <a:p>
            <a:endParaRPr lang="x-none" altLang="x-none"/>
          </a:p>
        </p:txBody>
      </p:sp>
      <p:sp>
        <p:nvSpPr>
          <p:cNvPr id="6" name="Slide Number Placeholder 4"/>
          <p:cNvSpPr>
            <a:spLocks noGrp="1"/>
          </p:cNvSpPr>
          <p:nvPr>
            <p:ph type="sldNum" sz="quarter" idx="12"/>
          </p:nvPr>
        </p:nvSpPr>
        <p:spPr/>
        <p:txBody>
          <a:bodyPr/>
          <a:lstStyle>
            <a:lvl1pPr>
              <a:defRPr smtClean="0">
                <a:ea typeface="ヒラギノ角ゴ ProN W3" charset="-128"/>
              </a:defRPr>
            </a:lvl1pPr>
          </a:lstStyle>
          <a:p>
            <a:pPr>
              <a:defRPr/>
            </a:pPr>
            <a:fld id="{DD2A6561-27BF-D044-8B80-7E028F479BE6}" type="slidenum">
              <a:rPr lang="en-US" altLang="x-none"/>
              <a:pPr>
                <a:defRPr/>
              </a:pPr>
              <a:t>‹#›</a:t>
            </a:fld>
            <a:endParaRPr lang="en-US" altLang="x-none"/>
          </a:p>
        </p:txBody>
      </p:sp>
    </p:spTree>
    <p:extLst>
      <p:ext uri="{BB962C8B-B14F-4D97-AF65-F5344CB8AC3E}">
        <p14:creationId xmlns:p14="http://schemas.microsoft.com/office/powerpoint/2010/main" val="145764889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endParaRPr lang="x-none" altLang="x-none"/>
          </a:p>
        </p:txBody>
      </p:sp>
      <p:sp>
        <p:nvSpPr>
          <p:cNvPr id="3" name="Footer Placeholder 4"/>
          <p:cNvSpPr>
            <a:spLocks noGrp="1"/>
          </p:cNvSpPr>
          <p:nvPr>
            <p:ph type="ftr" sz="quarter" idx="11"/>
          </p:nvPr>
        </p:nvSpPr>
        <p:spPr/>
        <p:txBody>
          <a:bodyPr/>
          <a:lstStyle>
            <a:lvl1pPr>
              <a:defRPr/>
            </a:lvl1pPr>
          </a:lstStyle>
          <a:p>
            <a:endParaRPr lang="x-none" altLang="x-none"/>
          </a:p>
        </p:txBody>
      </p:sp>
      <p:sp>
        <p:nvSpPr>
          <p:cNvPr id="4"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4C6D7803-84C1-DF43-9803-263743073810}" type="slidenum">
              <a:rPr lang="en-US" altLang="x-none"/>
              <a:pPr>
                <a:defRPr/>
              </a:pPr>
              <a:t>‹#›</a:t>
            </a:fld>
            <a:endParaRPr lang="en-US" altLang="x-none"/>
          </a:p>
        </p:txBody>
      </p:sp>
    </p:spTree>
    <p:extLst>
      <p:ext uri="{BB962C8B-B14F-4D97-AF65-F5344CB8AC3E}">
        <p14:creationId xmlns:p14="http://schemas.microsoft.com/office/powerpoint/2010/main" val="21153328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45E2F6E0-4C6A-7747-BE21-8AF197EEAD7A}" type="slidenum">
              <a:rPr lang="en-US" altLang="x-none"/>
              <a:pPr>
                <a:defRPr/>
              </a:pPr>
              <a:t>‹#›</a:t>
            </a:fld>
            <a:endParaRPr lang="en-US" altLang="x-none"/>
          </a:p>
        </p:txBody>
      </p:sp>
    </p:spTree>
    <p:extLst>
      <p:ext uri="{BB962C8B-B14F-4D97-AF65-F5344CB8AC3E}">
        <p14:creationId xmlns:p14="http://schemas.microsoft.com/office/powerpoint/2010/main" val="115455243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5057C662-C998-6248-A7AD-0A12FD18DF02}" type="slidenum">
              <a:rPr lang="en-US" altLang="x-none"/>
              <a:pPr>
                <a:defRPr/>
              </a:pPr>
              <a:t>‹#›</a:t>
            </a:fld>
            <a:endParaRPr lang="en-US" altLang="x-none"/>
          </a:p>
        </p:txBody>
      </p:sp>
    </p:spTree>
    <p:extLst>
      <p:ext uri="{BB962C8B-B14F-4D97-AF65-F5344CB8AC3E}">
        <p14:creationId xmlns:p14="http://schemas.microsoft.com/office/powerpoint/2010/main" val="2048074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858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85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34F89ABD-3D81-DC4B-9265-08795E26ACD0}" type="slidenum">
              <a:rPr lang="en-US" altLang="x-none"/>
              <a:pPr>
                <a:defRPr/>
              </a:pPr>
              <a:t>‹#›</a:t>
            </a:fld>
            <a:endParaRPr lang="en-US" altLang="x-none"/>
          </a:p>
        </p:txBody>
      </p:sp>
    </p:spTree>
    <p:extLst>
      <p:ext uri="{BB962C8B-B14F-4D97-AF65-F5344CB8AC3E}">
        <p14:creationId xmlns:p14="http://schemas.microsoft.com/office/powerpoint/2010/main" val="2040431679"/>
      </p:ext>
    </p:extLst>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3"/>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95BD0CE7-D3BC-C242-98D9-34042F705FEC}" type="slidenum">
              <a:rPr lang="en-US" altLang="x-none"/>
              <a:pPr>
                <a:defRPr/>
              </a:pPr>
              <a:t>‹#›</a:t>
            </a:fld>
            <a:endParaRPr lang="en-US" altLang="x-none"/>
          </a:p>
        </p:txBody>
      </p:sp>
    </p:spTree>
    <p:extLst>
      <p:ext uri="{BB962C8B-B14F-4D97-AF65-F5344CB8AC3E}">
        <p14:creationId xmlns:p14="http://schemas.microsoft.com/office/powerpoint/2010/main" val="212562243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x-none" altLang="x-none"/>
          </a:p>
        </p:txBody>
      </p:sp>
      <p:sp>
        <p:nvSpPr>
          <p:cNvPr id="5" name="Footer Placeholder 4"/>
          <p:cNvSpPr>
            <a:spLocks noGrp="1"/>
          </p:cNvSpPr>
          <p:nvPr>
            <p:ph type="ftr" sz="quarter" idx="11"/>
          </p:nvPr>
        </p:nvSpPr>
        <p:spPr/>
        <p:txBody>
          <a:bodyPr/>
          <a:lstStyle>
            <a:lvl1pPr>
              <a:defRPr/>
            </a:lvl1pPr>
          </a:lstStyle>
          <a:p>
            <a:endParaRPr lang="x-none" altLang="x-none"/>
          </a:p>
        </p:txBody>
      </p:sp>
      <p:sp>
        <p:nvSpPr>
          <p:cNvPr id="6"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7ABF3E18-7B97-B647-A6E6-9487516E3881}" type="slidenum">
              <a:rPr lang="en-US" altLang="x-none"/>
              <a:pPr>
                <a:defRPr/>
              </a:pPr>
              <a:t>‹#›</a:t>
            </a:fld>
            <a:endParaRPr lang="en-US" altLang="x-none"/>
          </a:p>
        </p:txBody>
      </p:sp>
    </p:spTree>
    <p:extLst>
      <p:ext uri="{BB962C8B-B14F-4D97-AF65-F5344CB8AC3E}">
        <p14:creationId xmlns:p14="http://schemas.microsoft.com/office/powerpoint/2010/main" val="194572997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752600"/>
            <a:ext cx="7772400" cy="4876800"/>
          </a:xfrm>
        </p:spPr>
        <p:txBody>
          <a:bodyPr/>
          <a:lstStyle/>
          <a:p>
            <a:pPr lvl="0"/>
            <a:endParaRPr lang="en-US" noProof="0" smtClean="0"/>
          </a:p>
        </p:txBody>
      </p:sp>
      <p:sp>
        <p:nvSpPr>
          <p:cNvPr id="4" name="Date Placeholder 3"/>
          <p:cNvSpPr>
            <a:spLocks noGrp="1"/>
          </p:cNvSpPr>
          <p:nvPr>
            <p:ph type="dt" sz="half" idx="10"/>
          </p:nvPr>
        </p:nvSpPr>
        <p:spPr/>
        <p:txBody>
          <a:bodyPr/>
          <a:lstStyle>
            <a:lvl1pPr>
              <a:defRPr/>
            </a:lvl1pPr>
          </a:lstStyle>
          <a:p>
            <a:endParaRPr lang="x-none" altLang="x-none"/>
          </a:p>
        </p:txBody>
      </p:sp>
      <p:sp>
        <p:nvSpPr>
          <p:cNvPr id="5" name="Footer Placeholder 4"/>
          <p:cNvSpPr>
            <a:spLocks noGrp="1"/>
          </p:cNvSpPr>
          <p:nvPr>
            <p:ph type="ftr" sz="quarter" idx="11"/>
          </p:nvPr>
        </p:nvSpPr>
        <p:spPr/>
        <p:txBody>
          <a:bodyPr/>
          <a:lstStyle>
            <a:lvl1pPr>
              <a:defRPr/>
            </a:lvl1pPr>
          </a:lstStyle>
          <a:p>
            <a:endParaRPr lang="x-none" altLang="x-none"/>
          </a:p>
        </p:txBody>
      </p:sp>
      <p:sp>
        <p:nvSpPr>
          <p:cNvPr id="6"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276F3F02-EF43-704F-95FA-BE4D731FEEE7}" type="slidenum">
              <a:rPr lang="en-US" altLang="x-none"/>
              <a:pPr>
                <a:defRPr/>
              </a:pPr>
              <a:t>‹#›</a:t>
            </a:fld>
            <a:endParaRPr lang="en-US" altLang="x-none"/>
          </a:p>
        </p:txBody>
      </p:sp>
    </p:spTree>
    <p:extLst>
      <p:ext uri="{BB962C8B-B14F-4D97-AF65-F5344CB8AC3E}">
        <p14:creationId xmlns:p14="http://schemas.microsoft.com/office/powerpoint/2010/main" val="266288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52600"/>
            <a:ext cx="7772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4267200"/>
            <a:ext cx="7772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E147FE18-355C-4443-ADE5-A5046C50138B}" type="slidenum">
              <a:rPr lang="en-US" altLang="x-none"/>
              <a:pPr>
                <a:defRPr/>
              </a:pPr>
              <a:t>‹#›</a:t>
            </a:fld>
            <a:endParaRPr lang="en-US" altLang="x-none"/>
          </a:p>
        </p:txBody>
      </p:sp>
    </p:spTree>
    <p:extLst>
      <p:ext uri="{BB962C8B-B14F-4D97-AF65-F5344CB8AC3E}">
        <p14:creationId xmlns:p14="http://schemas.microsoft.com/office/powerpoint/2010/main" val="1805485676"/>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7526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dt" sz="half" idx="10"/>
          </p:nvPr>
        </p:nvSpPr>
        <p:spPr/>
        <p:txBody>
          <a:bodyPr/>
          <a:lstStyle>
            <a:lvl1pPr>
              <a:defRPr/>
            </a:lvl1pPr>
          </a:lstStyle>
          <a:p>
            <a:endParaRPr lang="x-none" altLang="x-none"/>
          </a:p>
        </p:txBody>
      </p:sp>
      <p:sp>
        <p:nvSpPr>
          <p:cNvPr id="6" name="Rectangle 17"/>
          <p:cNvSpPr>
            <a:spLocks noGrp="1" noChangeArrowheads="1"/>
          </p:cNvSpPr>
          <p:nvPr>
            <p:ph type="ftr" sz="quarter" idx="11"/>
          </p:nvPr>
        </p:nvSpPr>
        <p:spPr/>
        <p:txBody>
          <a:bodyPr/>
          <a:lstStyle>
            <a:lvl1pPr>
              <a:defRPr/>
            </a:lvl1pPr>
          </a:lstStyle>
          <a:p>
            <a:endParaRPr lang="x-none" altLang="x-none"/>
          </a:p>
        </p:txBody>
      </p:sp>
      <p:sp>
        <p:nvSpPr>
          <p:cNvPr id="7" name="Rectangle 18"/>
          <p:cNvSpPr>
            <a:spLocks noGrp="1" noChangeArrowheads="1"/>
          </p:cNvSpPr>
          <p:nvPr>
            <p:ph type="sldNum" sz="quarter" idx="12"/>
          </p:nvPr>
        </p:nvSpPr>
        <p:spPr/>
        <p:txBody>
          <a:bodyPr/>
          <a:lstStyle>
            <a:lvl1pPr>
              <a:defRPr smtClean="0">
                <a:ea typeface="ヒラギノ角ゴ ProN W3" charset="-128"/>
              </a:defRPr>
            </a:lvl1pPr>
          </a:lstStyle>
          <a:p>
            <a:pPr>
              <a:defRPr/>
            </a:pPr>
            <a:fld id="{2AFA1F66-0B62-A840-AD3E-2FC46E40C8A3}" type="slidenum">
              <a:rPr lang="en-US" altLang="x-none"/>
              <a:pPr>
                <a:defRPr/>
              </a:pPr>
              <a:t>‹#›</a:t>
            </a:fld>
            <a:endParaRPr lang="en-US" altLang="x-none"/>
          </a:p>
        </p:txBody>
      </p:sp>
    </p:spTree>
    <p:extLst>
      <p:ext uri="{BB962C8B-B14F-4D97-AF65-F5344CB8AC3E}">
        <p14:creationId xmlns:p14="http://schemas.microsoft.com/office/powerpoint/2010/main" val="853824422"/>
      </p:ext>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233337"/>
        </a:solidFill>
        <a:effectLst/>
      </p:bgPr>
    </p:bg>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084263" y="1981200"/>
            <a:ext cx="3013075" cy="646113"/>
          </a:xfrm>
          <a:prstGeom prst="rect">
            <a:avLst/>
          </a:prstGeom>
          <a:noFill/>
          <a:ln>
            <a:noFill/>
          </a:ln>
          <a:extLst>
            <a:ext uri="{909E8E84-426E-40dd-AFC4-6F175D3DCCD1}"/>
            <a:ext uri="{91240B29-F687-4f45-9708-019B960494DF}"/>
          </a:extLst>
        </p:spPr>
        <p:txBody>
          <a:bodyPr wrap="none">
            <a:spAutoFit/>
          </a:bodyPr>
          <a:lstStyle>
            <a:lvl1pPr eaLnBrk="0" hangingPunct="0">
              <a:defRPr sz="2400">
                <a:solidFill>
                  <a:srgbClr val="000000"/>
                </a:solidFill>
                <a:latin typeface="Lucida Grande" charset="0"/>
                <a:ea typeface="ヒラギノ角ゴ ProN W3" charset="0"/>
                <a:cs typeface="ヒラギノ角ゴ ProN W3" charset="0"/>
                <a:sym typeface="Lucida Grande" charset="0"/>
              </a:defRPr>
            </a:lvl1pPr>
            <a:lvl2pPr marL="742950" indent="-285750" eaLnBrk="0" hangingPunct="0">
              <a:defRPr sz="2400">
                <a:solidFill>
                  <a:srgbClr val="000000"/>
                </a:solidFill>
                <a:latin typeface="Lucida Grande" charset="0"/>
                <a:ea typeface="ヒラギノ角ゴ ProN W3" charset="0"/>
                <a:cs typeface="ヒラギノ角ゴ ProN W3" charset="0"/>
                <a:sym typeface="Lucida Grande" charset="0"/>
              </a:defRPr>
            </a:lvl2pPr>
            <a:lvl3pPr marL="1143000" indent="-228600" eaLnBrk="0" hangingPunct="0">
              <a:defRPr sz="2400">
                <a:solidFill>
                  <a:srgbClr val="000000"/>
                </a:solidFill>
                <a:latin typeface="Lucida Grande" charset="0"/>
                <a:ea typeface="ヒラギノ角ゴ ProN W3" charset="0"/>
                <a:cs typeface="ヒラギノ角ゴ ProN W3" charset="0"/>
                <a:sym typeface="Lucida Grande" charset="0"/>
              </a:defRPr>
            </a:lvl3pPr>
            <a:lvl4pPr marL="1600200" indent="-228600" eaLnBrk="0" hangingPunct="0">
              <a:defRPr sz="2400">
                <a:solidFill>
                  <a:srgbClr val="000000"/>
                </a:solidFill>
                <a:latin typeface="Lucida Grande" charset="0"/>
                <a:ea typeface="ヒラギノ角ゴ ProN W3" charset="0"/>
                <a:cs typeface="ヒラギノ角ゴ ProN W3" charset="0"/>
                <a:sym typeface="Lucida Grande" charset="0"/>
              </a:defRPr>
            </a:lvl4pPr>
            <a:lvl5pPr marL="2057400" indent="-228600" eaLnBrk="0" hangingPunct="0">
              <a:defRPr sz="2400">
                <a:solidFill>
                  <a:srgbClr val="000000"/>
                </a:solidFill>
                <a:latin typeface="Lucida Grande" charset="0"/>
                <a:ea typeface="ヒラギノ角ゴ ProN W3" charset="0"/>
                <a:cs typeface="ヒラギノ角ゴ ProN W3" charset="0"/>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9pPr>
          </a:lstStyle>
          <a:p>
            <a:pPr eaLnBrk="1" hangingPunct="1">
              <a:defRPr/>
            </a:pPr>
            <a:r>
              <a:rPr lang="en-US" sz="3600" smtClean="0">
                <a:solidFill>
                  <a:srgbClr val="FBFCFF"/>
                </a:solidFill>
                <a:latin typeface="Calibri" charset="0"/>
                <a:cs typeface="Arial Unicode MS" charset="0"/>
              </a:rPr>
              <a:t>Introduction to</a:t>
            </a:r>
          </a:p>
        </p:txBody>
      </p:sp>
      <p:sp>
        <p:nvSpPr>
          <p:cNvPr id="5" name="Rectangle 4"/>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blurRad="40000" dist="23000" dir="5400000" rotWithShape="0">
              <a:srgbClr val="000000">
                <a:alpha val="34998"/>
              </a:srgbClr>
            </a:outerShdw>
          </a:effectLst>
        </p:spPr>
        <p:txBody>
          <a:bodyPr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algn="ctr" eaLnBrk="1" hangingPunct="1">
              <a:defRPr/>
            </a:pPr>
            <a:endParaRPr lang="x-none" altLang="x-none" smtClean="0">
              <a:solidFill>
                <a:srgbClr val="FFFFFF"/>
              </a:solidFill>
              <a:latin typeface="Calibri" charset="0"/>
            </a:endParaRPr>
          </a:p>
        </p:txBody>
      </p:sp>
      <p:sp>
        <p:nvSpPr>
          <p:cNvPr id="6" name="Rectangle 5"/>
          <p:cNvSpPr>
            <a:spLocks noChangeArrowheads="1"/>
          </p:cNvSpPr>
          <p:nvPr/>
        </p:nvSpPr>
        <p:spPr bwMode="auto">
          <a:xfrm>
            <a:off x="830263" y="2590800"/>
            <a:ext cx="56467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r>
              <a:rPr lang="en-US" altLang="x-none" sz="4800" b="1" smtClean="0">
                <a:solidFill>
                  <a:srgbClr val="139CB7"/>
                </a:solidFill>
                <a:latin typeface="Calibri" charset="0"/>
              </a:rPr>
              <a:t>Information Retrieval</a:t>
            </a:r>
          </a:p>
        </p:txBody>
      </p:sp>
      <p:sp>
        <p:nvSpPr>
          <p:cNvPr id="3" name="Subtitle 2"/>
          <p:cNvSpPr>
            <a:spLocks noGrp="1"/>
          </p:cNvSpPr>
          <p:nvPr>
            <p:ph type="subTitle" idx="1"/>
          </p:nvPr>
        </p:nvSpPr>
        <p:spPr>
          <a:xfrm>
            <a:off x="1371600" y="3886200"/>
            <a:ext cx="6400800" cy="2362200"/>
          </a:xfrm>
        </p:spPr>
        <p:txBody>
          <a:bodyPr/>
          <a:lstStyle>
            <a:lvl1pPr marL="0" indent="0" algn="ctr">
              <a:buNone/>
              <a:defRPr>
                <a:solidFill>
                  <a:srgbClr val="43708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Date Placeholder 3"/>
          <p:cNvSpPr>
            <a:spLocks noGrp="1"/>
          </p:cNvSpPr>
          <p:nvPr>
            <p:ph type="dt" sz="half" idx="10"/>
          </p:nvPr>
        </p:nvSpPr>
        <p:spPr/>
        <p:txBody>
          <a:bodyPr/>
          <a:lstStyle>
            <a:lvl1pPr>
              <a:defRPr>
                <a:solidFill>
                  <a:srgbClr val="437085"/>
                </a:solidFill>
              </a:defRPr>
            </a:lvl1pPr>
          </a:lstStyle>
          <a:p>
            <a:endParaRPr lang="x-none" altLang="x-none"/>
          </a:p>
        </p:txBody>
      </p:sp>
      <p:sp>
        <p:nvSpPr>
          <p:cNvPr id="8" name="Footer Placeholder 4"/>
          <p:cNvSpPr>
            <a:spLocks noGrp="1"/>
          </p:cNvSpPr>
          <p:nvPr>
            <p:ph type="ftr" sz="quarter" idx="11"/>
          </p:nvPr>
        </p:nvSpPr>
        <p:spPr/>
        <p:txBody>
          <a:bodyPr/>
          <a:lstStyle>
            <a:lvl1pPr>
              <a:defRPr>
                <a:solidFill>
                  <a:srgbClr val="437085"/>
                </a:solidFill>
              </a:defRPr>
            </a:lvl1pPr>
          </a:lstStyle>
          <a:p>
            <a:endParaRPr lang="x-none" altLang="x-none"/>
          </a:p>
        </p:txBody>
      </p:sp>
      <p:sp>
        <p:nvSpPr>
          <p:cNvPr id="9" name="Slide Number Placeholder 5"/>
          <p:cNvSpPr>
            <a:spLocks noGrp="1"/>
          </p:cNvSpPr>
          <p:nvPr>
            <p:ph type="sldNum" sz="quarter" idx="12"/>
          </p:nvPr>
        </p:nvSpPr>
        <p:spPr/>
        <p:txBody>
          <a:bodyPr/>
          <a:lstStyle>
            <a:lvl1pPr>
              <a:defRPr smtClean="0">
                <a:solidFill>
                  <a:srgbClr val="437085"/>
                </a:solidFill>
                <a:ea typeface="ヒラギノ角ゴ ProN W3" charset="-128"/>
              </a:defRPr>
            </a:lvl1pPr>
          </a:lstStyle>
          <a:p>
            <a:pPr>
              <a:defRPr/>
            </a:pPr>
            <a:fld id="{9C787597-3C27-BB47-AF72-1D0C39B93E52}" type="slidenum">
              <a:rPr lang="en-US" altLang="x-none"/>
              <a:pPr>
                <a:defRPr/>
              </a:pPr>
              <a:t>‹#›</a:t>
            </a:fld>
            <a:endParaRPr lang="en-US" altLang="x-none"/>
          </a:p>
        </p:txBody>
      </p:sp>
    </p:spTree>
    <p:extLst>
      <p:ext uri="{BB962C8B-B14F-4D97-AF65-F5344CB8AC3E}">
        <p14:creationId xmlns:p14="http://schemas.microsoft.com/office/powerpoint/2010/main" val="741331300"/>
      </p:ext>
    </p:extLst>
  </p:cSld>
  <p:clrMapOvr>
    <a:masterClrMapping/>
  </p:clrMapOvr>
  <p:hf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4F45DBFF-68C1-0643-B232-F0056F66FD5F}" type="slidenum">
              <a:rPr lang="en-US" altLang="x-none"/>
              <a:pPr>
                <a:defRPr/>
              </a:pPr>
              <a:t>‹#›</a:t>
            </a:fld>
            <a:endParaRPr lang="en-US" altLang="x-none"/>
          </a:p>
        </p:txBody>
      </p:sp>
    </p:spTree>
    <p:extLst>
      <p:ext uri="{BB962C8B-B14F-4D97-AF65-F5344CB8AC3E}">
        <p14:creationId xmlns:p14="http://schemas.microsoft.com/office/powerpoint/2010/main" val="200252285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x-none" altLang="x-none"/>
          </a:p>
        </p:txBody>
      </p:sp>
      <p:sp>
        <p:nvSpPr>
          <p:cNvPr id="5" name="Footer Placeholder 4"/>
          <p:cNvSpPr>
            <a:spLocks noGrp="1"/>
          </p:cNvSpPr>
          <p:nvPr>
            <p:ph type="ftr" sz="quarter" idx="11"/>
          </p:nvPr>
        </p:nvSpPr>
        <p:spPr/>
        <p:txBody>
          <a:bodyPr/>
          <a:lstStyle>
            <a:lvl1pPr>
              <a:defRPr/>
            </a:lvl1pPr>
          </a:lstStyle>
          <a:p>
            <a:endParaRPr lang="x-none" altLang="x-none"/>
          </a:p>
        </p:txBody>
      </p:sp>
      <p:sp>
        <p:nvSpPr>
          <p:cNvPr id="6"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D69891BE-7251-3942-A587-449E9404F867}" type="slidenum">
              <a:rPr lang="en-US" altLang="x-none"/>
              <a:pPr>
                <a:defRPr/>
              </a:pPr>
              <a:t>‹#›</a:t>
            </a:fld>
            <a:endParaRPr lang="en-US" altLang="x-none"/>
          </a:p>
        </p:txBody>
      </p:sp>
    </p:spTree>
    <p:extLst>
      <p:ext uri="{BB962C8B-B14F-4D97-AF65-F5344CB8AC3E}">
        <p14:creationId xmlns:p14="http://schemas.microsoft.com/office/powerpoint/2010/main" val="103787458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endParaRPr lang="x-none" altLang="x-none"/>
          </a:p>
        </p:txBody>
      </p:sp>
      <p:sp>
        <p:nvSpPr>
          <p:cNvPr id="7" name="Footer Placeholder 5"/>
          <p:cNvSpPr>
            <a:spLocks noGrp="1"/>
          </p:cNvSpPr>
          <p:nvPr>
            <p:ph type="ftr" sz="quarter" idx="11"/>
          </p:nvPr>
        </p:nvSpPr>
        <p:spPr/>
        <p:txBody>
          <a:bodyPr/>
          <a:lstStyle>
            <a:lvl1pPr>
              <a:defRPr/>
            </a:lvl1pPr>
          </a:lstStyle>
          <a:p>
            <a:endParaRPr lang="x-none" altLang="x-none"/>
          </a:p>
        </p:txBody>
      </p:sp>
      <p:sp>
        <p:nvSpPr>
          <p:cNvPr id="8" name="Slide Number Placeholder 6"/>
          <p:cNvSpPr>
            <a:spLocks noGrp="1"/>
          </p:cNvSpPr>
          <p:nvPr>
            <p:ph type="sldNum" sz="quarter" idx="12"/>
          </p:nvPr>
        </p:nvSpPr>
        <p:spPr/>
        <p:txBody>
          <a:bodyPr/>
          <a:lstStyle>
            <a:lvl1pPr>
              <a:defRPr smtClean="0">
                <a:ea typeface="ヒラギノ角ゴ ProN W3" charset="-128"/>
              </a:defRPr>
            </a:lvl1pPr>
          </a:lstStyle>
          <a:p>
            <a:pPr>
              <a:defRPr/>
            </a:pPr>
            <a:fld id="{066159A4-F7B5-C84B-BB5F-A35C0FD10393}" type="slidenum">
              <a:rPr lang="en-US" altLang="x-none"/>
              <a:pPr>
                <a:defRPr/>
              </a:pPr>
              <a:t>‹#›</a:t>
            </a:fld>
            <a:endParaRPr lang="en-US" altLang="x-none"/>
          </a:p>
        </p:txBody>
      </p:sp>
    </p:spTree>
    <p:extLst>
      <p:ext uri="{BB962C8B-B14F-4D97-AF65-F5344CB8AC3E}">
        <p14:creationId xmlns:p14="http://schemas.microsoft.com/office/powerpoint/2010/main" val="169600277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a:lvl1pPr>
          </a:lstStyle>
          <a:p>
            <a:endParaRPr lang="x-none" altLang="x-none"/>
          </a:p>
        </p:txBody>
      </p:sp>
      <p:sp>
        <p:nvSpPr>
          <p:cNvPr id="9" name="Footer Placeholder 7"/>
          <p:cNvSpPr>
            <a:spLocks noGrp="1"/>
          </p:cNvSpPr>
          <p:nvPr>
            <p:ph type="ftr" sz="quarter" idx="11"/>
          </p:nvPr>
        </p:nvSpPr>
        <p:spPr/>
        <p:txBody>
          <a:bodyPr/>
          <a:lstStyle>
            <a:lvl1pPr>
              <a:defRPr/>
            </a:lvl1pPr>
          </a:lstStyle>
          <a:p>
            <a:endParaRPr lang="x-none" altLang="x-none"/>
          </a:p>
        </p:txBody>
      </p:sp>
      <p:sp>
        <p:nvSpPr>
          <p:cNvPr id="10" name="Slide Number Placeholder 8"/>
          <p:cNvSpPr>
            <a:spLocks noGrp="1"/>
          </p:cNvSpPr>
          <p:nvPr>
            <p:ph type="sldNum" sz="quarter" idx="12"/>
          </p:nvPr>
        </p:nvSpPr>
        <p:spPr/>
        <p:txBody>
          <a:bodyPr/>
          <a:lstStyle>
            <a:lvl1pPr>
              <a:defRPr smtClean="0">
                <a:ea typeface="ヒラギノ角ゴ ProN W3" charset="-128"/>
              </a:defRPr>
            </a:lvl1pPr>
          </a:lstStyle>
          <a:p>
            <a:pPr>
              <a:defRPr/>
            </a:pPr>
            <a:fld id="{1086727F-B5B2-5347-880D-CE315ACF4657}" type="slidenum">
              <a:rPr lang="en-US" altLang="x-none"/>
              <a:pPr>
                <a:defRPr/>
              </a:pPr>
              <a:t>‹#›</a:t>
            </a:fld>
            <a:endParaRPr lang="en-US" altLang="x-none"/>
          </a:p>
        </p:txBody>
      </p:sp>
    </p:spTree>
    <p:extLst>
      <p:ext uri="{BB962C8B-B14F-4D97-AF65-F5344CB8AC3E}">
        <p14:creationId xmlns:p14="http://schemas.microsoft.com/office/powerpoint/2010/main" val="1168192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AFBF205B-9FF7-4C40-8245-FBC247766C35}" type="slidenum">
              <a:rPr lang="en-US" altLang="x-none"/>
              <a:pPr>
                <a:defRPr/>
              </a:pPr>
              <a:t>‹#›</a:t>
            </a:fld>
            <a:endParaRPr lang="en-US" altLang="x-none"/>
          </a:p>
        </p:txBody>
      </p:sp>
    </p:spTree>
    <p:extLst>
      <p:ext uri="{BB962C8B-B14F-4D97-AF65-F5344CB8AC3E}">
        <p14:creationId xmlns:p14="http://schemas.microsoft.com/office/powerpoint/2010/main" val="368870010"/>
      </p:ext>
    </p:extLst>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endParaRPr lang="x-none" altLang="x-none"/>
          </a:p>
        </p:txBody>
      </p:sp>
      <p:sp>
        <p:nvSpPr>
          <p:cNvPr id="5" name="Footer Placeholder 3"/>
          <p:cNvSpPr>
            <a:spLocks noGrp="1"/>
          </p:cNvSpPr>
          <p:nvPr>
            <p:ph type="ftr" sz="quarter" idx="11"/>
          </p:nvPr>
        </p:nvSpPr>
        <p:spPr/>
        <p:txBody>
          <a:bodyPr/>
          <a:lstStyle>
            <a:lvl1pPr>
              <a:defRPr/>
            </a:lvl1pPr>
          </a:lstStyle>
          <a:p>
            <a:endParaRPr lang="x-none" altLang="x-none"/>
          </a:p>
        </p:txBody>
      </p:sp>
      <p:sp>
        <p:nvSpPr>
          <p:cNvPr id="6" name="Slide Number Placeholder 4"/>
          <p:cNvSpPr>
            <a:spLocks noGrp="1"/>
          </p:cNvSpPr>
          <p:nvPr>
            <p:ph type="sldNum" sz="quarter" idx="12"/>
          </p:nvPr>
        </p:nvSpPr>
        <p:spPr/>
        <p:txBody>
          <a:bodyPr/>
          <a:lstStyle>
            <a:lvl1pPr>
              <a:defRPr smtClean="0">
                <a:ea typeface="ヒラギノ角ゴ ProN W3" charset="-128"/>
              </a:defRPr>
            </a:lvl1pPr>
          </a:lstStyle>
          <a:p>
            <a:pPr>
              <a:defRPr/>
            </a:pPr>
            <a:fld id="{F7D23A20-9071-6E42-8BD1-99216809DB58}" type="slidenum">
              <a:rPr lang="en-US" altLang="x-none"/>
              <a:pPr>
                <a:defRPr/>
              </a:pPr>
              <a:t>‹#›</a:t>
            </a:fld>
            <a:endParaRPr lang="en-US" altLang="x-none"/>
          </a:p>
        </p:txBody>
      </p:sp>
    </p:spTree>
    <p:extLst>
      <p:ext uri="{BB962C8B-B14F-4D97-AF65-F5344CB8AC3E}">
        <p14:creationId xmlns:p14="http://schemas.microsoft.com/office/powerpoint/2010/main" val="152078788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endParaRPr lang="x-none" altLang="x-none"/>
          </a:p>
        </p:txBody>
      </p:sp>
      <p:sp>
        <p:nvSpPr>
          <p:cNvPr id="3" name="Footer Placeholder 4"/>
          <p:cNvSpPr>
            <a:spLocks noGrp="1"/>
          </p:cNvSpPr>
          <p:nvPr>
            <p:ph type="ftr" sz="quarter" idx="11"/>
          </p:nvPr>
        </p:nvSpPr>
        <p:spPr/>
        <p:txBody>
          <a:bodyPr/>
          <a:lstStyle>
            <a:lvl1pPr>
              <a:defRPr/>
            </a:lvl1pPr>
          </a:lstStyle>
          <a:p>
            <a:endParaRPr lang="x-none" altLang="x-none"/>
          </a:p>
        </p:txBody>
      </p:sp>
      <p:sp>
        <p:nvSpPr>
          <p:cNvPr id="4"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13C1D6DA-8406-044B-91F2-7DC1A7A752B4}" type="slidenum">
              <a:rPr lang="en-US" altLang="x-none"/>
              <a:pPr>
                <a:defRPr/>
              </a:pPr>
              <a:t>‹#›</a:t>
            </a:fld>
            <a:endParaRPr lang="en-US" altLang="x-none"/>
          </a:p>
        </p:txBody>
      </p:sp>
    </p:spTree>
    <p:extLst>
      <p:ext uri="{BB962C8B-B14F-4D97-AF65-F5344CB8AC3E}">
        <p14:creationId xmlns:p14="http://schemas.microsoft.com/office/powerpoint/2010/main" val="53159979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3641DF1E-1F11-D14E-953F-32BBB05B7382}" type="slidenum">
              <a:rPr lang="en-US" altLang="x-none"/>
              <a:pPr>
                <a:defRPr/>
              </a:pPr>
              <a:t>‹#›</a:t>
            </a:fld>
            <a:endParaRPr lang="en-US" altLang="x-none"/>
          </a:p>
        </p:txBody>
      </p:sp>
    </p:spTree>
    <p:extLst>
      <p:ext uri="{BB962C8B-B14F-4D97-AF65-F5344CB8AC3E}">
        <p14:creationId xmlns:p14="http://schemas.microsoft.com/office/powerpoint/2010/main" val="106576623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FA80CB3E-9CC6-314C-B6D9-6EDC47024686}" type="slidenum">
              <a:rPr lang="en-US" altLang="x-none"/>
              <a:pPr>
                <a:defRPr/>
              </a:pPr>
              <a:t>‹#›</a:t>
            </a:fld>
            <a:endParaRPr lang="en-US" altLang="x-none"/>
          </a:p>
        </p:txBody>
      </p:sp>
    </p:spTree>
    <p:extLst>
      <p:ext uri="{BB962C8B-B14F-4D97-AF65-F5344CB8AC3E}">
        <p14:creationId xmlns:p14="http://schemas.microsoft.com/office/powerpoint/2010/main" val="17206243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3"/>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941983F2-A975-0948-8AEE-694E05E3D7A3}" type="slidenum">
              <a:rPr lang="en-US" altLang="x-none"/>
              <a:pPr>
                <a:defRPr/>
              </a:pPr>
              <a:t>‹#›</a:t>
            </a:fld>
            <a:endParaRPr lang="en-US" altLang="x-none"/>
          </a:p>
        </p:txBody>
      </p:sp>
    </p:spTree>
    <p:extLst>
      <p:ext uri="{BB962C8B-B14F-4D97-AF65-F5344CB8AC3E}">
        <p14:creationId xmlns:p14="http://schemas.microsoft.com/office/powerpoint/2010/main" val="134042341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x-none" altLang="x-none"/>
          </a:p>
        </p:txBody>
      </p:sp>
      <p:sp>
        <p:nvSpPr>
          <p:cNvPr id="5" name="Footer Placeholder 4"/>
          <p:cNvSpPr>
            <a:spLocks noGrp="1"/>
          </p:cNvSpPr>
          <p:nvPr>
            <p:ph type="ftr" sz="quarter" idx="11"/>
          </p:nvPr>
        </p:nvSpPr>
        <p:spPr/>
        <p:txBody>
          <a:bodyPr/>
          <a:lstStyle>
            <a:lvl1pPr>
              <a:defRPr/>
            </a:lvl1pPr>
          </a:lstStyle>
          <a:p>
            <a:endParaRPr lang="x-none" altLang="x-none"/>
          </a:p>
        </p:txBody>
      </p:sp>
      <p:sp>
        <p:nvSpPr>
          <p:cNvPr id="6"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6B3725F3-EA77-D347-9960-6B027930BEB7}" type="slidenum">
              <a:rPr lang="en-US" altLang="x-none"/>
              <a:pPr>
                <a:defRPr/>
              </a:pPr>
              <a:t>‹#›</a:t>
            </a:fld>
            <a:endParaRPr lang="en-US" altLang="x-none"/>
          </a:p>
        </p:txBody>
      </p:sp>
    </p:spTree>
    <p:extLst>
      <p:ext uri="{BB962C8B-B14F-4D97-AF65-F5344CB8AC3E}">
        <p14:creationId xmlns:p14="http://schemas.microsoft.com/office/powerpoint/2010/main" val="1392811647"/>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752600"/>
            <a:ext cx="7772400" cy="4876800"/>
          </a:xfrm>
        </p:spPr>
        <p:txBody>
          <a:bodyPr/>
          <a:lstStyle/>
          <a:p>
            <a:pPr lvl="0"/>
            <a:endParaRPr lang="en-US" noProof="0" smtClean="0"/>
          </a:p>
        </p:txBody>
      </p:sp>
      <p:sp>
        <p:nvSpPr>
          <p:cNvPr id="4" name="Date Placeholder 3"/>
          <p:cNvSpPr>
            <a:spLocks noGrp="1"/>
          </p:cNvSpPr>
          <p:nvPr>
            <p:ph type="dt" sz="half" idx="10"/>
          </p:nvPr>
        </p:nvSpPr>
        <p:spPr/>
        <p:txBody>
          <a:bodyPr/>
          <a:lstStyle>
            <a:lvl1pPr>
              <a:defRPr/>
            </a:lvl1pPr>
          </a:lstStyle>
          <a:p>
            <a:endParaRPr lang="x-none" altLang="x-none"/>
          </a:p>
        </p:txBody>
      </p:sp>
      <p:sp>
        <p:nvSpPr>
          <p:cNvPr id="5" name="Footer Placeholder 4"/>
          <p:cNvSpPr>
            <a:spLocks noGrp="1"/>
          </p:cNvSpPr>
          <p:nvPr>
            <p:ph type="ftr" sz="quarter" idx="11"/>
          </p:nvPr>
        </p:nvSpPr>
        <p:spPr/>
        <p:txBody>
          <a:bodyPr/>
          <a:lstStyle>
            <a:lvl1pPr>
              <a:defRPr/>
            </a:lvl1pPr>
          </a:lstStyle>
          <a:p>
            <a:endParaRPr lang="x-none" altLang="x-none"/>
          </a:p>
        </p:txBody>
      </p:sp>
      <p:sp>
        <p:nvSpPr>
          <p:cNvPr id="6"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89FE724E-BB80-2F4E-87B9-2AAFE8E8ADD9}" type="slidenum">
              <a:rPr lang="en-US" altLang="x-none"/>
              <a:pPr>
                <a:defRPr/>
              </a:pPr>
              <a:t>‹#›</a:t>
            </a:fld>
            <a:endParaRPr lang="en-US" altLang="x-none"/>
          </a:p>
        </p:txBody>
      </p:sp>
    </p:spTree>
    <p:extLst>
      <p:ext uri="{BB962C8B-B14F-4D97-AF65-F5344CB8AC3E}">
        <p14:creationId xmlns:p14="http://schemas.microsoft.com/office/powerpoint/2010/main" val="1413598829"/>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52600"/>
            <a:ext cx="7772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4267200"/>
            <a:ext cx="7772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10672588-F841-384D-928F-E74D03C7EED6}" type="slidenum">
              <a:rPr lang="en-US" altLang="x-none"/>
              <a:pPr>
                <a:defRPr/>
              </a:pPr>
              <a:t>‹#›</a:t>
            </a:fld>
            <a:endParaRPr lang="en-US" altLang="x-none"/>
          </a:p>
        </p:txBody>
      </p:sp>
    </p:spTree>
    <p:extLst>
      <p:ext uri="{BB962C8B-B14F-4D97-AF65-F5344CB8AC3E}">
        <p14:creationId xmlns:p14="http://schemas.microsoft.com/office/powerpoint/2010/main" val="743932242"/>
      </p:ext>
    </p:extLst>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7526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dt" sz="half" idx="10"/>
          </p:nvPr>
        </p:nvSpPr>
        <p:spPr/>
        <p:txBody>
          <a:bodyPr/>
          <a:lstStyle>
            <a:lvl1pPr>
              <a:defRPr/>
            </a:lvl1pPr>
          </a:lstStyle>
          <a:p>
            <a:endParaRPr lang="x-none" altLang="x-none"/>
          </a:p>
        </p:txBody>
      </p:sp>
      <p:sp>
        <p:nvSpPr>
          <p:cNvPr id="6" name="Rectangle 17"/>
          <p:cNvSpPr>
            <a:spLocks noGrp="1" noChangeArrowheads="1"/>
          </p:cNvSpPr>
          <p:nvPr>
            <p:ph type="ftr" sz="quarter" idx="11"/>
          </p:nvPr>
        </p:nvSpPr>
        <p:spPr/>
        <p:txBody>
          <a:bodyPr/>
          <a:lstStyle>
            <a:lvl1pPr>
              <a:defRPr/>
            </a:lvl1pPr>
          </a:lstStyle>
          <a:p>
            <a:endParaRPr lang="x-none" altLang="x-none"/>
          </a:p>
        </p:txBody>
      </p:sp>
      <p:sp>
        <p:nvSpPr>
          <p:cNvPr id="7" name="Rectangle 18"/>
          <p:cNvSpPr>
            <a:spLocks noGrp="1" noChangeArrowheads="1"/>
          </p:cNvSpPr>
          <p:nvPr>
            <p:ph type="sldNum" sz="quarter" idx="12"/>
          </p:nvPr>
        </p:nvSpPr>
        <p:spPr/>
        <p:txBody>
          <a:bodyPr/>
          <a:lstStyle>
            <a:lvl1pPr>
              <a:defRPr smtClean="0">
                <a:ea typeface="ヒラギノ角ゴ ProN W3" charset="-128"/>
              </a:defRPr>
            </a:lvl1pPr>
          </a:lstStyle>
          <a:p>
            <a:pPr>
              <a:defRPr/>
            </a:pPr>
            <a:fld id="{0D6F6CB0-8195-784A-A3D4-9C9268665062}" type="slidenum">
              <a:rPr lang="en-US" altLang="x-none"/>
              <a:pPr>
                <a:defRPr/>
              </a:pPr>
              <a:t>‹#›</a:t>
            </a:fld>
            <a:endParaRPr lang="en-US" altLang="x-none"/>
          </a:p>
        </p:txBody>
      </p:sp>
    </p:spTree>
    <p:extLst>
      <p:ext uri="{BB962C8B-B14F-4D97-AF65-F5344CB8AC3E}">
        <p14:creationId xmlns:p14="http://schemas.microsoft.com/office/powerpoint/2010/main" val="619398460"/>
      </p:ext>
    </p:extLst>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233337"/>
        </a:solidFill>
        <a:effectLst/>
      </p:bgPr>
    </p:bg>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084263" y="1981200"/>
            <a:ext cx="3013075" cy="646113"/>
          </a:xfrm>
          <a:prstGeom prst="rect">
            <a:avLst/>
          </a:prstGeom>
          <a:noFill/>
          <a:ln>
            <a:noFill/>
          </a:ln>
          <a:extLst>
            <a:ext uri="{909E8E84-426E-40dd-AFC4-6F175D3DCCD1}"/>
            <a:ext uri="{91240B29-F687-4f45-9708-019B960494DF}"/>
          </a:extLst>
        </p:spPr>
        <p:txBody>
          <a:bodyPr wrap="none">
            <a:spAutoFit/>
          </a:bodyPr>
          <a:lstStyle>
            <a:lvl1pPr eaLnBrk="0" hangingPunct="0">
              <a:defRPr sz="2400">
                <a:solidFill>
                  <a:srgbClr val="000000"/>
                </a:solidFill>
                <a:latin typeface="Lucida Grande" charset="0"/>
                <a:ea typeface="ヒラギノ角ゴ ProN W3" charset="0"/>
                <a:cs typeface="ヒラギノ角ゴ ProN W3" charset="0"/>
                <a:sym typeface="Lucida Grande" charset="0"/>
              </a:defRPr>
            </a:lvl1pPr>
            <a:lvl2pPr marL="742950" indent="-285750" eaLnBrk="0" hangingPunct="0">
              <a:defRPr sz="2400">
                <a:solidFill>
                  <a:srgbClr val="000000"/>
                </a:solidFill>
                <a:latin typeface="Lucida Grande" charset="0"/>
                <a:ea typeface="ヒラギノ角ゴ ProN W3" charset="0"/>
                <a:cs typeface="ヒラギノ角ゴ ProN W3" charset="0"/>
                <a:sym typeface="Lucida Grande" charset="0"/>
              </a:defRPr>
            </a:lvl2pPr>
            <a:lvl3pPr marL="1143000" indent="-228600" eaLnBrk="0" hangingPunct="0">
              <a:defRPr sz="2400">
                <a:solidFill>
                  <a:srgbClr val="000000"/>
                </a:solidFill>
                <a:latin typeface="Lucida Grande" charset="0"/>
                <a:ea typeface="ヒラギノ角ゴ ProN W3" charset="0"/>
                <a:cs typeface="ヒラギノ角ゴ ProN W3" charset="0"/>
                <a:sym typeface="Lucida Grande" charset="0"/>
              </a:defRPr>
            </a:lvl3pPr>
            <a:lvl4pPr marL="1600200" indent="-228600" eaLnBrk="0" hangingPunct="0">
              <a:defRPr sz="2400">
                <a:solidFill>
                  <a:srgbClr val="000000"/>
                </a:solidFill>
                <a:latin typeface="Lucida Grande" charset="0"/>
                <a:ea typeface="ヒラギノ角ゴ ProN W3" charset="0"/>
                <a:cs typeface="ヒラギノ角ゴ ProN W3" charset="0"/>
                <a:sym typeface="Lucida Grande" charset="0"/>
              </a:defRPr>
            </a:lvl4pPr>
            <a:lvl5pPr marL="2057400" indent="-228600" eaLnBrk="0" hangingPunct="0">
              <a:defRPr sz="2400">
                <a:solidFill>
                  <a:srgbClr val="000000"/>
                </a:solidFill>
                <a:latin typeface="Lucida Grande" charset="0"/>
                <a:ea typeface="ヒラギノ角ゴ ProN W3" charset="0"/>
                <a:cs typeface="ヒラギノ角ゴ ProN W3" charset="0"/>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9pPr>
          </a:lstStyle>
          <a:p>
            <a:pPr eaLnBrk="1" hangingPunct="1">
              <a:defRPr/>
            </a:pPr>
            <a:r>
              <a:rPr lang="en-US" sz="3600" smtClean="0">
                <a:solidFill>
                  <a:srgbClr val="FBFCFF"/>
                </a:solidFill>
                <a:latin typeface="Calibri" charset="0"/>
                <a:cs typeface="Arial Unicode MS" charset="0"/>
              </a:rPr>
              <a:t>Introduction to</a:t>
            </a:r>
          </a:p>
        </p:txBody>
      </p:sp>
      <p:sp>
        <p:nvSpPr>
          <p:cNvPr id="5" name="Rectangle 4"/>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blurRad="40000" dist="23000" dir="5400000" rotWithShape="0">
              <a:srgbClr val="000000">
                <a:alpha val="34998"/>
              </a:srgbClr>
            </a:outerShdw>
          </a:effectLst>
        </p:spPr>
        <p:txBody>
          <a:bodyPr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algn="ctr" eaLnBrk="1" hangingPunct="1">
              <a:defRPr/>
            </a:pPr>
            <a:endParaRPr lang="x-none" altLang="x-none" smtClean="0">
              <a:solidFill>
                <a:srgbClr val="FFFFFF"/>
              </a:solidFill>
              <a:latin typeface="Calibri" charset="0"/>
            </a:endParaRPr>
          </a:p>
        </p:txBody>
      </p:sp>
      <p:sp>
        <p:nvSpPr>
          <p:cNvPr id="6" name="Rectangle 5"/>
          <p:cNvSpPr>
            <a:spLocks noChangeArrowheads="1"/>
          </p:cNvSpPr>
          <p:nvPr/>
        </p:nvSpPr>
        <p:spPr bwMode="auto">
          <a:xfrm>
            <a:off x="830263" y="2590800"/>
            <a:ext cx="56467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r>
              <a:rPr lang="en-US" altLang="x-none" sz="4800" b="1" smtClean="0">
                <a:solidFill>
                  <a:srgbClr val="139CB7"/>
                </a:solidFill>
                <a:latin typeface="Calibri" charset="0"/>
              </a:rPr>
              <a:t>Information Retrieval</a:t>
            </a:r>
          </a:p>
        </p:txBody>
      </p:sp>
      <p:sp>
        <p:nvSpPr>
          <p:cNvPr id="3" name="Subtitle 2"/>
          <p:cNvSpPr>
            <a:spLocks noGrp="1"/>
          </p:cNvSpPr>
          <p:nvPr>
            <p:ph type="subTitle" idx="1"/>
          </p:nvPr>
        </p:nvSpPr>
        <p:spPr>
          <a:xfrm>
            <a:off x="1371600" y="3886200"/>
            <a:ext cx="6400800" cy="2362200"/>
          </a:xfrm>
        </p:spPr>
        <p:txBody>
          <a:bodyPr/>
          <a:lstStyle>
            <a:lvl1pPr marL="0" indent="0" algn="ctr">
              <a:buNone/>
              <a:defRPr>
                <a:solidFill>
                  <a:srgbClr val="43708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Date Placeholder 3"/>
          <p:cNvSpPr>
            <a:spLocks noGrp="1"/>
          </p:cNvSpPr>
          <p:nvPr>
            <p:ph type="dt" sz="half" idx="10"/>
          </p:nvPr>
        </p:nvSpPr>
        <p:spPr/>
        <p:txBody>
          <a:bodyPr/>
          <a:lstStyle>
            <a:lvl1pPr>
              <a:defRPr>
                <a:solidFill>
                  <a:srgbClr val="437085"/>
                </a:solidFill>
              </a:defRPr>
            </a:lvl1pPr>
          </a:lstStyle>
          <a:p>
            <a:endParaRPr lang="x-none" altLang="x-none"/>
          </a:p>
        </p:txBody>
      </p:sp>
      <p:sp>
        <p:nvSpPr>
          <p:cNvPr id="8" name="Footer Placeholder 4"/>
          <p:cNvSpPr>
            <a:spLocks noGrp="1"/>
          </p:cNvSpPr>
          <p:nvPr>
            <p:ph type="ftr" sz="quarter" idx="11"/>
          </p:nvPr>
        </p:nvSpPr>
        <p:spPr/>
        <p:txBody>
          <a:bodyPr/>
          <a:lstStyle>
            <a:lvl1pPr>
              <a:defRPr>
                <a:solidFill>
                  <a:srgbClr val="437085"/>
                </a:solidFill>
              </a:defRPr>
            </a:lvl1pPr>
          </a:lstStyle>
          <a:p>
            <a:endParaRPr lang="x-none" altLang="x-none"/>
          </a:p>
        </p:txBody>
      </p:sp>
      <p:sp>
        <p:nvSpPr>
          <p:cNvPr id="9" name="Slide Number Placeholder 5"/>
          <p:cNvSpPr>
            <a:spLocks noGrp="1"/>
          </p:cNvSpPr>
          <p:nvPr>
            <p:ph type="sldNum" sz="quarter" idx="12"/>
          </p:nvPr>
        </p:nvSpPr>
        <p:spPr/>
        <p:txBody>
          <a:bodyPr/>
          <a:lstStyle>
            <a:lvl1pPr>
              <a:defRPr smtClean="0">
                <a:solidFill>
                  <a:srgbClr val="437085"/>
                </a:solidFill>
                <a:ea typeface="ヒラギノ角ゴ ProN W3" charset="-128"/>
              </a:defRPr>
            </a:lvl1pPr>
          </a:lstStyle>
          <a:p>
            <a:pPr>
              <a:defRPr/>
            </a:pPr>
            <a:fld id="{21BEEA3D-129C-C541-8CF6-576940767F10}" type="slidenum">
              <a:rPr lang="en-US" altLang="x-none"/>
              <a:pPr>
                <a:defRPr/>
              </a:pPr>
              <a:t>‹#›</a:t>
            </a:fld>
            <a:endParaRPr lang="en-US" altLang="x-none"/>
          </a:p>
        </p:txBody>
      </p:sp>
    </p:spTree>
    <p:extLst>
      <p:ext uri="{BB962C8B-B14F-4D97-AF65-F5344CB8AC3E}">
        <p14:creationId xmlns:p14="http://schemas.microsoft.com/office/powerpoint/2010/main" val="137668021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CF73CC0E-110D-3243-9B30-CEB1C8F2D68B}" type="slidenum">
              <a:rPr lang="en-US" altLang="x-none"/>
              <a:pPr>
                <a:defRPr/>
              </a:pPr>
              <a:t>‹#›</a:t>
            </a:fld>
            <a:endParaRPr lang="en-US" altLang="x-none"/>
          </a:p>
        </p:txBody>
      </p:sp>
    </p:spTree>
    <p:extLst>
      <p:ext uri="{BB962C8B-B14F-4D97-AF65-F5344CB8AC3E}">
        <p14:creationId xmlns:p14="http://schemas.microsoft.com/office/powerpoint/2010/main" val="1960452828"/>
      </p:ext>
    </p:extLst>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9017A3FC-57FE-9E43-8369-05226EC50B14}" type="slidenum">
              <a:rPr lang="en-US" altLang="x-none"/>
              <a:pPr>
                <a:defRPr/>
              </a:pPr>
              <a:t>‹#›</a:t>
            </a:fld>
            <a:endParaRPr lang="en-US" altLang="x-none"/>
          </a:p>
        </p:txBody>
      </p:sp>
    </p:spTree>
    <p:extLst>
      <p:ext uri="{BB962C8B-B14F-4D97-AF65-F5344CB8AC3E}">
        <p14:creationId xmlns:p14="http://schemas.microsoft.com/office/powerpoint/2010/main" val="875493499"/>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x-none" altLang="x-none"/>
          </a:p>
        </p:txBody>
      </p:sp>
      <p:sp>
        <p:nvSpPr>
          <p:cNvPr id="5" name="Footer Placeholder 4"/>
          <p:cNvSpPr>
            <a:spLocks noGrp="1"/>
          </p:cNvSpPr>
          <p:nvPr>
            <p:ph type="ftr" sz="quarter" idx="11"/>
          </p:nvPr>
        </p:nvSpPr>
        <p:spPr/>
        <p:txBody>
          <a:bodyPr/>
          <a:lstStyle>
            <a:lvl1pPr>
              <a:defRPr/>
            </a:lvl1pPr>
          </a:lstStyle>
          <a:p>
            <a:endParaRPr lang="x-none" altLang="x-none"/>
          </a:p>
        </p:txBody>
      </p:sp>
      <p:sp>
        <p:nvSpPr>
          <p:cNvPr id="6"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C0346CCC-5F2F-4247-BE2B-3EB3FE6EAA05}" type="slidenum">
              <a:rPr lang="en-US" altLang="x-none"/>
              <a:pPr>
                <a:defRPr/>
              </a:pPr>
              <a:t>‹#›</a:t>
            </a:fld>
            <a:endParaRPr lang="en-US" altLang="x-none"/>
          </a:p>
        </p:txBody>
      </p:sp>
    </p:spTree>
    <p:extLst>
      <p:ext uri="{BB962C8B-B14F-4D97-AF65-F5344CB8AC3E}">
        <p14:creationId xmlns:p14="http://schemas.microsoft.com/office/powerpoint/2010/main" val="200877209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endParaRPr lang="x-none" altLang="x-none"/>
          </a:p>
        </p:txBody>
      </p:sp>
      <p:sp>
        <p:nvSpPr>
          <p:cNvPr id="7" name="Footer Placeholder 5"/>
          <p:cNvSpPr>
            <a:spLocks noGrp="1"/>
          </p:cNvSpPr>
          <p:nvPr>
            <p:ph type="ftr" sz="quarter" idx="11"/>
          </p:nvPr>
        </p:nvSpPr>
        <p:spPr/>
        <p:txBody>
          <a:bodyPr/>
          <a:lstStyle>
            <a:lvl1pPr>
              <a:defRPr/>
            </a:lvl1pPr>
          </a:lstStyle>
          <a:p>
            <a:endParaRPr lang="x-none" altLang="x-none"/>
          </a:p>
        </p:txBody>
      </p:sp>
      <p:sp>
        <p:nvSpPr>
          <p:cNvPr id="8" name="Slide Number Placeholder 6"/>
          <p:cNvSpPr>
            <a:spLocks noGrp="1"/>
          </p:cNvSpPr>
          <p:nvPr>
            <p:ph type="sldNum" sz="quarter" idx="12"/>
          </p:nvPr>
        </p:nvSpPr>
        <p:spPr/>
        <p:txBody>
          <a:bodyPr/>
          <a:lstStyle>
            <a:lvl1pPr>
              <a:defRPr smtClean="0">
                <a:ea typeface="ヒラギノ角ゴ ProN W3" charset="-128"/>
              </a:defRPr>
            </a:lvl1pPr>
          </a:lstStyle>
          <a:p>
            <a:pPr>
              <a:defRPr/>
            </a:pPr>
            <a:fld id="{93C7005F-5024-7648-829F-4E5293D5464A}" type="slidenum">
              <a:rPr lang="en-US" altLang="x-none"/>
              <a:pPr>
                <a:defRPr/>
              </a:pPr>
              <a:t>‹#›</a:t>
            </a:fld>
            <a:endParaRPr lang="en-US" altLang="x-none"/>
          </a:p>
        </p:txBody>
      </p:sp>
    </p:spTree>
    <p:extLst>
      <p:ext uri="{BB962C8B-B14F-4D97-AF65-F5344CB8AC3E}">
        <p14:creationId xmlns:p14="http://schemas.microsoft.com/office/powerpoint/2010/main" val="84220298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a:lvl1pPr>
          </a:lstStyle>
          <a:p>
            <a:endParaRPr lang="x-none" altLang="x-none"/>
          </a:p>
        </p:txBody>
      </p:sp>
      <p:sp>
        <p:nvSpPr>
          <p:cNvPr id="9" name="Footer Placeholder 7"/>
          <p:cNvSpPr>
            <a:spLocks noGrp="1"/>
          </p:cNvSpPr>
          <p:nvPr>
            <p:ph type="ftr" sz="quarter" idx="11"/>
          </p:nvPr>
        </p:nvSpPr>
        <p:spPr/>
        <p:txBody>
          <a:bodyPr/>
          <a:lstStyle>
            <a:lvl1pPr>
              <a:defRPr/>
            </a:lvl1pPr>
          </a:lstStyle>
          <a:p>
            <a:endParaRPr lang="x-none" altLang="x-none"/>
          </a:p>
        </p:txBody>
      </p:sp>
      <p:sp>
        <p:nvSpPr>
          <p:cNvPr id="10" name="Slide Number Placeholder 8"/>
          <p:cNvSpPr>
            <a:spLocks noGrp="1"/>
          </p:cNvSpPr>
          <p:nvPr>
            <p:ph type="sldNum" sz="quarter" idx="12"/>
          </p:nvPr>
        </p:nvSpPr>
        <p:spPr/>
        <p:txBody>
          <a:bodyPr/>
          <a:lstStyle>
            <a:lvl1pPr>
              <a:defRPr smtClean="0">
                <a:ea typeface="ヒラギノ角ゴ ProN W3" charset="-128"/>
              </a:defRPr>
            </a:lvl1pPr>
          </a:lstStyle>
          <a:p>
            <a:pPr>
              <a:defRPr/>
            </a:pPr>
            <a:fld id="{CD2E2429-FD9D-1D45-A278-9EFEA8123B40}" type="slidenum">
              <a:rPr lang="en-US" altLang="x-none"/>
              <a:pPr>
                <a:defRPr/>
              </a:pPr>
              <a:t>‹#›</a:t>
            </a:fld>
            <a:endParaRPr lang="en-US" altLang="x-none"/>
          </a:p>
        </p:txBody>
      </p:sp>
    </p:spTree>
    <p:extLst>
      <p:ext uri="{BB962C8B-B14F-4D97-AF65-F5344CB8AC3E}">
        <p14:creationId xmlns:p14="http://schemas.microsoft.com/office/powerpoint/2010/main" val="840851518"/>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endParaRPr lang="x-none" altLang="x-none"/>
          </a:p>
        </p:txBody>
      </p:sp>
      <p:sp>
        <p:nvSpPr>
          <p:cNvPr id="5" name="Footer Placeholder 3"/>
          <p:cNvSpPr>
            <a:spLocks noGrp="1"/>
          </p:cNvSpPr>
          <p:nvPr>
            <p:ph type="ftr" sz="quarter" idx="11"/>
          </p:nvPr>
        </p:nvSpPr>
        <p:spPr/>
        <p:txBody>
          <a:bodyPr/>
          <a:lstStyle>
            <a:lvl1pPr>
              <a:defRPr/>
            </a:lvl1pPr>
          </a:lstStyle>
          <a:p>
            <a:endParaRPr lang="x-none" altLang="x-none"/>
          </a:p>
        </p:txBody>
      </p:sp>
      <p:sp>
        <p:nvSpPr>
          <p:cNvPr id="6" name="Slide Number Placeholder 4"/>
          <p:cNvSpPr>
            <a:spLocks noGrp="1"/>
          </p:cNvSpPr>
          <p:nvPr>
            <p:ph type="sldNum" sz="quarter" idx="12"/>
          </p:nvPr>
        </p:nvSpPr>
        <p:spPr/>
        <p:txBody>
          <a:bodyPr/>
          <a:lstStyle>
            <a:lvl1pPr>
              <a:defRPr smtClean="0">
                <a:ea typeface="ヒラギノ角ゴ ProN W3" charset="-128"/>
              </a:defRPr>
            </a:lvl1pPr>
          </a:lstStyle>
          <a:p>
            <a:pPr>
              <a:defRPr/>
            </a:pPr>
            <a:fld id="{7460E220-1721-5448-8BBB-E848C9380387}" type="slidenum">
              <a:rPr lang="en-US" altLang="x-none"/>
              <a:pPr>
                <a:defRPr/>
              </a:pPr>
              <a:t>‹#›</a:t>
            </a:fld>
            <a:endParaRPr lang="en-US" altLang="x-none"/>
          </a:p>
        </p:txBody>
      </p:sp>
    </p:spTree>
    <p:extLst>
      <p:ext uri="{BB962C8B-B14F-4D97-AF65-F5344CB8AC3E}">
        <p14:creationId xmlns:p14="http://schemas.microsoft.com/office/powerpoint/2010/main" val="174906576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endParaRPr lang="x-none" altLang="x-none"/>
          </a:p>
        </p:txBody>
      </p:sp>
      <p:sp>
        <p:nvSpPr>
          <p:cNvPr id="3" name="Footer Placeholder 4"/>
          <p:cNvSpPr>
            <a:spLocks noGrp="1"/>
          </p:cNvSpPr>
          <p:nvPr>
            <p:ph type="ftr" sz="quarter" idx="11"/>
          </p:nvPr>
        </p:nvSpPr>
        <p:spPr/>
        <p:txBody>
          <a:bodyPr/>
          <a:lstStyle>
            <a:lvl1pPr>
              <a:defRPr/>
            </a:lvl1pPr>
          </a:lstStyle>
          <a:p>
            <a:endParaRPr lang="x-none" altLang="x-none"/>
          </a:p>
        </p:txBody>
      </p:sp>
      <p:sp>
        <p:nvSpPr>
          <p:cNvPr id="4"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1AED0BF7-FAA2-6D4D-9FEE-B6743203F9CA}" type="slidenum">
              <a:rPr lang="en-US" altLang="x-none"/>
              <a:pPr>
                <a:defRPr/>
              </a:pPr>
              <a:t>‹#›</a:t>
            </a:fld>
            <a:endParaRPr lang="en-US" altLang="x-none"/>
          </a:p>
        </p:txBody>
      </p:sp>
    </p:spTree>
    <p:extLst>
      <p:ext uri="{BB962C8B-B14F-4D97-AF65-F5344CB8AC3E}">
        <p14:creationId xmlns:p14="http://schemas.microsoft.com/office/powerpoint/2010/main" val="179216902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27C60D03-3BFE-D14B-B61D-EE7AB45A8154}" type="slidenum">
              <a:rPr lang="en-US" altLang="x-none"/>
              <a:pPr>
                <a:defRPr/>
              </a:pPr>
              <a:t>‹#›</a:t>
            </a:fld>
            <a:endParaRPr lang="en-US" altLang="x-none"/>
          </a:p>
        </p:txBody>
      </p:sp>
    </p:spTree>
    <p:extLst>
      <p:ext uri="{BB962C8B-B14F-4D97-AF65-F5344CB8AC3E}">
        <p14:creationId xmlns:p14="http://schemas.microsoft.com/office/powerpoint/2010/main" val="379187160"/>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0419A318-E29C-2A43-A73C-95FEEA399BC4}" type="slidenum">
              <a:rPr lang="en-US" altLang="x-none"/>
              <a:pPr>
                <a:defRPr/>
              </a:pPr>
              <a:t>‹#›</a:t>
            </a:fld>
            <a:endParaRPr lang="en-US" altLang="x-none"/>
          </a:p>
        </p:txBody>
      </p:sp>
    </p:spTree>
    <p:extLst>
      <p:ext uri="{BB962C8B-B14F-4D97-AF65-F5344CB8AC3E}">
        <p14:creationId xmlns:p14="http://schemas.microsoft.com/office/powerpoint/2010/main" val="141461747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3"/>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A280541A-8F0D-D54A-B5EA-D7DC6559FA8C}" type="slidenum">
              <a:rPr lang="en-US" altLang="x-none"/>
              <a:pPr>
                <a:defRPr/>
              </a:pPr>
              <a:t>‹#›</a:t>
            </a:fld>
            <a:endParaRPr lang="en-US" altLang="x-none"/>
          </a:p>
        </p:txBody>
      </p:sp>
    </p:spTree>
    <p:extLst>
      <p:ext uri="{BB962C8B-B14F-4D97-AF65-F5344CB8AC3E}">
        <p14:creationId xmlns:p14="http://schemas.microsoft.com/office/powerpoint/2010/main" val="68437916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x-none" altLang="x-none"/>
          </a:p>
        </p:txBody>
      </p:sp>
      <p:sp>
        <p:nvSpPr>
          <p:cNvPr id="5" name="Footer Placeholder 4"/>
          <p:cNvSpPr>
            <a:spLocks noGrp="1"/>
          </p:cNvSpPr>
          <p:nvPr>
            <p:ph type="ftr" sz="quarter" idx="11"/>
          </p:nvPr>
        </p:nvSpPr>
        <p:spPr/>
        <p:txBody>
          <a:bodyPr/>
          <a:lstStyle>
            <a:lvl1pPr>
              <a:defRPr/>
            </a:lvl1pPr>
          </a:lstStyle>
          <a:p>
            <a:endParaRPr lang="x-none" altLang="x-none"/>
          </a:p>
        </p:txBody>
      </p:sp>
      <p:sp>
        <p:nvSpPr>
          <p:cNvPr id="6"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78E7007A-B1CB-C043-B4EE-FD007E576F8E}" type="slidenum">
              <a:rPr lang="en-US" altLang="x-none"/>
              <a:pPr>
                <a:defRPr/>
              </a:pPr>
              <a:t>‹#›</a:t>
            </a:fld>
            <a:endParaRPr lang="en-US" altLang="x-none"/>
          </a:p>
        </p:txBody>
      </p:sp>
    </p:spTree>
    <p:extLst>
      <p:ext uri="{BB962C8B-B14F-4D97-AF65-F5344CB8AC3E}">
        <p14:creationId xmlns:p14="http://schemas.microsoft.com/office/powerpoint/2010/main" val="438128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7F054171-DFA2-E04E-90A3-0A2768F65324}" type="slidenum">
              <a:rPr lang="en-US" altLang="x-none"/>
              <a:pPr>
                <a:defRPr/>
              </a:pPr>
              <a:t>‹#›</a:t>
            </a:fld>
            <a:endParaRPr lang="en-US" altLang="x-none"/>
          </a:p>
        </p:txBody>
      </p:sp>
    </p:spTree>
    <p:extLst>
      <p:ext uri="{BB962C8B-B14F-4D97-AF65-F5344CB8AC3E}">
        <p14:creationId xmlns:p14="http://schemas.microsoft.com/office/powerpoint/2010/main" val="489084275"/>
      </p:ext>
    </p:extLst>
  </p:cSld>
  <p:clrMapOvr>
    <a:masterClrMapping/>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752600"/>
            <a:ext cx="7772400" cy="4876800"/>
          </a:xfrm>
        </p:spPr>
        <p:txBody>
          <a:bodyPr/>
          <a:lstStyle/>
          <a:p>
            <a:pPr lvl="0"/>
            <a:endParaRPr lang="en-US" noProof="0" smtClean="0"/>
          </a:p>
        </p:txBody>
      </p:sp>
      <p:sp>
        <p:nvSpPr>
          <p:cNvPr id="4" name="Date Placeholder 3"/>
          <p:cNvSpPr>
            <a:spLocks noGrp="1"/>
          </p:cNvSpPr>
          <p:nvPr>
            <p:ph type="dt" sz="half" idx="10"/>
          </p:nvPr>
        </p:nvSpPr>
        <p:spPr/>
        <p:txBody>
          <a:bodyPr/>
          <a:lstStyle>
            <a:lvl1pPr>
              <a:defRPr/>
            </a:lvl1pPr>
          </a:lstStyle>
          <a:p>
            <a:endParaRPr lang="x-none" altLang="x-none"/>
          </a:p>
        </p:txBody>
      </p:sp>
      <p:sp>
        <p:nvSpPr>
          <p:cNvPr id="5" name="Footer Placeholder 4"/>
          <p:cNvSpPr>
            <a:spLocks noGrp="1"/>
          </p:cNvSpPr>
          <p:nvPr>
            <p:ph type="ftr" sz="quarter" idx="11"/>
          </p:nvPr>
        </p:nvSpPr>
        <p:spPr/>
        <p:txBody>
          <a:bodyPr/>
          <a:lstStyle>
            <a:lvl1pPr>
              <a:defRPr/>
            </a:lvl1pPr>
          </a:lstStyle>
          <a:p>
            <a:endParaRPr lang="x-none" altLang="x-none"/>
          </a:p>
        </p:txBody>
      </p:sp>
      <p:sp>
        <p:nvSpPr>
          <p:cNvPr id="6"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F6A6CEEE-3CA6-864B-BAC0-F644F12594DE}" type="slidenum">
              <a:rPr lang="en-US" altLang="x-none"/>
              <a:pPr>
                <a:defRPr/>
              </a:pPr>
              <a:t>‹#›</a:t>
            </a:fld>
            <a:endParaRPr lang="en-US" altLang="x-none"/>
          </a:p>
        </p:txBody>
      </p:sp>
    </p:spTree>
    <p:extLst>
      <p:ext uri="{BB962C8B-B14F-4D97-AF65-F5344CB8AC3E}">
        <p14:creationId xmlns:p14="http://schemas.microsoft.com/office/powerpoint/2010/main" val="205659800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52600"/>
            <a:ext cx="7772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4267200"/>
            <a:ext cx="7772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1DA330AB-40FA-3B41-A932-A5D1EE0ACC47}" type="slidenum">
              <a:rPr lang="en-US" altLang="x-none"/>
              <a:pPr>
                <a:defRPr/>
              </a:pPr>
              <a:t>‹#›</a:t>
            </a:fld>
            <a:endParaRPr lang="en-US" altLang="x-none"/>
          </a:p>
        </p:txBody>
      </p:sp>
    </p:spTree>
    <p:extLst>
      <p:ext uri="{BB962C8B-B14F-4D97-AF65-F5344CB8AC3E}">
        <p14:creationId xmlns:p14="http://schemas.microsoft.com/office/powerpoint/2010/main" val="1493287535"/>
      </p:ext>
    </p:extLst>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7526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dt" sz="half" idx="10"/>
          </p:nvPr>
        </p:nvSpPr>
        <p:spPr/>
        <p:txBody>
          <a:bodyPr/>
          <a:lstStyle>
            <a:lvl1pPr>
              <a:defRPr/>
            </a:lvl1pPr>
          </a:lstStyle>
          <a:p>
            <a:endParaRPr lang="x-none" altLang="x-none"/>
          </a:p>
        </p:txBody>
      </p:sp>
      <p:sp>
        <p:nvSpPr>
          <p:cNvPr id="6" name="Rectangle 17"/>
          <p:cNvSpPr>
            <a:spLocks noGrp="1" noChangeArrowheads="1"/>
          </p:cNvSpPr>
          <p:nvPr>
            <p:ph type="ftr" sz="quarter" idx="11"/>
          </p:nvPr>
        </p:nvSpPr>
        <p:spPr/>
        <p:txBody>
          <a:bodyPr/>
          <a:lstStyle>
            <a:lvl1pPr>
              <a:defRPr/>
            </a:lvl1pPr>
          </a:lstStyle>
          <a:p>
            <a:endParaRPr lang="x-none" altLang="x-none"/>
          </a:p>
        </p:txBody>
      </p:sp>
      <p:sp>
        <p:nvSpPr>
          <p:cNvPr id="7" name="Rectangle 18"/>
          <p:cNvSpPr>
            <a:spLocks noGrp="1" noChangeArrowheads="1"/>
          </p:cNvSpPr>
          <p:nvPr>
            <p:ph type="sldNum" sz="quarter" idx="12"/>
          </p:nvPr>
        </p:nvSpPr>
        <p:spPr/>
        <p:txBody>
          <a:bodyPr/>
          <a:lstStyle>
            <a:lvl1pPr>
              <a:defRPr smtClean="0">
                <a:ea typeface="ヒラギノ角ゴ ProN W3" charset="-128"/>
              </a:defRPr>
            </a:lvl1pPr>
          </a:lstStyle>
          <a:p>
            <a:pPr>
              <a:defRPr/>
            </a:pPr>
            <a:fld id="{9AA6FB0F-9F81-5849-A810-0BD8D91E0F96}" type="slidenum">
              <a:rPr lang="en-US" altLang="x-none"/>
              <a:pPr>
                <a:defRPr/>
              </a:pPr>
              <a:t>‹#›</a:t>
            </a:fld>
            <a:endParaRPr lang="en-US" altLang="x-none"/>
          </a:p>
        </p:txBody>
      </p:sp>
    </p:spTree>
    <p:extLst>
      <p:ext uri="{BB962C8B-B14F-4D97-AF65-F5344CB8AC3E}">
        <p14:creationId xmlns:p14="http://schemas.microsoft.com/office/powerpoint/2010/main" val="4221825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Box 3"/>
          <p:cNvSpPr txBox="1">
            <a:spLocks noGrp="1" noChangeArrowheads="1"/>
          </p:cNvSpPr>
          <p:nvPr>
            <p:ph type="sldNum" sz="quarter" idx="10"/>
          </p:nvPr>
        </p:nvSpPr>
        <p:spPr>
          <a:ln/>
        </p:spPr>
        <p:txBody>
          <a:bodyPr/>
          <a:lstStyle>
            <a:lvl1pPr>
              <a:defRPr/>
            </a:lvl1pPr>
          </a:lstStyle>
          <a:p>
            <a:pPr>
              <a:defRPr/>
            </a:pPr>
            <a:fld id="{A595AAEE-83A3-AF40-9901-5C108B85C500}" type="slidenum">
              <a:rPr lang="en-US" altLang="x-none"/>
              <a:pPr>
                <a:defRPr/>
              </a:pPr>
              <a:t>‹#›</a:t>
            </a:fld>
            <a:endParaRPr lang="en-US" altLang="x-none"/>
          </a:p>
        </p:txBody>
      </p:sp>
    </p:spTree>
    <p:extLst>
      <p:ext uri="{BB962C8B-B14F-4D97-AF65-F5344CB8AC3E}">
        <p14:creationId xmlns:p14="http://schemas.microsoft.com/office/powerpoint/2010/main" val="161949285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Box 3"/>
          <p:cNvSpPr txBox="1">
            <a:spLocks noGrp="1" noChangeArrowheads="1"/>
          </p:cNvSpPr>
          <p:nvPr>
            <p:ph type="sldNum" sz="quarter" idx="10"/>
          </p:nvPr>
        </p:nvSpPr>
        <p:spPr>
          <a:ln/>
        </p:spPr>
        <p:txBody>
          <a:bodyPr/>
          <a:lstStyle>
            <a:lvl1pPr>
              <a:defRPr/>
            </a:lvl1pPr>
          </a:lstStyle>
          <a:p>
            <a:pPr>
              <a:defRPr/>
            </a:pPr>
            <a:fld id="{CC5D7933-07AE-FF47-8D64-67B5C9FA33EE}" type="slidenum">
              <a:rPr lang="en-US" altLang="x-none"/>
              <a:pPr>
                <a:defRPr/>
              </a:pPr>
              <a:t>‹#›</a:t>
            </a:fld>
            <a:endParaRPr lang="en-US" altLang="x-none"/>
          </a:p>
        </p:txBody>
      </p:sp>
    </p:spTree>
    <p:extLst>
      <p:ext uri="{BB962C8B-B14F-4D97-AF65-F5344CB8AC3E}">
        <p14:creationId xmlns:p14="http://schemas.microsoft.com/office/powerpoint/2010/main" val="16086887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Box 3"/>
          <p:cNvSpPr txBox="1">
            <a:spLocks noGrp="1" noChangeArrowheads="1"/>
          </p:cNvSpPr>
          <p:nvPr>
            <p:ph type="sldNum" sz="quarter" idx="10"/>
          </p:nvPr>
        </p:nvSpPr>
        <p:spPr>
          <a:ln/>
        </p:spPr>
        <p:txBody>
          <a:bodyPr/>
          <a:lstStyle>
            <a:lvl1pPr>
              <a:defRPr/>
            </a:lvl1pPr>
          </a:lstStyle>
          <a:p>
            <a:pPr>
              <a:defRPr/>
            </a:pPr>
            <a:fld id="{25DDBFE8-799F-E443-A77E-E0F2B2F57A2C}" type="slidenum">
              <a:rPr lang="en-US" altLang="x-none"/>
              <a:pPr>
                <a:defRPr/>
              </a:pPr>
              <a:t>‹#›</a:t>
            </a:fld>
            <a:endParaRPr lang="en-US" altLang="x-none"/>
          </a:p>
        </p:txBody>
      </p:sp>
    </p:spTree>
    <p:extLst>
      <p:ext uri="{BB962C8B-B14F-4D97-AF65-F5344CB8AC3E}">
        <p14:creationId xmlns:p14="http://schemas.microsoft.com/office/powerpoint/2010/main" val="412100468"/>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AD3E8072-6BF2-F245-9E70-E3D7F5A9A7C5}" type="slidenum">
              <a:rPr lang="en-US" altLang="x-none"/>
              <a:pPr>
                <a:defRPr/>
              </a:pPr>
              <a:t>‹#›</a:t>
            </a:fld>
            <a:endParaRPr lang="en-US" altLang="x-none"/>
          </a:p>
        </p:txBody>
      </p:sp>
    </p:spTree>
    <p:extLst>
      <p:ext uri="{BB962C8B-B14F-4D97-AF65-F5344CB8AC3E}">
        <p14:creationId xmlns:p14="http://schemas.microsoft.com/office/powerpoint/2010/main" val="53780410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44690E0A-93AC-C24F-9904-2D1A6862A895}" type="slidenum">
              <a:rPr lang="en-US" altLang="x-none"/>
              <a:pPr>
                <a:defRPr/>
              </a:pPr>
              <a:t>‹#›</a:t>
            </a:fld>
            <a:endParaRPr lang="en-US" altLang="x-none"/>
          </a:p>
        </p:txBody>
      </p:sp>
    </p:spTree>
    <p:extLst>
      <p:ext uri="{BB962C8B-B14F-4D97-AF65-F5344CB8AC3E}">
        <p14:creationId xmlns:p14="http://schemas.microsoft.com/office/powerpoint/2010/main" val="1148552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C0DDB02B-7380-294B-B008-FCA40DD6AA38}" type="slidenum">
              <a:rPr lang="en-US" altLang="x-none"/>
              <a:pPr>
                <a:defRPr/>
              </a:pPr>
              <a:t>‹#›</a:t>
            </a:fld>
            <a:endParaRPr lang="en-US" altLang="x-none"/>
          </a:p>
        </p:txBody>
      </p:sp>
    </p:spTree>
    <p:extLst>
      <p:ext uri="{BB962C8B-B14F-4D97-AF65-F5344CB8AC3E}">
        <p14:creationId xmlns:p14="http://schemas.microsoft.com/office/powerpoint/2010/main" val="93830802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Lucida Grande"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FC577A6B-1045-0C41-A329-C8013CA78E7E}" type="slidenum">
              <a:rPr lang="en-US" altLang="x-none"/>
              <a:pPr>
                <a:defRPr/>
              </a:pPr>
              <a:t>‹#›</a:t>
            </a:fld>
            <a:endParaRPr lang="en-US" altLang="x-none"/>
          </a:p>
        </p:txBody>
      </p:sp>
    </p:spTree>
    <p:extLst>
      <p:ext uri="{BB962C8B-B14F-4D97-AF65-F5344CB8AC3E}">
        <p14:creationId xmlns:p14="http://schemas.microsoft.com/office/powerpoint/2010/main" val="193244318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709DDCE4-5FB6-AC4F-8B34-91143B09585A}" type="slidenum">
              <a:rPr lang="en-US" altLang="x-none"/>
              <a:pPr>
                <a:defRPr/>
              </a:pPr>
              <a:t>‹#›</a:t>
            </a:fld>
            <a:endParaRPr lang="en-US" altLang="x-none"/>
          </a:p>
        </p:txBody>
      </p:sp>
    </p:spTree>
    <p:extLst>
      <p:ext uri="{BB962C8B-B14F-4D97-AF65-F5344CB8AC3E}">
        <p14:creationId xmlns:p14="http://schemas.microsoft.com/office/powerpoint/2010/main" val="29882646"/>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858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85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10485D35-AD02-C041-9CE7-E68D729C2523}" type="slidenum">
              <a:rPr lang="en-US" altLang="x-none"/>
              <a:pPr>
                <a:defRPr/>
              </a:pPr>
              <a:t>‹#›</a:t>
            </a:fld>
            <a:endParaRPr lang="en-US" altLang="x-none"/>
          </a:p>
        </p:txBody>
      </p:sp>
    </p:spTree>
    <p:extLst>
      <p:ext uri="{BB962C8B-B14F-4D97-AF65-F5344CB8AC3E}">
        <p14:creationId xmlns:p14="http://schemas.microsoft.com/office/powerpoint/2010/main" val="187394157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669F1041-6BAB-614F-9B38-30A2B28FFFCA}" type="slidenum">
              <a:rPr lang="en-US" altLang="x-none"/>
              <a:pPr>
                <a:defRPr/>
              </a:pPr>
              <a:t>‹#›</a:t>
            </a:fld>
            <a:endParaRPr lang="en-US" altLang="x-none"/>
          </a:p>
        </p:txBody>
      </p:sp>
    </p:spTree>
    <p:extLst>
      <p:ext uri="{BB962C8B-B14F-4D97-AF65-F5344CB8AC3E}">
        <p14:creationId xmlns:p14="http://schemas.microsoft.com/office/powerpoint/2010/main" val="340816895"/>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248FE346-FDE2-0A4C-9695-298E71821E3E}" type="slidenum">
              <a:rPr lang="en-US" altLang="x-none"/>
              <a:pPr>
                <a:defRPr/>
              </a:pPr>
              <a:t>‹#›</a:t>
            </a:fld>
            <a:endParaRPr lang="en-US" altLang="x-none"/>
          </a:p>
        </p:txBody>
      </p:sp>
    </p:spTree>
    <p:extLst>
      <p:ext uri="{BB962C8B-B14F-4D97-AF65-F5344CB8AC3E}">
        <p14:creationId xmlns:p14="http://schemas.microsoft.com/office/powerpoint/2010/main" val="770667716"/>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DFA72892-5C71-984F-9380-B855ECC864B8}" type="slidenum">
              <a:rPr lang="en-US" altLang="x-none"/>
              <a:pPr>
                <a:defRPr/>
              </a:pPr>
              <a:t>‹#›</a:t>
            </a:fld>
            <a:endParaRPr lang="en-US" altLang="x-none"/>
          </a:p>
        </p:txBody>
      </p:sp>
    </p:spTree>
    <p:extLst>
      <p:ext uri="{BB962C8B-B14F-4D97-AF65-F5344CB8AC3E}">
        <p14:creationId xmlns:p14="http://schemas.microsoft.com/office/powerpoint/2010/main" val="1138427755"/>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Box 3"/>
          <p:cNvSpPr txBox="1">
            <a:spLocks noGrp="1" noChangeArrowheads="1"/>
          </p:cNvSpPr>
          <p:nvPr>
            <p:ph type="sldNum" sz="quarter" idx="10"/>
          </p:nvPr>
        </p:nvSpPr>
        <p:spPr>
          <a:ln/>
        </p:spPr>
        <p:txBody>
          <a:bodyPr/>
          <a:lstStyle>
            <a:lvl1pPr>
              <a:defRPr/>
            </a:lvl1pPr>
          </a:lstStyle>
          <a:p>
            <a:pPr>
              <a:defRPr/>
            </a:pPr>
            <a:fld id="{702C3329-D0C5-1842-A405-FE1F68AADC2E}" type="slidenum">
              <a:rPr lang="en-US" altLang="x-none"/>
              <a:pPr>
                <a:defRPr/>
              </a:pPr>
              <a:t>‹#›</a:t>
            </a:fld>
            <a:endParaRPr lang="en-US" altLang="x-none"/>
          </a:p>
        </p:txBody>
      </p:sp>
    </p:spTree>
    <p:extLst>
      <p:ext uri="{BB962C8B-B14F-4D97-AF65-F5344CB8AC3E}">
        <p14:creationId xmlns:p14="http://schemas.microsoft.com/office/powerpoint/2010/main" val="162346716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Box 3"/>
          <p:cNvSpPr txBox="1">
            <a:spLocks noGrp="1" noChangeArrowheads="1"/>
          </p:cNvSpPr>
          <p:nvPr>
            <p:ph type="sldNum" sz="quarter" idx="10"/>
          </p:nvPr>
        </p:nvSpPr>
        <p:spPr>
          <a:ln/>
        </p:spPr>
        <p:txBody>
          <a:bodyPr/>
          <a:lstStyle>
            <a:lvl1pPr>
              <a:defRPr/>
            </a:lvl1pPr>
          </a:lstStyle>
          <a:p>
            <a:pPr>
              <a:defRPr/>
            </a:pPr>
            <a:fld id="{45630B75-BD02-CB4D-806D-CCA65AAC620F}" type="slidenum">
              <a:rPr lang="en-US" altLang="x-none"/>
              <a:pPr>
                <a:defRPr/>
              </a:pPr>
              <a:t>‹#›</a:t>
            </a:fld>
            <a:endParaRPr lang="en-US" altLang="x-none"/>
          </a:p>
        </p:txBody>
      </p:sp>
    </p:spTree>
    <p:extLst>
      <p:ext uri="{BB962C8B-B14F-4D97-AF65-F5344CB8AC3E}">
        <p14:creationId xmlns:p14="http://schemas.microsoft.com/office/powerpoint/2010/main" val="1832856599"/>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Box 3"/>
          <p:cNvSpPr txBox="1">
            <a:spLocks noGrp="1" noChangeArrowheads="1"/>
          </p:cNvSpPr>
          <p:nvPr>
            <p:ph type="sldNum" sz="quarter" idx="10"/>
          </p:nvPr>
        </p:nvSpPr>
        <p:spPr>
          <a:ln/>
        </p:spPr>
        <p:txBody>
          <a:bodyPr/>
          <a:lstStyle>
            <a:lvl1pPr>
              <a:defRPr/>
            </a:lvl1pPr>
          </a:lstStyle>
          <a:p>
            <a:pPr>
              <a:defRPr/>
            </a:pPr>
            <a:fld id="{5ECF1AD9-0451-2C43-84F0-E661287D1B35}" type="slidenum">
              <a:rPr lang="en-US" altLang="x-none"/>
              <a:pPr>
                <a:defRPr/>
              </a:pPr>
              <a:t>‹#›</a:t>
            </a:fld>
            <a:endParaRPr lang="en-US" altLang="x-none"/>
          </a:p>
        </p:txBody>
      </p:sp>
    </p:spTree>
    <p:extLst>
      <p:ext uri="{BB962C8B-B14F-4D97-AF65-F5344CB8AC3E}">
        <p14:creationId xmlns:p14="http://schemas.microsoft.com/office/powerpoint/2010/main" val="1315426825"/>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3CCCCFAC-61C1-F946-BBB2-EDEC7F36ACC0}" type="slidenum">
              <a:rPr lang="en-US" altLang="x-none"/>
              <a:pPr>
                <a:defRPr/>
              </a:pPr>
              <a:t>‹#›</a:t>
            </a:fld>
            <a:endParaRPr lang="en-US" altLang="x-none"/>
          </a:p>
        </p:txBody>
      </p:sp>
    </p:spTree>
    <p:extLst>
      <p:ext uri="{BB962C8B-B14F-4D97-AF65-F5344CB8AC3E}">
        <p14:creationId xmlns:p14="http://schemas.microsoft.com/office/powerpoint/2010/main" val="3450191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5E34FFED-5A46-554E-921D-30998038BA11}" type="slidenum">
              <a:rPr lang="en-US" altLang="x-none"/>
              <a:pPr>
                <a:defRPr/>
              </a:pPr>
              <a:t>‹#›</a:t>
            </a:fld>
            <a:endParaRPr lang="en-US" altLang="x-none"/>
          </a:p>
        </p:txBody>
      </p:sp>
    </p:spTree>
    <p:extLst>
      <p:ext uri="{BB962C8B-B14F-4D97-AF65-F5344CB8AC3E}">
        <p14:creationId xmlns:p14="http://schemas.microsoft.com/office/powerpoint/2010/main" val="1170556254"/>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A7704054-9233-0D42-B0F4-6B3EE57D5267}" type="slidenum">
              <a:rPr lang="en-US" altLang="x-none"/>
              <a:pPr>
                <a:defRPr/>
              </a:pPr>
              <a:t>‹#›</a:t>
            </a:fld>
            <a:endParaRPr lang="en-US" altLang="x-none"/>
          </a:p>
        </p:txBody>
      </p:sp>
    </p:spTree>
    <p:extLst>
      <p:ext uri="{BB962C8B-B14F-4D97-AF65-F5344CB8AC3E}">
        <p14:creationId xmlns:p14="http://schemas.microsoft.com/office/powerpoint/2010/main" val="53016680"/>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Lucida Grande"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2B9EABC3-25E2-1C4E-9356-CBA926847652}" type="slidenum">
              <a:rPr lang="en-US" altLang="x-none"/>
              <a:pPr>
                <a:defRPr/>
              </a:pPr>
              <a:t>‹#›</a:t>
            </a:fld>
            <a:endParaRPr lang="en-US" altLang="x-none"/>
          </a:p>
        </p:txBody>
      </p:sp>
    </p:spTree>
    <p:extLst>
      <p:ext uri="{BB962C8B-B14F-4D97-AF65-F5344CB8AC3E}">
        <p14:creationId xmlns:p14="http://schemas.microsoft.com/office/powerpoint/2010/main" val="199311090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75A0AA23-770A-A04A-94A8-482B748BF296}" type="slidenum">
              <a:rPr lang="en-US" altLang="x-none"/>
              <a:pPr>
                <a:defRPr/>
              </a:pPr>
              <a:t>‹#›</a:t>
            </a:fld>
            <a:endParaRPr lang="en-US" altLang="x-none"/>
          </a:p>
        </p:txBody>
      </p:sp>
    </p:spTree>
    <p:extLst>
      <p:ext uri="{BB962C8B-B14F-4D97-AF65-F5344CB8AC3E}">
        <p14:creationId xmlns:p14="http://schemas.microsoft.com/office/powerpoint/2010/main" val="1765004008"/>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858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85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F526D73B-A5B7-E34B-AA4C-3B2FFA09CA9B}" type="slidenum">
              <a:rPr lang="en-US" altLang="x-none"/>
              <a:pPr>
                <a:defRPr/>
              </a:pPr>
              <a:t>‹#›</a:t>
            </a:fld>
            <a:endParaRPr lang="en-US" altLang="x-none"/>
          </a:p>
        </p:txBody>
      </p:sp>
    </p:spTree>
    <p:extLst>
      <p:ext uri="{BB962C8B-B14F-4D97-AF65-F5344CB8AC3E}">
        <p14:creationId xmlns:p14="http://schemas.microsoft.com/office/powerpoint/2010/main" val="1230746445"/>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3E4CA8C2-48FE-5246-84C5-A7B3BE9CACFA}" type="slidenum">
              <a:rPr lang="en-US" altLang="x-none"/>
              <a:pPr>
                <a:defRPr/>
              </a:pPr>
              <a:t>‹#›</a:t>
            </a:fld>
            <a:endParaRPr lang="en-US" altLang="x-none"/>
          </a:p>
        </p:txBody>
      </p:sp>
    </p:spTree>
    <p:extLst>
      <p:ext uri="{BB962C8B-B14F-4D97-AF65-F5344CB8AC3E}">
        <p14:creationId xmlns:p14="http://schemas.microsoft.com/office/powerpoint/2010/main" val="593013211"/>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A19A0B1C-5DE9-F34B-879B-BC2D3166A7FA}" type="slidenum">
              <a:rPr lang="en-US" altLang="x-none"/>
              <a:pPr>
                <a:defRPr/>
              </a:pPr>
              <a:t>‹#›</a:t>
            </a:fld>
            <a:endParaRPr lang="en-US" altLang="x-none"/>
          </a:p>
        </p:txBody>
      </p:sp>
    </p:spTree>
    <p:extLst>
      <p:ext uri="{BB962C8B-B14F-4D97-AF65-F5344CB8AC3E}">
        <p14:creationId xmlns:p14="http://schemas.microsoft.com/office/powerpoint/2010/main" val="301431550"/>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65257596-067D-CE49-8072-BCD95122F4B6}" type="slidenum">
              <a:rPr lang="en-US" altLang="x-none"/>
              <a:pPr>
                <a:defRPr/>
              </a:pPr>
              <a:t>‹#›</a:t>
            </a:fld>
            <a:endParaRPr lang="en-US" altLang="x-none"/>
          </a:p>
        </p:txBody>
      </p:sp>
    </p:spTree>
    <p:extLst>
      <p:ext uri="{BB962C8B-B14F-4D97-AF65-F5344CB8AC3E}">
        <p14:creationId xmlns:p14="http://schemas.microsoft.com/office/powerpoint/2010/main" val="246137577"/>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Box 3"/>
          <p:cNvSpPr txBox="1">
            <a:spLocks noGrp="1" noChangeArrowheads="1"/>
          </p:cNvSpPr>
          <p:nvPr>
            <p:ph type="sldNum" sz="quarter" idx="10"/>
          </p:nvPr>
        </p:nvSpPr>
        <p:spPr>
          <a:ln/>
        </p:spPr>
        <p:txBody>
          <a:bodyPr/>
          <a:lstStyle>
            <a:lvl1pPr>
              <a:defRPr/>
            </a:lvl1pPr>
          </a:lstStyle>
          <a:p>
            <a:pPr>
              <a:defRPr/>
            </a:pPr>
            <a:fld id="{F29C5ACB-C2FB-B141-A9AA-26C4502ECD3E}" type="slidenum">
              <a:rPr lang="en-US" altLang="x-none"/>
              <a:pPr>
                <a:defRPr/>
              </a:pPr>
              <a:t>‹#›</a:t>
            </a:fld>
            <a:endParaRPr lang="en-US" altLang="x-none"/>
          </a:p>
        </p:txBody>
      </p:sp>
    </p:spTree>
    <p:extLst>
      <p:ext uri="{BB962C8B-B14F-4D97-AF65-F5344CB8AC3E}">
        <p14:creationId xmlns:p14="http://schemas.microsoft.com/office/powerpoint/2010/main" val="780752517"/>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Box 3"/>
          <p:cNvSpPr txBox="1">
            <a:spLocks noGrp="1" noChangeArrowheads="1"/>
          </p:cNvSpPr>
          <p:nvPr>
            <p:ph type="sldNum" sz="quarter" idx="10"/>
          </p:nvPr>
        </p:nvSpPr>
        <p:spPr>
          <a:ln/>
        </p:spPr>
        <p:txBody>
          <a:bodyPr/>
          <a:lstStyle>
            <a:lvl1pPr>
              <a:defRPr/>
            </a:lvl1pPr>
          </a:lstStyle>
          <a:p>
            <a:pPr>
              <a:defRPr/>
            </a:pPr>
            <a:fld id="{0DF7D096-CF99-4A47-B445-564D15363D72}" type="slidenum">
              <a:rPr lang="en-US" altLang="x-none"/>
              <a:pPr>
                <a:defRPr/>
              </a:pPr>
              <a:t>‹#›</a:t>
            </a:fld>
            <a:endParaRPr lang="en-US" altLang="x-none"/>
          </a:p>
        </p:txBody>
      </p:sp>
    </p:spTree>
    <p:extLst>
      <p:ext uri="{BB962C8B-B14F-4D97-AF65-F5344CB8AC3E}">
        <p14:creationId xmlns:p14="http://schemas.microsoft.com/office/powerpoint/2010/main" val="982470049"/>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Box 3"/>
          <p:cNvSpPr txBox="1">
            <a:spLocks noGrp="1" noChangeArrowheads="1"/>
          </p:cNvSpPr>
          <p:nvPr>
            <p:ph type="sldNum" sz="quarter" idx="10"/>
          </p:nvPr>
        </p:nvSpPr>
        <p:spPr>
          <a:ln/>
        </p:spPr>
        <p:txBody>
          <a:bodyPr/>
          <a:lstStyle>
            <a:lvl1pPr>
              <a:defRPr/>
            </a:lvl1pPr>
          </a:lstStyle>
          <a:p>
            <a:pPr>
              <a:defRPr/>
            </a:pPr>
            <a:fld id="{D754C295-92D8-2245-9B26-B65EF906E51E}" type="slidenum">
              <a:rPr lang="en-US" altLang="x-none"/>
              <a:pPr>
                <a:defRPr/>
              </a:pPr>
              <a:t>‹#›</a:t>
            </a:fld>
            <a:endParaRPr lang="en-US" altLang="x-none"/>
          </a:p>
        </p:txBody>
      </p:sp>
    </p:spTree>
    <p:extLst>
      <p:ext uri="{BB962C8B-B14F-4D97-AF65-F5344CB8AC3E}">
        <p14:creationId xmlns:p14="http://schemas.microsoft.com/office/powerpoint/2010/main" val="37235176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Box 3"/>
          <p:cNvSpPr txBox="1">
            <a:spLocks noGrp="1" noChangeArrowheads="1"/>
          </p:cNvSpPr>
          <p:nvPr>
            <p:ph type="sldNum" sz="quarter" idx="10"/>
          </p:nvPr>
        </p:nvSpPr>
        <p:spPr>
          <a:ln/>
        </p:spPr>
        <p:txBody>
          <a:bodyPr/>
          <a:lstStyle>
            <a:lvl1pPr>
              <a:defRPr/>
            </a:lvl1pPr>
          </a:lstStyle>
          <a:p>
            <a:pPr>
              <a:defRPr/>
            </a:pPr>
            <a:fld id="{56C23732-24CE-7248-9ECA-71BDB05EAD6E}" type="slidenum">
              <a:rPr lang="en-US" altLang="x-none"/>
              <a:pPr>
                <a:defRPr/>
              </a:pPr>
              <a:t>‹#›</a:t>
            </a:fld>
            <a:endParaRPr lang="en-US" altLang="x-none"/>
          </a:p>
        </p:txBody>
      </p:sp>
    </p:spTree>
    <p:extLst>
      <p:ext uri="{BB962C8B-B14F-4D97-AF65-F5344CB8AC3E}">
        <p14:creationId xmlns:p14="http://schemas.microsoft.com/office/powerpoint/2010/main" val="441270811"/>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131519F6-1AB8-574F-80B4-FCD61EBD8083}" type="slidenum">
              <a:rPr lang="en-US" altLang="x-none"/>
              <a:pPr>
                <a:defRPr/>
              </a:pPr>
              <a:t>‹#›</a:t>
            </a:fld>
            <a:endParaRPr lang="en-US" altLang="x-none"/>
          </a:p>
        </p:txBody>
      </p:sp>
    </p:spTree>
    <p:extLst>
      <p:ext uri="{BB962C8B-B14F-4D97-AF65-F5344CB8AC3E}">
        <p14:creationId xmlns:p14="http://schemas.microsoft.com/office/powerpoint/2010/main" val="348682962"/>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DBABF99A-B0B3-C044-B8E3-8E4073AAD7ED}" type="slidenum">
              <a:rPr lang="en-US" altLang="x-none"/>
              <a:pPr>
                <a:defRPr/>
              </a:pPr>
              <a:t>‹#›</a:t>
            </a:fld>
            <a:endParaRPr lang="en-US" altLang="x-none"/>
          </a:p>
        </p:txBody>
      </p:sp>
    </p:spTree>
    <p:extLst>
      <p:ext uri="{BB962C8B-B14F-4D97-AF65-F5344CB8AC3E}">
        <p14:creationId xmlns:p14="http://schemas.microsoft.com/office/powerpoint/2010/main" val="1979153318"/>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Lucida Grande"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430B2679-B376-944D-958A-85D139C88678}" type="slidenum">
              <a:rPr lang="en-US" altLang="x-none"/>
              <a:pPr>
                <a:defRPr/>
              </a:pPr>
              <a:t>‹#›</a:t>
            </a:fld>
            <a:endParaRPr lang="en-US" altLang="x-none"/>
          </a:p>
        </p:txBody>
      </p:sp>
    </p:spTree>
    <p:extLst>
      <p:ext uri="{BB962C8B-B14F-4D97-AF65-F5344CB8AC3E}">
        <p14:creationId xmlns:p14="http://schemas.microsoft.com/office/powerpoint/2010/main" val="1255607243"/>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17DF1DFF-7931-AA40-B1A3-CF2E6B94710E}" type="slidenum">
              <a:rPr lang="en-US" altLang="x-none"/>
              <a:pPr>
                <a:defRPr/>
              </a:pPr>
              <a:t>‹#›</a:t>
            </a:fld>
            <a:endParaRPr lang="en-US" altLang="x-none"/>
          </a:p>
        </p:txBody>
      </p:sp>
    </p:spTree>
    <p:extLst>
      <p:ext uri="{BB962C8B-B14F-4D97-AF65-F5344CB8AC3E}">
        <p14:creationId xmlns:p14="http://schemas.microsoft.com/office/powerpoint/2010/main" val="1816617679"/>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858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85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13D99519-CC64-024E-BF6F-4F978FCD20FF}" type="slidenum">
              <a:rPr lang="en-US" altLang="x-none"/>
              <a:pPr>
                <a:defRPr/>
              </a:pPr>
              <a:t>‹#›</a:t>
            </a:fld>
            <a:endParaRPr lang="en-US" altLang="x-none"/>
          </a:p>
        </p:txBody>
      </p:sp>
    </p:spTree>
    <p:extLst>
      <p:ext uri="{BB962C8B-B14F-4D97-AF65-F5344CB8AC3E}">
        <p14:creationId xmlns:p14="http://schemas.microsoft.com/office/powerpoint/2010/main" val="1118321554"/>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233337"/>
        </a:solidFill>
        <a:effectLst/>
      </p:bgPr>
    </p:bg>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084263" y="1981200"/>
            <a:ext cx="3013075" cy="646113"/>
          </a:xfrm>
          <a:prstGeom prst="rect">
            <a:avLst/>
          </a:prstGeom>
          <a:noFill/>
          <a:ln>
            <a:noFill/>
          </a:ln>
          <a:extLst>
            <a:ext uri="{909E8E84-426E-40dd-AFC4-6F175D3DCCD1}"/>
            <a:ext uri="{91240B29-F687-4f45-9708-019B960494DF}"/>
          </a:extLst>
        </p:spPr>
        <p:txBody>
          <a:bodyPr wrap="none">
            <a:spAutoFit/>
          </a:bodyPr>
          <a:lstStyle>
            <a:lvl1pPr eaLnBrk="0" hangingPunct="0">
              <a:defRPr sz="2400">
                <a:solidFill>
                  <a:srgbClr val="000000"/>
                </a:solidFill>
                <a:latin typeface="Lucida Grande" charset="0"/>
                <a:ea typeface="ヒラギノ角ゴ ProN W3" charset="0"/>
                <a:cs typeface="ヒラギノ角ゴ ProN W3" charset="0"/>
                <a:sym typeface="Lucida Grande" charset="0"/>
              </a:defRPr>
            </a:lvl1pPr>
            <a:lvl2pPr marL="742950" indent="-285750" eaLnBrk="0" hangingPunct="0">
              <a:defRPr sz="2400">
                <a:solidFill>
                  <a:srgbClr val="000000"/>
                </a:solidFill>
                <a:latin typeface="Lucida Grande" charset="0"/>
                <a:ea typeface="ヒラギノ角ゴ ProN W3" charset="0"/>
                <a:cs typeface="ヒラギノ角ゴ ProN W3" charset="0"/>
                <a:sym typeface="Lucida Grande" charset="0"/>
              </a:defRPr>
            </a:lvl2pPr>
            <a:lvl3pPr marL="1143000" indent="-228600" eaLnBrk="0" hangingPunct="0">
              <a:defRPr sz="2400">
                <a:solidFill>
                  <a:srgbClr val="000000"/>
                </a:solidFill>
                <a:latin typeface="Lucida Grande" charset="0"/>
                <a:ea typeface="ヒラギノ角ゴ ProN W3" charset="0"/>
                <a:cs typeface="ヒラギノ角ゴ ProN W3" charset="0"/>
                <a:sym typeface="Lucida Grande" charset="0"/>
              </a:defRPr>
            </a:lvl3pPr>
            <a:lvl4pPr marL="1600200" indent="-228600" eaLnBrk="0" hangingPunct="0">
              <a:defRPr sz="2400">
                <a:solidFill>
                  <a:srgbClr val="000000"/>
                </a:solidFill>
                <a:latin typeface="Lucida Grande" charset="0"/>
                <a:ea typeface="ヒラギノ角ゴ ProN W3" charset="0"/>
                <a:cs typeface="ヒラギノ角ゴ ProN W3" charset="0"/>
                <a:sym typeface="Lucida Grande" charset="0"/>
              </a:defRPr>
            </a:lvl4pPr>
            <a:lvl5pPr marL="2057400" indent="-228600" eaLnBrk="0" hangingPunct="0">
              <a:defRPr sz="2400">
                <a:solidFill>
                  <a:srgbClr val="000000"/>
                </a:solidFill>
                <a:latin typeface="Lucida Grande" charset="0"/>
                <a:ea typeface="ヒラギノ角ゴ ProN W3" charset="0"/>
                <a:cs typeface="ヒラギノ角ゴ ProN W3" charset="0"/>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9pPr>
          </a:lstStyle>
          <a:p>
            <a:pPr eaLnBrk="1" hangingPunct="1">
              <a:defRPr/>
            </a:pPr>
            <a:r>
              <a:rPr lang="en-US" sz="3600" smtClean="0">
                <a:solidFill>
                  <a:srgbClr val="FBFCFF"/>
                </a:solidFill>
                <a:latin typeface="Calibri" charset="0"/>
                <a:cs typeface="Arial Unicode MS" charset="0"/>
              </a:rPr>
              <a:t>Introduction to</a:t>
            </a:r>
          </a:p>
        </p:txBody>
      </p:sp>
      <p:sp>
        <p:nvSpPr>
          <p:cNvPr id="5" name="Rectangle 4"/>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blurRad="40000" dist="23000" dir="5400000" rotWithShape="0">
              <a:srgbClr val="000000">
                <a:alpha val="34998"/>
              </a:srgbClr>
            </a:outerShdw>
          </a:effectLst>
        </p:spPr>
        <p:txBody>
          <a:bodyPr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algn="ctr" eaLnBrk="1" hangingPunct="1">
              <a:defRPr/>
            </a:pPr>
            <a:endParaRPr lang="x-none" altLang="x-none" smtClean="0">
              <a:solidFill>
                <a:srgbClr val="FFFFFF"/>
              </a:solidFill>
              <a:latin typeface="Calibri" charset="0"/>
            </a:endParaRPr>
          </a:p>
        </p:txBody>
      </p:sp>
      <p:sp>
        <p:nvSpPr>
          <p:cNvPr id="6" name="Rectangle 5"/>
          <p:cNvSpPr>
            <a:spLocks noChangeArrowheads="1"/>
          </p:cNvSpPr>
          <p:nvPr/>
        </p:nvSpPr>
        <p:spPr bwMode="auto">
          <a:xfrm>
            <a:off x="830263" y="2590800"/>
            <a:ext cx="56467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r>
              <a:rPr lang="en-US" altLang="x-none" sz="4800" b="1" smtClean="0">
                <a:solidFill>
                  <a:srgbClr val="139CB7"/>
                </a:solidFill>
                <a:latin typeface="Calibri" charset="0"/>
              </a:rPr>
              <a:t>Information Retrieval</a:t>
            </a:r>
          </a:p>
        </p:txBody>
      </p:sp>
      <p:sp>
        <p:nvSpPr>
          <p:cNvPr id="3" name="Subtitle 2"/>
          <p:cNvSpPr>
            <a:spLocks noGrp="1"/>
          </p:cNvSpPr>
          <p:nvPr>
            <p:ph type="subTitle" idx="1"/>
          </p:nvPr>
        </p:nvSpPr>
        <p:spPr>
          <a:xfrm>
            <a:off x="1371600" y="3886200"/>
            <a:ext cx="6400800" cy="2362200"/>
          </a:xfrm>
        </p:spPr>
        <p:txBody>
          <a:bodyPr/>
          <a:lstStyle>
            <a:lvl1pPr marL="0" indent="0" algn="ctr">
              <a:buNone/>
              <a:defRPr>
                <a:solidFill>
                  <a:srgbClr val="43708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Date Placeholder 3"/>
          <p:cNvSpPr>
            <a:spLocks noGrp="1"/>
          </p:cNvSpPr>
          <p:nvPr>
            <p:ph type="dt" sz="half" idx="10"/>
          </p:nvPr>
        </p:nvSpPr>
        <p:spPr/>
        <p:txBody>
          <a:bodyPr/>
          <a:lstStyle>
            <a:lvl1pPr>
              <a:defRPr>
                <a:solidFill>
                  <a:srgbClr val="437085"/>
                </a:solidFill>
              </a:defRPr>
            </a:lvl1pPr>
          </a:lstStyle>
          <a:p>
            <a:endParaRPr lang="x-none" altLang="x-none"/>
          </a:p>
        </p:txBody>
      </p:sp>
      <p:sp>
        <p:nvSpPr>
          <p:cNvPr id="8" name="Footer Placeholder 4"/>
          <p:cNvSpPr>
            <a:spLocks noGrp="1"/>
          </p:cNvSpPr>
          <p:nvPr>
            <p:ph type="ftr" sz="quarter" idx="11"/>
          </p:nvPr>
        </p:nvSpPr>
        <p:spPr/>
        <p:txBody>
          <a:bodyPr/>
          <a:lstStyle>
            <a:lvl1pPr>
              <a:defRPr>
                <a:solidFill>
                  <a:srgbClr val="437085"/>
                </a:solidFill>
              </a:defRPr>
            </a:lvl1pPr>
          </a:lstStyle>
          <a:p>
            <a:endParaRPr lang="x-none" altLang="x-none"/>
          </a:p>
        </p:txBody>
      </p:sp>
      <p:sp>
        <p:nvSpPr>
          <p:cNvPr id="9" name="Slide Number Placeholder 5"/>
          <p:cNvSpPr>
            <a:spLocks noGrp="1"/>
          </p:cNvSpPr>
          <p:nvPr>
            <p:ph type="sldNum" sz="quarter" idx="12"/>
          </p:nvPr>
        </p:nvSpPr>
        <p:spPr/>
        <p:txBody>
          <a:bodyPr/>
          <a:lstStyle>
            <a:lvl1pPr>
              <a:defRPr smtClean="0">
                <a:solidFill>
                  <a:srgbClr val="437085"/>
                </a:solidFill>
                <a:ea typeface="ヒラギノ角ゴ ProN W3" charset="-128"/>
              </a:defRPr>
            </a:lvl1pPr>
          </a:lstStyle>
          <a:p>
            <a:pPr>
              <a:defRPr/>
            </a:pPr>
            <a:fld id="{3233B6DA-8B71-3748-9C45-D06BB67325BB}" type="slidenum">
              <a:rPr lang="en-US" altLang="x-none"/>
              <a:pPr>
                <a:defRPr/>
              </a:pPr>
              <a:t>‹#›</a:t>
            </a:fld>
            <a:endParaRPr lang="en-US" altLang="x-none"/>
          </a:p>
        </p:txBody>
      </p:sp>
    </p:spTree>
    <p:extLst>
      <p:ext uri="{BB962C8B-B14F-4D97-AF65-F5344CB8AC3E}">
        <p14:creationId xmlns:p14="http://schemas.microsoft.com/office/powerpoint/2010/main" val="853479534"/>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6EDCF63C-3DB6-3E42-8C8D-ECA5FEB65C19}" type="slidenum">
              <a:rPr lang="en-US" altLang="x-none"/>
              <a:pPr>
                <a:defRPr/>
              </a:pPr>
              <a:t>‹#›</a:t>
            </a:fld>
            <a:endParaRPr lang="en-US" altLang="x-none"/>
          </a:p>
        </p:txBody>
      </p:sp>
    </p:spTree>
    <p:extLst>
      <p:ext uri="{BB962C8B-B14F-4D97-AF65-F5344CB8AC3E}">
        <p14:creationId xmlns:p14="http://schemas.microsoft.com/office/powerpoint/2010/main" val="138724962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x-none" altLang="x-none"/>
          </a:p>
        </p:txBody>
      </p:sp>
      <p:sp>
        <p:nvSpPr>
          <p:cNvPr id="5" name="Footer Placeholder 4"/>
          <p:cNvSpPr>
            <a:spLocks noGrp="1"/>
          </p:cNvSpPr>
          <p:nvPr>
            <p:ph type="ftr" sz="quarter" idx="11"/>
          </p:nvPr>
        </p:nvSpPr>
        <p:spPr/>
        <p:txBody>
          <a:bodyPr/>
          <a:lstStyle>
            <a:lvl1pPr>
              <a:defRPr/>
            </a:lvl1pPr>
          </a:lstStyle>
          <a:p>
            <a:endParaRPr lang="x-none" altLang="x-none"/>
          </a:p>
        </p:txBody>
      </p:sp>
      <p:sp>
        <p:nvSpPr>
          <p:cNvPr id="6"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F7A11FEB-3E98-6544-92F5-C984C8D81F0F}" type="slidenum">
              <a:rPr lang="en-US" altLang="x-none"/>
              <a:pPr>
                <a:defRPr/>
              </a:pPr>
              <a:t>‹#›</a:t>
            </a:fld>
            <a:endParaRPr lang="en-US" altLang="x-none"/>
          </a:p>
        </p:txBody>
      </p:sp>
    </p:spTree>
    <p:extLst>
      <p:ext uri="{BB962C8B-B14F-4D97-AF65-F5344CB8AC3E}">
        <p14:creationId xmlns:p14="http://schemas.microsoft.com/office/powerpoint/2010/main" val="27449189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endParaRPr lang="x-none" altLang="x-none"/>
          </a:p>
        </p:txBody>
      </p:sp>
      <p:sp>
        <p:nvSpPr>
          <p:cNvPr id="7" name="Footer Placeholder 5"/>
          <p:cNvSpPr>
            <a:spLocks noGrp="1"/>
          </p:cNvSpPr>
          <p:nvPr>
            <p:ph type="ftr" sz="quarter" idx="11"/>
          </p:nvPr>
        </p:nvSpPr>
        <p:spPr/>
        <p:txBody>
          <a:bodyPr/>
          <a:lstStyle>
            <a:lvl1pPr>
              <a:defRPr/>
            </a:lvl1pPr>
          </a:lstStyle>
          <a:p>
            <a:endParaRPr lang="x-none" altLang="x-none"/>
          </a:p>
        </p:txBody>
      </p:sp>
      <p:sp>
        <p:nvSpPr>
          <p:cNvPr id="8" name="Slide Number Placeholder 6"/>
          <p:cNvSpPr>
            <a:spLocks noGrp="1"/>
          </p:cNvSpPr>
          <p:nvPr>
            <p:ph type="sldNum" sz="quarter" idx="12"/>
          </p:nvPr>
        </p:nvSpPr>
        <p:spPr/>
        <p:txBody>
          <a:bodyPr/>
          <a:lstStyle>
            <a:lvl1pPr>
              <a:defRPr smtClean="0">
                <a:ea typeface="ヒラギノ角ゴ ProN W3" charset="-128"/>
              </a:defRPr>
            </a:lvl1pPr>
          </a:lstStyle>
          <a:p>
            <a:pPr>
              <a:defRPr/>
            </a:pPr>
            <a:fld id="{42A434D7-8C73-7F42-84D6-2E66D4D486CB}" type="slidenum">
              <a:rPr lang="en-US" altLang="x-none"/>
              <a:pPr>
                <a:defRPr/>
              </a:pPr>
              <a:t>‹#›</a:t>
            </a:fld>
            <a:endParaRPr lang="en-US" altLang="x-none"/>
          </a:p>
        </p:txBody>
      </p:sp>
    </p:spTree>
    <p:extLst>
      <p:ext uri="{BB962C8B-B14F-4D97-AF65-F5344CB8AC3E}">
        <p14:creationId xmlns:p14="http://schemas.microsoft.com/office/powerpoint/2010/main" val="59042231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a:lvl1pPr>
          </a:lstStyle>
          <a:p>
            <a:endParaRPr lang="x-none" altLang="x-none"/>
          </a:p>
        </p:txBody>
      </p:sp>
      <p:sp>
        <p:nvSpPr>
          <p:cNvPr id="9" name="Footer Placeholder 7"/>
          <p:cNvSpPr>
            <a:spLocks noGrp="1"/>
          </p:cNvSpPr>
          <p:nvPr>
            <p:ph type="ftr" sz="quarter" idx="11"/>
          </p:nvPr>
        </p:nvSpPr>
        <p:spPr/>
        <p:txBody>
          <a:bodyPr/>
          <a:lstStyle>
            <a:lvl1pPr>
              <a:defRPr/>
            </a:lvl1pPr>
          </a:lstStyle>
          <a:p>
            <a:endParaRPr lang="x-none" altLang="x-none"/>
          </a:p>
        </p:txBody>
      </p:sp>
      <p:sp>
        <p:nvSpPr>
          <p:cNvPr id="10" name="Slide Number Placeholder 8"/>
          <p:cNvSpPr>
            <a:spLocks noGrp="1"/>
          </p:cNvSpPr>
          <p:nvPr>
            <p:ph type="sldNum" sz="quarter" idx="12"/>
          </p:nvPr>
        </p:nvSpPr>
        <p:spPr/>
        <p:txBody>
          <a:bodyPr/>
          <a:lstStyle>
            <a:lvl1pPr>
              <a:defRPr smtClean="0">
                <a:ea typeface="ヒラギノ角ゴ ProN W3" charset="-128"/>
              </a:defRPr>
            </a:lvl1pPr>
          </a:lstStyle>
          <a:p>
            <a:pPr>
              <a:defRPr/>
            </a:pPr>
            <a:fld id="{8A575727-44E0-3543-8E36-13360F697941}" type="slidenum">
              <a:rPr lang="en-US" altLang="x-none"/>
              <a:pPr>
                <a:defRPr/>
              </a:pPr>
              <a:t>‹#›</a:t>
            </a:fld>
            <a:endParaRPr lang="en-US" altLang="x-none"/>
          </a:p>
        </p:txBody>
      </p:sp>
    </p:spTree>
    <p:extLst>
      <p:ext uri="{BB962C8B-B14F-4D97-AF65-F5344CB8AC3E}">
        <p14:creationId xmlns:p14="http://schemas.microsoft.com/office/powerpoint/2010/main" val="1853415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Box 3"/>
          <p:cNvSpPr txBox="1">
            <a:spLocks noGrp="1" noChangeArrowheads="1"/>
          </p:cNvSpPr>
          <p:nvPr>
            <p:ph type="sldNum" sz="quarter" idx="10"/>
          </p:nvPr>
        </p:nvSpPr>
        <p:spPr>
          <a:ln/>
        </p:spPr>
        <p:txBody>
          <a:bodyPr/>
          <a:lstStyle>
            <a:lvl1pPr>
              <a:defRPr/>
            </a:lvl1pPr>
          </a:lstStyle>
          <a:p>
            <a:pPr>
              <a:defRPr/>
            </a:pPr>
            <a:fld id="{DA0F990B-9011-C445-8125-69D67B99503F}" type="slidenum">
              <a:rPr lang="en-US" altLang="x-none"/>
              <a:pPr>
                <a:defRPr/>
              </a:pPr>
              <a:t>‹#›</a:t>
            </a:fld>
            <a:endParaRPr lang="en-US" altLang="x-none"/>
          </a:p>
        </p:txBody>
      </p:sp>
    </p:spTree>
    <p:extLst>
      <p:ext uri="{BB962C8B-B14F-4D97-AF65-F5344CB8AC3E}">
        <p14:creationId xmlns:p14="http://schemas.microsoft.com/office/powerpoint/2010/main" val="1177487386"/>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endParaRPr lang="x-none" altLang="x-none"/>
          </a:p>
        </p:txBody>
      </p:sp>
      <p:sp>
        <p:nvSpPr>
          <p:cNvPr id="5" name="Footer Placeholder 3"/>
          <p:cNvSpPr>
            <a:spLocks noGrp="1"/>
          </p:cNvSpPr>
          <p:nvPr>
            <p:ph type="ftr" sz="quarter" idx="11"/>
          </p:nvPr>
        </p:nvSpPr>
        <p:spPr/>
        <p:txBody>
          <a:bodyPr/>
          <a:lstStyle>
            <a:lvl1pPr>
              <a:defRPr/>
            </a:lvl1pPr>
          </a:lstStyle>
          <a:p>
            <a:endParaRPr lang="x-none" altLang="x-none"/>
          </a:p>
        </p:txBody>
      </p:sp>
      <p:sp>
        <p:nvSpPr>
          <p:cNvPr id="6" name="Slide Number Placeholder 4"/>
          <p:cNvSpPr>
            <a:spLocks noGrp="1"/>
          </p:cNvSpPr>
          <p:nvPr>
            <p:ph type="sldNum" sz="quarter" idx="12"/>
          </p:nvPr>
        </p:nvSpPr>
        <p:spPr/>
        <p:txBody>
          <a:bodyPr/>
          <a:lstStyle>
            <a:lvl1pPr>
              <a:defRPr smtClean="0">
                <a:ea typeface="ヒラギノ角ゴ ProN W3" charset="-128"/>
              </a:defRPr>
            </a:lvl1pPr>
          </a:lstStyle>
          <a:p>
            <a:pPr>
              <a:defRPr/>
            </a:pPr>
            <a:fld id="{180DE8DA-ADF0-4D4C-BF05-468149F561E7}" type="slidenum">
              <a:rPr lang="en-US" altLang="x-none"/>
              <a:pPr>
                <a:defRPr/>
              </a:pPr>
              <a:t>‹#›</a:t>
            </a:fld>
            <a:endParaRPr lang="en-US" altLang="x-none"/>
          </a:p>
        </p:txBody>
      </p:sp>
    </p:spTree>
    <p:extLst>
      <p:ext uri="{BB962C8B-B14F-4D97-AF65-F5344CB8AC3E}">
        <p14:creationId xmlns:p14="http://schemas.microsoft.com/office/powerpoint/2010/main" val="11102609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endParaRPr lang="x-none" altLang="x-none"/>
          </a:p>
        </p:txBody>
      </p:sp>
      <p:sp>
        <p:nvSpPr>
          <p:cNvPr id="3" name="Footer Placeholder 4"/>
          <p:cNvSpPr>
            <a:spLocks noGrp="1"/>
          </p:cNvSpPr>
          <p:nvPr>
            <p:ph type="ftr" sz="quarter" idx="11"/>
          </p:nvPr>
        </p:nvSpPr>
        <p:spPr/>
        <p:txBody>
          <a:bodyPr/>
          <a:lstStyle>
            <a:lvl1pPr>
              <a:defRPr/>
            </a:lvl1pPr>
          </a:lstStyle>
          <a:p>
            <a:endParaRPr lang="x-none" altLang="x-none"/>
          </a:p>
        </p:txBody>
      </p:sp>
      <p:sp>
        <p:nvSpPr>
          <p:cNvPr id="4"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B2BD253F-FABD-F94E-A726-B0D76BD8E096}" type="slidenum">
              <a:rPr lang="en-US" altLang="x-none"/>
              <a:pPr>
                <a:defRPr/>
              </a:pPr>
              <a:t>‹#›</a:t>
            </a:fld>
            <a:endParaRPr lang="en-US" altLang="x-none"/>
          </a:p>
        </p:txBody>
      </p:sp>
    </p:spTree>
    <p:extLst>
      <p:ext uri="{BB962C8B-B14F-4D97-AF65-F5344CB8AC3E}">
        <p14:creationId xmlns:p14="http://schemas.microsoft.com/office/powerpoint/2010/main" val="6706972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58B85D01-F008-5240-9B71-362B977C9CFA}" type="slidenum">
              <a:rPr lang="en-US" altLang="x-none"/>
              <a:pPr>
                <a:defRPr/>
              </a:pPr>
              <a:t>‹#›</a:t>
            </a:fld>
            <a:endParaRPr lang="en-US" altLang="x-none"/>
          </a:p>
        </p:txBody>
      </p:sp>
    </p:spTree>
    <p:extLst>
      <p:ext uri="{BB962C8B-B14F-4D97-AF65-F5344CB8AC3E}">
        <p14:creationId xmlns:p14="http://schemas.microsoft.com/office/powerpoint/2010/main" val="26617729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1719E7C1-B0E9-074C-8860-B6D331C80010}" type="slidenum">
              <a:rPr lang="en-US" altLang="x-none"/>
              <a:pPr>
                <a:defRPr/>
              </a:pPr>
              <a:t>‹#›</a:t>
            </a:fld>
            <a:endParaRPr lang="en-US" altLang="x-none"/>
          </a:p>
        </p:txBody>
      </p:sp>
    </p:spTree>
    <p:extLst>
      <p:ext uri="{BB962C8B-B14F-4D97-AF65-F5344CB8AC3E}">
        <p14:creationId xmlns:p14="http://schemas.microsoft.com/office/powerpoint/2010/main" val="43339397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3"/>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C1A5BC66-49A4-E74B-8D37-08FF6D5FE755}" type="slidenum">
              <a:rPr lang="en-US" altLang="x-none"/>
              <a:pPr>
                <a:defRPr/>
              </a:pPr>
              <a:t>‹#›</a:t>
            </a:fld>
            <a:endParaRPr lang="en-US" altLang="x-none"/>
          </a:p>
        </p:txBody>
      </p:sp>
    </p:spTree>
    <p:extLst>
      <p:ext uri="{BB962C8B-B14F-4D97-AF65-F5344CB8AC3E}">
        <p14:creationId xmlns:p14="http://schemas.microsoft.com/office/powerpoint/2010/main" val="19355412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x-none" altLang="x-none"/>
          </a:p>
        </p:txBody>
      </p:sp>
      <p:sp>
        <p:nvSpPr>
          <p:cNvPr id="5" name="Footer Placeholder 4"/>
          <p:cNvSpPr>
            <a:spLocks noGrp="1"/>
          </p:cNvSpPr>
          <p:nvPr>
            <p:ph type="ftr" sz="quarter" idx="11"/>
          </p:nvPr>
        </p:nvSpPr>
        <p:spPr/>
        <p:txBody>
          <a:bodyPr/>
          <a:lstStyle>
            <a:lvl1pPr>
              <a:defRPr/>
            </a:lvl1pPr>
          </a:lstStyle>
          <a:p>
            <a:endParaRPr lang="x-none" altLang="x-none"/>
          </a:p>
        </p:txBody>
      </p:sp>
      <p:sp>
        <p:nvSpPr>
          <p:cNvPr id="6"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87AE55E6-CE71-7C41-A4EE-FAE7F90D1DA0}" type="slidenum">
              <a:rPr lang="en-US" altLang="x-none"/>
              <a:pPr>
                <a:defRPr/>
              </a:pPr>
              <a:t>‹#›</a:t>
            </a:fld>
            <a:endParaRPr lang="en-US" altLang="x-none"/>
          </a:p>
        </p:txBody>
      </p:sp>
    </p:spTree>
    <p:extLst>
      <p:ext uri="{BB962C8B-B14F-4D97-AF65-F5344CB8AC3E}">
        <p14:creationId xmlns:p14="http://schemas.microsoft.com/office/powerpoint/2010/main" val="55982332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752600"/>
            <a:ext cx="7772400" cy="4876800"/>
          </a:xfrm>
        </p:spPr>
        <p:txBody>
          <a:bodyPr/>
          <a:lstStyle/>
          <a:p>
            <a:pPr lvl="0"/>
            <a:endParaRPr lang="en-US" noProof="0" smtClean="0"/>
          </a:p>
        </p:txBody>
      </p:sp>
      <p:sp>
        <p:nvSpPr>
          <p:cNvPr id="4" name="Date Placeholder 3"/>
          <p:cNvSpPr>
            <a:spLocks noGrp="1"/>
          </p:cNvSpPr>
          <p:nvPr>
            <p:ph type="dt" sz="half" idx="10"/>
          </p:nvPr>
        </p:nvSpPr>
        <p:spPr/>
        <p:txBody>
          <a:bodyPr/>
          <a:lstStyle>
            <a:lvl1pPr>
              <a:defRPr/>
            </a:lvl1pPr>
          </a:lstStyle>
          <a:p>
            <a:endParaRPr lang="x-none" altLang="x-none"/>
          </a:p>
        </p:txBody>
      </p:sp>
      <p:sp>
        <p:nvSpPr>
          <p:cNvPr id="5" name="Footer Placeholder 4"/>
          <p:cNvSpPr>
            <a:spLocks noGrp="1"/>
          </p:cNvSpPr>
          <p:nvPr>
            <p:ph type="ftr" sz="quarter" idx="11"/>
          </p:nvPr>
        </p:nvSpPr>
        <p:spPr/>
        <p:txBody>
          <a:bodyPr/>
          <a:lstStyle>
            <a:lvl1pPr>
              <a:defRPr/>
            </a:lvl1pPr>
          </a:lstStyle>
          <a:p>
            <a:endParaRPr lang="x-none" altLang="x-none"/>
          </a:p>
        </p:txBody>
      </p:sp>
      <p:sp>
        <p:nvSpPr>
          <p:cNvPr id="6"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A4B925C6-8C3E-484B-898D-ADA082BA65D5}" type="slidenum">
              <a:rPr lang="en-US" altLang="x-none"/>
              <a:pPr>
                <a:defRPr/>
              </a:pPr>
              <a:t>‹#›</a:t>
            </a:fld>
            <a:endParaRPr lang="en-US" altLang="x-none"/>
          </a:p>
        </p:txBody>
      </p:sp>
    </p:spTree>
    <p:extLst>
      <p:ext uri="{BB962C8B-B14F-4D97-AF65-F5344CB8AC3E}">
        <p14:creationId xmlns:p14="http://schemas.microsoft.com/office/powerpoint/2010/main" val="82479938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52600"/>
            <a:ext cx="7772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4267200"/>
            <a:ext cx="7772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7E61CB3E-57A0-4B4B-A722-AB1A9BFC1779}" type="slidenum">
              <a:rPr lang="en-US" altLang="x-none"/>
              <a:pPr>
                <a:defRPr/>
              </a:pPr>
              <a:t>‹#›</a:t>
            </a:fld>
            <a:endParaRPr lang="en-US" altLang="x-none"/>
          </a:p>
        </p:txBody>
      </p:sp>
    </p:spTree>
    <p:extLst>
      <p:ext uri="{BB962C8B-B14F-4D97-AF65-F5344CB8AC3E}">
        <p14:creationId xmlns:p14="http://schemas.microsoft.com/office/powerpoint/2010/main" val="396271889"/>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7526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dt" sz="half" idx="10"/>
          </p:nvPr>
        </p:nvSpPr>
        <p:spPr/>
        <p:txBody>
          <a:bodyPr/>
          <a:lstStyle>
            <a:lvl1pPr>
              <a:defRPr/>
            </a:lvl1pPr>
          </a:lstStyle>
          <a:p>
            <a:endParaRPr lang="x-none" altLang="x-none"/>
          </a:p>
        </p:txBody>
      </p:sp>
      <p:sp>
        <p:nvSpPr>
          <p:cNvPr id="6" name="Rectangle 17"/>
          <p:cNvSpPr>
            <a:spLocks noGrp="1" noChangeArrowheads="1"/>
          </p:cNvSpPr>
          <p:nvPr>
            <p:ph type="ftr" sz="quarter" idx="11"/>
          </p:nvPr>
        </p:nvSpPr>
        <p:spPr/>
        <p:txBody>
          <a:bodyPr/>
          <a:lstStyle>
            <a:lvl1pPr>
              <a:defRPr/>
            </a:lvl1pPr>
          </a:lstStyle>
          <a:p>
            <a:endParaRPr lang="x-none" altLang="x-none"/>
          </a:p>
        </p:txBody>
      </p:sp>
      <p:sp>
        <p:nvSpPr>
          <p:cNvPr id="7" name="Rectangle 18"/>
          <p:cNvSpPr>
            <a:spLocks noGrp="1" noChangeArrowheads="1"/>
          </p:cNvSpPr>
          <p:nvPr>
            <p:ph type="sldNum" sz="quarter" idx="12"/>
          </p:nvPr>
        </p:nvSpPr>
        <p:spPr/>
        <p:txBody>
          <a:bodyPr/>
          <a:lstStyle>
            <a:lvl1pPr>
              <a:defRPr smtClean="0">
                <a:ea typeface="ヒラギノ角ゴ ProN W3" charset="-128"/>
              </a:defRPr>
            </a:lvl1pPr>
          </a:lstStyle>
          <a:p>
            <a:pPr>
              <a:defRPr/>
            </a:pPr>
            <a:fld id="{912260A2-7DC5-BC4E-818A-BD891F25085F}" type="slidenum">
              <a:rPr lang="en-US" altLang="x-none"/>
              <a:pPr>
                <a:defRPr/>
              </a:pPr>
              <a:t>‹#›</a:t>
            </a:fld>
            <a:endParaRPr lang="en-US" altLang="x-none"/>
          </a:p>
        </p:txBody>
      </p:sp>
    </p:spTree>
    <p:extLst>
      <p:ext uri="{BB962C8B-B14F-4D97-AF65-F5344CB8AC3E}">
        <p14:creationId xmlns:p14="http://schemas.microsoft.com/office/powerpoint/2010/main" val="794849076"/>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233337"/>
        </a:solidFill>
        <a:effectLst/>
      </p:bgPr>
    </p:bg>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084263" y="1981200"/>
            <a:ext cx="3013075" cy="646113"/>
          </a:xfrm>
          <a:prstGeom prst="rect">
            <a:avLst/>
          </a:prstGeom>
          <a:noFill/>
          <a:ln>
            <a:noFill/>
          </a:ln>
          <a:extLst>
            <a:ext uri="{909E8E84-426E-40dd-AFC4-6F175D3DCCD1}"/>
            <a:ext uri="{91240B29-F687-4f45-9708-019B960494DF}"/>
          </a:extLst>
        </p:spPr>
        <p:txBody>
          <a:bodyPr wrap="none">
            <a:spAutoFit/>
          </a:bodyPr>
          <a:lstStyle>
            <a:lvl1pPr eaLnBrk="0" hangingPunct="0">
              <a:defRPr sz="2400">
                <a:solidFill>
                  <a:srgbClr val="000000"/>
                </a:solidFill>
                <a:latin typeface="Lucida Grande" charset="0"/>
                <a:ea typeface="ヒラギノ角ゴ ProN W3" charset="0"/>
                <a:cs typeface="ヒラギノ角ゴ ProN W3" charset="0"/>
                <a:sym typeface="Lucida Grande" charset="0"/>
              </a:defRPr>
            </a:lvl1pPr>
            <a:lvl2pPr marL="742950" indent="-285750" eaLnBrk="0" hangingPunct="0">
              <a:defRPr sz="2400">
                <a:solidFill>
                  <a:srgbClr val="000000"/>
                </a:solidFill>
                <a:latin typeface="Lucida Grande" charset="0"/>
                <a:ea typeface="ヒラギノ角ゴ ProN W3" charset="0"/>
                <a:cs typeface="ヒラギノ角ゴ ProN W3" charset="0"/>
                <a:sym typeface="Lucida Grande" charset="0"/>
              </a:defRPr>
            </a:lvl2pPr>
            <a:lvl3pPr marL="1143000" indent="-228600" eaLnBrk="0" hangingPunct="0">
              <a:defRPr sz="2400">
                <a:solidFill>
                  <a:srgbClr val="000000"/>
                </a:solidFill>
                <a:latin typeface="Lucida Grande" charset="0"/>
                <a:ea typeface="ヒラギノ角ゴ ProN W3" charset="0"/>
                <a:cs typeface="ヒラギノ角ゴ ProN W3" charset="0"/>
                <a:sym typeface="Lucida Grande" charset="0"/>
              </a:defRPr>
            </a:lvl3pPr>
            <a:lvl4pPr marL="1600200" indent="-228600" eaLnBrk="0" hangingPunct="0">
              <a:defRPr sz="2400">
                <a:solidFill>
                  <a:srgbClr val="000000"/>
                </a:solidFill>
                <a:latin typeface="Lucida Grande" charset="0"/>
                <a:ea typeface="ヒラギノ角ゴ ProN W3" charset="0"/>
                <a:cs typeface="ヒラギノ角ゴ ProN W3" charset="0"/>
                <a:sym typeface="Lucida Grande" charset="0"/>
              </a:defRPr>
            </a:lvl4pPr>
            <a:lvl5pPr marL="2057400" indent="-228600" eaLnBrk="0" hangingPunct="0">
              <a:defRPr sz="2400">
                <a:solidFill>
                  <a:srgbClr val="000000"/>
                </a:solidFill>
                <a:latin typeface="Lucida Grande" charset="0"/>
                <a:ea typeface="ヒラギノ角ゴ ProN W3" charset="0"/>
                <a:cs typeface="ヒラギノ角ゴ ProN W3" charset="0"/>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9pPr>
          </a:lstStyle>
          <a:p>
            <a:pPr eaLnBrk="1" hangingPunct="1">
              <a:defRPr/>
            </a:pPr>
            <a:r>
              <a:rPr lang="en-US" sz="3600" smtClean="0">
                <a:solidFill>
                  <a:srgbClr val="FBFCFF"/>
                </a:solidFill>
                <a:latin typeface="Calibri" charset="0"/>
                <a:cs typeface="Arial Unicode MS" charset="0"/>
              </a:rPr>
              <a:t>Introduction to</a:t>
            </a:r>
          </a:p>
        </p:txBody>
      </p:sp>
      <p:sp>
        <p:nvSpPr>
          <p:cNvPr id="5" name="Rectangle 4"/>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blurRad="40000" dist="23000" dir="5400000" rotWithShape="0">
              <a:srgbClr val="000000">
                <a:alpha val="34998"/>
              </a:srgbClr>
            </a:outerShdw>
          </a:effectLst>
        </p:spPr>
        <p:txBody>
          <a:bodyPr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algn="ctr" eaLnBrk="1" hangingPunct="1">
              <a:defRPr/>
            </a:pPr>
            <a:endParaRPr lang="x-none" altLang="x-none" smtClean="0">
              <a:solidFill>
                <a:srgbClr val="FFFFFF"/>
              </a:solidFill>
              <a:latin typeface="Calibri" charset="0"/>
            </a:endParaRPr>
          </a:p>
        </p:txBody>
      </p:sp>
      <p:sp>
        <p:nvSpPr>
          <p:cNvPr id="6" name="Rectangle 5"/>
          <p:cNvSpPr>
            <a:spLocks noChangeArrowheads="1"/>
          </p:cNvSpPr>
          <p:nvPr/>
        </p:nvSpPr>
        <p:spPr bwMode="auto">
          <a:xfrm>
            <a:off x="830263" y="2590800"/>
            <a:ext cx="56467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r>
              <a:rPr lang="en-US" altLang="x-none" sz="4800" b="1" smtClean="0">
                <a:solidFill>
                  <a:srgbClr val="139CB7"/>
                </a:solidFill>
                <a:latin typeface="Calibri" charset="0"/>
              </a:rPr>
              <a:t>Information Retrieval</a:t>
            </a:r>
          </a:p>
        </p:txBody>
      </p:sp>
      <p:sp>
        <p:nvSpPr>
          <p:cNvPr id="3" name="Subtitle 2"/>
          <p:cNvSpPr>
            <a:spLocks noGrp="1"/>
          </p:cNvSpPr>
          <p:nvPr>
            <p:ph type="subTitle" idx="1"/>
          </p:nvPr>
        </p:nvSpPr>
        <p:spPr>
          <a:xfrm>
            <a:off x="1371600" y="3886200"/>
            <a:ext cx="6400800" cy="2362200"/>
          </a:xfrm>
        </p:spPr>
        <p:txBody>
          <a:bodyPr/>
          <a:lstStyle>
            <a:lvl1pPr marL="0" indent="0" algn="ctr">
              <a:buNone/>
              <a:defRPr>
                <a:solidFill>
                  <a:srgbClr val="43708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Date Placeholder 3"/>
          <p:cNvSpPr>
            <a:spLocks noGrp="1"/>
          </p:cNvSpPr>
          <p:nvPr>
            <p:ph type="dt" sz="half" idx="10"/>
          </p:nvPr>
        </p:nvSpPr>
        <p:spPr/>
        <p:txBody>
          <a:bodyPr/>
          <a:lstStyle>
            <a:lvl1pPr>
              <a:defRPr>
                <a:solidFill>
                  <a:srgbClr val="437085"/>
                </a:solidFill>
              </a:defRPr>
            </a:lvl1pPr>
          </a:lstStyle>
          <a:p>
            <a:endParaRPr lang="x-none" altLang="x-none"/>
          </a:p>
        </p:txBody>
      </p:sp>
      <p:sp>
        <p:nvSpPr>
          <p:cNvPr id="8" name="Footer Placeholder 4"/>
          <p:cNvSpPr>
            <a:spLocks noGrp="1"/>
          </p:cNvSpPr>
          <p:nvPr>
            <p:ph type="ftr" sz="quarter" idx="11"/>
          </p:nvPr>
        </p:nvSpPr>
        <p:spPr/>
        <p:txBody>
          <a:bodyPr/>
          <a:lstStyle>
            <a:lvl1pPr>
              <a:defRPr>
                <a:solidFill>
                  <a:srgbClr val="437085"/>
                </a:solidFill>
              </a:defRPr>
            </a:lvl1pPr>
          </a:lstStyle>
          <a:p>
            <a:endParaRPr lang="x-none" altLang="x-none"/>
          </a:p>
        </p:txBody>
      </p:sp>
      <p:sp>
        <p:nvSpPr>
          <p:cNvPr id="9" name="Slide Number Placeholder 5"/>
          <p:cNvSpPr>
            <a:spLocks noGrp="1"/>
          </p:cNvSpPr>
          <p:nvPr>
            <p:ph type="sldNum" sz="quarter" idx="12"/>
          </p:nvPr>
        </p:nvSpPr>
        <p:spPr/>
        <p:txBody>
          <a:bodyPr/>
          <a:lstStyle>
            <a:lvl1pPr>
              <a:defRPr smtClean="0">
                <a:solidFill>
                  <a:srgbClr val="437085"/>
                </a:solidFill>
                <a:ea typeface="ヒラギノ角ゴ ProN W3" charset="-128"/>
              </a:defRPr>
            </a:lvl1pPr>
          </a:lstStyle>
          <a:p>
            <a:pPr>
              <a:defRPr/>
            </a:pPr>
            <a:fld id="{07F10ADD-5813-BC4C-88B5-A12D055BFE17}" type="slidenum">
              <a:rPr lang="en-US" altLang="x-none"/>
              <a:pPr>
                <a:defRPr/>
              </a:pPr>
              <a:t>‹#›</a:t>
            </a:fld>
            <a:endParaRPr lang="en-US" altLang="x-none"/>
          </a:p>
        </p:txBody>
      </p:sp>
    </p:spTree>
    <p:extLst>
      <p:ext uri="{BB962C8B-B14F-4D97-AF65-F5344CB8AC3E}">
        <p14:creationId xmlns:p14="http://schemas.microsoft.com/office/powerpoint/2010/main" val="168013599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Box 3"/>
          <p:cNvSpPr txBox="1">
            <a:spLocks noGrp="1" noChangeArrowheads="1"/>
          </p:cNvSpPr>
          <p:nvPr>
            <p:ph type="sldNum" sz="quarter" idx="10"/>
          </p:nvPr>
        </p:nvSpPr>
        <p:spPr>
          <a:ln/>
        </p:spPr>
        <p:txBody>
          <a:bodyPr/>
          <a:lstStyle>
            <a:lvl1pPr>
              <a:defRPr/>
            </a:lvl1pPr>
          </a:lstStyle>
          <a:p>
            <a:pPr>
              <a:defRPr/>
            </a:pPr>
            <a:fld id="{7BAD4E91-192B-9F47-A819-CB069F0FDEC7}" type="slidenum">
              <a:rPr lang="en-US" altLang="x-none"/>
              <a:pPr>
                <a:defRPr/>
              </a:pPr>
              <a:t>‹#›</a:t>
            </a:fld>
            <a:endParaRPr lang="en-US" altLang="x-none"/>
          </a:p>
        </p:txBody>
      </p:sp>
    </p:spTree>
    <p:extLst>
      <p:ext uri="{BB962C8B-B14F-4D97-AF65-F5344CB8AC3E}">
        <p14:creationId xmlns:p14="http://schemas.microsoft.com/office/powerpoint/2010/main" val="968689397"/>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5AA700C4-DA88-474C-9CCD-F1E8F4F0990D}" type="slidenum">
              <a:rPr lang="en-US" altLang="x-none"/>
              <a:pPr>
                <a:defRPr/>
              </a:pPr>
              <a:t>‹#›</a:t>
            </a:fld>
            <a:endParaRPr lang="en-US" altLang="x-none"/>
          </a:p>
        </p:txBody>
      </p:sp>
    </p:spTree>
    <p:extLst>
      <p:ext uri="{BB962C8B-B14F-4D97-AF65-F5344CB8AC3E}">
        <p14:creationId xmlns:p14="http://schemas.microsoft.com/office/powerpoint/2010/main" val="78314314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x-none" altLang="x-none"/>
          </a:p>
        </p:txBody>
      </p:sp>
      <p:sp>
        <p:nvSpPr>
          <p:cNvPr id="5" name="Footer Placeholder 4"/>
          <p:cNvSpPr>
            <a:spLocks noGrp="1"/>
          </p:cNvSpPr>
          <p:nvPr>
            <p:ph type="ftr" sz="quarter" idx="11"/>
          </p:nvPr>
        </p:nvSpPr>
        <p:spPr/>
        <p:txBody>
          <a:bodyPr/>
          <a:lstStyle>
            <a:lvl1pPr>
              <a:defRPr/>
            </a:lvl1pPr>
          </a:lstStyle>
          <a:p>
            <a:endParaRPr lang="x-none" altLang="x-none"/>
          </a:p>
        </p:txBody>
      </p:sp>
      <p:sp>
        <p:nvSpPr>
          <p:cNvPr id="6"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13FE3988-3CFD-D34A-8760-11409641CAF3}" type="slidenum">
              <a:rPr lang="en-US" altLang="x-none"/>
              <a:pPr>
                <a:defRPr/>
              </a:pPr>
              <a:t>‹#›</a:t>
            </a:fld>
            <a:endParaRPr lang="en-US" altLang="x-none"/>
          </a:p>
        </p:txBody>
      </p:sp>
    </p:spTree>
    <p:extLst>
      <p:ext uri="{BB962C8B-B14F-4D97-AF65-F5344CB8AC3E}">
        <p14:creationId xmlns:p14="http://schemas.microsoft.com/office/powerpoint/2010/main" val="35949832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endParaRPr lang="x-none" altLang="x-none"/>
          </a:p>
        </p:txBody>
      </p:sp>
      <p:sp>
        <p:nvSpPr>
          <p:cNvPr id="7" name="Footer Placeholder 5"/>
          <p:cNvSpPr>
            <a:spLocks noGrp="1"/>
          </p:cNvSpPr>
          <p:nvPr>
            <p:ph type="ftr" sz="quarter" idx="11"/>
          </p:nvPr>
        </p:nvSpPr>
        <p:spPr/>
        <p:txBody>
          <a:bodyPr/>
          <a:lstStyle>
            <a:lvl1pPr>
              <a:defRPr/>
            </a:lvl1pPr>
          </a:lstStyle>
          <a:p>
            <a:endParaRPr lang="x-none" altLang="x-none"/>
          </a:p>
        </p:txBody>
      </p:sp>
      <p:sp>
        <p:nvSpPr>
          <p:cNvPr id="8" name="Slide Number Placeholder 6"/>
          <p:cNvSpPr>
            <a:spLocks noGrp="1"/>
          </p:cNvSpPr>
          <p:nvPr>
            <p:ph type="sldNum" sz="quarter" idx="12"/>
          </p:nvPr>
        </p:nvSpPr>
        <p:spPr/>
        <p:txBody>
          <a:bodyPr/>
          <a:lstStyle>
            <a:lvl1pPr>
              <a:defRPr smtClean="0">
                <a:ea typeface="ヒラギノ角ゴ ProN W3" charset="-128"/>
              </a:defRPr>
            </a:lvl1pPr>
          </a:lstStyle>
          <a:p>
            <a:pPr>
              <a:defRPr/>
            </a:pPr>
            <a:fld id="{585A0815-4077-A049-AF05-B7928014248C}" type="slidenum">
              <a:rPr lang="en-US" altLang="x-none"/>
              <a:pPr>
                <a:defRPr/>
              </a:pPr>
              <a:t>‹#›</a:t>
            </a:fld>
            <a:endParaRPr lang="en-US" altLang="x-none"/>
          </a:p>
        </p:txBody>
      </p:sp>
    </p:spTree>
    <p:extLst>
      <p:ext uri="{BB962C8B-B14F-4D97-AF65-F5344CB8AC3E}">
        <p14:creationId xmlns:p14="http://schemas.microsoft.com/office/powerpoint/2010/main" val="121683245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a:lvl1pPr>
          </a:lstStyle>
          <a:p>
            <a:endParaRPr lang="x-none" altLang="x-none"/>
          </a:p>
        </p:txBody>
      </p:sp>
      <p:sp>
        <p:nvSpPr>
          <p:cNvPr id="9" name="Footer Placeholder 7"/>
          <p:cNvSpPr>
            <a:spLocks noGrp="1"/>
          </p:cNvSpPr>
          <p:nvPr>
            <p:ph type="ftr" sz="quarter" idx="11"/>
          </p:nvPr>
        </p:nvSpPr>
        <p:spPr/>
        <p:txBody>
          <a:bodyPr/>
          <a:lstStyle>
            <a:lvl1pPr>
              <a:defRPr/>
            </a:lvl1pPr>
          </a:lstStyle>
          <a:p>
            <a:endParaRPr lang="x-none" altLang="x-none"/>
          </a:p>
        </p:txBody>
      </p:sp>
      <p:sp>
        <p:nvSpPr>
          <p:cNvPr id="10" name="Slide Number Placeholder 8"/>
          <p:cNvSpPr>
            <a:spLocks noGrp="1"/>
          </p:cNvSpPr>
          <p:nvPr>
            <p:ph type="sldNum" sz="quarter" idx="12"/>
          </p:nvPr>
        </p:nvSpPr>
        <p:spPr/>
        <p:txBody>
          <a:bodyPr/>
          <a:lstStyle>
            <a:lvl1pPr>
              <a:defRPr smtClean="0">
                <a:ea typeface="ヒラギノ角ゴ ProN W3" charset="-128"/>
              </a:defRPr>
            </a:lvl1pPr>
          </a:lstStyle>
          <a:p>
            <a:pPr>
              <a:defRPr/>
            </a:pPr>
            <a:fld id="{258D6C59-6144-964F-90EA-395C0063C8C2}" type="slidenum">
              <a:rPr lang="en-US" altLang="x-none"/>
              <a:pPr>
                <a:defRPr/>
              </a:pPr>
              <a:t>‹#›</a:t>
            </a:fld>
            <a:endParaRPr lang="en-US" altLang="x-none"/>
          </a:p>
        </p:txBody>
      </p:sp>
    </p:spTree>
    <p:extLst>
      <p:ext uri="{BB962C8B-B14F-4D97-AF65-F5344CB8AC3E}">
        <p14:creationId xmlns:p14="http://schemas.microsoft.com/office/powerpoint/2010/main" val="81633441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endParaRPr lang="x-none" altLang="x-none"/>
          </a:p>
        </p:txBody>
      </p:sp>
      <p:sp>
        <p:nvSpPr>
          <p:cNvPr id="5" name="Footer Placeholder 3"/>
          <p:cNvSpPr>
            <a:spLocks noGrp="1"/>
          </p:cNvSpPr>
          <p:nvPr>
            <p:ph type="ftr" sz="quarter" idx="11"/>
          </p:nvPr>
        </p:nvSpPr>
        <p:spPr/>
        <p:txBody>
          <a:bodyPr/>
          <a:lstStyle>
            <a:lvl1pPr>
              <a:defRPr/>
            </a:lvl1pPr>
          </a:lstStyle>
          <a:p>
            <a:endParaRPr lang="x-none" altLang="x-none"/>
          </a:p>
        </p:txBody>
      </p:sp>
      <p:sp>
        <p:nvSpPr>
          <p:cNvPr id="6" name="Slide Number Placeholder 4"/>
          <p:cNvSpPr>
            <a:spLocks noGrp="1"/>
          </p:cNvSpPr>
          <p:nvPr>
            <p:ph type="sldNum" sz="quarter" idx="12"/>
          </p:nvPr>
        </p:nvSpPr>
        <p:spPr/>
        <p:txBody>
          <a:bodyPr/>
          <a:lstStyle>
            <a:lvl1pPr>
              <a:defRPr smtClean="0">
                <a:ea typeface="ヒラギノ角ゴ ProN W3" charset="-128"/>
              </a:defRPr>
            </a:lvl1pPr>
          </a:lstStyle>
          <a:p>
            <a:pPr>
              <a:defRPr/>
            </a:pPr>
            <a:fld id="{91A9B85E-8957-AE42-8904-FEA1B1C0FA58}" type="slidenum">
              <a:rPr lang="en-US" altLang="x-none"/>
              <a:pPr>
                <a:defRPr/>
              </a:pPr>
              <a:t>‹#›</a:t>
            </a:fld>
            <a:endParaRPr lang="en-US" altLang="x-none"/>
          </a:p>
        </p:txBody>
      </p:sp>
    </p:spTree>
    <p:extLst>
      <p:ext uri="{BB962C8B-B14F-4D97-AF65-F5344CB8AC3E}">
        <p14:creationId xmlns:p14="http://schemas.microsoft.com/office/powerpoint/2010/main" val="200702629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endParaRPr lang="x-none" altLang="x-none"/>
          </a:p>
        </p:txBody>
      </p:sp>
      <p:sp>
        <p:nvSpPr>
          <p:cNvPr id="3" name="Footer Placeholder 4"/>
          <p:cNvSpPr>
            <a:spLocks noGrp="1"/>
          </p:cNvSpPr>
          <p:nvPr>
            <p:ph type="ftr" sz="quarter" idx="11"/>
          </p:nvPr>
        </p:nvSpPr>
        <p:spPr/>
        <p:txBody>
          <a:bodyPr/>
          <a:lstStyle>
            <a:lvl1pPr>
              <a:defRPr/>
            </a:lvl1pPr>
          </a:lstStyle>
          <a:p>
            <a:endParaRPr lang="x-none" altLang="x-none"/>
          </a:p>
        </p:txBody>
      </p:sp>
      <p:sp>
        <p:nvSpPr>
          <p:cNvPr id="4"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912557B5-D633-CC48-AA0D-2E647ED5F354}" type="slidenum">
              <a:rPr lang="en-US" altLang="x-none"/>
              <a:pPr>
                <a:defRPr/>
              </a:pPr>
              <a:t>‹#›</a:t>
            </a:fld>
            <a:endParaRPr lang="en-US" altLang="x-none"/>
          </a:p>
        </p:txBody>
      </p:sp>
    </p:spTree>
    <p:extLst>
      <p:ext uri="{BB962C8B-B14F-4D97-AF65-F5344CB8AC3E}">
        <p14:creationId xmlns:p14="http://schemas.microsoft.com/office/powerpoint/2010/main" val="156521260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3E8EE87D-E977-2341-9D16-CD4D0F934252}" type="slidenum">
              <a:rPr lang="en-US" altLang="x-none"/>
              <a:pPr>
                <a:defRPr/>
              </a:pPr>
              <a:t>‹#›</a:t>
            </a:fld>
            <a:endParaRPr lang="en-US" altLang="x-none"/>
          </a:p>
        </p:txBody>
      </p:sp>
    </p:spTree>
    <p:extLst>
      <p:ext uri="{BB962C8B-B14F-4D97-AF65-F5344CB8AC3E}">
        <p14:creationId xmlns:p14="http://schemas.microsoft.com/office/powerpoint/2010/main" val="200099290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F94DF017-0A85-BF40-B000-EAEC736D5308}" type="slidenum">
              <a:rPr lang="en-US" altLang="x-none"/>
              <a:pPr>
                <a:defRPr/>
              </a:pPr>
              <a:t>‹#›</a:t>
            </a:fld>
            <a:endParaRPr lang="en-US" altLang="x-none"/>
          </a:p>
        </p:txBody>
      </p:sp>
    </p:spTree>
    <p:extLst>
      <p:ext uri="{BB962C8B-B14F-4D97-AF65-F5344CB8AC3E}">
        <p14:creationId xmlns:p14="http://schemas.microsoft.com/office/powerpoint/2010/main" val="109382550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3"/>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BFB47A02-A9D5-B942-A24E-EC1747646584}" type="slidenum">
              <a:rPr lang="en-US" altLang="x-none"/>
              <a:pPr>
                <a:defRPr/>
              </a:pPr>
              <a:t>‹#›</a:t>
            </a:fld>
            <a:endParaRPr lang="en-US" altLang="x-none"/>
          </a:p>
        </p:txBody>
      </p:sp>
    </p:spTree>
    <p:extLst>
      <p:ext uri="{BB962C8B-B14F-4D97-AF65-F5344CB8AC3E}">
        <p14:creationId xmlns:p14="http://schemas.microsoft.com/office/powerpoint/2010/main" val="146529463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x-none" altLang="x-none"/>
          </a:p>
        </p:txBody>
      </p:sp>
      <p:sp>
        <p:nvSpPr>
          <p:cNvPr id="5" name="Footer Placeholder 4"/>
          <p:cNvSpPr>
            <a:spLocks noGrp="1"/>
          </p:cNvSpPr>
          <p:nvPr>
            <p:ph type="ftr" sz="quarter" idx="11"/>
          </p:nvPr>
        </p:nvSpPr>
        <p:spPr/>
        <p:txBody>
          <a:bodyPr/>
          <a:lstStyle>
            <a:lvl1pPr>
              <a:defRPr/>
            </a:lvl1pPr>
          </a:lstStyle>
          <a:p>
            <a:endParaRPr lang="x-none" altLang="x-none"/>
          </a:p>
        </p:txBody>
      </p:sp>
      <p:sp>
        <p:nvSpPr>
          <p:cNvPr id="6"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0DA10670-6080-4449-84F5-3E036C9923C6}" type="slidenum">
              <a:rPr lang="en-US" altLang="x-none"/>
              <a:pPr>
                <a:defRPr/>
              </a:pPr>
              <a:t>‹#›</a:t>
            </a:fld>
            <a:endParaRPr lang="en-US" altLang="x-none"/>
          </a:p>
        </p:txBody>
      </p:sp>
    </p:spTree>
    <p:extLst>
      <p:ext uri="{BB962C8B-B14F-4D97-AF65-F5344CB8AC3E}">
        <p14:creationId xmlns:p14="http://schemas.microsoft.com/office/powerpoint/2010/main" val="2011967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3CDA30F9-A583-044B-ACE8-098A3216AAE7}" type="slidenum">
              <a:rPr lang="en-US" altLang="x-none"/>
              <a:pPr>
                <a:defRPr/>
              </a:pPr>
              <a:t>‹#›</a:t>
            </a:fld>
            <a:endParaRPr lang="en-US" altLang="x-none"/>
          </a:p>
        </p:txBody>
      </p:sp>
    </p:spTree>
    <p:extLst>
      <p:ext uri="{BB962C8B-B14F-4D97-AF65-F5344CB8AC3E}">
        <p14:creationId xmlns:p14="http://schemas.microsoft.com/office/powerpoint/2010/main" val="689167472"/>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752600"/>
            <a:ext cx="7772400" cy="4876800"/>
          </a:xfrm>
        </p:spPr>
        <p:txBody>
          <a:bodyPr/>
          <a:lstStyle/>
          <a:p>
            <a:pPr lvl="0"/>
            <a:endParaRPr lang="en-US" noProof="0" smtClean="0"/>
          </a:p>
        </p:txBody>
      </p:sp>
      <p:sp>
        <p:nvSpPr>
          <p:cNvPr id="4" name="Date Placeholder 3"/>
          <p:cNvSpPr>
            <a:spLocks noGrp="1"/>
          </p:cNvSpPr>
          <p:nvPr>
            <p:ph type="dt" sz="half" idx="10"/>
          </p:nvPr>
        </p:nvSpPr>
        <p:spPr/>
        <p:txBody>
          <a:bodyPr/>
          <a:lstStyle>
            <a:lvl1pPr>
              <a:defRPr/>
            </a:lvl1pPr>
          </a:lstStyle>
          <a:p>
            <a:endParaRPr lang="x-none" altLang="x-none"/>
          </a:p>
        </p:txBody>
      </p:sp>
      <p:sp>
        <p:nvSpPr>
          <p:cNvPr id="5" name="Footer Placeholder 4"/>
          <p:cNvSpPr>
            <a:spLocks noGrp="1"/>
          </p:cNvSpPr>
          <p:nvPr>
            <p:ph type="ftr" sz="quarter" idx="11"/>
          </p:nvPr>
        </p:nvSpPr>
        <p:spPr/>
        <p:txBody>
          <a:bodyPr/>
          <a:lstStyle>
            <a:lvl1pPr>
              <a:defRPr/>
            </a:lvl1pPr>
          </a:lstStyle>
          <a:p>
            <a:endParaRPr lang="x-none" altLang="x-none"/>
          </a:p>
        </p:txBody>
      </p:sp>
      <p:sp>
        <p:nvSpPr>
          <p:cNvPr id="6"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D4CC7F7A-75FE-1943-99D9-1E27BC7D8A3B}" type="slidenum">
              <a:rPr lang="en-US" altLang="x-none"/>
              <a:pPr>
                <a:defRPr/>
              </a:pPr>
              <a:t>‹#›</a:t>
            </a:fld>
            <a:endParaRPr lang="en-US" altLang="x-none"/>
          </a:p>
        </p:txBody>
      </p:sp>
    </p:spTree>
    <p:extLst>
      <p:ext uri="{BB962C8B-B14F-4D97-AF65-F5344CB8AC3E}">
        <p14:creationId xmlns:p14="http://schemas.microsoft.com/office/powerpoint/2010/main" val="85359445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52600"/>
            <a:ext cx="7772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4267200"/>
            <a:ext cx="7772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A8F6784D-EE76-5D48-A128-93260B4AE625}" type="slidenum">
              <a:rPr lang="en-US" altLang="x-none"/>
              <a:pPr>
                <a:defRPr/>
              </a:pPr>
              <a:t>‹#›</a:t>
            </a:fld>
            <a:endParaRPr lang="en-US" altLang="x-none"/>
          </a:p>
        </p:txBody>
      </p:sp>
    </p:spTree>
    <p:extLst>
      <p:ext uri="{BB962C8B-B14F-4D97-AF65-F5344CB8AC3E}">
        <p14:creationId xmlns:p14="http://schemas.microsoft.com/office/powerpoint/2010/main" val="1171310453"/>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7526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dt" sz="half" idx="10"/>
          </p:nvPr>
        </p:nvSpPr>
        <p:spPr/>
        <p:txBody>
          <a:bodyPr/>
          <a:lstStyle>
            <a:lvl1pPr>
              <a:defRPr/>
            </a:lvl1pPr>
          </a:lstStyle>
          <a:p>
            <a:endParaRPr lang="x-none" altLang="x-none"/>
          </a:p>
        </p:txBody>
      </p:sp>
      <p:sp>
        <p:nvSpPr>
          <p:cNvPr id="6" name="Rectangle 17"/>
          <p:cNvSpPr>
            <a:spLocks noGrp="1" noChangeArrowheads="1"/>
          </p:cNvSpPr>
          <p:nvPr>
            <p:ph type="ftr" sz="quarter" idx="11"/>
          </p:nvPr>
        </p:nvSpPr>
        <p:spPr/>
        <p:txBody>
          <a:bodyPr/>
          <a:lstStyle>
            <a:lvl1pPr>
              <a:defRPr/>
            </a:lvl1pPr>
          </a:lstStyle>
          <a:p>
            <a:endParaRPr lang="x-none" altLang="x-none"/>
          </a:p>
        </p:txBody>
      </p:sp>
      <p:sp>
        <p:nvSpPr>
          <p:cNvPr id="7" name="Rectangle 18"/>
          <p:cNvSpPr>
            <a:spLocks noGrp="1" noChangeArrowheads="1"/>
          </p:cNvSpPr>
          <p:nvPr>
            <p:ph type="sldNum" sz="quarter" idx="12"/>
          </p:nvPr>
        </p:nvSpPr>
        <p:spPr/>
        <p:txBody>
          <a:bodyPr/>
          <a:lstStyle>
            <a:lvl1pPr>
              <a:defRPr smtClean="0">
                <a:ea typeface="ヒラギノ角ゴ ProN W3" charset="-128"/>
              </a:defRPr>
            </a:lvl1pPr>
          </a:lstStyle>
          <a:p>
            <a:pPr>
              <a:defRPr/>
            </a:pPr>
            <a:fld id="{150EA67E-8A18-B847-B8FA-441BB0376548}" type="slidenum">
              <a:rPr lang="en-US" altLang="x-none"/>
              <a:pPr>
                <a:defRPr/>
              </a:pPr>
              <a:t>‹#›</a:t>
            </a:fld>
            <a:endParaRPr lang="en-US" altLang="x-none"/>
          </a:p>
        </p:txBody>
      </p:sp>
    </p:spTree>
    <p:extLst>
      <p:ext uri="{BB962C8B-B14F-4D97-AF65-F5344CB8AC3E}">
        <p14:creationId xmlns:p14="http://schemas.microsoft.com/office/powerpoint/2010/main" val="232191522"/>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233337"/>
        </a:solidFill>
        <a:effectLst/>
      </p:bgPr>
    </p:bg>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084263" y="1981200"/>
            <a:ext cx="3013075" cy="646113"/>
          </a:xfrm>
          <a:prstGeom prst="rect">
            <a:avLst/>
          </a:prstGeom>
          <a:noFill/>
          <a:ln>
            <a:noFill/>
          </a:ln>
          <a:extLst>
            <a:ext uri="{909E8E84-426E-40dd-AFC4-6F175D3DCCD1}"/>
            <a:ext uri="{91240B29-F687-4f45-9708-019B960494DF}"/>
          </a:extLst>
        </p:spPr>
        <p:txBody>
          <a:bodyPr wrap="none">
            <a:spAutoFit/>
          </a:bodyPr>
          <a:lstStyle>
            <a:lvl1pPr eaLnBrk="0" hangingPunct="0">
              <a:defRPr sz="2400">
                <a:solidFill>
                  <a:srgbClr val="000000"/>
                </a:solidFill>
                <a:latin typeface="Lucida Grande" charset="0"/>
                <a:ea typeface="ヒラギノ角ゴ ProN W3" charset="0"/>
                <a:cs typeface="ヒラギノ角ゴ ProN W3" charset="0"/>
                <a:sym typeface="Lucida Grande" charset="0"/>
              </a:defRPr>
            </a:lvl1pPr>
            <a:lvl2pPr marL="742950" indent="-285750" eaLnBrk="0" hangingPunct="0">
              <a:defRPr sz="2400">
                <a:solidFill>
                  <a:srgbClr val="000000"/>
                </a:solidFill>
                <a:latin typeface="Lucida Grande" charset="0"/>
                <a:ea typeface="ヒラギノ角ゴ ProN W3" charset="0"/>
                <a:cs typeface="ヒラギノ角ゴ ProN W3" charset="0"/>
                <a:sym typeface="Lucida Grande" charset="0"/>
              </a:defRPr>
            </a:lvl2pPr>
            <a:lvl3pPr marL="1143000" indent="-228600" eaLnBrk="0" hangingPunct="0">
              <a:defRPr sz="2400">
                <a:solidFill>
                  <a:srgbClr val="000000"/>
                </a:solidFill>
                <a:latin typeface="Lucida Grande" charset="0"/>
                <a:ea typeface="ヒラギノ角ゴ ProN W3" charset="0"/>
                <a:cs typeface="ヒラギノ角ゴ ProN W3" charset="0"/>
                <a:sym typeface="Lucida Grande" charset="0"/>
              </a:defRPr>
            </a:lvl3pPr>
            <a:lvl4pPr marL="1600200" indent="-228600" eaLnBrk="0" hangingPunct="0">
              <a:defRPr sz="2400">
                <a:solidFill>
                  <a:srgbClr val="000000"/>
                </a:solidFill>
                <a:latin typeface="Lucida Grande" charset="0"/>
                <a:ea typeface="ヒラギノ角ゴ ProN W3" charset="0"/>
                <a:cs typeface="ヒラギノ角ゴ ProN W3" charset="0"/>
                <a:sym typeface="Lucida Grande" charset="0"/>
              </a:defRPr>
            </a:lvl4pPr>
            <a:lvl5pPr marL="2057400" indent="-228600" eaLnBrk="0" hangingPunct="0">
              <a:defRPr sz="2400">
                <a:solidFill>
                  <a:srgbClr val="000000"/>
                </a:solidFill>
                <a:latin typeface="Lucida Grande" charset="0"/>
                <a:ea typeface="ヒラギノ角ゴ ProN W3" charset="0"/>
                <a:cs typeface="ヒラギノ角ゴ ProN W3" charset="0"/>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9pPr>
          </a:lstStyle>
          <a:p>
            <a:pPr eaLnBrk="1" hangingPunct="1">
              <a:defRPr/>
            </a:pPr>
            <a:r>
              <a:rPr lang="en-US" sz="3600" smtClean="0">
                <a:solidFill>
                  <a:srgbClr val="FBFCFF"/>
                </a:solidFill>
                <a:latin typeface="Calibri" charset="0"/>
                <a:cs typeface="Arial Unicode MS" charset="0"/>
              </a:rPr>
              <a:t>Introduction to</a:t>
            </a:r>
          </a:p>
        </p:txBody>
      </p:sp>
      <p:sp>
        <p:nvSpPr>
          <p:cNvPr id="5" name="Rectangle 4"/>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blurRad="40000" dist="23000" dir="5400000" rotWithShape="0">
              <a:srgbClr val="000000">
                <a:alpha val="34998"/>
              </a:srgbClr>
            </a:outerShdw>
          </a:effectLst>
        </p:spPr>
        <p:txBody>
          <a:bodyPr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algn="ctr" eaLnBrk="1" hangingPunct="1">
              <a:defRPr/>
            </a:pPr>
            <a:endParaRPr lang="x-none" altLang="x-none" smtClean="0">
              <a:solidFill>
                <a:srgbClr val="FFFFFF"/>
              </a:solidFill>
              <a:latin typeface="Calibri" charset="0"/>
            </a:endParaRPr>
          </a:p>
        </p:txBody>
      </p:sp>
      <p:sp>
        <p:nvSpPr>
          <p:cNvPr id="6" name="Rectangle 5"/>
          <p:cNvSpPr>
            <a:spLocks noChangeArrowheads="1"/>
          </p:cNvSpPr>
          <p:nvPr/>
        </p:nvSpPr>
        <p:spPr bwMode="auto">
          <a:xfrm>
            <a:off x="830263" y="2590800"/>
            <a:ext cx="56467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r>
              <a:rPr lang="en-US" altLang="x-none" sz="4800" b="1" smtClean="0">
                <a:solidFill>
                  <a:srgbClr val="139CB7"/>
                </a:solidFill>
                <a:latin typeface="Calibri" charset="0"/>
              </a:rPr>
              <a:t>Information Retrieval</a:t>
            </a:r>
          </a:p>
        </p:txBody>
      </p:sp>
      <p:sp>
        <p:nvSpPr>
          <p:cNvPr id="3" name="Subtitle 2"/>
          <p:cNvSpPr>
            <a:spLocks noGrp="1"/>
          </p:cNvSpPr>
          <p:nvPr>
            <p:ph type="subTitle" idx="1"/>
          </p:nvPr>
        </p:nvSpPr>
        <p:spPr>
          <a:xfrm>
            <a:off x="1371600" y="3886200"/>
            <a:ext cx="6400800" cy="2362200"/>
          </a:xfrm>
        </p:spPr>
        <p:txBody>
          <a:bodyPr/>
          <a:lstStyle>
            <a:lvl1pPr marL="0" indent="0" algn="ctr">
              <a:buNone/>
              <a:defRPr>
                <a:solidFill>
                  <a:srgbClr val="43708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Date Placeholder 3"/>
          <p:cNvSpPr>
            <a:spLocks noGrp="1"/>
          </p:cNvSpPr>
          <p:nvPr>
            <p:ph type="dt" sz="half" idx="10"/>
          </p:nvPr>
        </p:nvSpPr>
        <p:spPr/>
        <p:txBody>
          <a:bodyPr/>
          <a:lstStyle>
            <a:lvl1pPr>
              <a:defRPr>
                <a:solidFill>
                  <a:srgbClr val="437085"/>
                </a:solidFill>
              </a:defRPr>
            </a:lvl1pPr>
          </a:lstStyle>
          <a:p>
            <a:endParaRPr lang="x-none" altLang="x-none"/>
          </a:p>
        </p:txBody>
      </p:sp>
      <p:sp>
        <p:nvSpPr>
          <p:cNvPr id="8" name="Footer Placeholder 4"/>
          <p:cNvSpPr>
            <a:spLocks noGrp="1"/>
          </p:cNvSpPr>
          <p:nvPr>
            <p:ph type="ftr" sz="quarter" idx="11"/>
          </p:nvPr>
        </p:nvSpPr>
        <p:spPr/>
        <p:txBody>
          <a:bodyPr/>
          <a:lstStyle>
            <a:lvl1pPr>
              <a:defRPr>
                <a:solidFill>
                  <a:srgbClr val="437085"/>
                </a:solidFill>
              </a:defRPr>
            </a:lvl1pPr>
          </a:lstStyle>
          <a:p>
            <a:endParaRPr lang="x-none" altLang="x-none"/>
          </a:p>
        </p:txBody>
      </p:sp>
      <p:sp>
        <p:nvSpPr>
          <p:cNvPr id="9" name="Slide Number Placeholder 5"/>
          <p:cNvSpPr>
            <a:spLocks noGrp="1"/>
          </p:cNvSpPr>
          <p:nvPr>
            <p:ph type="sldNum" sz="quarter" idx="12"/>
          </p:nvPr>
        </p:nvSpPr>
        <p:spPr/>
        <p:txBody>
          <a:bodyPr/>
          <a:lstStyle>
            <a:lvl1pPr>
              <a:defRPr smtClean="0">
                <a:solidFill>
                  <a:srgbClr val="437085"/>
                </a:solidFill>
                <a:ea typeface="ヒラギノ角ゴ ProN W3" charset="-128"/>
              </a:defRPr>
            </a:lvl1pPr>
          </a:lstStyle>
          <a:p>
            <a:pPr>
              <a:defRPr/>
            </a:pPr>
            <a:fld id="{EF760B05-CC6F-104F-BEC3-24D935BB399C}" type="slidenum">
              <a:rPr lang="en-US" altLang="x-none"/>
              <a:pPr>
                <a:defRPr/>
              </a:pPr>
              <a:t>‹#›</a:t>
            </a:fld>
            <a:endParaRPr lang="en-US" altLang="x-none"/>
          </a:p>
        </p:txBody>
      </p:sp>
    </p:spTree>
    <p:extLst>
      <p:ext uri="{BB962C8B-B14F-4D97-AF65-F5344CB8AC3E}">
        <p14:creationId xmlns:p14="http://schemas.microsoft.com/office/powerpoint/2010/main" val="465123655"/>
      </p:ext>
    </p:extLst>
  </p:cSld>
  <p:clrMapOvr>
    <a:masterClrMapping/>
  </p:clrMapOvr>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8E334683-9A36-7C4A-8DCA-C57955BBDE1E}" type="slidenum">
              <a:rPr lang="en-US" altLang="x-none"/>
              <a:pPr>
                <a:defRPr/>
              </a:pPr>
              <a:t>‹#›</a:t>
            </a:fld>
            <a:endParaRPr lang="en-US" altLang="x-none"/>
          </a:p>
        </p:txBody>
      </p:sp>
    </p:spTree>
    <p:extLst>
      <p:ext uri="{BB962C8B-B14F-4D97-AF65-F5344CB8AC3E}">
        <p14:creationId xmlns:p14="http://schemas.microsoft.com/office/powerpoint/2010/main" val="49279450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x-none" altLang="x-none"/>
          </a:p>
        </p:txBody>
      </p:sp>
      <p:sp>
        <p:nvSpPr>
          <p:cNvPr id="5" name="Footer Placeholder 4"/>
          <p:cNvSpPr>
            <a:spLocks noGrp="1"/>
          </p:cNvSpPr>
          <p:nvPr>
            <p:ph type="ftr" sz="quarter" idx="11"/>
          </p:nvPr>
        </p:nvSpPr>
        <p:spPr/>
        <p:txBody>
          <a:bodyPr/>
          <a:lstStyle>
            <a:lvl1pPr>
              <a:defRPr/>
            </a:lvl1pPr>
          </a:lstStyle>
          <a:p>
            <a:endParaRPr lang="x-none" altLang="x-none"/>
          </a:p>
        </p:txBody>
      </p:sp>
      <p:sp>
        <p:nvSpPr>
          <p:cNvPr id="6"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25C7AAA7-E7C2-1F49-B357-2FAA804348AC}" type="slidenum">
              <a:rPr lang="en-US" altLang="x-none"/>
              <a:pPr>
                <a:defRPr/>
              </a:pPr>
              <a:t>‹#›</a:t>
            </a:fld>
            <a:endParaRPr lang="en-US" altLang="x-none"/>
          </a:p>
        </p:txBody>
      </p:sp>
    </p:spTree>
    <p:extLst>
      <p:ext uri="{BB962C8B-B14F-4D97-AF65-F5344CB8AC3E}">
        <p14:creationId xmlns:p14="http://schemas.microsoft.com/office/powerpoint/2010/main" val="170030270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endParaRPr lang="x-none" altLang="x-none"/>
          </a:p>
        </p:txBody>
      </p:sp>
      <p:sp>
        <p:nvSpPr>
          <p:cNvPr id="7" name="Footer Placeholder 5"/>
          <p:cNvSpPr>
            <a:spLocks noGrp="1"/>
          </p:cNvSpPr>
          <p:nvPr>
            <p:ph type="ftr" sz="quarter" idx="11"/>
          </p:nvPr>
        </p:nvSpPr>
        <p:spPr/>
        <p:txBody>
          <a:bodyPr/>
          <a:lstStyle>
            <a:lvl1pPr>
              <a:defRPr/>
            </a:lvl1pPr>
          </a:lstStyle>
          <a:p>
            <a:endParaRPr lang="x-none" altLang="x-none"/>
          </a:p>
        </p:txBody>
      </p:sp>
      <p:sp>
        <p:nvSpPr>
          <p:cNvPr id="8" name="Slide Number Placeholder 6"/>
          <p:cNvSpPr>
            <a:spLocks noGrp="1"/>
          </p:cNvSpPr>
          <p:nvPr>
            <p:ph type="sldNum" sz="quarter" idx="12"/>
          </p:nvPr>
        </p:nvSpPr>
        <p:spPr/>
        <p:txBody>
          <a:bodyPr/>
          <a:lstStyle>
            <a:lvl1pPr>
              <a:defRPr smtClean="0">
                <a:ea typeface="ヒラギノ角ゴ ProN W3" charset="-128"/>
              </a:defRPr>
            </a:lvl1pPr>
          </a:lstStyle>
          <a:p>
            <a:pPr>
              <a:defRPr/>
            </a:pPr>
            <a:fld id="{9AF1457A-35F8-8549-9FC5-0E0BEBC831DB}" type="slidenum">
              <a:rPr lang="en-US" altLang="x-none"/>
              <a:pPr>
                <a:defRPr/>
              </a:pPr>
              <a:t>‹#›</a:t>
            </a:fld>
            <a:endParaRPr lang="en-US" altLang="x-none"/>
          </a:p>
        </p:txBody>
      </p:sp>
    </p:spTree>
    <p:extLst>
      <p:ext uri="{BB962C8B-B14F-4D97-AF65-F5344CB8AC3E}">
        <p14:creationId xmlns:p14="http://schemas.microsoft.com/office/powerpoint/2010/main" val="42263869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a:lvl1pPr>
          </a:lstStyle>
          <a:p>
            <a:endParaRPr lang="x-none" altLang="x-none"/>
          </a:p>
        </p:txBody>
      </p:sp>
      <p:sp>
        <p:nvSpPr>
          <p:cNvPr id="9" name="Footer Placeholder 7"/>
          <p:cNvSpPr>
            <a:spLocks noGrp="1"/>
          </p:cNvSpPr>
          <p:nvPr>
            <p:ph type="ftr" sz="quarter" idx="11"/>
          </p:nvPr>
        </p:nvSpPr>
        <p:spPr/>
        <p:txBody>
          <a:bodyPr/>
          <a:lstStyle>
            <a:lvl1pPr>
              <a:defRPr/>
            </a:lvl1pPr>
          </a:lstStyle>
          <a:p>
            <a:endParaRPr lang="x-none" altLang="x-none"/>
          </a:p>
        </p:txBody>
      </p:sp>
      <p:sp>
        <p:nvSpPr>
          <p:cNvPr id="10" name="Slide Number Placeholder 8"/>
          <p:cNvSpPr>
            <a:spLocks noGrp="1"/>
          </p:cNvSpPr>
          <p:nvPr>
            <p:ph type="sldNum" sz="quarter" idx="12"/>
          </p:nvPr>
        </p:nvSpPr>
        <p:spPr/>
        <p:txBody>
          <a:bodyPr/>
          <a:lstStyle>
            <a:lvl1pPr>
              <a:defRPr smtClean="0">
                <a:ea typeface="ヒラギノ角ゴ ProN W3" charset="-128"/>
              </a:defRPr>
            </a:lvl1pPr>
          </a:lstStyle>
          <a:p>
            <a:pPr>
              <a:defRPr/>
            </a:pPr>
            <a:fld id="{5A586352-183F-484E-894C-66CF792D568E}" type="slidenum">
              <a:rPr lang="en-US" altLang="x-none"/>
              <a:pPr>
                <a:defRPr/>
              </a:pPr>
              <a:t>‹#›</a:t>
            </a:fld>
            <a:endParaRPr lang="en-US" altLang="x-none"/>
          </a:p>
        </p:txBody>
      </p:sp>
    </p:spTree>
    <p:extLst>
      <p:ext uri="{BB962C8B-B14F-4D97-AF65-F5344CB8AC3E}">
        <p14:creationId xmlns:p14="http://schemas.microsoft.com/office/powerpoint/2010/main" val="156007581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endParaRPr lang="x-none" altLang="x-none"/>
          </a:p>
        </p:txBody>
      </p:sp>
      <p:sp>
        <p:nvSpPr>
          <p:cNvPr id="5" name="Footer Placeholder 3"/>
          <p:cNvSpPr>
            <a:spLocks noGrp="1"/>
          </p:cNvSpPr>
          <p:nvPr>
            <p:ph type="ftr" sz="quarter" idx="11"/>
          </p:nvPr>
        </p:nvSpPr>
        <p:spPr/>
        <p:txBody>
          <a:bodyPr/>
          <a:lstStyle>
            <a:lvl1pPr>
              <a:defRPr/>
            </a:lvl1pPr>
          </a:lstStyle>
          <a:p>
            <a:endParaRPr lang="x-none" altLang="x-none"/>
          </a:p>
        </p:txBody>
      </p:sp>
      <p:sp>
        <p:nvSpPr>
          <p:cNvPr id="6" name="Slide Number Placeholder 4"/>
          <p:cNvSpPr>
            <a:spLocks noGrp="1"/>
          </p:cNvSpPr>
          <p:nvPr>
            <p:ph type="sldNum" sz="quarter" idx="12"/>
          </p:nvPr>
        </p:nvSpPr>
        <p:spPr/>
        <p:txBody>
          <a:bodyPr/>
          <a:lstStyle>
            <a:lvl1pPr>
              <a:defRPr smtClean="0">
                <a:ea typeface="ヒラギノ角ゴ ProN W3" charset="-128"/>
              </a:defRPr>
            </a:lvl1pPr>
          </a:lstStyle>
          <a:p>
            <a:pPr>
              <a:defRPr/>
            </a:pPr>
            <a:fld id="{EE9090CA-5A44-514B-9BA2-4E1140629488}" type="slidenum">
              <a:rPr lang="en-US" altLang="x-none"/>
              <a:pPr>
                <a:defRPr/>
              </a:pPr>
              <a:t>‹#›</a:t>
            </a:fld>
            <a:endParaRPr lang="en-US" altLang="x-none"/>
          </a:p>
        </p:txBody>
      </p:sp>
    </p:spTree>
    <p:extLst>
      <p:ext uri="{BB962C8B-B14F-4D97-AF65-F5344CB8AC3E}">
        <p14:creationId xmlns:p14="http://schemas.microsoft.com/office/powerpoint/2010/main" val="156637648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endParaRPr lang="x-none" altLang="x-none"/>
          </a:p>
        </p:txBody>
      </p:sp>
      <p:sp>
        <p:nvSpPr>
          <p:cNvPr id="3" name="Footer Placeholder 4"/>
          <p:cNvSpPr>
            <a:spLocks noGrp="1"/>
          </p:cNvSpPr>
          <p:nvPr>
            <p:ph type="ftr" sz="quarter" idx="11"/>
          </p:nvPr>
        </p:nvSpPr>
        <p:spPr/>
        <p:txBody>
          <a:bodyPr/>
          <a:lstStyle>
            <a:lvl1pPr>
              <a:defRPr/>
            </a:lvl1pPr>
          </a:lstStyle>
          <a:p>
            <a:endParaRPr lang="x-none" altLang="x-none"/>
          </a:p>
        </p:txBody>
      </p:sp>
      <p:sp>
        <p:nvSpPr>
          <p:cNvPr id="4"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48E7EFD1-5821-754E-BFBA-370968EEABDA}" type="slidenum">
              <a:rPr lang="en-US" altLang="x-none"/>
              <a:pPr>
                <a:defRPr/>
              </a:pPr>
              <a:t>‹#›</a:t>
            </a:fld>
            <a:endParaRPr lang="en-US" altLang="x-none"/>
          </a:p>
        </p:txBody>
      </p:sp>
    </p:spTree>
    <p:extLst>
      <p:ext uri="{BB962C8B-B14F-4D97-AF65-F5344CB8AC3E}">
        <p14:creationId xmlns:p14="http://schemas.microsoft.com/office/powerpoint/2010/main" val="87504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D12A94CF-CBE9-CE4C-B330-D7307E07E580}" type="slidenum">
              <a:rPr lang="en-US" altLang="x-none"/>
              <a:pPr>
                <a:defRPr/>
              </a:pPr>
              <a:t>‹#›</a:t>
            </a:fld>
            <a:endParaRPr lang="en-US" altLang="x-none"/>
          </a:p>
        </p:txBody>
      </p:sp>
    </p:spTree>
    <p:extLst>
      <p:ext uri="{BB962C8B-B14F-4D97-AF65-F5344CB8AC3E}">
        <p14:creationId xmlns:p14="http://schemas.microsoft.com/office/powerpoint/2010/main" val="1458393633"/>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48BFFB80-2FC3-E44F-8292-FDEECEA1CA3C}" type="slidenum">
              <a:rPr lang="en-US" altLang="x-none"/>
              <a:pPr>
                <a:defRPr/>
              </a:pPr>
              <a:t>‹#›</a:t>
            </a:fld>
            <a:endParaRPr lang="en-US" altLang="x-none"/>
          </a:p>
        </p:txBody>
      </p:sp>
    </p:spTree>
    <p:extLst>
      <p:ext uri="{BB962C8B-B14F-4D97-AF65-F5344CB8AC3E}">
        <p14:creationId xmlns:p14="http://schemas.microsoft.com/office/powerpoint/2010/main" val="180765305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00A78EF5-2FC6-A742-9C85-3D6735CBACCC}" type="slidenum">
              <a:rPr lang="en-US" altLang="x-none"/>
              <a:pPr>
                <a:defRPr/>
              </a:pPr>
              <a:t>‹#›</a:t>
            </a:fld>
            <a:endParaRPr lang="en-US" altLang="x-none"/>
          </a:p>
        </p:txBody>
      </p:sp>
    </p:spTree>
    <p:extLst>
      <p:ext uri="{BB962C8B-B14F-4D97-AF65-F5344CB8AC3E}">
        <p14:creationId xmlns:p14="http://schemas.microsoft.com/office/powerpoint/2010/main" val="77380850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3"/>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33B5BBDE-889D-C943-8E16-61E07C9C161C}" type="slidenum">
              <a:rPr lang="en-US" altLang="x-none"/>
              <a:pPr>
                <a:defRPr/>
              </a:pPr>
              <a:t>‹#›</a:t>
            </a:fld>
            <a:endParaRPr lang="en-US" altLang="x-none"/>
          </a:p>
        </p:txBody>
      </p:sp>
    </p:spTree>
    <p:extLst>
      <p:ext uri="{BB962C8B-B14F-4D97-AF65-F5344CB8AC3E}">
        <p14:creationId xmlns:p14="http://schemas.microsoft.com/office/powerpoint/2010/main" val="23856049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x-none" altLang="x-none"/>
          </a:p>
        </p:txBody>
      </p:sp>
      <p:sp>
        <p:nvSpPr>
          <p:cNvPr id="5" name="Footer Placeholder 4"/>
          <p:cNvSpPr>
            <a:spLocks noGrp="1"/>
          </p:cNvSpPr>
          <p:nvPr>
            <p:ph type="ftr" sz="quarter" idx="11"/>
          </p:nvPr>
        </p:nvSpPr>
        <p:spPr/>
        <p:txBody>
          <a:bodyPr/>
          <a:lstStyle>
            <a:lvl1pPr>
              <a:defRPr/>
            </a:lvl1pPr>
          </a:lstStyle>
          <a:p>
            <a:endParaRPr lang="x-none" altLang="x-none"/>
          </a:p>
        </p:txBody>
      </p:sp>
      <p:sp>
        <p:nvSpPr>
          <p:cNvPr id="6"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0D6250EE-1D5E-6C49-AD86-6CEEBC3EAAAC}" type="slidenum">
              <a:rPr lang="en-US" altLang="x-none"/>
              <a:pPr>
                <a:defRPr/>
              </a:pPr>
              <a:t>‹#›</a:t>
            </a:fld>
            <a:endParaRPr lang="en-US" altLang="x-none"/>
          </a:p>
        </p:txBody>
      </p:sp>
    </p:spTree>
    <p:extLst>
      <p:ext uri="{BB962C8B-B14F-4D97-AF65-F5344CB8AC3E}">
        <p14:creationId xmlns:p14="http://schemas.microsoft.com/office/powerpoint/2010/main" val="13428732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752600"/>
            <a:ext cx="7772400" cy="4876800"/>
          </a:xfrm>
        </p:spPr>
        <p:txBody>
          <a:bodyPr/>
          <a:lstStyle/>
          <a:p>
            <a:pPr lvl="0"/>
            <a:endParaRPr lang="en-US" noProof="0" smtClean="0"/>
          </a:p>
        </p:txBody>
      </p:sp>
      <p:sp>
        <p:nvSpPr>
          <p:cNvPr id="4" name="Date Placeholder 3"/>
          <p:cNvSpPr>
            <a:spLocks noGrp="1"/>
          </p:cNvSpPr>
          <p:nvPr>
            <p:ph type="dt" sz="half" idx="10"/>
          </p:nvPr>
        </p:nvSpPr>
        <p:spPr/>
        <p:txBody>
          <a:bodyPr/>
          <a:lstStyle>
            <a:lvl1pPr>
              <a:defRPr/>
            </a:lvl1pPr>
          </a:lstStyle>
          <a:p>
            <a:endParaRPr lang="x-none" altLang="x-none"/>
          </a:p>
        </p:txBody>
      </p:sp>
      <p:sp>
        <p:nvSpPr>
          <p:cNvPr id="5" name="Footer Placeholder 4"/>
          <p:cNvSpPr>
            <a:spLocks noGrp="1"/>
          </p:cNvSpPr>
          <p:nvPr>
            <p:ph type="ftr" sz="quarter" idx="11"/>
          </p:nvPr>
        </p:nvSpPr>
        <p:spPr/>
        <p:txBody>
          <a:bodyPr/>
          <a:lstStyle>
            <a:lvl1pPr>
              <a:defRPr/>
            </a:lvl1pPr>
          </a:lstStyle>
          <a:p>
            <a:endParaRPr lang="x-none" altLang="x-none"/>
          </a:p>
        </p:txBody>
      </p:sp>
      <p:sp>
        <p:nvSpPr>
          <p:cNvPr id="6"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072F2E9C-F8E1-E942-8520-5B8B7FD03A67}" type="slidenum">
              <a:rPr lang="en-US" altLang="x-none"/>
              <a:pPr>
                <a:defRPr/>
              </a:pPr>
              <a:t>‹#›</a:t>
            </a:fld>
            <a:endParaRPr lang="en-US" altLang="x-none"/>
          </a:p>
        </p:txBody>
      </p:sp>
    </p:spTree>
    <p:extLst>
      <p:ext uri="{BB962C8B-B14F-4D97-AF65-F5344CB8AC3E}">
        <p14:creationId xmlns:p14="http://schemas.microsoft.com/office/powerpoint/2010/main" val="210920831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52600"/>
            <a:ext cx="7772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4267200"/>
            <a:ext cx="7772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ACF8FB76-E302-E64A-A605-813309D697F7}" type="slidenum">
              <a:rPr lang="en-US" altLang="x-none"/>
              <a:pPr>
                <a:defRPr/>
              </a:pPr>
              <a:t>‹#›</a:t>
            </a:fld>
            <a:endParaRPr lang="en-US" altLang="x-none"/>
          </a:p>
        </p:txBody>
      </p:sp>
    </p:spTree>
    <p:extLst>
      <p:ext uri="{BB962C8B-B14F-4D97-AF65-F5344CB8AC3E}">
        <p14:creationId xmlns:p14="http://schemas.microsoft.com/office/powerpoint/2010/main" val="951521948"/>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7526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dt" sz="half" idx="10"/>
          </p:nvPr>
        </p:nvSpPr>
        <p:spPr/>
        <p:txBody>
          <a:bodyPr/>
          <a:lstStyle>
            <a:lvl1pPr>
              <a:defRPr/>
            </a:lvl1pPr>
          </a:lstStyle>
          <a:p>
            <a:endParaRPr lang="x-none" altLang="x-none"/>
          </a:p>
        </p:txBody>
      </p:sp>
      <p:sp>
        <p:nvSpPr>
          <p:cNvPr id="6" name="Rectangle 17"/>
          <p:cNvSpPr>
            <a:spLocks noGrp="1" noChangeArrowheads="1"/>
          </p:cNvSpPr>
          <p:nvPr>
            <p:ph type="ftr" sz="quarter" idx="11"/>
          </p:nvPr>
        </p:nvSpPr>
        <p:spPr/>
        <p:txBody>
          <a:bodyPr/>
          <a:lstStyle>
            <a:lvl1pPr>
              <a:defRPr/>
            </a:lvl1pPr>
          </a:lstStyle>
          <a:p>
            <a:endParaRPr lang="x-none" altLang="x-none"/>
          </a:p>
        </p:txBody>
      </p:sp>
      <p:sp>
        <p:nvSpPr>
          <p:cNvPr id="7" name="Rectangle 18"/>
          <p:cNvSpPr>
            <a:spLocks noGrp="1" noChangeArrowheads="1"/>
          </p:cNvSpPr>
          <p:nvPr>
            <p:ph type="sldNum" sz="quarter" idx="12"/>
          </p:nvPr>
        </p:nvSpPr>
        <p:spPr/>
        <p:txBody>
          <a:bodyPr/>
          <a:lstStyle>
            <a:lvl1pPr>
              <a:defRPr smtClean="0">
                <a:ea typeface="ヒラギノ角ゴ ProN W3" charset="-128"/>
              </a:defRPr>
            </a:lvl1pPr>
          </a:lstStyle>
          <a:p>
            <a:pPr>
              <a:defRPr/>
            </a:pPr>
            <a:fld id="{DF41D28F-CE10-2748-93A6-37BDD367FDC9}" type="slidenum">
              <a:rPr lang="en-US" altLang="x-none"/>
              <a:pPr>
                <a:defRPr/>
              </a:pPr>
              <a:t>‹#›</a:t>
            </a:fld>
            <a:endParaRPr lang="en-US" altLang="x-none"/>
          </a:p>
        </p:txBody>
      </p:sp>
    </p:spTree>
    <p:extLst>
      <p:ext uri="{BB962C8B-B14F-4D97-AF65-F5344CB8AC3E}">
        <p14:creationId xmlns:p14="http://schemas.microsoft.com/office/powerpoint/2010/main" val="2066144474"/>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233337"/>
        </a:solidFill>
        <a:effectLst/>
      </p:bgPr>
    </p:bg>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084263" y="1981200"/>
            <a:ext cx="3013075" cy="646113"/>
          </a:xfrm>
          <a:prstGeom prst="rect">
            <a:avLst/>
          </a:prstGeom>
          <a:noFill/>
          <a:ln>
            <a:noFill/>
          </a:ln>
          <a:extLst>
            <a:ext uri="{909E8E84-426E-40dd-AFC4-6F175D3DCCD1}"/>
            <a:ext uri="{91240B29-F687-4f45-9708-019B960494DF}"/>
          </a:extLst>
        </p:spPr>
        <p:txBody>
          <a:bodyPr wrap="none">
            <a:spAutoFit/>
          </a:bodyPr>
          <a:lstStyle>
            <a:lvl1pPr eaLnBrk="0" hangingPunct="0">
              <a:defRPr sz="2400">
                <a:solidFill>
                  <a:srgbClr val="000000"/>
                </a:solidFill>
                <a:latin typeface="Lucida Grande" charset="0"/>
                <a:ea typeface="ヒラギノ角ゴ ProN W3" charset="0"/>
                <a:cs typeface="ヒラギノ角ゴ ProN W3" charset="0"/>
                <a:sym typeface="Lucida Grande" charset="0"/>
              </a:defRPr>
            </a:lvl1pPr>
            <a:lvl2pPr marL="742950" indent="-285750" eaLnBrk="0" hangingPunct="0">
              <a:defRPr sz="2400">
                <a:solidFill>
                  <a:srgbClr val="000000"/>
                </a:solidFill>
                <a:latin typeface="Lucida Grande" charset="0"/>
                <a:ea typeface="ヒラギノ角ゴ ProN W3" charset="0"/>
                <a:cs typeface="ヒラギノ角ゴ ProN W3" charset="0"/>
                <a:sym typeface="Lucida Grande" charset="0"/>
              </a:defRPr>
            </a:lvl2pPr>
            <a:lvl3pPr marL="1143000" indent="-228600" eaLnBrk="0" hangingPunct="0">
              <a:defRPr sz="2400">
                <a:solidFill>
                  <a:srgbClr val="000000"/>
                </a:solidFill>
                <a:latin typeface="Lucida Grande" charset="0"/>
                <a:ea typeface="ヒラギノ角ゴ ProN W3" charset="0"/>
                <a:cs typeface="ヒラギノ角ゴ ProN W3" charset="0"/>
                <a:sym typeface="Lucida Grande" charset="0"/>
              </a:defRPr>
            </a:lvl3pPr>
            <a:lvl4pPr marL="1600200" indent="-228600" eaLnBrk="0" hangingPunct="0">
              <a:defRPr sz="2400">
                <a:solidFill>
                  <a:srgbClr val="000000"/>
                </a:solidFill>
                <a:latin typeface="Lucida Grande" charset="0"/>
                <a:ea typeface="ヒラギノ角ゴ ProN W3" charset="0"/>
                <a:cs typeface="ヒラギノ角ゴ ProN W3" charset="0"/>
                <a:sym typeface="Lucida Grande" charset="0"/>
              </a:defRPr>
            </a:lvl4pPr>
            <a:lvl5pPr marL="2057400" indent="-228600" eaLnBrk="0" hangingPunct="0">
              <a:defRPr sz="2400">
                <a:solidFill>
                  <a:srgbClr val="000000"/>
                </a:solidFill>
                <a:latin typeface="Lucida Grande" charset="0"/>
                <a:ea typeface="ヒラギノ角ゴ ProN W3" charset="0"/>
                <a:cs typeface="ヒラギノ角ゴ ProN W3" charset="0"/>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9pPr>
          </a:lstStyle>
          <a:p>
            <a:pPr eaLnBrk="1" hangingPunct="1">
              <a:defRPr/>
            </a:pPr>
            <a:r>
              <a:rPr lang="en-US" sz="3600" smtClean="0">
                <a:solidFill>
                  <a:srgbClr val="FBFCFF"/>
                </a:solidFill>
                <a:latin typeface="Calibri" charset="0"/>
                <a:cs typeface="Arial Unicode MS" charset="0"/>
              </a:rPr>
              <a:t>Introduction to</a:t>
            </a:r>
          </a:p>
        </p:txBody>
      </p:sp>
      <p:sp>
        <p:nvSpPr>
          <p:cNvPr id="5" name="Rectangle 4"/>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blurRad="40000" dist="23000" dir="5400000" rotWithShape="0">
              <a:srgbClr val="000000">
                <a:alpha val="34998"/>
              </a:srgbClr>
            </a:outerShdw>
          </a:effectLst>
        </p:spPr>
        <p:txBody>
          <a:bodyPr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algn="ctr" eaLnBrk="1" hangingPunct="1">
              <a:defRPr/>
            </a:pPr>
            <a:endParaRPr lang="x-none" altLang="x-none" smtClean="0">
              <a:solidFill>
                <a:srgbClr val="FFFFFF"/>
              </a:solidFill>
              <a:latin typeface="Calibri" charset="0"/>
            </a:endParaRPr>
          </a:p>
        </p:txBody>
      </p:sp>
      <p:sp>
        <p:nvSpPr>
          <p:cNvPr id="6" name="Rectangle 5"/>
          <p:cNvSpPr>
            <a:spLocks noChangeArrowheads="1"/>
          </p:cNvSpPr>
          <p:nvPr/>
        </p:nvSpPr>
        <p:spPr bwMode="auto">
          <a:xfrm>
            <a:off x="830263" y="2590800"/>
            <a:ext cx="56467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r>
              <a:rPr lang="en-US" altLang="x-none" sz="4800" b="1" smtClean="0">
                <a:solidFill>
                  <a:srgbClr val="139CB7"/>
                </a:solidFill>
                <a:latin typeface="Calibri" charset="0"/>
              </a:rPr>
              <a:t>Information Retrieval</a:t>
            </a:r>
          </a:p>
        </p:txBody>
      </p:sp>
      <p:sp>
        <p:nvSpPr>
          <p:cNvPr id="3" name="Subtitle 2"/>
          <p:cNvSpPr>
            <a:spLocks noGrp="1"/>
          </p:cNvSpPr>
          <p:nvPr>
            <p:ph type="subTitle" idx="1"/>
          </p:nvPr>
        </p:nvSpPr>
        <p:spPr>
          <a:xfrm>
            <a:off x="1371600" y="3886200"/>
            <a:ext cx="6400800" cy="2362200"/>
          </a:xfrm>
        </p:spPr>
        <p:txBody>
          <a:bodyPr/>
          <a:lstStyle>
            <a:lvl1pPr marL="0" indent="0" algn="ctr">
              <a:buNone/>
              <a:defRPr>
                <a:solidFill>
                  <a:srgbClr val="43708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Date Placeholder 3"/>
          <p:cNvSpPr>
            <a:spLocks noGrp="1"/>
          </p:cNvSpPr>
          <p:nvPr>
            <p:ph type="dt" sz="half" idx="10"/>
          </p:nvPr>
        </p:nvSpPr>
        <p:spPr/>
        <p:txBody>
          <a:bodyPr/>
          <a:lstStyle>
            <a:lvl1pPr>
              <a:defRPr>
                <a:solidFill>
                  <a:srgbClr val="437085"/>
                </a:solidFill>
              </a:defRPr>
            </a:lvl1pPr>
          </a:lstStyle>
          <a:p>
            <a:endParaRPr lang="x-none" altLang="x-none"/>
          </a:p>
        </p:txBody>
      </p:sp>
      <p:sp>
        <p:nvSpPr>
          <p:cNvPr id="8" name="Footer Placeholder 4"/>
          <p:cNvSpPr>
            <a:spLocks noGrp="1"/>
          </p:cNvSpPr>
          <p:nvPr>
            <p:ph type="ftr" sz="quarter" idx="11"/>
          </p:nvPr>
        </p:nvSpPr>
        <p:spPr/>
        <p:txBody>
          <a:bodyPr/>
          <a:lstStyle>
            <a:lvl1pPr>
              <a:defRPr>
                <a:solidFill>
                  <a:srgbClr val="437085"/>
                </a:solidFill>
              </a:defRPr>
            </a:lvl1pPr>
          </a:lstStyle>
          <a:p>
            <a:endParaRPr lang="x-none" altLang="x-none"/>
          </a:p>
        </p:txBody>
      </p:sp>
      <p:sp>
        <p:nvSpPr>
          <p:cNvPr id="9" name="Slide Number Placeholder 5"/>
          <p:cNvSpPr>
            <a:spLocks noGrp="1"/>
          </p:cNvSpPr>
          <p:nvPr>
            <p:ph type="sldNum" sz="quarter" idx="12"/>
          </p:nvPr>
        </p:nvSpPr>
        <p:spPr/>
        <p:txBody>
          <a:bodyPr/>
          <a:lstStyle>
            <a:lvl1pPr>
              <a:defRPr smtClean="0">
                <a:solidFill>
                  <a:srgbClr val="437085"/>
                </a:solidFill>
                <a:ea typeface="ヒラギノ角ゴ ProN W3" charset="-128"/>
              </a:defRPr>
            </a:lvl1pPr>
          </a:lstStyle>
          <a:p>
            <a:pPr>
              <a:defRPr/>
            </a:pPr>
            <a:fld id="{1E61D94A-E8B4-3A41-AA93-1FE0815DBF93}" type="slidenum">
              <a:rPr lang="en-US" altLang="x-none"/>
              <a:pPr>
                <a:defRPr/>
              </a:pPr>
              <a:t>‹#›</a:t>
            </a:fld>
            <a:endParaRPr lang="en-US" altLang="x-none"/>
          </a:p>
        </p:txBody>
      </p:sp>
    </p:spTree>
    <p:extLst>
      <p:ext uri="{BB962C8B-B14F-4D97-AF65-F5344CB8AC3E}">
        <p14:creationId xmlns:p14="http://schemas.microsoft.com/office/powerpoint/2010/main" val="879602528"/>
      </p:ext>
    </p:extLst>
  </p:cSld>
  <p:clrMapOvr>
    <a:masterClrMapping/>
  </p:clrMapOvr>
  <p:hf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C79C71D1-E2BC-2949-A286-16350077B61B}" type="slidenum">
              <a:rPr lang="en-US" altLang="x-none"/>
              <a:pPr>
                <a:defRPr/>
              </a:pPr>
              <a:t>‹#›</a:t>
            </a:fld>
            <a:endParaRPr lang="en-US" altLang="x-none"/>
          </a:p>
        </p:txBody>
      </p:sp>
    </p:spTree>
    <p:extLst>
      <p:ext uri="{BB962C8B-B14F-4D97-AF65-F5344CB8AC3E}">
        <p14:creationId xmlns:p14="http://schemas.microsoft.com/office/powerpoint/2010/main" val="20226214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x-none" altLang="x-none"/>
          </a:p>
        </p:txBody>
      </p:sp>
      <p:sp>
        <p:nvSpPr>
          <p:cNvPr id="5" name="Footer Placeholder 4"/>
          <p:cNvSpPr>
            <a:spLocks noGrp="1"/>
          </p:cNvSpPr>
          <p:nvPr>
            <p:ph type="ftr" sz="quarter" idx="11"/>
          </p:nvPr>
        </p:nvSpPr>
        <p:spPr/>
        <p:txBody>
          <a:bodyPr/>
          <a:lstStyle>
            <a:lvl1pPr>
              <a:defRPr/>
            </a:lvl1pPr>
          </a:lstStyle>
          <a:p>
            <a:endParaRPr lang="x-none" altLang="x-none"/>
          </a:p>
        </p:txBody>
      </p:sp>
      <p:sp>
        <p:nvSpPr>
          <p:cNvPr id="6"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E52C1A17-EDA3-F94A-9737-3191836544AC}" type="slidenum">
              <a:rPr lang="en-US" altLang="x-none"/>
              <a:pPr>
                <a:defRPr/>
              </a:pPr>
              <a:t>‹#›</a:t>
            </a:fld>
            <a:endParaRPr lang="en-US" altLang="x-none"/>
          </a:p>
        </p:txBody>
      </p:sp>
    </p:spTree>
    <p:extLst>
      <p:ext uri="{BB962C8B-B14F-4D97-AF65-F5344CB8AC3E}">
        <p14:creationId xmlns:p14="http://schemas.microsoft.com/office/powerpoint/2010/main" val="2100791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Lucida Grande"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5EB98CF7-66CA-5B42-97C1-DB165F33D606}" type="slidenum">
              <a:rPr lang="en-US" altLang="x-none"/>
              <a:pPr>
                <a:defRPr/>
              </a:pPr>
              <a:t>‹#›</a:t>
            </a:fld>
            <a:endParaRPr lang="en-US" altLang="x-none"/>
          </a:p>
        </p:txBody>
      </p:sp>
    </p:spTree>
    <p:extLst>
      <p:ext uri="{BB962C8B-B14F-4D97-AF65-F5344CB8AC3E}">
        <p14:creationId xmlns:p14="http://schemas.microsoft.com/office/powerpoint/2010/main" val="1990926620"/>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endParaRPr lang="x-none" altLang="x-none"/>
          </a:p>
        </p:txBody>
      </p:sp>
      <p:sp>
        <p:nvSpPr>
          <p:cNvPr id="7" name="Footer Placeholder 5"/>
          <p:cNvSpPr>
            <a:spLocks noGrp="1"/>
          </p:cNvSpPr>
          <p:nvPr>
            <p:ph type="ftr" sz="quarter" idx="11"/>
          </p:nvPr>
        </p:nvSpPr>
        <p:spPr/>
        <p:txBody>
          <a:bodyPr/>
          <a:lstStyle>
            <a:lvl1pPr>
              <a:defRPr/>
            </a:lvl1pPr>
          </a:lstStyle>
          <a:p>
            <a:endParaRPr lang="x-none" altLang="x-none"/>
          </a:p>
        </p:txBody>
      </p:sp>
      <p:sp>
        <p:nvSpPr>
          <p:cNvPr id="8" name="Slide Number Placeholder 6"/>
          <p:cNvSpPr>
            <a:spLocks noGrp="1"/>
          </p:cNvSpPr>
          <p:nvPr>
            <p:ph type="sldNum" sz="quarter" idx="12"/>
          </p:nvPr>
        </p:nvSpPr>
        <p:spPr/>
        <p:txBody>
          <a:bodyPr/>
          <a:lstStyle>
            <a:lvl1pPr>
              <a:defRPr smtClean="0">
                <a:ea typeface="ヒラギノ角ゴ ProN W3" charset="-128"/>
              </a:defRPr>
            </a:lvl1pPr>
          </a:lstStyle>
          <a:p>
            <a:pPr>
              <a:defRPr/>
            </a:pPr>
            <a:fld id="{907A33F0-F754-0540-873E-6B5BD9C91FCB}" type="slidenum">
              <a:rPr lang="en-US" altLang="x-none"/>
              <a:pPr>
                <a:defRPr/>
              </a:pPr>
              <a:t>‹#›</a:t>
            </a:fld>
            <a:endParaRPr lang="en-US" altLang="x-none"/>
          </a:p>
        </p:txBody>
      </p:sp>
    </p:spTree>
    <p:extLst>
      <p:ext uri="{BB962C8B-B14F-4D97-AF65-F5344CB8AC3E}">
        <p14:creationId xmlns:p14="http://schemas.microsoft.com/office/powerpoint/2010/main" val="123052044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a:lvl1pPr>
          </a:lstStyle>
          <a:p>
            <a:endParaRPr lang="x-none" altLang="x-none"/>
          </a:p>
        </p:txBody>
      </p:sp>
      <p:sp>
        <p:nvSpPr>
          <p:cNvPr id="9" name="Footer Placeholder 7"/>
          <p:cNvSpPr>
            <a:spLocks noGrp="1"/>
          </p:cNvSpPr>
          <p:nvPr>
            <p:ph type="ftr" sz="quarter" idx="11"/>
          </p:nvPr>
        </p:nvSpPr>
        <p:spPr/>
        <p:txBody>
          <a:bodyPr/>
          <a:lstStyle>
            <a:lvl1pPr>
              <a:defRPr/>
            </a:lvl1pPr>
          </a:lstStyle>
          <a:p>
            <a:endParaRPr lang="x-none" altLang="x-none"/>
          </a:p>
        </p:txBody>
      </p:sp>
      <p:sp>
        <p:nvSpPr>
          <p:cNvPr id="10" name="Slide Number Placeholder 8"/>
          <p:cNvSpPr>
            <a:spLocks noGrp="1"/>
          </p:cNvSpPr>
          <p:nvPr>
            <p:ph type="sldNum" sz="quarter" idx="12"/>
          </p:nvPr>
        </p:nvSpPr>
        <p:spPr/>
        <p:txBody>
          <a:bodyPr/>
          <a:lstStyle>
            <a:lvl1pPr>
              <a:defRPr smtClean="0">
                <a:ea typeface="ヒラギノ角ゴ ProN W3" charset="-128"/>
              </a:defRPr>
            </a:lvl1pPr>
          </a:lstStyle>
          <a:p>
            <a:pPr>
              <a:defRPr/>
            </a:pPr>
            <a:fld id="{4829EAC5-4828-0644-BF0C-5D8C8B2F5C9E}" type="slidenum">
              <a:rPr lang="en-US" altLang="x-none"/>
              <a:pPr>
                <a:defRPr/>
              </a:pPr>
              <a:t>‹#›</a:t>
            </a:fld>
            <a:endParaRPr lang="en-US" altLang="x-none"/>
          </a:p>
        </p:txBody>
      </p:sp>
    </p:spTree>
    <p:extLst>
      <p:ext uri="{BB962C8B-B14F-4D97-AF65-F5344CB8AC3E}">
        <p14:creationId xmlns:p14="http://schemas.microsoft.com/office/powerpoint/2010/main" val="108963211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endParaRPr lang="x-none" altLang="x-none"/>
          </a:p>
        </p:txBody>
      </p:sp>
      <p:sp>
        <p:nvSpPr>
          <p:cNvPr id="5" name="Footer Placeholder 3"/>
          <p:cNvSpPr>
            <a:spLocks noGrp="1"/>
          </p:cNvSpPr>
          <p:nvPr>
            <p:ph type="ftr" sz="quarter" idx="11"/>
          </p:nvPr>
        </p:nvSpPr>
        <p:spPr/>
        <p:txBody>
          <a:bodyPr/>
          <a:lstStyle>
            <a:lvl1pPr>
              <a:defRPr/>
            </a:lvl1pPr>
          </a:lstStyle>
          <a:p>
            <a:endParaRPr lang="x-none" altLang="x-none"/>
          </a:p>
        </p:txBody>
      </p:sp>
      <p:sp>
        <p:nvSpPr>
          <p:cNvPr id="6" name="Slide Number Placeholder 4"/>
          <p:cNvSpPr>
            <a:spLocks noGrp="1"/>
          </p:cNvSpPr>
          <p:nvPr>
            <p:ph type="sldNum" sz="quarter" idx="12"/>
          </p:nvPr>
        </p:nvSpPr>
        <p:spPr/>
        <p:txBody>
          <a:bodyPr/>
          <a:lstStyle>
            <a:lvl1pPr>
              <a:defRPr smtClean="0">
                <a:ea typeface="ヒラギノ角ゴ ProN W3" charset="-128"/>
              </a:defRPr>
            </a:lvl1pPr>
          </a:lstStyle>
          <a:p>
            <a:pPr>
              <a:defRPr/>
            </a:pPr>
            <a:fld id="{7B3ADF15-C28B-454B-909A-9A4A9F27BA8C}" type="slidenum">
              <a:rPr lang="en-US" altLang="x-none"/>
              <a:pPr>
                <a:defRPr/>
              </a:pPr>
              <a:t>‹#›</a:t>
            </a:fld>
            <a:endParaRPr lang="en-US" altLang="x-none"/>
          </a:p>
        </p:txBody>
      </p:sp>
    </p:spTree>
    <p:extLst>
      <p:ext uri="{BB962C8B-B14F-4D97-AF65-F5344CB8AC3E}">
        <p14:creationId xmlns:p14="http://schemas.microsoft.com/office/powerpoint/2010/main" val="185396606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endParaRPr lang="x-none" altLang="x-none"/>
          </a:p>
        </p:txBody>
      </p:sp>
      <p:sp>
        <p:nvSpPr>
          <p:cNvPr id="3" name="Footer Placeholder 4"/>
          <p:cNvSpPr>
            <a:spLocks noGrp="1"/>
          </p:cNvSpPr>
          <p:nvPr>
            <p:ph type="ftr" sz="quarter" idx="11"/>
          </p:nvPr>
        </p:nvSpPr>
        <p:spPr/>
        <p:txBody>
          <a:bodyPr/>
          <a:lstStyle>
            <a:lvl1pPr>
              <a:defRPr/>
            </a:lvl1pPr>
          </a:lstStyle>
          <a:p>
            <a:endParaRPr lang="x-none" altLang="x-none"/>
          </a:p>
        </p:txBody>
      </p:sp>
      <p:sp>
        <p:nvSpPr>
          <p:cNvPr id="4"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3F6D1A6C-A5FD-5C46-AB4F-F52502CB6C65}" type="slidenum">
              <a:rPr lang="en-US" altLang="x-none"/>
              <a:pPr>
                <a:defRPr/>
              </a:pPr>
              <a:t>‹#›</a:t>
            </a:fld>
            <a:endParaRPr lang="en-US" altLang="x-none"/>
          </a:p>
        </p:txBody>
      </p:sp>
    </p:spTree>
    <p:extLst>
      <p:ext uri="{BB962C8B-B14F-4D97-AF65-F5344CB8AC3E}">
        <p14:creationId xmlns:p14="http://schemas.microsoft.com/office/powerpoint/2010/main" val="176740332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8AB6C27C-3892-F84C-8530-17135847C859}" type="slidenum">
              <a:rPr lang="en-US" altLang="x-none"/>
              <a:pPr>
                <a:defRPr/>
              </a:pPr>
              <a:t>‹#›</a:t>
            </a:fld>
            <a:endParaRPr lang="en-US" altLang="x-none"/>
          </a:p>
        </p:txBody>
      </p:sp>
    </p:spTree>
    <p:extLst>
      <p:ext uri="{BB962C8B-B14F-4D97-AF65-F5344CB8AC3E}">
        <p14:creationId xmlns:p14="http://schemas.microsoft.com/office/powerpoint/2010/main" val="75387797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8CDBC58C-01C4-024C-A57D-75D6346EFC5C}" type="slidenum">
              <a:rPr lang="en-US" altLang="x-none"/>
              <a:pPr>
                <a:defRPr/>
              </a:pPr>
              <a:t>‹#›</a:t>
            </a:fld>
            <a:endParaRPr lang="en-US" altLang="x-none"/>
          </a:p>
        </p:txBody>
      </p:sp>
    </p:spTree>
    <p:extLst>
      <p:ext uri="{BB962C8B-B14F-4D97-AF65-F5344CB8AC3E}">
        <p14:creationId xmlns:p14="http://schemas.microsoft.com/office/powerpoint/2010/main" val="27354129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3"/>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16A20953-4C66-B943-A213-F83F3F5F5730}" type="slidenum">
              <a:rPr lang="en-US" altLang="x-none"/>
              <a:pPr>
                <a:defRPr/>
              </a:pPr>
              <a:t>‹#›</a:t>
            </a:fld>
            <a:endParaRPr lang="en-US" altLang="x-none"/>
          </a:p>
        </p:txBody>
      </p:sp>
    </p:spTree>
    <p:extLst>
      <p:ext uri="{BB962C8B-B14F-4D97-AF65-F5344CB8AC3E}">
        <p14:creationId xmlns:p14="http://schemas.microsoft.com/office/powerpoint/2010/main" val="179357409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x-none" altLang="x-none"/>
          </a:p>
        </p:txBody>
      </p:sp>
      <p:sp>
        <p:nvSpPr>
          <p:cNvPr id="5" name="Footer Placeholder 4"/>
          <p:cNvSpPr>
            <a:spLocks noGrp="1"/>
          </p:cNvSpPr>
          <p:nvPr>
            <p:ph type="ftr" sz="quarter" idx="11"/>
          </p:nvPr>
        </p:nvSpPr>
        <p:spPr/>
        <p:txBody>
          <a:bodyPr/>
          <a:lstStyle>
            <a:lvl1pPr>
              <a:defRPr/>
            </a:lvl1pPr>
          </a:lstStyle>
          <a:p>
            <a:endParaRPr lang="x-none" altLang="x-none"/>
          </a:p>
        </p:txBody>
      </p:sp>
      <p:sp>
        <p:nvSpPr>
          <p:cNvPr id="6"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1221BA78-8499-A04B-804B-8DAE9D2DF30F}" type="slidenum">
              <a:rPr lang="en-US" altLang="x-none"/>
              <a:pPr>
                <a:defRPr/>
              </a:pPr>
              <a:t>‹#›</a:t>
            </a:fld>
            <a:endParaRPr lang="en-US" altLang="x-none"/>
          </a:p>
        </p:txBody>
      </p:sp>
    </p:spTree>
    <p:extLst>
      <p:ext uri="{BB962C8B-B14F-4D97-AF65-F5344CB8AC3E}">
        <p14:creationId xmlns:p14="http://schemas.microsoft.com/office/powerpoint/2010/main" val="37192895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752600"/>
            <a:ext cx="7772400" cy="4876800"/>
          </a:xfrm>
        </p:spPr>
        <p:txBody>
          <a:bodyPr/>
          <a:lstStyle/>
          <a:p>
            <a:pPr lvl="0"/>
            <a:endParaRPr lang="en-US" noProof="0" smtClean="0"/>
          </a:p>
        </p:txBody>
      </p:sp>
      <p:sp>
        <p:nvSpPr>
          <p:cNvPr id="4" name="Date Placeholder 3"/>
          <p:cNvSpPr>
            <a:spLocks noGrp="1"/>
          </p:cNvSpPr>
          <p:nvPr>
            <p:ph type="dt" sz="half" idx="10"/>
          </p:nvPr>
        </p:nvSpPr>
        <p:spPr/>
        <p:txBody>
          <a:bodyPr/>
          <a:lstStyle>
            <a:lvl1pPr>
              <a:defRPr/>
            </a:lvl1pPr>
          </a:lstStyle>
          <a:p>
            <a:endParaRPr lang="x-none" altLang="x-none"/>
          </a:p>
        </p:txBody>
      </p:sp>
      <p:sp>
        <p:nvSpPr>
          <p:cNvPr id="5" name="Footer Placeholder 4"/>
          <p:cNvSpPr>
            <a:spLocks noGrp="1"/>
          </p:cNvSpPr>
          <p:nvPr>
            <p:ph type="ftr" sz="quarter" idx="11"/>
          </p:nvPr>
        </p:nvSpPr>
        <p:spPr/>
        <p:txBody>
          <a:bodyPr/>
          <a:lstStyle>
            <a:lvl1pPr>
              <a:defRPr/>
            </a:lvl1pPr>
          </a:lstStyle>
          <a:p>
            <a:endParaRPr lang="x-none" altLang="x-none"/>
          </a:p>
        </p:txBody>
      </p:sp>
      <p:sp>
        <p:nvSpPr>
          <p:cNvPr id="6"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5D4AA993-0321-6444-B659-D265B4372F09}" type="slidenum">
              <a:rPr lang="en-US" altLang="x-none"/>
              <a:pPr>
                <a:defRPr/>
              </a:pPr>
              <a:t>‹#›</a:t>
            </a:fld>
            <a:endParaRPr lang="en-US" altLang="x-none"/>
          </a:p>
        </p:txBody>
      </p:sp>
    </p:spTree>
    <p:extLst>
      <p:ext uri="{BB962C8B-B14F-4D97-AF65-F5344CB8AC3E}">
        <p14:creationId xmlns:p14="http://schemas.microsoft.com/office/powerpoint/2010/main" val="183251710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52600"/>
            <a:ext cx="7772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4267200"/>
            <a:ext cx="7772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8E02C753-C7E5-7E4F-898D-298B95CE39C7}" type="slidenum">
              <a:rPr lang="en-US" altLang="x-none"/>
              <a:pPr>
                <a:defRPr/>
              </a:pPr>
              <a:t>‹#›</a:t>
            </a:fld>
            <a:endParaRPr lang="en-US" altLang="x-none"/>
          </a:p>
        </p:txBody>
      </p:sp>
    </p:spTree>
    <p:extLst>
      <p:ext uri="{BB962C8B-B14F-4D97-AF65-F5344CB8AC3E}">
        <p14:creationId xmlns:p14="http://schemas.microsoft.com/office/powerpoint/2010/main" val="2052052529"/>
      </p:ext>
    </p:extLst>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125.xml"/><Relationship Id="rId12" Type="http://schemas.openxmlformats.org/officeDocument/2006/relationships/slideLayout" Target="../slideLayouts/slideLayout126.xml"/><Relationship Id="rId13" Type="http://schemas.openxmlformats.org/officeDocument/2006/relationships/slideLayout" Target="../slideLayouts/slideLayout127.xml"/><Relationship Id="rId14" Type="http://schemas.openxmlformats.org/officeDocument/2006/relationships/slideLayout" Target="../slideLayouts/slideLayout128.xml"/><Relationship Id="rId15" Type="http://schemas.openxmlformats.org/officeDocument/2006/relationships/theme" Target="../theme/theme10.xml"/><Relationship Id="rId1" Type="http://schemas.openxmlformats.org/officeDocument/2006/relationships/slideLayout" Target="../slideLayouts/slideLayout115.xml"/><Relationship Id="rId2" Type="http://schemas.openxmlformats.org/officeDocument/2006/relationships/slideLayout" Target="../slideLayouts/slideLayout116.xml"/><Relationship Id="rId3" Type="http://schemas.openxmlformats.org/officeDocument/2006/relationships/slideLayout" Target="../slideLayouts/slideLayout117.xml"/><Relationship Id="rId4" Type="http://schemas.openxmlformats.org/officeDocument/2006/relationships/slideLayout" Target="../slideLayouts/slideLayout118.xml"/><Relationship Id="rId5" Type="http://schemas.openxmlformats.org/officeDocument/2006/relationships/slideLayout" Target="../slideLayouts/slideLayout119.xml"/><Relationship Id="rId6" Type="http://schemas.openxmlformats.org/officeDocument/2006/relationships/slideLayout" Target="../slideLayouts/slideLayout120.xml"/><Relationship Id="rId7" Type="http://schemas.openxmlformats.org/officeDocument/2006/relationships/slideLayout" Target="../slideLayouts/slideLayout121.xml"/><Relationship Id="rId8" Type="http://schemas.openxmlformats.org/officeDocument/2006/relationships/slideLayout" Target="../slideLayouts/slideLayout122.xml"/><Relationship Id="rId9" Type="http://schemas.openxmlformats.org/officeDocument/2006/relationships/slideLayout" Target="../slideLayouts/slideLayout123.xml"/><Relationship Id="rId10" Type="http://schemas.openxmlformats.org/officeDocument/2006/relationships/slideLayout" Target="../slideLayouts/slideLayout124.xml"/></Relationships>
</file>

<file path=ppt/slideMasters/_rels/slideMaster11.xml.rels><?xml version="1.0" encoding="UTF-8" standalone="yes"?>
<Relationships xmlns="http://schemas.openxmlformats.org/package/2006/relationships"><Relationship Id="rId11" Type="http://schemas.openxmlformats.org/officeDocument/2006/relationships/slideLayout" Target="../slideLayouts/slideLayout139.xml"/><Relationship Id="rId12" Type="http://schemas.openxmlformats.org/officeDocument/2006/relationships/slideLayout" Target="../slideLayouts/slideLayout140.xml"/><Relationship Id="rId13" Type="http://schemas.openxmlformats.org/officeDocument/2006/relationships/slideLayout" Target="../slideLayouts/slideLayout141.xml"/><Relationship Id="rId14" Type="http://schemas.openxmlformats.org/officeDocument/2006/relationships/slideLayout" Target="../slideLayouts/slideLayout142.xml"/><Relationship Id="rId15" Type="http://schemas.openxmlformats.org/officeDocument/2006/relationships/theme" Target="../theme/theme11.xml"/><Relationship Id="rId1" Type="http://schemas.openxmlformats.org/officeDocument/2006/relationships/slideLayout" Target="../slideLayouts/slideLayout129.xml"/><Relationship Id="rId2" Type="http://schemas.openxmlformats.org/officeDocument/2006/relationships/slideLayout" Target="../slideLayouts/slideLayout130.xml"/><Relationship Id="rId3" Type="http://schemas.openxmlformats.org/officeDocument/2006/relationships/slideLayout" Target="../slideLayouts/slideLayout131.xml"/><Relationship Id="rId4" Type="http://schemas.openxmlformats.org/officeDocument/2006/relationships/slideLayout" Target="../slideLayouts/slideLayout132.xml"/><Relationship Id="rId5" Type="http://schemas.openxmlformats.org/officeDocument/2006/relationships/slideLayout" Target="../slideLayouts/slideLayout133.xml"/><Relationship Id="rId6" Type="http://schemas.openxmlformats.org/officeDocument/2006/relationships/slideLayout" Target="../slideLayouts/slideLayout134.xml"/><Relationship Id="rId7" Type="http://schemas.openxmlformats.org/officeDocument/2006/relationships/slideLayout" Target="../slideLayouts/slideLayout135.xml"/><Relationship Id="rId8" Type="http://schemas.openxmlformats.org/officeDocument/2006/relationships/slideLayout" Target="../slideLayouts/slideLayout136.xml"/><Relationship Id="rId9" Type="http://schemas.openxmlformats.org/officeDocument/2006/relationships/slideLayout" Target="../slideLayouts/slideLayout137.xml"/><Relationship Id="rId10" Type="http://schemas.openxmlformats.org/officeDocument/2006/relationships/slideLayout" Target="../slideLayouts/slideLayout13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slideLayout" Target="../slideLayouts/slideLayout56.xml"/><Relationship Id="rId13" Type="http://schemas.openxmlformats.org/officeDocument/2006/relationships/slideLayout" Target="../slideLayouts/slideLayout57.xml"/><Relationship Id="rId14" Type="http://schemas.openxmlformats.org/officeDocument/2006/relationships/slideLayout" Target="../slideLayouts/slideLayout58.xml"/><Relationship Id="rId15"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Relationship Id="rId15" Type="http://schemas.openxmlformats.org/officeDocument/2006/relationships/theme" Target="../theme/theme6.xml"/><Relationship Id="rId1" Type="http://schemas.openxmlformats.org/officeDocument/2006/relationships/slideLayout" Target="../slideLayouts/slideLayout59.xml"/><Relationship Id="rId2" Type="http://schemas.openxmlformats.org/officeDocument/2006/relationships/slideLayout" Target="../slideLayouts/slideLayout60.xml"/><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83.xml"/><Relationship Id="rId12" Type="http://schemas.openxmlformats.org/officeDocument/2006/relationships/slideLayout" Target="../slideLayouts/slideLayout84.xml"/><Relationship Id="rId13" Type="http://schemas.openxmlformats.org/officeDocument/2006/relationships/slideLayout" Target="../slideLayouts/slideLayout85.xml"/><Relationship Id="rId14" Type="http://schemas.openxmlformats.org/officeDocument/2006/relationships/slideLayout" Target="../slideLayouts/slideLayout86.xml"/><Relationship Id="rId15" Type="http://schemas.openxmlformats.org/officeDocument/2006/relationships/theme" Target="../theme/theme7.xml"/><Relationship Id="rId1" Type="http://schemas.openxmlformats.org/officeDocument/2006/relationships/slideLayout" Target="../slideLayouts/slideLayout73.xml"/><Relationship Id="rId2" Type="http://schemas.openxmlformats.org/officeDocument/2006/relationships/slideLayout" Target="../slideLayouts/slideLayout74.xml"/><Relationship Id="rId3" Type="http://schemas.openxmlformats.org/officeDocument/2006/relationships/slideLayout" Target="../slideLayouts/slideLayout75.xml"/><Relationship Id="rId4" Type="http://schemas.openxmlformats.org/officeDocument/2006/relationships/slideLayout" Target="../slideLayouts/slideLayout76.xml"/><Relationship Id="rId5" Type="http://schemas.openxmlformats.org/officeDocument/2006/relationships/slideLayout" Target="../slideLayouts/slideLayout77.xml"/><Relationship Id="rId6" Type="http://schemas.openxmlformats.org/officeDocument/2006/relationships/slideLayout" Target="../slideLayouts/slideLayout78.xml"/><Relationship Id="rId7" Type="http://schemas.openxmlformats.org/officeDocument/2006/relationships/slideLayout" Target="../slideLayouts/slideLayout79.xml"/><Relationship Id="rId8" Type="http://schemas.openxmlformats.org/officeDocument/2006/relationships/slideLayout" Target="../slideLayouts/slideLayout80.xml"/><Relationship Id="rId9" Type="http://schemas.openxmlformats.org/officeDocument/2006/relationships/slideLayout" Target="../slideLayouts/slideLayout81.xml"/><Relationship Id="rId10" Type="http://schemas.openxmlformats.org/officeDocument/2006/relationships/slideLayout" Target="../slideLayouts/slideLayout82.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97.xml"/><Relationship Id="rId12" Type="http://schemas.openxmlformats.org/officeDocument/2006/relationships/slideLayout" Target="../slideLayouts/slideLayout98.xml"/><Relationship Id="rId13" Type="http://schemas.openxmlformats.org/officeDocument/2006/relationships/slideLayout" Target="../slideLayouts/slideLayout99.xml"/><Relationship Id="rId14" Type="http://schemas.openxmlformats.org/officeDocument/2006/relationships/slideLayout" Target="../slideLayouts/slideLayout100.xml"/><Relationship Id="rId15" Type="http://schemas.openxmlformats.org/officeDocument/2006/relationships/theme" Target="../theme/theme8.xml"/><Relationship Id="rId1" Type="http://schemas.openxmlformats.org/officeDocument/2006/relationships/slideLayout" Target="../slideLayouts/slideLayout87.xml"/><Relationship Id="rId2" Type="http://schemas.openxmlformats.org/officeDocument/2006/relationships/slideLayout" Target="../slideLayouts/slideLayout88.xml"/><Relationship Id="rId3" Type="http://schemas.openxmlformats.org/officeDocument/2006/relationships/slideLayout" Target="../slideLayouts/slideLayout89.xml"/><Relationship Id="rId4" Type="http://schemas.openxmlformats.org/officeDocument/2006/relationships/slideLayout" Target="../slideLayouts/slideLayout90.xml"/><Relationship Id="rId5" Type="http://schemas.openxmlformats.org/officeDocument/2006/relationships/slideLayout" Target="../slideLayouts/slideLayout91.xml"/><Relationship Id="rId6" Type="http://schemas.openxmlformats.org/officeDocument/2006/relationships/slideLayout" Target="../slideLayouts/slideLayout92.xml"/><Relationship Id="rId7" Type="http://schemas.openxmlformats.org/officeDocument/2006/relationships/slideLayout" Target="../slideLayouts/slideLayout93.xml"/><Relationship Id="rId8" Type="http://schemas.openxmlformats.org/officeDocument/2006/relationships/slideLayout" Target="../slideLayouts/slideLayout94.xml"/><Relationship Id="rId9" Type="http://schemas.openxmlformats.org/officeDocument/2006/relationships/slideLayout" Target="../slideLayouts/slideLayout95.xml"/><Relationship Id="rId10" Type="http://schemas.openxmlformats.org/officeDocument/2006/relationships/slideLayout" Target="../slideLayouts/slideLayout96.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111.xml"/><Relationship Id="rId12" Type="http://schemas.openxmlformats.org/officeDocument/2006/relationships/slideLayout" Target="../slideLayouts/slideLayout112.xml"/><Relationship Id="rId13" Type="http://schemas.openxmlformats.org/officeDocument/2006/relationships/slideLayout" Target="../slideLayouts/slideLayout113.xml"/><Relationship Id="rId14" Type="http://schemas.openxmlformats.org/officeDocument/2006/relationships/slideLayout" Target="../slideLayouts/slideLayout114.xml"/><Relationship Id="rId15" Type="http://schemas.openxmlformats.org/officeDocument/2006/relationships/theme" Target="../theme/theme9.xml"/><Relationship Id="rId1" Type="http://schemas.openxmlformats.org/officeDocument/2006/relationships/slideLayout" Target="../slideLayouts/slideLayout101.xml"/><Relationship Id="rId2" Type="http://schemas.openxmlformats.org/officeDocument/2006/relationships/slideLayout" Target="../slideLayouts/slideLayout102.xml"/><Relationship Id="rId3" Type="http://schemas.openxmlformats.org/officeDocument/2006/relationships/slideLayout" Target="../slideLayouts/slideLayout103.xml"/><Relationship Id="rId4" Type="http://schemas.openxmlformats.org/officeDocument/2006/relationships/slideLayout" Target="../slideLayouts/slideLayout104.xml"/><Relationship Id="rId5" Type="http://schemas.openxmlformats.org/officeDocument/2006/relationships/slideLayout" Target="../slideLayouts/slideLayout105.xml"/><Relationship Id="rId6" Type="http://schemas.openxmlformats.org/officeDocument/2006/relationships/slideLayout" Target="../slideLayouts/slideLayout106.xml"/><Relationship Id="rId7" Type="http://schemas.openxmlformats.org/officeDocument/2006/relationships/slideLayout" Target="../slideLayouts/slideLayout107.xml"/><Relationship Id="rId8" Type="http://schemas.openxmlformats.org/officeDocument/2006/relationships/slideLayout" Target="../slideLayouts/slideLayout108.xml"/><Relationship Id="rId9" Type="http://schemas.openxmlformats.org/officeDocument/2006/relationships/slideLayout" Target="../slideLayouts/slideLayout109.xml"/><Relationship Id="rId10" Type="http://schemas.openxmlformats.org/officeDocument/2006/relationships/slideLayout" Target="../slideLayouts/slideLayout1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23236"/>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0"/>
            <a:ext cx="8229600" cy="14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50800" tIns="50800" rIns="91440" bIns="50800" numCol="1" anchor="b" anchorCtr="0" compatLnSpc="1">
            <a:prstTxWarp prst="textNoShape">
              <a:avLst/>
            </a:prstTxWarp>
          </a:bodyPr>
          <a:lstStyle/>
          <a:p>
            <a:pPr lvl="0"/>
            <a:r>
              <a:rPr lang="en-US" altLang="x-none">
                <a:sym typeface="Lucida Grande" charset="0"/>
              </a:rPr>
              <a:t>Click to edit Master title style</a:t>
            </a:r>
          </a:p>
        </p:txBody>
      </p:sp>
      <p:sp>
        <p:nvSpPr>
          <p:cNvPr id="1027" name="Rectangle 2"/>
          <p:cNvSpPr>
            <a:spLocks noGrp="1" noChangeArrowheads="1"/>
          </p:cNvSpPr>
          <p:nvPr>
            <p:ph type="body" idx="1"/>
          </p:nvPr>
        </p:nvSpPr>
        <p:spPr bwMode="auto">
          <a:xfrm>
            <a:off x="457200" y="16002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50800" tIns="50800" rIns="91440" bIns="50800" numCol="1" anchor="t" anchorCtr="0" compatLnSpc="1">
            <a:prstTxWarp prst="textNoShape">
              <a:avLst/>
            </a:prstTxWarp>
          </a:bodyPr>
          <a:lstStyle/>
          <a:p>
            <a:pPr lvl="0"/>
            <a:r>
              <a:rPr lang="en-US" altLang="x-none">
                <a:sym typeface="Lucida Grande" charset="0"/>
              </a:rPr>
              <a:t>Click to edit Master text styles</a:t>
            </a:r>
          </a:p>
          <a:p>
            <a:pPr lvl="1"/>
            <a:r>
              <a:rPr lang="en-US" altLang="x-none">
                <a:sym typeface="Lucida Grande" charset="0"/>
              </a:rPr>
              <a:t>Second level</a:t>
            </a:r>
          </a:p>
          <a:p>
            <a:pPr lvl="2"/>
            <a:r>
              <a:rPr lang="en-US" altLang="x-none">
                <a:sym typeface="Lucida Grande" charset="0"/>
              </a:rPr>
              <a:t>Third level</a:t>
            </a:r>
          </a:p>
          <a:p>
            <a:pPr lvl="3"/>
            <a:r>
              <a:rPr lang="en-US" altLang="x-none">
                <a:sym typeface="Lucida Grande" charset="0"/>
              </a:rPr>
              <a:t>Fourth level</a:t>
            </a:r>
          </a:p>
          <a:p>
            <a:pPr lvl="4"/>
            <a:r>
              <a:rPr lang="en-US" altLang="x-none">
                <a:sym typeface="Lucida Grande" charset="0"/>
              </a:rPr>
              <a:t>Fifth level</a:t>
            </a:r>
          </a:p>
        </p:txBody>
      </p:sp>
      <p:sp>
        <p:nvSpPr>
          <p:cNvPr id="2" name="Text Box 3"/>
          <p:cNvSpPr txBox="1">
            <a:spLocks noGrp="1" noChangeArrowheads="1"/>
          </p:cNvSpPr>
          <p:nvPr>
            <p:ph type="sldNum" sz="quarter" idx="4"/>
          </p:nvPr>
        </p:nvSpPr>
        <p:spPr bwMode="auto">
          <a:xfrm>
            <a:off x="7466013" y="6453188"/>
            <a:ext cx="306387" cy="292100"/>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Lst>
        </p:spPr>
        <p:txBody>
          <a:bodyPr vert="horz" wrap="none" lIns="91440" tIns="45720" rIns="91440" bIns="45720" numCol="1" anchor="ctr" anchorCtr="0" compatLnSpc="1">
            <a:prstTxWarp prst="textNoShape">
              <a:avLst/>
            </a:prstTxWarp>
          </a:bodyPr>
          <a:lstStyle>
            <a:lvl1pPr algn="ctr" eaLnBrk="1" hangingPunct="1">
              <a:defRPr sz="1200" smtClean="0">
                <a:solidFill>
                  <a:srgbClr val="437085"/>
                </a:solidFill>
                <a:ea typeface="MS PGothic" charset="-128"/>
              </a:defRPr>
            </a:lvl1pPr>
          </a:lstStyle>
          <a:p>
            <a:pPr>
              <a:defRPr/>
            </a:pPr>
            <a:fld id="{99C731E4-8FB0-B440-8F74-D83435F28F9D}"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sldLayoutIdLst>
    <p:sldLayoutId id="2147484659" r:id="rId1"/>
    <p:sldLayoutId id="2147484660" r:id="rId2"/>
    <p:sldLayoutId id="2147484661" r:id="rId3"/>
    <p:sldLayoutId id="2147484662" r:id="rId4"/>
    <p:sldLayoutId id="2147484663" r:id="rId5"/>
    <p:sldLayoutId id="2147484664" r:id="rId6"/>
    <p:sldLayoutId id="2147484665" r:id="rId7"/>
    <p:sldLayoutId id="2147484666" r:id="rId8"/>
    <p:sldLayoutId id="2147484667" r:id="rId9"/>
    <p:sldLayoutId id="2147484668" r:id="rId10"/>
    <p:sldLayoutId id="2147484669" r:id="rId11"/>
  </p:sldLayoutIdLst>
  <p:transition/>
  <p:hf hdr="0" ftr="0" dt="0"/>
  <p:txStyles>
    <p:titleStyle>
      <a:lvl1pPr marL="39688" indent="-39688" algn="l" rtl="0" eaLnBrk="0" fontAlgn="base" hangingPunct="0">
        <a:spcBef>
          <a:spcPct val="0"/>
        </a:spcBef>
        <a:spcAft>
          <a:spcPct val="0"/>
        </a:spcAft>
        <a:defRPr sz="4000">
          <a:solidFill>
            <a:schemeClr val="tx1"/>
          </a:solidFill>
          <a:latin typeface="+mj-lt"/>
          <a:ea typeface="+mj-ea"/>
          <a:cs typeface="+mj-cs"/>
          <a:sym typeface="Lucida Grande" charset="0"/>
        </a:defRPr>
      </a:lvl1pPr>
      <a:lvl2pPr marL="39688" indent="-39688" algn="l" rtl="0" eaLnBrk="0" fontAlgn="base" hangingPunct="0">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2pPr>
      <a:lvl3pPr marL="39688" indent="-39688" algn="l" rtl="0" eaLnBrk="0" fontAlgn="base" hangingPunct="0">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3pPr>
      <a:lvl4pPr marL="39688" indent="-39688" algn="l" rtl="0" eaLnBrk="0" fontAlgn="base" hangingPunct="0">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4pPr>
      <a:lvl5pPr marL="39688" indent="-39688" algn="l" rtl="0" eaLnBrk="0" fontAlgn="base" hangingPunct="0">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5pPr>
      <a:lvl6pPr marL="4968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6pPr>
      <a:lvl7pPr marL="9540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7pPr>
      <a:lvl8pPr marL="14112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8pPr>
      <a:lvl9pPr marL="18684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9pPr>
    </p:titleStyle>
    <p:bodyStyle>
      <a:lvl1pPr marL="382588" indent="-342900" algn="l" rtl="0" eaLnBrk="0" fontAlgn="base" hangingPunct="0">
        <a:spcBef>
          <a:spcPts val="700"/>
        </a:spcBef>
        <a:spcAft>
          <a:spcPct val="0"/>
        </a:spcAft>
        <a:buClr>
          <a:srgbClr val="437085"/>
        </a:buClr>
        <a:buSzPct val="100000"/>
        <a:buFont typeface="Wingdings" charset="2"/>
        <a:buChar char="§"/>
        <a:defRPr sz="2800">
          <a:solidFill>
            <a:schemeClr val="tx1"/>
          </a:solidFill>
          <a:latin typeface="+mn-lt"/>
          <a:ea typeface="+mn-ea"/>
          <a:cs typeface="+mn-cs"/>
          <a:sym typeface="Lucida Grande" charset="0"/>
        </a:defRPr>
      </a:lvl1pPr>
      <a:lvl2pPr marL="731838" indent="-285750" algn="l" rtl="0" eaLnBrk="0" fontAlgn="base" hangingPunct="0">
        <a:spcBef>
          <a:spcPts val="600"/>
        </a:spcBef>
        <a:spcAft>
          <a:spcPct val="0"/>
        </a:spcAft>
        <a:buClr>
          <a:srgbClr val="357E69"/>
        </a:buClr>
        <a:buSzPct val="100000"/>
        <a:buFont typeface="Wingdings" charset="2"/>
        <a:buChar char="§"/>
        <a:defRPr sz="2400">
          <a:solidFill>
            <a:schemeClr val="tx1"/>
          </a:solidFill>
          <a:latin typeface="+mn-lt"/>
          <a:ea typeface="+mn-ea"/>
          <a:cs typeface="+mn-cs"/>
          <a:sym typeface="Lucida Grande" charset="0"/>
        </a:defRPr>
      </a:lvl2pPr>
      <a:lvl3pPr marL="1131888" indent="-228600" algn="l" rtl="0" eaLnBrk="0" fontAlgn="base" hangingPunct="0">
        <a:spcBef>
          <a:spcPts val="500"/>
        </a:spcBef>
        <a:spcAft>
          <a:spcPct val="0"/>
        </a:spcAft>
        <a:buClr>
          <a:srgbClr val="918BA3"/>
        </a:buClr>
        <a:buSzPct val="100000"/>
        <a:buFont typeface="Wingdings" charset="2"/>
        <a:buChar char="§"/>
        <a:defRPr sz="2000">
          <a:solidFill>
            <a:schemeClr val="tx1"/>
          </a:solidFill>
          <a:latin typeface="+mn-lt"/>
          <a:ea typeface="+mn-ea"/>
          <a:cs typeface="+mn-cs"/>
          <a:sym typeface="Lucida Grande" charset="0"/>
        </a:defRPr>
      </a:lvl3pPr>
      <a:lvl4pPr marL="1589088" indent="-228600" algn="l" rtl="0" eaLnBrk="0" fontAlgn="base" hangingPunct="0">
        <a:spcBef>
          <a:spcPts val="500"/>
        </a:spcBef>
        <a:spcAft>
          <a:spcPct val="0"/>
        </a:spcAft>
        <a:buClr>
          <a:srgbClr val="2F6E7E"/>
        </a:buClr>
        <a:buSzPct val="100000"/>
        <a:buFont typeface="Wingdings" charset="2"/>
        <a:buChar char="§"/>
        <a:defRPr sz="2000">
          <a:solidFill>
            <a:schemeClr val="tx1"/>
          </a:solidFill>
          <a:latin typeface="+mn-lt"/>
          <a:ea typeface="+mn-ea"/>
          <a:cs typeface="+mn-cs"/>
          <a:sym typeface="Lucida Grande" charset="0"/>
        </a:defRPr>
      </a:lvl4pPr>
      <a:lvl5pPr marL="2046288" indent="-228600" algn="l" rtl="0" eaLnBrk="0" fontAlgn="base" hangingPunct="0">
        <a:spcBef>
          <a:spcPts val="500"/>
        </a:spcBef>
        <a:spcAft>
          <a:spcPct val="0"/>
        </a:spcAft>
        <a:buClr>
          <a:srgbClr val="233337"/>
        </a:buClr>
        <a:buSzPct val="100000"/>
        <a:buFont typeface="Wingdings" charset="2"/>
        <a:buChar char="§"/>
        <a:defRPr sz="2000">
          <a:solidFill>
            <a:schemeClr val="tx1"/>
          </a:solidFill>
          <a:latin typeface="+mn-lt"/>
          <a:ea typeface="+mn-ea"/>
          <a:cs typeface="+mn-cs"/>
          <a:sym typeface="Lucida Grande" charset="0"/>
        </a:defRPr>
      </a:lvl5pPr>
      <a:lvl6pPr marL="2503488" indent="-228600" algn="l" rtl="0" fontAlgn="base">
        <a:spcBef>
          <a:spcPts val="500"/>
        </a:spcBef>
        <a:spcAft>
          <a:spcPct val="0"/>
        </a:spcAft>
        <a:buClr>
          <a:srgbClr val="233337"/>
        </a:buClr>
        <a:buSzPct val="100000"/>
        <a:buFont typeface="Wingdings" charset="0"/>
        <a:buChar char="§"/>
        <a:defRPr sz="2000">
          <a:solidFill>
            <a:schemeClr val="tx1"/>
          </a:solidFill>
          <a:latin typeface="+mn-lt"/>
          <a:ea typeface="+mn-ea"/>
          <a:cs typeface="+mn-cs"/>
          <a:sym typeface="Lucida Grande" charset="0"/>
        </a:defRPr>
      </a:lvl6pPr>
      <a:lvl7pPr marL="2960688" indent="-228600" algn="l" rtl="0" fontAlgn="base">
        <a:spcBef>
          <a:spcPts val="500"/>
        </a:spcBef>
        <a:spcAft>
          <a:spcPct val="0"/>
        </a:spcAft>
        <a:buClr>
          <a:srgbClr val="233337"/>
        </a:buClr>
        <a:buSzPct val="100000"/>
        <a:buFont typeface="Wingdings" charset="0"/>
        <a:buChar char="§"/>
        <a:defRPr sz="2000">
          <a:solidFill>
            <a:schemeClr val="tx1"/>
          </a:solidFill>
          <a:latin typeface="+mn-lt"/>
          <a:ea typeface="+mn-ea"/>
          <a:cs typeface="+mn-cs"/>
          <a:sym typeface="Lucida Grande" charset="0"/>
        </a:defRPr>
      </a:lvl7pPr>
      <a:lvl8pPr marL="3417888" indent="-228600" algn="l" rtl="0" fontAlgn="base">
        <a:spcBef>
          <a:spcPts val="500"/>
        </a:spcBef>
        <a:spcAft>
          <a:spcPct val="0"/>
        </a:spcAft>
        <a:buClr>
          <a:srgbClr val="233337"/>
        </a:buClr>
        <a:buSzPct val="100000"/>
        <a:buFont typeface="Wingdings" charset="0"/>
        <a:buChar char="§"/>
        <a:defRPr sz="2000">
          <a:solidFill>
            <a:schemeClr val="tx1"/>
          </a:solidFill>
          <a:latin typeface="+mn-lt"/>
          <a:ea typeface="+mn-ea"/>
          <a:cs typeface="+mn-cs"/>
          <a:sym typeface="Lucida Grande" charset="0"/>
        </a:defRPr>
      </a:lvl8pPr>
      <a:lvl9pPr marL="3875088" indent="-228600" algn="l" rtl="0" fontAlgn="base">
        <a:spcBef>
          <a:spcPts val="500"/>
        </a:spcBef>
        <a:spcAft>
          <a:spcPct val="0"/>
        </a:spcAft>
        <a:buClr>
          <a:srgbClr val="233337"/>
        </a:buClr>
        <a:buSzPct val="100000"/>
        <a:buFont typeface="Wingdings" charset="0"/>
        <a:buChar char="§"/>
        <a:defRPr sz="2000">
          <a:solidFill>
            <a:schemeClr val="tx1"/>
          </a:solidFill>
          <a:latin typeface="+mn-lt"/>
          <a:ea typeface="+mn-ea"/>
          <a:cs typeface="+mn-cs"/>
          <a:sym typeface="Lucida Grand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978"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ltLang="x-none"/>
              <a:t>Click to edit Master title style</a:t>
            </a:r>
          </a:p>
        </p:txBody>
      </p:sp>
      <p:sp>
        <p:nvSpPr>
          <p:cNvPr id="126979" name="Text Placeholder 2"/>
          <p:cNvSpPr>
            <a:spLocks noGrp="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charset="0"/>
              </a:defRPr>
            </a:lvl1pPr>
          </a:lstStyle>
          <a:p>
            <a:endParaRPr lang="x-none" altLang="x-none"/>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charset="0"/>
              </a:defRPr>
            </a:lvl1pPr>
          </a:lstStyle>
          <a:p>
            <a:endParaRPr lang="x-none" altLang="x-none"/>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charset="0"/>
                <a:ea typeface="ＭＳ Ｐゴシック" charset="-128"/>
                <a:cs typeface="Arial Unicode MS" charset="0"/>
              </a:defRPr>
            </a:lvl1pPr>
          </a:lstStyle>
          <a:p>
            <a:pPr>
              <a:defRPr/>
            </a:pPr>
            <a:fld id="{CEA48A5B-CDF6-854A-8B50-6E96EEC7A3A9}" type="slidenum">
              <a:rPr lang="en-US" altLang="x-none"/>
              <a:pPr>
                <a:defRPr/>
              </a:pPr>
              <a:t>‹#›</a:t>
            </a:fld>
            <a:endParaRPr lang="en-US" altLang="x-none"/>
          </a:p>
        </p:txBody>
      </p:sp>
      <p:sp>
        <p:nvSpPr>
          <p:cNvPr id="7" name="Rectangle 6"/>
          <p:cNvSpPr>
            <a:spLocks noChangeArrowheads="1"/>
          </p:cNvSpPr>
          <p:nvPr/>
        </p:nvSpPr>
        <p:spPr bwMode="auto">
          <a:xfrm>
            <a:off x="0" y="0"/>
            <a:ext cx="3733800" cy="274638"/>
          </a:xfrm>
          <a:prstGeom prst="rect">
            <a:avLst/>
          </a:prstGeom>
          <a:solidFill>
            <a:srgbClr val="0E4851"/>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en-US" sz="1600" i="1">
                <a:solidFill>
                  <a:srgbClr val="FFFFFF"/>
                </a:solidFill>
                <a:latin typeface="Calibri"/>
                <a:ea typeface="ＭＳ Ｐゴシック" charset="-128"/>
                <a:cs typeface="ＭＳ Ｐゴシック" charset="-128"/>
              </a:rPr>
              <a:t>Introduction to Information Retrieval</a:t>
            </a:r>
          </a:p>
        </p:txBody>
      </p:sp>
      <p:sp>
        <p:nvSpPr>
          <p:cNvPr id="8" name="Rectangle 7"/>
          <p:cNvSpPr>
            <a:spLocks noChangeArrowheads="1"/>
          </p:cNvSpPr>
          <p:nvPr/>
        </p:nvSpPr>
        <p:spPr bwMode="auto">
          <a:xfrm>
            <a:off x="3733800" y="0"/>
            <a:ext cx="3886200" cy="274638"/>
          </a:xfrm>
          <a:prstGeom prst="rect">
            <a:avLst/>
          </a:prstGeom>
          <a:solidFill>
            <a:srgbClr val="0E4851"/>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en-US" sz="1600">
                <a:solidFill>
                  <a:srgbClr val="FFFFFF"/>
                </a:solidFill>
                <a:latin typeface="Calibri"/>
                <a:ea typeface="ＭＳ Ｐゴシック" charset="-128"/>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en-US" sz="1600">
                <a:solidFill>
                  <a:srgbClr val="FFFFFF"/>
                </a:solidFill>
                <a:latin typeface="Calibri"/>
                <a:ea typeface="ＭＳ Ｐゴシック" charset="-128"/>
                <a:cs typeface="ＭＳ Ｐゴシック" charset="-128"/>
              </a:rPr>
              <a:t> </a:t>
            </a:r>
          </a:p>
        </p:txBody>
      </p:sp>
    </p:spTree>
  </p:cSld>
  <p:clrMap bg1="lt1" tx1="dk1" bg2="lt2" tx2="dk2" accent1="accent1" accent2="accent2" accent3="accent3" accent4="accent4" accent5="accent5" accent6="accent6" hlink="hlink" folHlink="folHlink"/>
  <p:sldLayoutIdLst>
    <p:sldLayoutId id="2147484773" r:id="rId1"/>
    <p:sldLayoutId id="2147484774" r:id="rId2"/>
    <p:sldLayoutId id="2147484775" r:id="rId3"/>
    <p:sldLayoutId id="2147484776" r:id="rId4"/>
    <p:sldLayoutId id="2147484777" r:id="rId5"/>
    <p:sldLayoutId id="2147484778" r:id="rId6"/>
    <p:sldLayoutId id="2147484779" r:id="rId7"/>
    <p:sldLayoutId id="2147484780" r:id="rId8"/>
    <p:sldLayoutId id="2147484781" r:id="rId9"/>
    <p:sldLayoutId id="2147484782" r:id="rId10"/>
    <p:sldLayoutId id="2147484783" r:id="rId11"/>
    <p:sldLayoutId id="2147484784" r:id="rId12"/>
    <p:sldLayoutId id="2147484785" r:id="rId13"/>
    <p:sldLayoutId id="2147484786" r:id="rId14"/>
  </p:sldLayoutIdLst>
  <p:hf hdr="0" ftr="0" dt="0"/>
  <p:txStyles>
    <p:titleStyle>
      <a:lvl1pPr algn="l" defTabSz="457200" rtl="0" eaLnBrk="0" fontAlgn="base" hangingPunct="0">
        <a:spcBef>
          <a:spcPct val="0"/>
        </a:spcBef>
        <a:spcAft>
          <a:spcPct val="0"/>
        </a:spcAft>
        <a:defRPr sz="4000" kern="1200">
          <a:solidFill>
            <a:schemeClr val="tx1"/>
          </a:solidFill>
          <a:latin typeface="+mj-lt"/>
          <a:ea typeface="ＭＳ Ｐゴシック" pitchFamily="-65" charset="-128"/>
          <a:cs typeface="ＭＳ Ｐゴシック" pitchFamily="-65" charset="-128"/>
        </a:defRPr>
      </a:lvl1pPr>
      <a:lvl2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2pPr>
      <a:lvl3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3pPr>
      <a:lvl4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4pPr>
      <a:lvl5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0" fontAlgn="base" hangingPunct="0">
        <a:spcBef>
          <a:spcPct val="20000"/>
        </a:spcBef>
        <a:spcAft>
          <a:spcPct val="0"/>
        </a:spcAft>
        <a:buClr>
          <a:srgbClr val="437085"/>
        </a:buClr>
        <a:buFont typeface="Wingdings" charset="2"/>
        <a:buChar char="§"/>
        <a:defRPr sz="2800" kern="1200">
          <a:solidFill>
            <a:schemeClr val="tx1"/>
          </a:solidFill>
          <a:latin typeface="+mn-lt"/>
          <a:ea typeface="ＭＳ Ｐゴシック" pitchFamily="-65"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charset="2"/>
        <a:buChar char="§"/>
        <a:defRPr sz="2400" kern="1200">
          <a:solidFill>
            <a:schemeClr val="tx1"/>
          </a:solidFill>
          <a:latin typeface="+mn-lt"/>
          <a:ea typeface="ＭＳ Ｐゴシック" pitchFamily="-65" charset="-128"/>
          <a:cs typeface="+mn-cs"/>
        </a:defRPr>
      </a:lvl2pPr>
      <a:lvl3pPr marL="1143000" indent="-228600" algn="l" defTabSz="457200" rtl="0" eaLnBrk="0" fontAlgn="base" hangingPunct="0">
        <a:spcBef>
          <a:spcPct val="20000"/>
        </a:spcBef>
        <a:spcAft>
          <a:spcPct val="0"/>
        </a:spcAft>
        <a:buClr>
          <a:srgbClr val="918BA3"/>
        </a:buClr>
        <a:buFont typeface="Wingdings" charset="2"/>
        <a:buChar char="§"/>
        <a:defRPr sz="20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Clr>
          <a:srgbClr val="2F6E7E"/>
        </a:buClr>
        <a:buFont typeface="Wingdings" charset="2"/>
        <a:buChar char="§"/>
        <a:defRPr sz="20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Clr>
          <a:srgbClr val="233337"/>
        </a:buClr>
        <a:buFont typeface="Wingdings" charset="2"/>
        <a:buChar char="§"/>
        <a:defRPr sz="20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2338"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ltLang="x-none"/>
              <a:t>Click to edit Master title style</a:t>
            </a:r>
          </a:p>
        </p:txBody>
      </p:sp>
      <p:sp>
        <p:nvSpPr>
          <p:cNvPr id="142339" name="Text Placeholder 2"/>
          <p:cNvSpPr>
            <a:spLocks noGrp="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charset="0"/>
              </a:defRPr>
            </a:lvl1pPr>
          </a:lstStyle>
          <a:p>
            <a:endParaRPr lang="x-none" altLang="x-none"/>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charset="0"/>
              </a:defRPr>
            </a:lvl1pPr>
          </a:lstStyle>
          <a:p>
            <a:endParaRPr lang="x-none" altLang="x-none"/>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charset="0"/>
                <a:ea typeface="ＭＳ Ｐゴシック" charset="-128"/>
                <a:cs typeface="Arial Unicode MS" charset="0"/>
              </a:defRPr>
            </a:lvl1pPr>
          </a:lstStyle>
          <a:p>
            <a:pPr>
              <a:defRPr/>
            </a:pPr>
            <a:fld id="{7C3CF92B-2547-D342-9EB6-C8BF1050AC2D}" type="slidenum">
              <a:rPr lang="en-US" altLang="x-none"/>
              <a:pPr>
                <a:defRPr/>
              </a:pPr>
              <a:t>‹#›</a:t>
            </a:fld>
            <a:endParaRPr lang="en-US" altLang="x-none"/>
          </a:p>
        </p:txBody>
      </p:sp>
      <p:sp>
        <p:nvSpPr>
          <p:cNvPr id="7" name="Rectangle 6"/>
          <p:cNvSpPr>
            <a:spLocks noChangeArrowheads="1"/>
          </p:cNvSpPr>
          <p:nvPr/>
        </p:nvSpPr>
        <p:spPr bwMode="auto">
          <a:xfrm>
            <a:off x="0" y="0"/>
            <a:ext cx="3733800" cy="274638"/>
          </a:xfrm>
          <a:prstGeom prst="rect">
            <a:avLst/>
          </a:prstGeom>
          <a:solidFill>
            <a:srgbClr val="0E4851"/>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en-US" sz="1600" i="1">
                <a:solidFill>
                  <a:srgbClr val="FFFFFF"/>
                </a:solidFill>
                <a:latin typeface="Calibri"/>
                <a:ea typeface="ＭＳ Ｐゴシック" charset="-128"/>
                <a:cs typeface="ＭＳ Ｐゴシック" charset="-128"/>
              </a:rPr>
              <a:t>Introduction to Information Retrieval</a:t>
            </a:r>
          </a:p>
        </p:txBody>
      </p:sp>
      <p:sp>
        <p:nvSpPr>
          <p:cNvPr id="8" name="Rectangle 7"/>
          <p:cNvSpPr>
            <a:spLocks noChangeArrowheads="1"/>
          </p:cNvSpPr>
          <p:nvPr/>
        </p:nvSpPr>
        <p:spPr bwMode="auto">
          <a:xfrm>
            <a:off x="3733800" y="0"/>
            <a:ext cx="3886200" cy="274638"/>
          </a:xfrm>
          <a:prstGeom prst="rect">
            <a:avLst/>
          </a:prstGeom>
          <a:solidFill>
            <a:srgbClr val="0E4851"/>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en-US" sz="1600">
                <a:solidFill>
                  <a:srgbClr val="FFFFFF"/>
                </a:solidFill>
                <a:latin typeface="Calibri"/>
                <a:ea typeface="ＭＳ Ｐゴシック" charset="-128"/>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en-US" sz="1600">
                <a:solidFill>
                  <a:srgbClr val="FFFFFF"/>
                </a:solidFill>
                <a:latin typeface="Calibri"/>
                <a:ea typeface="ＭＳ Ｐゴシック" charset="-128"/>
                <a:cs typeface="ＭＳ Ｐゴシック" charset="-128"/>
              </a:rPr>
              <a:t> </a:t>
            </a:r>
          </a:p>
        </p:txBody>
      </p:sp>
    </p:spTree>
  </p:cSld>
  <p:clrMap bg1="lt1" tx1="dk1" bg2="lt2" tx2="dk2" accent1="accent1" accent2="accent2" accent3="accent3" accent4="accent4" accent5="accent5" accent6="accent6" hlink="hlink" folHlink="folHlink"/>
  <p:sldLayoutIdLst>
    <p:sldLayoutId id="2147484787" r:id="rId1"/>
    <p:sldLayoutId id="2147484788" r:id="rId2"/>
    <p:sldLayoutId id="2147484789" r:id="rId3"/>
    <p:sldLayoutId id="2147484790" r:id="rId4"/>
    <p:sldLayoutId id="2147484791" r:id="rId5"/>
    <p:sldLayoutId id="2147484792" r:id="rId6"/>
    <p:sldLayoutId id="2147484793" r:id="rId7"/>
    <p:sldLayoutId id="2147484794" r:id="rId8"/>
    <p:sldLayoutId id="2147484795" r:id="rId9"/>
    <p:sldLayoutId id="2147484796" r:id="rId10"/>
    <p:sldLayoutId id="2147484797" r:id="rId11"/>
    <p:sldLayoutId id="2147484798" r:id="rId12"/>
    <p:sldLayoutId id="2147484799" r:id="rId13"/>
    <p:sldLayoutId id="2147484800" r:id="rId14"/>
  </p:sldLayoutIdLst>
  <p:hf hdr="0" ftr="0" dt="0"/>
  <p:txStyles>
    <p:titleStyle>
      <a:lvl1pPr algn="l" defTabSz="457200" rtl="0" eaLnBrk="0" fontAlgn="base" hangingPunct="0">
        <a:spcBef>
          <a:spcPct val="0"/>
        </a:spcBef>
        <a:spcAft>
          <a:spcPct val="0"/>
        </a:spcAft>
        <a:defRPr sz="4000" kern="1200">
          <a:solidFill>
            <a:schemeClr val="tx1"/>
          </a:solidFill>
          <a:latin typeface="+mj-lt"/>
          <a:ea typeface="ＭＳ Ｐゴシック" pitchFamily="-65" charset="-128"/>
          <a:cs typeface="ＭＳ Ｐゴシック" pitchFamily="-65" charset="-128"/>
        </a:defRPr>
      </a:lvl1pPr>
      <a:lvl2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2pPr>
      <a:lvl3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3pPr>
      <a:lvl4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4pPr>
      <a:lvl5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0" fontAlgn="base" hangingPunct="0">
        <a:spcBef>
          <a:spcPct val="20000"/>
        </a:spcBef>
        <a:spcAft>
          <a:spcPct val="0"/>
        </a:spcAft>
        <a:buClr>
          <a:srgbClr val="437085"/>
        </a:buClr>
        <a:buFont typeface="Wingdings" charset="2"/>
        <a:buChar char="§"/>
        <a:defRPr sz="2800" kern="1200">
          <a:solidFill>
            <a:schemeClr val="tx1"/>
          </a:solidFill>
          <a:latin typeface="+mn-lt"/>
          <a:ea typeface="ＭＳ Ｐゴシック" pitchFamily="-65"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charset="2"/>
        <a:buChar char="§"/>
        <a:defRPr sz="2400" kern="1200">
          <a:solidFill>
            <a:schemeClr val="tx1"/>
          </a:solidFill>
          <a:latin typeface="+mn-lt"/>
          <a:ea typeface="ＭＳ Ｐゴシック" pitchFamily="-65" charset="-128"/>
          <a:cs typeface="+mn-cs"/>
        </a:defRPr>
      </a:lvl2pPr>
      <a:lvl3pPr marL="1143000" indent="-228600" algn="l" defTabSz="457200" rtl="0" eaLnBrk="0" fontAlgn="base" hangingPunct="0">
        <a:spcBef>
          <a:spcPct val="20000"/>
        </a:spcBef>
        <a:spcAft>
          <a:spcPct val="0"/>
        </a:spcAft>
        <a:buClr>
          <a:srgbClr val="918BA3"/>
        </a:buClr>
        <a:buFont typeface="Wingdings" charset="2"/>
        <a:buChar char="§"/>
        <a:defRPr sz="20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Clr>
          <a:srgbClr val="2F6E7E"/>
        </a:buClr>
        <a:buFont typeface="Wingdings" charset="2"/>
        <a:buChar char="§"/>
        <a:defRPr sz="20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Clr>
          <a:srgbClr val="233337"/>
        </a:buClr>
        <a:buFont typeface="Wingdings" charset="2"/>
        <a:buChar char="§"/>
        <a:defRPr sz="20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bwMode="auto">
          <a:xfrm>
            <a:off x="457200" y="0"/>
            <a:ext cx="8229600" cy="14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50800" tIns="50800" rIns="91440" bIns="50800" numCol="1" anchor="b" anchorCtr="0" compatLnSpc="1">
            <a:prstTxWarp prst="textNoShape">
              <a:avLst/>
            </a:prstTxWarp>
          </a:bodyPr>
          <a:lstStyle/>
          <a:p>
            <a:pPr lvl="0"/>
            <a:r>
              <a:rPr lang="en-US" altLang="x-none">
                <a:sym typeface="Lucida Grande" charset="0"/>
              </a:rPr>
              <a:t>Click to edit Master title style</a:t>
            </a:r>
          </a:p>
        </p:txBody>
      </p:sp>
      <p:sp>
        <p:nvSpPr>
          <p:cNvPr id="13315" name="Rectangle 2"/>
          <p:cNvSpPr>
            <a:spLocks noGrp="1" noChangeArrowheads="1"/>
          </p:cNvSpPr>
          <p:nvPr>
            <p:ph type="body" idx="1"/>
          </p:nvPr>
        </p:nvSpPr>
        <p:spPr bwMode="auto">
          <a:xfrm>
            <a:off x="457200" y="16002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50800" tIns="50800" rIns="91440" bIns="50800" numCol="1" anchor="t" anchorCtr="0" compatLnSpc="1">
            <a:prstTxWarp prst="textNoShape">
              <a:avLst/>
            </a:prstTxWarp>
          </a:bodyPr>
          <a:lstStyle/>
          <a:p>
            <a:pPr lvl="0"/>
            <a:r>
              <a:rPr lang="en-US" altLang="x-none">
                <a:sym typeface="Lucida Grande" charset="0"/>
              </a:rPr>
              <a:t>Click to edit Master text styles</a:t>
            </a:r>
          </a:p>
          <a:p>
            <a:pPr lvl="1"/>
            <a:r>
              <a:rPr lang="en-US" altLang="x-none">
                <a:sym typeface="Lucida Grande" charset="0"/>
              </a:rPr>
              <a:t>Second level</a:t>
            </a:r>
          </a:p>
          <a:p>
            <a:pPr lvl="2"/>
            <a:r>
              <a:rPr lang="en-US" altLang="x-none">
                <a:sym typeface="Lucida Grande" charset="0"/>
              </a:rPr>
              <a:t>Third level</a:t>
            </a:r>
          </a:p>
          <a:p>
            <a:pPr lvl="3"/>
            <a:r>
              <a:rPr lang="en-US" altLang="x-none">
                <a:sym typeface="Lucida Grande" charset="0"/>
              </a:rPr>
              <a:t>Fourth level</a:t>
            </a:r>
          </a:p>
          <a:p>
            <a:pPr lvl="4"/>
            <a:r>
              <a:rPr lang="en-US" altLang="x-none">
                <a:sym typeface="Lucida Grande" charset="0"/>
              </a:rPr>
              <a:t>Fifth level</a:t>
            </a:r>
          </a:p>
        </p:txBody>
      </p:sp>
      <p:sp>
        <p:nvSpPr>
          <p:cNvPr id="2051" name="Text Box 3"/>
          <p:cNvSpPr txBox="1">
            <a:spLocks noGrp="1" noChangeArrowheads="1"/>
          </p:cNvSpPr>
          <p:nvPr>
            <p:ph type="sldNum" sz="quarter" idx="4"/>
          </p:nvPr>
        </p:nvSpPr>
        <p:spPr bwMode="auto">
          <a:xfrm>
            <a:off x="7466013" y="6453188"/>
            <a:ext cx="306387" cy="292100"/>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Lst>
        </p:spPr>
        <p:txBody>
          <a:bodyPr vert="horz" wrap="none" lIns="91440" tIns="45720" rIns="91440" bIns="45720" numCol="1" anchor="ctr" anchorCtr="0" compatLnSpc="1">
            <a:prstTxWarp prst="textNoShape">
              <a:avLst/>
            </a:prstTxWarp>
          </a:bodyPr>
          <a:lstStyle>
            <a:lvl1pPr algn="ctr" eaLnBrk="1" hangingPunct="1">
              <a:defRPr sz="1200" smtClean="0">
                <a:solidFill>
                  <a:srgbClr val="898989"/>
                </a:solidFill>
                <a:ea typeface="MS PGothic" charset="-128"/>
              </a:defRPr>
            </a:lvl1pPr>
          </a:lstStyle>
          <a:p>
            <a:pPr>
              <a:defRPr/>
            </a:pPr>
            <a:fld id="{8B7AE6B3-FDC9-AA47-A59C-24A66EBF70E4}"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sldLayoutIdLst>
    <p:sldLayoutId id="2147484670" r:id="rId1"/>
    <p:sldLayoutId id="2147484671" r:id="rId2"/>
    <p:sldLayoutId id="2147484672" r:id="rId3"/>
    <p:sldLayoutId id="2147484673" r:id="rId4"/>
    <p:sldLayoutId id="2147484674" r:id="rId5"/>
    <p:sldLayoutId id="2147484675" r:id="rId6"/>
    <p:sldLayoutId id="2147484676" r:id="rId7"/>
    <p:sldLayoutId id="2147484677" r:id="rId8"/>
    <p:sldLayoutId id="2147484678" r:id="rId9"/>
    <p:sldLayoutId id="2147484679" r:id="rId10"/>
    <p:sldLayoutId id="2147484680" r:id="rId11"/>
  </p:sldLayoutIdLst>
  <p:transition/>
  <p:hf hdr="0" ftr="0" dt="0"/>
  <p:txStyles>
    <p:titleStyle>
      <a:lvl1pPr marL="39688" indent="-39688" algn="l" rtl="0" eaLnBrk="0" fontAlgn="base" hangingPunct="0">
        <a:spcBef>
          <a:spcPct val="0"/>
        </a:spcBef>
        <a:spcAft>
          <a:spcPct val="0"/>
        </a:spcAft>
        <a:defRPr sz="4000">
          <a:solidFill>
            <a:schemeClr val="tx1"/>
          </a:solidFill>
          <a:latin typeface="+mj-lt"/>
          <a:ea typeface="+mj-ea"/>
          <a:cs typeface="+mj-cs"/>
          <a:sym typeface="Lucida Grande" charset="0"/>
        </a:defRPr>
      </a:lvl1pPr>
      <a:lvl2pPr marL="39688" indent="-39688" algn="l" rtl="0" eaLnBrk="0" fontAlgn="base" hangingPunct="0">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2pPr>
      <a:lvl3pPr marL="39688" indent="-39688" algn="l" rtl="0" eaLnBrk="0" fontAlgn="base" hangingPunct="0">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3pPr>
      <a:lvl4pPr marL="39688" indent="-39688" algn="l" rtl="0" eaLnBrk="0" fontAlgn="base" hangingPunct="0">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4pPr>
      <a:lvl5pPr marL="39688" indent="-39688" algn="l" rtl="0" eaLnBrk="0" fontAlgn="base" hangingPunct="0">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5pPr>
      <a:lvl6pPr marL="4968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6pPr>
      <a:lvl7pPr marL="9540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7pPr>
      <a:lvl8pPr marL="14112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8pPr>
      <a:lvl9pPr marL="18684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9pPr>
    </p:titleStyle>
    <p:bodyStyle>
      <a:lvl1pPr marL="382588" indent="-342900" algn="l" rtl="0" eaLnBrk="0" fontAlgn="base" hangingPunct="0">
        <a:spcBef>
          <a:spcPts val="700"/>
        </a:spcBef>
        <a:spcAft>
          <a:spcPct val="0"/>
        </a:spcAft>
        <a:buClr>
          <a:srgbClr val="437085"/>
        </a:buClr>
        <a:buSzPct val="100000"/>
        <a:buFont typeface="Wingdings" charset="2"/>
        <a:buChar char="§"/>
        <a:defRPr sz="2800">
          <a:solidFill>
            <a:schemeClr val="tx1"/>
          </a:solidFill>
          <a:latin typeface="+mn-lt"/>
          <a:ea typeface="+mn-ea"/>
          <a:cs typeface="+mn-cs"/>
          <a:sym typeface="Lucida Grande" charset="0"/>
        </a:defRPr>
      </a:lvl1pPr>
      <a:lvl2pPr marL="731838" indent="-285750" algn="l" rtl="0" eaLnBrk="0" fontAlgn="base" hangingPunct="0">
        <a:spcBef>
          <a:spcPts val="600"/>
        </a:spcBef>
        <a:spcAft>
          <a:spcPct val="0"/>
        </a:spcAft>
        <a:buClr>
          <a:srgbClr val="357E69"/>
        </a:buClr>
        <a:buSzPct val="100000"/>
        <a:buFont typeface="Wingdings" charset="2"/>
        <a:buChar char="§"/>
        <a:defRPr sz="2400">
          <a:solidFill>
            <a:schemeClr val="tx1"/>
          </a:solidFill>
          <a:latin typeface="+mn-lt"/>
          <a:ea typeface="+mn-ea"/>
          <a:cs typeface="+mn-cs"/>
          <a:sym typeface="Lucida Grande" charset="0"/>
        </a:defRPr>
      </a:lvl2pPr>
      <a:lvl3pPr marL="1131888" indent="-228600" algn="l" rtl="0" eaLnBrk="0" fontAlgn="base" hangingPunct="0">
        <a:spcBef>
          <a:spcPts val="500"/>
        </a:spcBef>
        <a:spcAft>
          <a:spcPct val="0"/>
        </a:spcAft>
        <a:buClr>
          <a:srgbClr val="918BA3"/>
        </a:buClr>
        <a:buSzPct val="100000"/>
        <a:buFont typeface="Wingdings" charset="2"/>
        <a:buChar char="§"/>
        <a:defRPr sz="2000">
          <a:solidFill>
            <a:schemeClr val="tx1"/>
          </a:solidFill>
          <a:latin typeface="+mn-lt"/>
          <a:ea typeface="+mn-ea"/>
          <a:cs typeface="+mn-cs"/>
          <a:sym typeface="Lucida Grande" charset="0"/>
        </a:defRPr>
      </a:lvl3pPr>
      <a:lvl4pPr marL="1589088" indent="-228600" algn="l" rtl="0" eaLnBrk="0" fontAlgn="base" hangingPunct="0">
        <a:spcBef>
          <a:spcPts val="500"/>
        </a:spcBef>
        <a:spcAft>
          <a:spcPct val="0"/>
        </a:spcAft>
        <a:buClr>
          <a:srgbClr val="2F6E7E"/>
        </a:buClr>
        <a:buSzPct val="100000"/>
        <a:buFont typeface="Wingdings" charset="2"/>
        <a:buChar char="§"/>
        <a:defRPr sz="2000">
          <a:solidFill>
            <a:schemeClr val="tx1"/>
          </a:solidFill>
          <a:latin typeface="+mn-lt"/>
          <a:ea typeface="+mn-ea"/>
          <a:cs typeface="+mn-cs"/>
          <a:sym typeface="Lucida Grande" charset="0"/>
        </a:defRPr>
      </a:lvl4pPr>
      <a:lvl5pPr marL="2046288" indent="-228600" algn="l" rtl="0" eaLnBrk="0" fontAlgn="base" hangingPunct="0">
        <a:spcBef>
          <a:spcPts val="500"/>
        </a:spcBef>
        <a:spcAft>
          <a:spcPct val="0"/>
        </a:spcAft>
        <a:buClr>
          <a:srgbClr val="233337"/>
        </a:buClr>
        <a:buSzPct val="100000"/>
        <a:buFont typeface="Wingdings" charset="2"/>
        <a:buChar char="§"/>
        <a:defRPr sz="2000">
          <a:solidFill>
            <a:schemeClr val="tx1"/>
          </a:solidFill>
          <a:latin typeface="+mn-lt"/>
          <a:ea typeface="+mn-ea"/>
          <a:cs typeface="+mn-cs"/>
          <a:sym typeface="Lucida Grande" charset="0"/>
        </a:defRPr>
      </a:lvl5pPr>
      <a:lvl6pPr marL="2503488" indent="-228600" algn="l" rtl="0" fontAlgn="base">
        <a:spcBef>
          <a:spcPts val="500"/>
        </a:spcBef>
        <a:spcAft>
          <a:spcPct val="0"/>
        </a:spcAft>
        <a:buClr>
          <a:srgbClr val="233337"/>
        </a:buClr>
        <a:buSzPct val="100000"/>
        <a:buFont typeface="Wingdings" charset="0"/>
        <a:buChar char="§"/>
        <a:defRPr sz="2000">
          <a:solidFill>
            <a:schemeClr val="tx1"/>
          </a:solidFill>
          <a:latin typeface="+mn-lt"/>
          <a:ea typeface="+mn-ea"/>
          <a:cs typeface="+mn-cs"/>
          <a:sym typeface="Lucida Grande" charset="0"/>
        </a:defRPr>
      </a:lvl6pPr>
      <a:lvl7pPr marL="2960688" indent="-228600" algn="l" rtl="0" fontAlgn="base">
        <a:spcBef>
          <a:spcPts val="500"/>
        </a:spcBef>
        <a:spcAft>
          <a:spcPct val="0"/>
        </a:spcAft>
        <a:buClr>
          <a:srgbClr val="233337"/>
        </a:buClr>
        <a:buSzPct val="100000"/>
        <a:buFont typeface="Wingdings" charset="0"/>
        <a:buChar char="§"/>
        <a:defRPr sz="2000">
          <a:solidFill>
            <a:schemeClr val="tx1"/>
          </a:solidFill>
          <a:latin typeface="+mn-lt"/>
          <a:ea typeface="+mn-ea"/>
          <a:cs typeface="+mn-cs"/>
          <a:sym typeface="Lucida Grande" charset="0"/>
        </a:defRPr>
      </a:lvl7pPr>
      <a:lvl8pPr marL="3417888" indent="-228600" algn="l" rtl="0" fontAlgn="base">
        <a:spcBef>
          <a:spcPts val="500"/>
        </a:spcBef>
        <a:spcAft>
          <a:spcPct val="0"/>
        </a:spcAft>
        <a:buClr>
          <a:srgbClr val="233337"/>
        </a:buClr>
        <a:buSzPct val="100000"/>
        <a:buFont typeface="Wingdings" charset="0"/>
        <a:buChar char="§"/>
        <a:defRPr sz="2000">
          <a:solidFill>
            <a:schemeClr val="tx1"/>
          </a:solidFill>
          <a:latin typeface="+mn-lt"/>
          <a:ea typeface="+mn-ea"/>
          <a:cs typeface="+mn-cs"/>
          <a:sym typeface="Lucida Grande" charset="0"/>
        </a:defRPr>
      </a:lvl8pPr>
      <a:lvl9pPr marL="3875088" indent="-228600" algn="l" rtl="0" fontAlgn="base">
        <a:spcBef>
          <a:spcPts val="500"/>
        </a:spcBef>
        <a:spcAft>
          <a:spcPct val="0"/>
        </a:spcAft>
        <a:buClr>
          <a:srgbClr val="233337"/>
        </a:buClr>
        <a:buSzPct val="100000"/>
        <a:buFont typeface="Wingdings" charset="0"/>
        <a:buChar char="§"/>
        <a:defRPr sz="2000">
          <a:solidFill>
            <a:schemeClr val="tx1"/>
          </a:solidFill>
          <a:latin typeface="+mn-lt"/>
          <a:ea typeface="+mn-ea"/>
          <a:cs typeface="+mn-cs"/>
          <a:sym typeface="Lucida Grand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bwMode="auto">
          <a:xfrm>
            <a:off x="457200" y="0"/>
            <a:ext cx="8229600" cy="14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50800" tIns="50800" rIns="91440" bIns="50800" numCol="1" anchor="b" anchorCtr="0" compatLnSpc="1">
            <a:prstTxWarp prst="textNoShape">
              <a:avLst/>
            </a:prstTxWarp>
          </a:bodyPr>
          <a:lstStyle/>
          <a:p>
            <a:pPr lvl="0"/>
            <a:r>
              <a:rPr lang="en-US" altLang="x-none">
                <a:sym typeface="Lucida Grande" charset="0"/>
              </a:rPr>
              <a:t>Click to edit Master title style</a:t>
            </a:r>
          </a:p>
        </p:txBody>
      </p:sp>
      <p:sp>
        <p:nvSpPr>
          <p:cNvPr id="25603" name="Rectangle 2"/>
          <p:cNvSpPr>
            <a:spLocks noGrp="1" noChangeArrowheads="1"/>
          </p:cNvSpPr>
          <p:nvPr>
            <p:ph type="body" idx="1"/>
          </p:nvPr>
        </p:nvSpPr>
        <p:spPr bwMode="auto">
          <a:xfrm>
            <a:off x="457200" y="16002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50800" tIns="50800" rIns="91440" bIns="50800" numCol="1" anchor="t" anchorCtr="0" compatLnSpc="1">
            <a:prstTxWarp prst="textNoShape">
              <a:avLst/>
            </a:prstTxWarp>
          </a:bodyPr>
          <a:lstStyle/>
          <a:p>
            <a:pPr lvl="0"/>
            <a:r>
              <a:rPr lang="en-US" altLang="x-none">
                <a:sym typeface="Lucida Grande" charset="0"/>
              </a:rPr>
              <a:t>Click to edit Master text styles</a:t>
            </a:r>
          </a:p>
          <a:p>
            <a:pPr lvl="1"/>
            <a:r>
              <a:rPr lang="en-US" altLang="x-none">
                <a:sym typeface="Lucida Grande" charset="0"/>
              </a:rPr>
              <a:t>Second level</a:t>
            </a:r>
          </a:p>
          <a:p>
            <a:pPr lvl="2"/>
            <a:r>
              <a:rPr lang="en-US" altLang="x-none">
                <a:sym typeface="Lucida Grande" charset="0"/>
              </a:rPr>
              <a:t>Third level</a:t>
            </a:r>
          </a:p>
          <a:p>
            <a:pPr lvl="3"/>
            <a:r>
              <a:rPr lang="en-US" altLang="x-none">
                <a:sym typeface="Lucida Grande" charset="0"/>
              </a:rPr>
              <a:t>Fourth level</a:t>
            </a:r>
          </a:p>
          <a:p>
            <a:pPr lvl="4"/>
            <a:r>
              <a:rPr lang="en-US" altLang="x-none">
                <a:sym typeface="Lucida Grande" charset="0"/>
              </a:rPr>
              <a:t>Fifth level</a:t>
            </a:r>
          </a:p>
        </p:txBody>
      </p:sp>
      <p:sp>
        <p:nvSpPr>
          <p:cNvPr id="3075" name="Text Box 3"/>
          <p:cNvSpPr txBox="1">
            <a:spLocks noGrp="1" noChangeArrowheads="1"/>
          </p:cNvSpPr>
          <p:nvPr>
            <p:ph type="sldNum" sz="quarter" idx="4"/>
          </p:nvPr>
        </p:nvSpPr>
        <p:spPr bwMode="auto">
          <a:xfrm>
            <a:off x="7466013" y="6453188"/>
            <a:ext cx="306387" cy="292100"/>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Lst>
        </p:spPr>
        <p:txBody>
          <a:bodyPr vert="horz" wrap="none" lIns="91440" tIns="45720" rIns="91440" bIns="45720" numCol="1" anchor="ctr" anchorCtr="0" compatLnSpc="1">
            <a:prstTxWarp prst="textNoShape">
              <a:avLst/>
            </a:prstTxWarp>
          </a:bodyPr>
          <a:lstStyle>
            <a:lvl1pPr algn="ctr" eaLnBrk="1" hangingPunct="1">
              <a:defRPr sz="1200" smtClean="0">
                <a:solidFill>
                  <a:srgbClr val="898989"/>
                </a:solidFill>
                <a:ea typeface="MS PGothic" charset="-128"/>
              </a:defRPr>
            </a:lvl1pPr>
          </a:lstStyle>
          <a:p>
            <a:pPr>
              <a:defRPr/>
            </a:pPr>
            <a:fld id="{0086748F-2F08-884C-BEA9-88E7B1DC8D33}"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sldLayoutIdLst>
    <p:sldLayoutId id="2147484681" r:id="rId1"/>
    <p:sldLayoutId id="2147484682" r:id="rId2"/>
    <p:sldLayoutId id="2147484683" r:id="rId3"/>
    <p:sldLayoutId id="2147484684" r:id="rId4"/>
    <p:sldLayoutId id="2147484685" r:id="rId5"/>
    <p:sldLayoutId id="2147484686" r:id="rId6"/>
    <p:sldLayoutId id="2147484687" r:id="rId7"/>
    <p:sldLayoutId id="2147484688" r:id="rId8"/>
    <p:sldLayoutId id="2147484689" r:id="rId9"/>
    <p:sldLayoutId id="2147484690" r:id="rId10"/>
    <p:sldLayoutId id="2147484691" r:id="rId11"/>
  </p:sldLayoutIdLst>
  <p:transition/>
  <p:hf hdr="0" ftr="0" dt="0"/>
  <p:txStyles>
    <p:titleStyle>
      <a:lvl1pPr marL="39688" indent="-39688" algn="l" rtl="0" eaLnBrk="0" fontAlgn="base" hangingPunct="0">
        <a:spcBef>
          <a:spcPct val="0"/>
        </a:spcBef>
        <a:spcAft>
          <a:spcPct val="0"/>
        </a:spcAft>
        <a:defRPr sz="4000">
          <a:solidFill>
            <a:schemeClr val="tx1"/>
          </a:solidFill>
          <a:latin typeface="+mj-lt"/>
          <a:ea typeface="+mj-ea"/>
          <a:cs typeface="+mj-cs"/>
          <a:sym typeface="Lucida Grande" charset="0"/>
        </a:defRPr>
      </a:lvl1pPr>
      <a:lvl2pPr marL="39688" indent="-39688" algn="l" rtl="0" eaLnBrk="0" fontAlgn="base" hangingPunct="0">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2pPr>
      <a:lvl3pPr marL="39688" indent="-39688" algn="l" rtl="0" eaLnBrk="0" fontAlgn="base" hangingPunct="0">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3pPr>
      <a:lvl4pPr marL="39688" indent="-39688" algn="l" rtl="0" eaLnBrk="0" fontAlgn="base" hangingPunct="0">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4pPr>
      <a:lvl5pPr marL="39688" indent="-39688" algn="l" rtl="0" eaLnBrk="0" fontAlgn="base" hangingPunct="0">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5pPr>
      <a:lvl6pPr marL="4968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6pPr>
      <a:lvl7pPr marL="9540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7pPr>
      <a:lvl8pPr marL="14112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8pPr>
      <a:lvl9pPr marL="18684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9pPr>
    </p:titleStyle>
    <p:bodyStyle>
      <a:lvl1pPr marL="382588" indent="-342900" algn="l" rtl="0" eaLnBrk="0" fontAlgn="base" hangingPunct="0">
        <a:spcBef>
          <a:spcPts val="700"/>
        </a:spcBef>
        <a:spcAft>
          <a:spcPct val="0"/>
        </a:spcAft>
        <a:buClr>
          <a:srgbClr val="437085"/>
        </a:buClr>
        <a:buSzPct val="100000"/>
        <a:buFont typeface="Wingdings" charset="2"/>
        <a:buChar char="§"/>
        <a:defRPr sz="2800">
          <a:solidFill>
            <a:schemeClr val="tx1"/>
          </a:solidFill>
          <a:latin typeface="+mn-lt"/>
          <a:ea typeface="+mn-ea"/>
          <a:cs typeface="+mn-cs"/>
          <a:sym typeface="Lucida Grande" charset="0"/>
        </a:defRPr>
      </a:lvl1pPr>
      <a:lvl2pPr marL="731838" indent="-285750" algn="l" rtl="0" eaLnBrk="0" fontAlgn="base" hangingPunct="0">
        <a:spcBef>
          <a:spcPts val="600"/>
        </a:spcBef>
        <a:spcAft>
          <a:spcPct val="0"/>
        </a:spcAft>
        <a:buClr>
          <a:srgbClr val="357E69"/>
        </a:buClr>
        <a:buSzPct val="100000"/>
        <a:buFont typeface="Wingdings" charset="2"/>
        <a:buChar char="§"/>
        <a:defRPr sz="2400">
          <a:solidFill>
            <a:schemeClr val="tx1"/>
          </a:solidFill>
          <a:latin typeface="+mn-lt"/>
          <a:ea typeface="+mn-ea"/>
          <a:cs typeface="+mn-cs"/>
          <a:sym typeface="Lucida Grande" charset="0"/>
        </a:defRPr>
      </a:lvl2pPr>
      <a:lvl3pPr marL="1131888" indent="-228600" algn="l" rtl="0" eaLnBrk="0" fontAlgn="base" hangingPunct="0">
        <a:spcBef>
          <a:spcPts val="500"/>
        </a:spcBef>
        <a:spcAft>
          <a:spcPct val="0"/>
        </a:spcAft>
        <a:buClr>
          <a:srgbClr val="918BA3"/>
        </a:buClr>
        <a:buSzPct val="100000"/>
        <a:buFont typeface="Wingdings" charset="2"/>
        <a:buChar char="§"/>
        <a:defRPr sz="2000">
          <a:solidFill>
            <a:schemeClr val="tx1"/>
          </a:solidFill>
          <a:latin typeface="+mn-lt"/>
          <a:ea typeface="+mn-ea"/>
          <a:cs typeface="+mn-cs"/>
          <a:sym typeface="Lucida Grande" charset="0"/>
        </a:defRPr>
      </a:lvl3pPr>
      <a:lvl4pPr marL="1589088" indent="-228600" algn="l" rtl="0" eaLnBrk="0" fontAlgn="base" hangingPunct="0">
        <a:spcBef>
          <a:spcPts val="500"/>
        </a:spcBef>
        <a:spcAft>
          <a:spcPct val="0"/>
        </a:spcAft>
        <a:buClr>
          <a:srgbClr val="2F6E7E"/>
        </a:buClr>
        <a:buSzPct val="100000"/>
        <a:buFont typeface="Wingdings" charset="2"/>
        <a:buChar char="§"/>
        <a:defRPr sz="2000">
          <a:solidFill>
            <a:schemeClr val="tx1"/>
          </a:solidFill>
          <a:latin typeface="+mn-lt"/>
          <a:ea typeface="+mn-ea"/>
          <a:cs typeface="+mn-cs"/>
          <a:sym typeface="Lucida Grande" charset="0"/>
        </a:defRPr>
      </a:lvl4pPr>
      <a:lvl5pPr marL="2046288" indent="-228600" algn="l" rtl="0" eaLnBrk="0" fontAlgn="base" hangingPunct="0">
        <a:spcBef>
          <a:spcPts val="500"/>
        </a:spcBef>
        <a:spcAft>
          <a:spcPct val="0"/>
        </a:spcAft>
        <a:buClr>
          <a:srgbClr val="233337"/>
        </a:buClr>
        <a:buSzPct val="100000"/>
        <a:buFont typeface="Wingdings" charset="2"/>
        <a:buChar char="§"/>
        <a:defRPr sz="2000">
          <a:solidFill>
            <a:schemeClr val="tx1"/>
          </a:solidFill>
          <a:latin typeface="+mn-lt"/>
          <a:ea typeface="+mn-ea"/>
          <a:cs typeface="+mn-cs"/>
          <a:sym typeface="Lucida Grande" charset="0"/>
        </a:defRPr>
      </a:lvl5pPr>
      <a:lvl6pPr marL="2503488" indent="-228600" algn="l" rtl="0" fontAlgn="base">
        <a:spcBef>
          <a:spcPts val="500"/>
        </a:spcBef>
        <a:spcAft>
          <a:spcPct val="0"/>
        </a:spcAft>
        <a:buClr>
          <a:srgbClr val="233337"/>
        </a:buClr>
        <a:buSzPct val="100000"/>
        <a:buFont typeface="Wingdings" charset="0"/>
        <a:buChar char="§"/>
        <a:defRPr sz="2000">
          <a:solidFill>
            <a:schemeClr val="tx1"/>
          </a:solidFill>
          <a:latin typeface="+mn-lt"/>
          <a:ea typeface="+mn-ea"/>
          <a:cs typeface="+mn-cs"/>
          <a:sym typeface="Lucida Grande" charset="0"/>
        </a:defRPr>
      </a:lvl6pPr>
      <a:lvl7pPr marL="2960688" indent="-228600" algn="l" rtl="0" fontAlgn="base">
        <a:spcBef>
          <a:spcPts val="500"/>
        </a:spcBef>
        <a:spcAft>
          <a:spcPct val="0"/>
        </a:spcAft>
        <a:buClr>
          <a:srgbClr val="233337"/>
        </a:buClr>
        <a:buSzPct val="100000"/>
        <a:buFont typeface="Wingdings" charset="0"/>
        <a:buChar char="§"/>
        <a:defRPr sz="2000">
          <a:solidFill>
            <a:schemeClr val="tx1"/>
          </a:solidFill>
          <a:latin typeface="+mn-lt"/>
          <a:ea typeface="+mn-ea"/>
          <a:cs typeface="+mn-cs"/>
          <a:sym typeface="Lucida Grande" charset="0"/>
        </a:defRPr>
      </a:lvl7pPr>
      <a:lvl8pPr marL="3417888" indent="-228600" algn="l" rtl="0" fontAlgn="base">
        <a:spcBef>
          <a:spcPts val="500"/>
        </a:spcBef>
        <a:spcAft>
          <a:spcPct val="0"/>
        </a:spcAft>
        <a:buClr>
          <a:srgbClr val="233337"/>
        </a:buClr>
        <a:buSzPct val="100000"/>
        <a:buFont typeface="Wingdings" charset="0"/>
        <a:buChar char="§"/>
        <a:defRPr sz="2000">
          <a:solidFill>
            <a:schemeClr val="tx1"/>
          </a:solidFill>
          <a:latin typeface="+mn-lt"/>
          <a:ea typeface="+mn-ea"/>
          <a:cs typeface="+mn-cs"/>
          <a:sym typeface="Lucida Grande" charset="0"/>
        </a:defRPr>
      </a:lvl8pPr>
      <a:lvl9pPr marL="3875088" indent="-228600" algn="l" rtl="0" fontAlgn="base">
        <a:spcBef>
          <a:spcPts val="500"/>
        </a:spcBef>
        <a:spcAft>
          <a:spcPct val="0"/>
        </a:spcAft>
        <a:buClr>
          <a:srgbClr val="233337"/>
        </a:buClr>
        <a:buSzPct val="100000"/>
        <a:buFont typeface="Wingdings" charset="0"/>
        <a:buChar char="§"/>
        <a:defRPr sz="2000">
          <a:solidFill>
            <a:schemeClr val="tx1"/>
          </a:solidFill>
          <a:latin typeface="+mn-lt"/>
          <a:ea typeface="+mn-ea"/>
          <a:cs typeface="+mn-cs"/>
          <a:sym typeface="Lucida Grand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bwMode="auto">
          <a:xfrm>
            <a:off x="457200" y="0"/>
            <a:ext cx="8229600" cy="14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50800" tIns="50800" rIns="91440" bIns="50800" numCol="1" anchor="b" anchorCtr="0" compatLnSpc="1">
            <a:prstTxWarp prst="textNoShape">
              <a:avLst/>
            </a:prstTxWarp>
          </a:bodyPr>
          <a:lstStyle/>
          <a:p>
            <a:pPr lvl="0"/>
            <a:r>
              <a:rPr lang="en-US" altLang="x-none">
                <a:sym typeface="Lucida Grande" charset="0"/>
              </a:rPr>
              <a:t>Click to edit Master title style</a:t>
            </a:r>
          </a:p>
        </p:txBody>
      </p:sp>
      <p:sp>
        <p:nvSpPr>
          <p:cNvPr id="37891" name="Rectangle 2"/>
          <p:cNvSpPr>
            <a:spLocks noGrp="1" noChangeArrowheads="1"/>
          </p:cNvSpPr>
          <p:nvPr>
            <p:ph type="body" idx="1"/>
          </p:nvPr>
        </p:nvSpPr>
        <p:spPr bwMode="auto">
          <a:xfrm>
            <a:off x="457200" y="16002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50800" tIns="50800" rIns="91440" bIns="50800" numCol="1" anchor="t" anchorCtr="0" compatLnSpc="1">
            <a:prstTxWarp prst="textNoShape">
              <a:avLst/>
            </a:prstTxWarp>
          </a:bodyPr>
          <a:lstStyle/>
          <a:p>
            <a:pPr lvl="0"/>
            <a:r>
              <a:rPr lang="en-US" altLang="x-none">
                <a:sym typeface="Lucida Grande" charset="0"/>
              </a:rPr>
              <a:t>Click to edit Master text styles</a:t>
            </a:r>
          </a:p>
          <a:p>
            <a:pPr lvl="1"/>
            <a:r>
              <a:rPr lang="en-US" altLang="x-none">
                <a:sym typeface="Lucida Grande" charset="0"/>
              </a:rPr>
              <a:t>Second level</a:t>
            </a:r>
          </a:p>
          <a:p>
            <a:pPr lvl="2"/>
            <a:r>
              <a:rPr lang="en-US" altLang="x-none">
                <a:sym typeface="Lucida Grande" charset="0"/>
              </a:rPr>
              <a:t>Third level</a:t>
            </a:r>
          </a:p>
          <a:p>
            <a:pPr lvl="3"/>
            <a:r>
              <a:rPr lang="en-US" altLang="x-none">
                <a:sym typeface="Lucida Grande" charset="0"/>
              </a:rPr>
              <a:t>Fourth level</a:t>
            </a:r>
          </a:p>
          <a:p>
            <a:pPr lvl="4"/>
            <a:r>
              <a:rPr lang="en-US" altLang="x-none">
                <a:sym typeface="Lucida Grande" charset="0"/>
              </a:rPr>
              <a:t>Fifth level</a:t>
            </a:r>
          </a:p>
        </p:txBody>
      </p:sp>
      <p:sp>
        <p:nvSpPr>
          <p:cNvPr id="4099" name="Text Box 3"/>
          <p:cNvSpPr txBox="1">
            <a:spLocks noGrp="1" noChangeArrowheads="1"/>
          </p:cNvSpPr>
          <p:nvPr>
            <p:ph type="sldNum" sz="quarter" idx="4"/>
          </p:nvPr>
        </p:nvSpPr>
        <p:spPr bwMode="auto">
          <a:xfrm>
            <a:off x="7466013" y="6453188"/>
            <a:ext cx="306387" cy="292100"/>
          </a:xfrm>
          <a:prstGeom prst="rect">
            <a:avLst/>
          </a:prstGeom>
          <a:noFill/>
          <a:ln>
            <a:noFill/>
          </a:ln>
          <a:effectLst/>
          <a:extLst>
            <a:ext uri="{FAA26D3D-D897-4be2-8F04-BA451C77F1D7}">
              <ma14:placeholderFlag xmlns:ma14="http://schemas.microsoft.com/office/mac/drawingml/2011/main" val="1"/>
            </a:ext>
            <a:ext uri="{909E8E84-426E-40dd-AFC4-6F175D3DCCD1}"/>
            <a:ext uri="{91240B29-F687-4f45-9708-019B960494DF}"/>
            <a:ext uri="{AF507438-7753-43e0-B8FC-AC1667EBCBE1}"/>
          </a:extLst>
        </p:spPr>
        <p:txBody>
          <a:bodyPr vert="horz" wrap="none" lIns="91440" tIns="45720" rIns="91440" bIns="45720" numCol="1" anchor="ctr" anchorCtr="0" compatLnSpc="1">
            <a:prstTxWarp prst="textNoShape">
              <a:avLst/>
            </a:prstTxWarp>
          </a:bodyPr>
          <a:lstStyle>
            <a:lvl1pPr algn="ctr" eaLnBrk="1" hangingPunct="1">
              <a:defRPr sz="1200" smtClean="0">
                <a:solidFill>
                  <a:srgbClr val="898989"/>
                </a:solidFill>
                <a:ea typeface="MS PGothic" charset="-128"/>
              </a:defRPr>
            </a:lvl1pPr>
          </a:lstStyle>
          <a:p>
            <a:pPr>
              <a:defRPr/>
            </a:pPr>
            <a:fld id="{9ECD960F-BA97-7947-8E12-A7D63E058ABE}"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sldLayoutIdLst>
    <p:sldLayoutId id="2147484692" r:id="rId1"/>
    <p:sldLayoutId id="2147484693" r:id="rId2"/>
    <p:sldLayoutId id="2147484694" r:id="rId3"/>
    <p:sldLayoutId id="2147484695" r:id="rId4"/>
    <p:sldLayoutId id="2147484696" r:id="rId5"/>
    <p:sldLayoutId id="2147484697" r:id="rId6"/>
    <p:sldLayoutId id="2147484698" r:id="rId7"/>
    <p:sldLayoutId id="2147484699" r:id="rId8"/>
    <p:sldLayoutId id="2147484700" r:id="rId9"/>
    <p:sldLayoutId id="2147484701" r:id="rId10"/>
    <p:sldLayoutId id="2147484702" r:id="rId11"/>
  </p:sldLayoutIdLst>
  <p:transition/>
  <p:hf hdr="0" ftr="0" dt="0"/>
  <p:txStyles>
    <p:titleStyle>
      <a:lvl1pPr marL="39688" indent="-39688" algn="l" rtl="0" eaLnBrk="0" fontAlgn="base" hangingPunct="0">
        <a:spcBef>
          <a:spcPct val="0"/>
        </a:spcBef>
        <a:spcAft>
          <a:spcPct val="0"/>
        </a:spcAft>
        <a:defRPr sz="4000">
          <a:solidFill>
            <a:schemeClr val="tx1"/>
          </a:solidFill>
          <a:latin typeface="+mj-lt"/>
          <a:ea typeface="+mj-ea"/>
          <a:cs typeface="+mj-cs"/>
          <a:sym typeface="Lucida Grande" charset="0"/>
        </a:defRPr>
      </a:lvl1pPr>
      <a:lvl2pPr marL="39688" indent="-39688" algn="l" rtl="0" eaLnBrk="0" fontAlgn="base" hangingPunct="0">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2pPr>
      <a:lvl3pPr marL="39688" indent="-39688" algn="l" rtl="0" eaLnBrk="0" fontAlgn="base" hangingPunct="0">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3pPr>
      <a:lvl4pPr marL="39688" indent="-39688" algn="l" rtl="0" eaLnBrk="0" fontAlgn="base" hangingPunct="0">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4pPr>
      <a:lvl5pPr marL="39688" indent="-39688" algn="l" rtl="0" eaLnBrk="0" fontAlgn="base" hangingPunct="0">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5pPr>
      <a:lvl6pPr marL="4968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6pPr>
      <a:lvl7pPr marL="9540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7pPr>
      <a:lvl8pPr marL="14112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8pPr>
      <a:lvl9pPr marL="18684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9pPr>
    </p:titleStyle>
    <p:bodyStyle>
      <a:lvl1pPr marL="382588" indent="-342900" algn="l" rtl="0" eaLnBrk="0" fontAlgn="base" hangingPunct="0">
        <a:spcBef>
          <a:spcPts val="700"/>
        </a:spcBef>
        <a:spcAft>
          <a:spcPct val="0"/>
        </a:spcAft>
        <a:buClr>
          <a:srgbClr val="437085"/>
        </a:buClr>
        <a:buSzPct val="100000"/>
        <a:buFont typeface="Wingdings" charset="2"/>
        <a:buChar char="§"/>
        <a:defRPr sz="2800">
          <a:solidFill>
            <a:schemeClr val="tx1"/>
          </a:solidFill>
          <a:latin typeface="+mn-lt"/>
          <a:ea typeface="+mn-ea"/>
          <a:cs typeface="+mn-cs"/>
          <a:sym typeface="Lucida Grande" charset="0"/>
        </a:defRPr>
      </a:lvl1pPr>
      <a:lvl2pPr marL="731838" indent="-285750" algn="l" rtl="0" eaLnBrk="0" fontAlgn="base" hangingPunct="0">
        <a:spcBef>
          <a:spcPts val="600"/>
        </a:spcBef>
        <a:spcAft>
          <a:spcPct val="0"/>
        </a:spcAft>
        <a:buClr>
          <a:srgbClr val="357E69"/>
        </a:buClr>
        <a:buSzPct val="100000"/>
        <a:buFont typeface="Wingdings" charset="2"/>
        <a:buChar char="§"/>
        <a:defRPr sz="2400">
          <a:solidFill>
            <a:schemeClr val="tx1"/>
          </a:solidFill>
          <a:latin typeface="+mn-lt"/>
          <a:ea typeface="+mn-ea"/>
          <a:cs typeface="+mn-cs"/>
          <a:sym typeface="Lucida Grande" charset="0"/>
        </a:defRPr>
      </a:lvl2pPr>
      <a:lvl3pPr marL="1131888" indent="-228600" algn="l" rtl="0" eaLnBrk="0" fontAlgn="base" hangingPunct="0">
        <a:spcBef>
          <a:spcPts val="500"/>
        </a:spcBef>
        <a:spcAft>
          <a:spcPct val="0"/>
        </a:spcAft>
        <a:buClr>
          <a:srgbClr val="918BA3"/>
        </a:buClr>
        <a:buSzPct val="100000"/>
        <a:buFont typeface="Wingdings" charset="2"/>
        <a:buChar char="§"/>
        <a:defRPr sz="2000">
          <a:solidFill>
            <a:schemeClr val="tx1"/>
          </a:solidFill>
          <a:latin typeface="+mn-lt"/>
          <a:ea typeface="+mn-ea"/>
          <a:cs typeface="+mn-cs"/>
          <a:sym typeface="Lucida Grande" charset="0"/>
        </a:defRPr>
      </a:lvl3pPr>
      <a:lvl4pPr marL="1589088" indent="-228600" algn="l" rtl="0" eaLnBrk="0" fontAlgn="base" hangingPunct="0">
        <a:spcBef>
          <a:spcPts val="500"/>
        </a:spcBef>
        <a:spcAft>
          <a:spcPct val="0"/>
        </a:spcAft>
        <a:buClr>
          <a:srgbClr val="2F6E7E"/>
        </a:buClr>
        <a:buSzPct val="100000"/>
        <a:buFont typeface="Wingdings" charset="2"/>
        <a:buChar char="§"/>
        <a:defRPr sz="2000">
          <a:solidFill>
            <a:schemeClr val="tx1"/>
          </a:solidFill>
          <a:latin typeface="+mn-lt"/>
          <a:ea typeface="+mn-ea"/>
          <a:cs typeface="+mn-cs"/>
          <a:sym typeface="Lucida Grande" charset="0"/>
        </a:defRPr>
      </a:lvl4pPr>
      <a:lvl5pPr marL="2046288" indent="-228600" algn="l" rtl="0" eaLnBrk="0" fontAlgn="base" hangingPunct="0">
        <a:spcBef>
          <a:spcPts val="500"/>
        </a:spcBef>
        <a:spcAft>
          <a:spcPct val="0"/>
        </a:spcAft>
        <a:buClr>
          <a:srgbClr val="233337"/>
        </a:buClr>
        <a:buSzPct val="100000"/>
        <a:buFont typeface="Wingdings" charset="2"/>
        <a:buChar char="§"/>
        <a:defRPr sz="2000">
          <a:solidFill>
            <a:schemeClr val="tx1"/>
          </a:solidFill>
          <a:latin typeface="+mn-lt"/>
          <a:ea typeface="+mn-ea"/>
          <a:cs typeface="+mn-cs"/>
          <a:sym typeface="Lucida Grande" charset="0"/>
        </a:defRPr>
      </a:lvl5pPr>
      <a:lvl6pPr marL="2503488" indent="-228600" algn="l" rtl="0" fontAlgn="base">
        <a:spcBef>
          <a:spcPts val="500"/>
        </a:spcBef>
        <a:spcAft>
          <a:spcPct val="0"/>
        </a:spcAft>
        <a:buClr>
          <a:srgbClr val="233337"/>
        </a:buClr>
        <a:buSzPct val="100000"/>
        <a:buFont typeface="Wingdings" charset="0"/>
        <a:buChar char="§"/>
        <a:defRPr sz="2000">
          <a:solidFill>
            <a:schemeClr val="tx1"/>
          </a:solidFill>
          <a:latin typeface="+mn-lt"/>
          <a:ea typeface="+mn-ea"/>
          <a:cs typeface="+mn-cs"/>
          <a:sym typeface="Lucida Grande" charset="0"/>
        </a:defRPr>
      </a:lvl6pPr>
      <a:lvl7pPr marL="2960688" indent="-228600" algn="l" rtl="0" fontAlgn="base">
        <a:spcBef>
          <a:spcPts val="500"/>
        </a:spcBef>
        <a:spcAft>
          <a:spcPct val="0"/>
        </a:spcAft>
        <a:buClr>
          <a:srgbClr val="233337"/>
        </a:buClr>
        <a:buSzPct val="100000"/>
        <a:buFont typeface="Wingdings" charset="0"/>
        <a:buChar char="§"/>
        <a:defRPr sz="2000">
          <a:solidFill>
            <a:schemeClr val="tx1"/>
          </a:solidFill>
          <a:latin typeface="+mn-lt"/>
          <a:ea typeface="+mn-ea"/>
          <a:cs typeface="+mn-cs"/>
          <a:sym typeface="Lucida Grande" charset="0"/>
        </a:defRPr>
      </a:lvl7pPr>
      <a:lvl8pPr marL="3417888" indent="-228600" algn="l" rtl="0" fontAlgn="base">
        <a:spcBef>
          <a:spcPts val="500"/>
        </a:spcBef>
        <a:spcAft>
          <a:spcPct val="0"/>
        </a:spcAft>
        <a:buClr>
          <a:srgbClr val="233337"/>
        </a:buClr>
        <a:buSzPct val="100000"/>
        <a:buFont typeface="Wingdings" charset="0"/>
        <a:buChar char="§"/>
        <a:defRPr sz="2000">
          <a:solidFill>
            <a:schemeClr val="tx1"/>
          </a:solidFill>
          <a:latin typeface="+mn-lt"/>
          <a:ea typeface="+mn-ea"/>
          <a:cs typeface="+mn-cs"/>
          <a:sym typeface="Lucida Grande" charset="0"/>
        </a:defRPr>
      </a:lvl8pPr>
      <a:lvl9pPr marL="3875088" indent="-228600" algn="l" rtl="0" fontAlgn="base">
        <a:spcBef>
          <a:spcPts val="500"/>
        </a:spcBef>
        <a:spcAft>
          <a:spcPct val="0"/>
        </a:spcAft>
        <a:buClr>
          <a:srgbClr val="233337"/>
        </a:buClr>
        <a:buSzPct val="100000"/>
        <a:buFont typeface="Wingdings" charset="0"/>
        <a:buChar char="§"/>
        <a:defRPr sz="2000">
          <a:solidFill>
            <a:schemeClr val="tx1"/>
          </a:solidFill>
          <a:latin typeface="+mn-lt"/>
          <a:ea typeface="+mn-ea"/>
          <a:cs typeface="+mn-cs"/>
          <a:sym typeface="Lucida Grand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0178"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ltLang="x-none"/>
              <a:t>Click to edit Master title style</a:t>
            </a:r>
          </a:p>
        </p:txBody>
      </p:sp>
      <p:sp>
        <p:nvSpPr>
          <p:cNvPr id="50179" name="Text Placeholder 2"/>
          <p:cNvSpPr>
            <a:spLocks noGrp="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charset="0"/>
              </a:defRPr>
            </a:lvl1pPr>
          </a:lstStyle>
          <a:p>
            <a:endParaRPr lang="x-none" altLang="x-none"/>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charset="0"/>
              </a:defRPr>
            </a:lvl1pPr>
          </a:lstStyle>
          <a:p>
            <a:endParaRPr lang="x-none" altLang="x-none"/>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charset="0"/>
                <a:ea typeface="ＭＳ Ｐゴシック" charset="-128"/>
                <a:cs typeface="Arial Unicode MS" charset="0"/>
              </a:defRPr>
            </a:lvl1pPr>
          </a:lstStyle>
          <a:p>
            <a:pPr>
              <a:defRPr/>
            </a:pPr>
            <a:fld id="{E5232D78-B574-384F-9A3F-98AD10D012C1}" type="slidenum">
              <a:rPr lang="en-US" altLang="x-none"/>
              <a:pPr>
                <a:defRPr/>
              </a:pPr>
              <a:t>‹#›</a:t>
            </a:fld>
            <a:endParaRPr lang="en-US" altLang="x-none"/>
          </a:p>
        </p:txBody>
      </p:sp>
      <p:sp>
        <p:nvSpPr>
          <p:cNvPr id="7" name="Rectangle 6"/>
          <p:cNvSpPr>
            <a:spLocks noChangeArrowheads="1"/>
          </p:cNvSpPr>
          <p:nvPr/>
        </p:nvSpPr>
        <p:spPr bwMode="auto">
          <a:xfrm>
            <a:off x="0" y="0"/>
            <a:ext cx="3733800" cy="274638"/>
          </a:xfrm>
          <a:prstGeom prst="rect">
            <a:avLst/>
          </a:prstGeom>
          <a:solidFill>
            <a:srgbClr val="0E4851"/>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en-US" sz="1600" i="1">
                <a:solidFill>
                  <a:srgbClr val="FFFFFF"/>
                </a:solidFill>
                <a:latin typeface="Calibri"/>
                <a:ea typeface="ＭＳ Ｐゴシック" charset="-128"/>
                <a:cs typeface="ＭＳ Ｐゴシック" charset="-128"/>
              </a:rPr>
              <a:t>Introduction to Information Retrieval</a:t>
            </a:r>
          </a:p>
        </p:txBody>
      </p:sp>
      <p:sp>
        <p:nvSpPr>
          <p:cNvPr id="8" name="Rectangle 7"/>
          <p:cNvSpPr>
            <a:spLocks noChangeArrowheads="1"/>
          </p:cNvSpPr>
          <p:nvPr/>
        </p:nvSpPr>
        <p:spPr bwMode="auto">
          <a:xfrm>
            <a:off x="3733800" y="0"/>
            <a:ext cx="3886200" cy="274638"/>
          </a:xfrm>
          <a:prstGeom prst="rect">
            <a:avLst/>
          </a:prstGeom>
          <a:solidFill>
            <a:srgbClr val="0E4851"/>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en-US" sz="1600">
                <a:solidFill>
                  <a:srgbClr val="FFFFFF"/>
                </a:solidFill>
                <a:latin typeface="Calibri"/>
                <a:ea typeface="ＭＳ Ｐゴシック" charset="-128"/>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en-US" sz="1600">
                <a:solidFill>
                  <a:srgbClr val="FFFFFF"/>
                </a:solidFill>
                <a:latin typeface="Calibri"/>
                <a:ea typeface="ＭＳ Ｐゴシック" charset="-128"/>
                <a:cs typeface="ＭＳ Ｐゴシック" charset="-128"/>
              </a:rPr>
              <a:t> </a:t>
            </a:r>
          </a:p>
        </p:txBody>
      </p:sp>
    </p:spTree>
  </p:cSld>
  <p:clrMap bg1="lt1" tx1="dk1" bg2="lt2" tx2="dk2" accent1="accent1" accent2="accent2" accent3="accent3" accent4="accent4" accent5="accent5" accent6="accent6" hlink="hlink" folHlink="folHlink"/>
  <p:sldLayoutIdLst>
    <p:sldLayoutId id="2147484703" r:id="rId1"/>
    <p:sldLayoutId id="2147484704" r:id="rId2"/>
    <p:sldLayoutId id="2147484705" r:id="rId3"/>
    <p:sldLayoutId id="2147484706" r:id="rId4"/>
    <p:sldLayoutId id="2147484707" r:id="rId5"/>
    <p:sldLayoutId id="2147484708" r:id="rId6"/>
    <p:sldLayoutId id="2147484709" r:id="rId7"/>
    <p:sldLayoutId id="2147484710" r:id="rId8"/>
    <p:sldLayoutId id="2147484711" r:id="rId9"/>
    <p:sldLayoutId id="2147484712" r:id="rId10"/>
    <p:sldLayoutId id="2147484713" r:id="rId11"/>
    <p:sldLayoutId id="2147484714" r:id="rId12"/>
    <p:sldLayoutId id="2147484715" r:id="rId13"/>
    <p:sldLayoutId id="2147484716" r:id="rId14"/>
  </p:sldLayoutIdLst>
  <p:hf hdr="0" ftr="0" dt="0"/>
  <p:txStyles>
    <p:titleStyle>
      <a:lvl1pPr algn="l" defTabSz="457200" rtl="0" eaLnBrk="0" fontAlgn="base" hangingPunct="0">
        <a:spcBef>
          <a:spcPct val="0"/>
        </a:spcBef>
        <a:spcAft>
          <a:spcPct val="0"/>
        </a:spcAft>
        <a:defRPr sz="4000" kern="1200">
          <a:solidFill>
            <a:schemeClr val="tx1"/>
          </a:solidFill>
          <a:latin typeface="+mj-lt"/>
          <a:ea typeface="ＭＳ Ｐゴシック" pitchFamily="-65" charset="-128"/>
          <a:cs typeface="ＭＳ Ｐゴシック" pitchFamily="-65" charset="-128"/>
        </a:defRPr>
      </a:lvl1pPr>
      <a:lvl2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2pPr>
      <a:lvl3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3pPr>
      <a:lvl4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4pPr>
      <a:lvl5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0" fontAlgn="base" hangingPunct="0">
        <a:spcBef>
          <a:spcPct val="20000"/>
        </a:spcBef>
        <a:spcAft>
          <a:spcPct val="0"/>
        </a:spcAft>
        <a:buClr>
          <a:srgbClr val="437085"/>
        </a:buClr>
        <a:buFont typeface="Wingdings" charset="2"/>
        <a:buChar char="§"/>
        <a:defRPr sz="2800" kern="1200">
          <a:solidFill>
            <a:schemeClr val="tx1"/>
          </a:solidFill>
          <a:latin typeface="+mn-lt"/>
          <a:ea typeface="ＭＳ Ｐゴシック" pitchFamily="-65"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charset="2"/>
        <a:buChar char="§"/>
        <a:defRPr sz="2400" kern="1200">
          <a:solidFill>
            <a:schemeClr val="tx1"/>
          </a:solidFill>
          <a:latin typeface="+mn-lt"/>
          <a:ea typeface="ＭＳ Ｐゴシック" pitchFamily="-65" charset="-128"/>
          <a:cs typeface="+mn-cs"/>
        </a:defRPr>
      </a:lvl2pPr>
      <a:lvl3pPr marL="1143000" indent="-228600" algn="l" defTabSz="457200" rtl="0" eaLnBrk="0" fontAlgn="base" hangingPunct="0">
        <a:spcBef>
          <a:spcPct val="20000"/>
        </a:spcBef>
        <a:spcAft>
          <a:spcPct val="0"/>
        </a:spcAft>
        <a:buClr>
          <a:srgbClr val="918BA3"/>
        </a:buClr>
        <a:buFont typeface="Wingdings" charset="2"/>
        <a:buChar char="§"/>
        <a:defRPr sz="20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Clr>
          <a:srgbClr val="2F6E7E"/>
        </a:buClr>
        <a:buFont typeface="Wingdings" charset="2"/>
        <a:buChar char="§"/>
        <a:defRPr sz="20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Clr>
          <a:srgbClr val="233337"/>
        </a:buClr>
        <a:buFont typeface="Wingdings" charset="2"/>
        <a:buChar char="§"/>
        <a:defRPr sz="20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ltLang="x-none"/>
              <a:t>Click to edit Master title style</a:t>
            </a:r>
          </a:p>
        </p:txBody>
      </p:sp>
      <p:sp>
        <p:nvSpPr>
          <p:cNvPr id="65539" name="Text Placeholder 2"/>
          <p:cNvSpPr>
            <a:spLocks noGrp="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charset="0"/>
              </a:defRPr>
            </a:lvl1pPr>
          </a:lstStyle>
          <a:p>
            <a:endParaRPr lang="x-none" altLang="x-none"/>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charset="0"/>
              </a:defRPr>
            </a:lvl1pPr>
          </a:lstStyle>
          <a:p>
            <a:endParaRPr lang="x-none" altLang="x-none"/>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charset="0"/>
                <a:ea typeface="ＭＳ Ｐゴシック" charset="-128"/>
                <a:cs typeface="Arial Unicode MS" charset="0"/>
              </a:defRPr>
            </a:lvl1pPr>
          </a:lstStyle>
          <a:p>
            <a:pPr>
              <a:defRPr/>
            </a:pPr>
            <a:fld id="{7D619744-0E62-F646-A178-CDE4433BDA0C}" type="slidenum">
              <a:rPr lang="en-US" altLang="x-none"/>
              <a:pPr>
                <a:defRPr/>
              </a:pPr>
              <a:t>‹#›</a:t>
            </a:fld>
            <a:endParaRPr lang="en-US" altLang="x-none"/>
          </a:p>
        </p:txBody>
      </p:sp>
      <p:sp>
        <p:nvSpPr>
          <p:cNvPr id="7" name="Rectangle 6"/>
          <p:cNvSpPr>
            <a:spLocks noChangeArrowheads="1"/>
          </p:cNvSpPr>
          <p:nvPr/>
        </p:nvSpPr>
        <p:spPr bwMode="auto">
          <a:xfrm>
            <a:off x="0" y="0"/>
            <a:ext cx="3733800" cy="274638"/>
          </a:xfrm>
          <a:prstGeom prst="rect">
            <a:avLst/>
          </a:prstGeom>
          <a:solidFill>
            <a:srgbClr val="0E4851"/>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en-US" sz="1600" i="1">
                <a:solidFill>
                  <a:srgbClr val="FFFFFF"/>
                </a:solidFill>
                <a:latin typeface="Calibri"/>
                <a:ea typeface="ＭＳ Ｐゴシック" charset="-128"/>
                <a:cs typeface="ＭＳ Ｐゴシック" charset="-128"/>
              </a:rPr>
              <a:t>Introduction to Information Retrieval</a:t>
            </a:r>
          </a:p>
        </p:txBody>
      </p:sp>
      <p:sp>
        <p:nvSpPr>
          <p:cNvPr id="8" name="Rectangle 7"/>
          <p:cNvSpPr>
            <a:spLocks noChangeArrowheads="1"/>
          </p:cNvSpPr>
          <p:nvPr/>
        </p:nvSpPr>
        <p:spPr bwMode="auto">
          <a:xfrm>
            <a:off x="3733800" y="0"/>
            <a:ext cx="3886200" cy="274638"/>
          </a:xfrm>
          <a:prstGeom prst="rect">
            <a:avLst/>
          </a:prstGeom>
          <a:solidFill>
            <a:srgbClr val="0E4851"/>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en-US" sz="1600">
                <a:solidFill>
                  <a:srgbClr val="FFFFFF"/>
                </a:solidFill>
                <a:latin typeface="Calibri"/>
                <a:ea typeface="ＭＳ Ｐゴシック" charset="-128"/>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en-US" sz="1600">
                <a:solidFill>
                  <a:srgbClr val="FFFFFF"/>
                </a:solidFill>
                <a:latin typeface="Calibri"/>
                <a:ea typeface="ＭＳ Ｐゴシック" charset="-128"/>
                <a:cs typeface="ＭＳ Ｐゴシック" charset="-128"/>
              </a:rPr>
              <a:t> </a:t>
            </a:r>
          </a:p>
        </p:txBody>
      </p:sp>
    </p:spTree>
  </p:cSld>
  <p:clrMap bg1="lt1" tx1="dk1" bg2="lt2" tx2="dk2" accent1="accent1" accent2="accent2" accent3="accent3" accent4="accent4" accent5="accent5" accent6="accent6" hlink="hlink" folHlink="folHlink"/>
  <p:sldLayoutIdLst>
    <p:sldLayoutId id="2147484717" r:id="rId1"/>
    <p:sldLayoutId id="2147484718" r:id="rId2"/>
    <p:sldLayoutId id="2147484719" r:id="rId3"/>
    <p:sldLayoutId id="2147484720" r:id="rId4"/>
    <p:sldLayoutId id="2147484721" r:id="rId5"/>
    <p:sldLayoutId id="2147484722" r:id="rId6"/>
    <p:sldLayoutId id="2147484723" r:id="rId7"/>
    <p:sldLayoutId id="2147484724" r:id="rId8"/>
    <p:sldLayoutId id="2147484725" r:id="rId9"/>
    <p:sldLayoutId id="2147484726" r:id="rId10"/>
    <p:sldLayoutId id="2147484727" r:id="rId11"/>
    <p:sldLayoutId id="2147484728" r:id="rId12"/>
    <p:sldLayoutId id="2147484729" r:id="rId13"/>
    <p:sldLayoutId id="2147484730" r:id="rId14"/>
  </p:sldLayoutIdLst>
  <p:hf hdr="0" ftr="0" dt="0"/>
  <p:txStyles>
    <p:titleStyle>
      <a:lvl1pPr algn="l" defTabSz="457200" rtl="0" eaLnBrk="0" fontAlgn="base" hangingPunct="0">
        <a:spcBef>
          <a:spcPct val="0"/>
        </a:spcBef>
        <a:spcAft>
          <a:spcPct val="0"/>
        </a:spcAft>
        <a:defRPr sz="4000" kern="1200">
          <a:solidFill>
            <a:schemeClr val="tx1"/>
          </a:solidFill>
          <a:latin typeface="+mj-lt"/>
          <a:ea typeface="ＭＳ Ｐゴシック" pitchFamily="-65" charset="-128"/>
          <a:cs typeface="ＭＳ Ｐゴシック" pitchFamily="-65" charset="-128"/>
        </a:defRPr>
      </a:lvl1pPr>
      <a:lvl2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2pPr>
      <a:lvl3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3pPr>
      <a:lvl4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4pPr>
      <a:lvl5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0" fontAlgn="base" hangingPunct="0">
        <a:spcBef>
          <a:spcPct val="20000"/>
        </a:spcBef>
        <a:spcAft>
          <a:spcPct val="0"/>
        </a:spcAft>
        <a:buClr>
          <a:srgbClr val="437085"/>
        </a:buClr>
        <a:buFont typeface="Wingdings" charset="2"/>
        <a:buChar char="§"/>
        <a:defRPr sz="2800" kern="1200">
          <a:solidFill>
            <a:schemeClr val="tx1"/>
          </a:solidFill>
          <a:latin typeface="+mn-lt"/>
          <a:ea typeface="ＭＳ Ｐゴシック" pitchFamily="-65"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charset="2"/>
        <a:buChar char="§"/>
        <a:defRPr sz="2400" kern="1200">
          <a:solidFill>
            <a:schemeClr val="tx1"/>
          </a:solidFill>
          <a:latin typeface="+mn-lt"/>
          <a:ea typeface="ＭＳ Ｐゴシック" pitchFamily="-65" charset="-128"/>
          <a:cs typeface="+mn-cs"/>
        </a:defRPr>
      </a:lvl2pPr>
      <a:lvl3pPr marL="1143000" indent="-228600" algn="l" defTabSz="457200" rtl="0" eaLnBrk="0" fontAlgn="base" hangingPunct="0">
        <a:spcBef>
          <a:spcPct val="20000"/>
        </a:spcBef>
        <a:spcAft>
          <a:spcPct val="0"/>
        </a:spcAft>
        <a:buClr>
          <a:srgbClr val="918BA3"/>
        </a:buClr>
        <a:buFont typeface="Wingdings" charset="2"/>
        <a:buChar char="§"/>
        <a:defRPr sz="20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Clr>
          <a:srgbClr val="2F6E7E"/>
        </a:buClr>
        <a:buFont typeface="Wingdings" charset="2"/>
        <a:buChar char="§"/>
        <a:defRPr sz="20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Clr>
          <a:srgbClr val="233337"/>
        </a:buClr>
        <a:buFont typeface="Wingdings" charset="2"/>
        <a:buChar char="§"/>
        <a:defRPr sz="20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0898"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ltLang="x-none"/>
              <a:t>Click to edit Master title style</a:t>
            </a:r>
          </a:p>
        </p:txBody>
      </p:sp>
      <p:sp>
        <p:nvSpPr>
          <p:cNvPr id="80899" name="Text Placeholder 2"/>
          <p:cNvSpPr>
            <a:spLocks noGrp="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charset="0"/>
              </a:defRPr>
            </a:lvl1pPr>
          </a:lstStyle>
          <a:p>
            <a:endParaRPr lang="x-none" altLang="x-none"/>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charset="0"/>
              </a:defRPr>
            </a:lvl1pPr>
          </a:lstStyle>
          <a:p>
            <a:endParaRPr lang="x-none" altLang="x-none"/>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charset="0"/>
                <a:ea typeface="ＭＳ Ｐゴシック" charset="-128"/>
                <a:cs typeface="Arial Unicode MS" charset="0"/>
              </a:defRPr>
            </a:lvl1pPr>
          </a:lstStyle>
          <a:p>
            <a:pPr>
              <a:defRPr/>
            </a:pPr>
            <a:fld id="{457B0312-97E0-9448-936D-DB36C86E5F7F}" type="slidenum">
              <a:rPr lang="en-US" altLang="x-none"/>
              <a:pPr>
                <a:defRPr/>
              </a:pPr>
              <a:t>‹#›</a:t>
            </a:fld>
            <a:endParaRPr lang="en-US" altLang="x-none"/>
          </a:p>
        </p:txBody>
      </p:sp>
      <p:sp>
        <p:nvSpPr>
          <p:cNvPr id="7" name="Rectangle 6"/>
          <p:cNvSpPr>
            <a:spLocks noChangeArrowheads="1"/>
          </p:cNvSpPr>
          <p:nvPr/>
        </p:nvSpPr>
        <p:spPr bwMode="auto">
          <a:xfrm>
            <a:off x="0" y="0"/>
            <a:ext cx="3733800" cy="274638"/>
          </a:xfrm>
          <a:prstGeom prst="rect">
            <a:avLst/>
          </a:prstGeom>
          <a:solidFill>
            <a:srgbClr val="0E4851"/>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en-US" sz="1600" i="1">
                <a:solidFill>
                  <a:srgbClr val="FFFFFF"/>
                </a:solidFill>
                <a:latin typeface="Calibri"/>
                <a:ea typeface="ＭＳ Ｐゴシック" charset="-128"/>
                <a:cs typeface="ＭＳ Ｐゴシック" charset="-128"/>
              </a:rPr>
              <a:t>Introduction to Information Retrieval</a:t>
            </a:r>
          </a:p>
        </p:txBody>
      </p:sp>
      <p:sp>
        <p:nvSpPr>
          <p:cNvPr id="8" name="Rectangle 7"/>
          <p:cNvSpPr>
            <a:spLocks noChangeArrowheads="1"/>
          </p:cNvSpPr>
          <p:nvPr/>
        </p:nvSpPr>
        <p:spPr bwMode="auto">
          <a:xfrm>
            <a:off x="3733800" y="0"/>
            <a:ext cx="3886200" cy="274638"/>
          </a:xfrm>
          <a:prstGeom prst="rect">
            <a:avLst/>
          </a:prstGeom>
          <a:solidFill>
            <a:srgbClr val="0E4851"/>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en-US" sz="1600">
                <a:solidFill>
                  <a:srgbClr val="FFFFFF"/>
                </a:solidFill>
                <a:latin typeface="Calibri"/>
                <a:ea typeface="ＭＳ Ｐゴシック" charset="-128"/>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en-US" sz="1600">
                <a:solidFill>
                  <a:srgbClr val="FFFFFF"/>
                </a:solidFill>
                <a:latin typeface="Calibri"/>
                <a:ea typeface="ＭＳ Ｐゴシック" charset="-128"/>
                <a:cs typeface="ＭＳ Ｐゴシック" charset="-128"/>
              </a:rPr>
              <a:t> </a:t>
            </a:r>
          </a:p>
        </p:txBody>
      </p:sp>
    </p:spTree>
  </p:cSld>
  <p:clrMap bg1="lt1" tx1="dk1" bg2="lt2" tx2="dk2" accent1="accent1" accent2="accent2" accent3="accent3" accent4="accent4" accent5="accent5" accent6="accent6" hlink="hlink" folHlink="folHlink"/>
  <p:sldLayoutIdLst>
    <p:sldLayoutId id="2147484731" r:id="rId1"/>
    <p:sldLayoutId id="2147484732" r:id="rId2"/>
    <p:sldLayoutId id="2147484733" r:id="rId3"/>
    <p:sldLayoutId id="2147484734" r:id="rId4"/>
    <p:sldLayoutId id="2147484735" r:id="rId5"/>
    <p:sldLayoutId id="2147484736" r:id="rId6"/>
    <p:sldLayoutId id="2147484737" r:id="rId7"/>
    <p:sldLayoutId id="2147484738" r:id="rId8"/>
    <p:sldLayoutId id="2147484739" r:id="rId9"/>
    <p:sldLayoutId id="2147484740" r:id="rId10"/>
    <p:sldLayoutId id="2147484741" r:id="rId11"/>
    <p:sldLayoutId id="2147484742" r:id="rId12"/>
    <p:sldLayoutId id="2147484743" r:id="rId13"/>
    <p:sldLayoutId id="2147484744" r:id="rId14"/>
  </p:sldLayoutIdLst>
  <p:hf hdr="0" ftr="0" dt="0"/>
  <p:txStyles>
    <p:titleStyle>
      <a:lvl1pPr algn="l" defTabSz="457200" rtl="0" eaLnBrk="0" fontAlgn="base" hangingPunct="0">
        <a:spcBef>
          <a:spcPct val="0"/>
        </a:spcBef>
        <a:spcAft>
          <a:spcPct val="0"/>
        </a:spcAft>
        <a:defRPr sz="4000" kern="1200">
          <a:solidFill>
            <a:schemeClr val="tx1"/>
          </a:solidFill>
          <a:latin typeface="+mj-lt"/>
          <a:ea typeface="ＭＳ Ｐゴシック" pitchFamily="-65" charset="-128"/>
          <a:cs typeface="ＭＳ Ｐゴシック" pitchFamily="-65" charset="-128"/>
        </a:defRPr>
      </a:lvl1pPr>
      <a:lvl2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2pPr>
      <a:lvl3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3pPr>
      <a:lvl4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4pPr>
      <a:lvl5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0" fontAlgn="base" hangingPunct="0">
        <a:spcBef>
          <a:spcPct val="20000"/>
        </a:spcBef>
        <a:spcAft>
          <a:spcPct val="0"/>
        </a:spcAft>
        <a:buClr>
          <a:srgbClr val="437085"/>
        </a:buClr>
        <a:buFont typeface="Wingdings" charset="2"/>
        <a:buChar char="§"/>
        <a:defRPr sz="2800" kern="1200">
          <a:solidFill>
            <a:schemeClr val="tx1"/>
          </a:solidFill>
          <a:latin typeface="+mn-lt"/>
          <a:ea typeface="ＭＳ Ｐゴシック" pitchFamily="-65"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charset="2"/>
        <a:buChar char="§"/>
        <a:defRPr sz="2400" kern="1200">
          <a:solidFill>
            <a:schemeClr val="tx1"/>
          </a:solidFill>
          <a:latin typeface="+mn-lt"/>
          <a:ea typeface="ＭＳ Ｐゴシック" pitchFamily="-65" charset="-128"/>
          <a:cs typeface="+mn-cs"/>
        </a:defRPr>
      </a:lvl2pPr>
      <a:lvl3pPr marL="1143000" indent="-228600" algn="l" defTabSz="457200" rtl="0" eaLnBrk="0" fontAlgn="base" hangingPunct="0">
        <a:spcBef>
          <a:spcPct val="20000"/>
        </a:spcBef>
        <a:spcAft>
          <a:spcPct val="0"/>
        </a:spcAft>
        <a:buClr>
          <a:srgbClr val="918BA3"/>
        </a:buClr>
        <a:buFont typeface="Wingdings" charset="2"/>
        <a:buChar char="§"/>
        <a:defRPr sz="20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Clr>
          <a:srgbClr val="2F6E7E"/>
        </a:buClr>
        <a:buFont typeface="Wingdings" charset="2"/>
        <a:buChar char="§"/>
        <a:defRPr sz="20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Clr>
          <a:srgbClr val="233337"/>
        </a:buClr>
        <a:buFont typeface="Wingdings" charset="2"/>
        <a:buChar char="§"/>
        <a:defRPr sz="20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6258"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ltLang="x-none"/>
              <a:t>Click to edit Master title style</a:t>
            </a:r>
          </a:p>
        </p:txBody>
      </p:sp>
      <p:sp>
        <p:nvSpPr>
          <p:cNvPr id="96259" name="Text Placeholder 2"/>
          <p:cNvSpPr>
            <a:spLocks noGrp="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charset="0"/>
              </a:defRPr>
            </a:lvl1pPr>
          </a:lstStyle>
          <a:p>
            <a:endParaRPr lang="x-none" altLang="x-none"/>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charset="0"/>
              </a:defRPr>
            </a:lvl1pPr>
          </a:lstStyle>
          <a:p>
            <a:endParaRPr lang="x-none" altLang="x-none"/>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charset="0"/>
                <a:ea typeface="ＭＳ Ｐゴシック" charset="-128"/>
                <a:cs typeface="Arial Unicode MS" charset="0"/>
              </a:defRPr>
            </a:lvl1pPr>
          </a:lstStyle>
          <a:p>
            <a:pPr>
              <a:defRPr/>
            </a:pPr>
            <a:fld id="{18498367-60A3-D04F-A42C-D1885558479E}" type="slidenum">
              <a:rPr lang="en-US" altLang="x-none"/>
              <a:pPr>
                <a:defRPr/>
              </a:pPr>
              <a:t>‹#›</a:t>
            </a:fld>
            <a:endParaRPr lang="en-US" altLang="x-none"/>
          </a:p>
        </p:txBody>
      </p:sp>
      <p:sp>
        <p:nvSpPr>
          <p:cNvPr id="7" name="Rectangle 6"/>
          <p:cNvSpPr>
            <a:spLocks noChangeArrowheads="1"/>
          </p:cNvSpPr>
          <p:nvPr/>
        </p:nvSpPr>
        <p:spPr bwMode="auto">
          <a:xfrm>
            <a:off x="0" y="0"/>
            <a:ext cx="3733800" cy="274638"/>
          </a:xfrm>
          <a:prstGeom prst="rect">
            <a:avLst/>
          </a:prstGeom>
          <a:solidFill>
            <a:srgbClr val="0E4851"/>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en-US" sz="1600" i="1">
                <a:solidFill>
                  <a:srgbClr val="FFFFFF"/>
                </a:solidFill>
                <a:latin typeface="Calibri"/>
                <a:ea typeface="ＭＳ Ｐゴシック" charset="-128"/>
                <a:cs typeface="ＭＳ Ｐゴシック" charset="-128"/>
              </a:rPr>
              <a:t>Introduction to Information Retrieval</a:t>
            </a:r>
          </a:p>
        </p:txBody>
      </p:sp>
      <p:sp>
        <p:nvSpPr>
          <p:cNvPr id="8" name="Rectangle 7"/>
          <p:cNvSpPr>
            <a:spLocks noChangeArrowheads="1"/>
          </p:cNvSpPr>
          <p:nvPr/>
        </p:nvSpPr>
        <p:spPr bwMode="auto">
          <a:xfrm>
            <a:off x="3733800" y="0"/>
            <a:ext cx="3886200" cy="274638"/>
          </a:xfrm>
          <a:prstGeom prst="rect">
            <a:avLst/>
          </a:prstGeom>
          <a:solidFill>
            <a:srgbClr val="0E4851"/>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en-US" sz="1600">
                <a:solidFill>
                  <a:srgbClr val="FFFFFF"/>
                </a:solidFill>
                <a:latin typeface="Calibri"/>
                <a:ea typeface="ＭＳ Ｐゴシック" charset="-128"/>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en-US" sz="1600">
                <a:solidFill>
                  <a:srgbClr val="FFFFFF"/>
                </a:solidFill>
                <a:latin typeface="Calibri"/>
                <a:ea typeface="ＭＳ Ｐゴシック" charset="-128"/>
                <a:cs typeface="ＭＳ Ｐゴシック" charset="-128"/>
              </a:rPr>
              <a:t> </a:t>
            </a:r>
          </a:p>
        </p:txBody>
      </p:sp>
    </p:spTree>
  </p:cSld>
  <p:clrMap bg1="lt1" tx1="dk1" bg2="lt2" tx2="dk2" accent1="accent1" accent2="accent2" accent3="accent3" accent4="accent4" accent5="accent5" accent6="accent6" hlink="hlink" folHlink="folHlink"/>
  <p:sldLayoutIdLst>
    <p:sldLayoutId id="2147484745" r:id="rId1"/>
    <p:sldLayoutId id="2147484746" r:id="rId2"/>
    <p:sldLayoutId id="2147484747" r:id="rId3"/>
    <p:sldLayoutId id="2147484748" r:id="rId4"/>
    <p:sldLayoutId id="2147484749" r:id="rId5"/>
    <p:sldLayoutId id="2147484750" r:id="rId6"/>
    <p:sldLayoutId id="2147484751" r:id="rId7"/>
    <p:sldLayoutId id="2147484752" r:id="rId8"/>
    <p:sldLayoutId id="2147484753" r:id="rId9"/>
    <p:sldLayoutId id="2147484754" r:id="rId10"/>
    <p:sldLayoutId id="2147484755" r:id="rId11"/>
    <p:sldLayoutId id="2147484756" r:id="rId12"/>
    <p:sldLayoutId id="2147484757" r:id="rId13"/>
    <p:sldLayoutId id="2147484758" r:id="rId14"/>
  </p:sldLayoutIdLst>
  <p:hf hdr="0" ftr="0" dt="0"/>
  <p:txStyles>
    <p:titleStyle>
      <a:lvl1pPr algn="l" defTabSz="457200" rtl="0" eaLnBrk="0" fontAlgn="base" hangingPunct="0">
        <a:spcBef>
          <a:spcPct val="0"/>
        </a:spcBef>
        <a:spcAft>
          <a:spcPct val="0"/>
        </a:spcAft>
        <a:defRPr sz="4000" kern="1200">
          <a:solidFill>
            <a:schemeClr val="tx1"/>
          </a:solidFill>
          <a:latin typeface="+mj-lt"/>
          <a:ea typeface="ＭＳ Ｐゴシック" pitchFamily="-65" charset="-128"/>
          <a:cs typeface="ＭＳ Ｐゴシック" pitchFamily="-65" charset="-128"/>
        </a:defRPr>
      </a:lvl1pPr>
      <a:lvl2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2pPr>
      <a:lvl3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3pPr>
      <a:lvl4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4pPr>
      <a:lvl5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0" fontAlgn="base" hangingPunct="0">
        <a:spcBef>
          <a:spcPct val="20000"/>
        </a:spcBef>
        <a:spcAft>
          <a:spcPct val="0"/>
        </a:spcAft>
        <a:buClr>
          <a:srgbClr val="437085"/>
        </a:buClr>
        <a:buFont typeface="Wingdings" charset="2"/>
        <a:buChar char="§"/>
        <a:defRPr sz="2800" kern="1200">
          <a:solidFill>
            <a:schemeClr val="tx1"/>
          </a:solidFill>
          <a:latin typeface="+mn-lt"/>
          <a:ea typeface="ＭＳ Ｐゴシック" pitchFamily="-65"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charset="2"/>
        <a:buChar char="§"/>
        <a:defRPr sz="2400" kern="1200">
          <a:solidFill>
            <a:schemeClr val="tx1"/>
          </a:solidFill>
          <a:latin typeface="+mn-lt"/>
          <a:ea typeface="ＭＳ Ｐゴシック" pitchFamily="-65" charset="-128"/>
          <a:cs typeface="+mn-cs"/>
        </a:defRPr>
      </a:lvl2pPr>
      <a:lvl3pPr marL="1143000" indent="-228600" algn="l" defTabSz="457200" rtl="0" eaLnBrk="0" fontAlgn="base" hangingPunct="0">
        <a:spcBef>
          <a:spcPct val="20000"/>
        </a:spcBef>
        <a:spcAft>
          <a:spcPct val="0"/>
        </a:spcAft>
        <a:buClr>
          <a:srgbClr val="918BA3"/>
        </a:buClr>
        <a:buFont typeface="Wingdings" charset="2"/>
        <a:buChar char="§"/>
        <a:defRPr sz="20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Clr>
          <a:srgbClr val="2F6E7E"/>
        </a:buClr>
        <a:buFont typeface="Wingdings" charset="2"/>
        <a:buChar char="§"/>
        <a:defRPr sz="20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Clr>
          <a:srgbClr val="233337"/>
        </a:buClr>
        <a:buFont typeface="Wingdings" charset="2"/>
        <a:buChar char="§"/>
        <a:defRPr sz="20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1618"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ltLang="x-none"/>
              <a:t>Click to edit Master title style</a:t>
            </a:r>
          </a:p>
        </p:txBody>
      </p:sp>
      <p:sp>
        <p:nvSpPr>
          <p:cNvPr id="111619" name="Text Placeholder 2"/>
          <p:cNvSpPr>
            <a:spLocks noGrp="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charset="0"/>
              </a:defRPr>
            </a:lvl1pPr>
          </a:lstStyle>
          <a:p>
            <a:endParaRPr lang="x-none" altLang="x-none"/>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charset="0"/>
              </a:defRPr>
            </a:lvl1pPr>
          </a:lstStyle>
          <a:p>
            <a:endParaRPr lang="x-none" altLang="x-none"/>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charset="0"/>
                <a:ea typeface="ＭＳ Ｐゴシック" charset="-128"/>
                <a:cs typeface="Arial Unicode MS" charset="0"/>
              </a:defRPr>
            </a:lvl1pPr>
          </a:lstStyle>
          <a:p>
            <a:pPr>
              <a:defRPr/>
            </a:pPr>
            <a:fld id="{DA95D0DC-C13D-C84F-B3E5-B217397239BB}" type="slidenum">
              <a:rPr lang="en-US" altLang="x-none"/>
              <a:pPr>
                <a:defRPr/>
              </a:pPr>
              <a:t>‹#›</a:t>
            </a:fld>
            <a:endParaRPr lang="en-US" altLang="x-none"/>
          </a:p>
        </p:txBody>
      </p:sp>
      <p:sp>
        <p:nvSpPr>
          <p:cNvPr id="7" name="Rectangle 6"/>
          <p:cNvSpPr>
            <a:spLocks noChangeArrowheads="1"/>
          </p:cNvSpPr>
          <p:nvPr/>
        </p:nvSpPr>
        <p:spPr bwMode="auto">
          <a:xfrm>
            <a:off x="0" y="0"/>
            <a:ext cx="3733800" cy="274638"/>
          </a:xfrm>
          <a:prstGeom prst="rect">
            <a:avLst/>
          </a:prstGeom>
          <a:solidFill>
            <a:srgbClr val="0E4851"/>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en-US" sz="1600" i="1">
                <a:solidFill>
                  <a:srgbClr val="FFFFFF"/>
                </a:solidFill>
                <a:latin typeface="Calibri"/>
                <a:ea typeface="ＭＳ Ｐゴシック" charset="-128"/>
                <a:cs typeface="ＭＳ Ｐゴシック" charset="-128"/>
              </a:rPr>
              <a:t>Introduction to Information Retrieval</a:t>
            </a:r>
          </a:p>
        </p:txBody>
      </p:sp>
      <p:sp>
        <p:nvSpPr>
          <p:cNvPr id="8" name="Rectangle 7"/>
          <p:cNvSpPr>
            <a:spLocks noChangeArrowheads="1"/>
          </p:cNvSpPr>
          <p:nvPr/>
        </p:nvSpPr>
        <p:spPr bwMode="auto">
          <a:xfrm>
            <a:off x="3733800" y="0"/>
            <a:ext cx="3886200" cy="274638"/>
          </a:xfrm>
          <a:prstGeom prst="rect">
            <a:avLst/>
          </a:prstGeom>
          <a:solidFill>
            <a:srgbClr val="0E4851"/>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en-US" sz="1600">
                <a:solidFill>
                  <a:srgbClr val="FFFFFF"/>
                </a:solidFill>
                <a:latin typeface="Calibri"/>
                <a:ea typeface="ＭＳ Ｐゴシック" charset="-128"/>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en-US" sz="1600">
                <a:solidFill>
                  <a:srgbClr val="FFFFFF"/>
                </a:solidFill>
                <a:latin typeface="Calibri"/>
                <a:ea typeface="ＭＳ Ｐゴシック" charset="-128"/>
                <a:cs typeface="ＭＳ Ｐゴシック" charset="-128"/>
              </a:rPr>
              <a:t> </a:t>
            </a:r>
          </a:p>
        </p:txBody>
      </p:sp>
    </p:spTree>
  </p:cSld>
  <p:clrMap bg1="lt1" tx1="dk1" bg2="lt2" tx2="dk2" accent1="accent1" accent2="accent2" accent3="accent3" accent4="accent4" accent5="accent5" accent6="accent6" hlink="hlink" folHlink="folHlink"/>
  <p:sldLayoutIdLst>
    <p:sldLayoutId id="2147484759" r:id="rId1"/>
    <p:sldLayoutId id="2147484760" r:id="rId2"/>
    <p:sldLayoutId id="2147484761" r:id="rId3"/>
    <p:sldLayoutId id="2147484762" r:id="rId4"/>
    <p:sldLayoutId id="2147484763" r:id="rId5"/>
    <p:sldLayoutId id="2147484764" r:id="rId6"/>
    <p:sldLayoutId id="2147484765" r:id="rId7"/>
    <p:sldLayoutId id="2147484766" r:id="rId8"/>
    <p:sldLayoutId id="2147484767" r:id="rId9"/>
    <p:sldLayoutId id="2147484768" r:id="rId10"/>
    <p:sldLayoutId id="2147484769" r:id="rId11"/>
    <p:sldLayoutId id="2147484770" r:id="rId12"/>
    <p:sldLayoutId id="2147484771" r:id="rId13"/>
    <p:sldLayoutId id="2147484772" r:id="rId14"/>
  </p:sldLayoutIdLst>
  <p:hf hdr="0" ftr="0" dt="0"/>
  <p:txStyles>
    <p:titleStyle>
      <a:lvl1pPr algn="l" defTabSz="457200" rtl="0" eaLnBrk="0" fontAlgn="base" hangingPunct="0">
        <a:spcBef>
          <a:spcPct val="0"/>
        </a:spcBef>
        <a:spcAft>
          <a:spcPct val="0"/>
        </a:spcAft>
        <a:defRPr sz="4000" kern="1200">
          <a:solidFill>
            <a:schemeClr val="tx1"/>
          </a:solidFill>
          <a:latin typeface="+mj-lt"/>
          <a:ea typeface="ＭＳ Ｐゴシック" pitchFamily="-65" charset="-128"/>
          <a:cs typeface="ＭＳ Ｐゴシック" pitchFamily="-65" charset="-128"/>
        </a:defRPr>
      </a:lvl1pPr>
      <a:lvl2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2pPr>
      <a:lvl3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3pPr>
      <a:lvl4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4pPr>
      <a:lvl5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0" fontAlgn="base" hangingPunct="0">
        <a:spcBef>
          <a:spcPct val="20000"/>
        </a:spcBef>
        <a:spcAft>
          <a:spcPct val="0"/>
        </a:spcAft>
        <a:buClr>
          <a:srgbClr val="437085"/>
        </a:buClr>
        <a:buFont typeface="Wingdings" charset="2"/>
        <a:buChar char="§"/>
        <a:defRPr sz="2800" kern="1200">
          <a:solidFill>
            <a:schemeClr val="tx1"/>
          </a:solidFill>
          <a:latin typeface="+mn-lt"/>
          <a:ea typeface="ＭＳ Ｐゴシック" pitchFamily="-65"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charset="2"/>
        <a:buChar char="§"/>
        <a:defRPr sz="2400" kern="1200">
          <a:solidFill>
            <a:schemeClr val="tx1"/>
          </a:solidFill>
          <a:latin typeface="+mn-lt"/>
          <a:ea typeface="ＭＳ Ｐゴシック" pitchFamily="-65" charset="-128"/>
          <a:cs typeface="+mn-cs"/>
        </a:defRPr>
      </a:lvl2pPr>
      <a:lvl3pPr marL="1143000" indent="-228600" algn="l" defTabSz="457200" rtl="0" eaLnBrk="0" fontAlgn="base" hangingPunct="0">
        <a:spcBef>
          <a:spcPct val="20000"/>
        </a:spcBef>
        <a:spcAft>
          <a:spcPct val="0"/>
        </a:spcAft>
        <a:buClr>
          <a:srgbClr val="918BA3"/>
        </a:buClr>
        <a:buFont typeface="Wingdings" charset="2"/>
        <a:buChar char="§"/>
        <a:defRPr sz="20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Clr>
          <a:srgbClr val="2F6E7E"/>
        </a:buClr>
        <a:buFont typeface="Wingdings" charset="2"/>
        <a:buChar char="§"/>
        <a:defRPr sz="20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Clr>
          <a:srgbClr val="233337"/>
        </a:buClr>
        <a:buFont typeface="Wingdings" charset="2"/>
        <a:buChar char="§"/>
        <a:defRPr sz="20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4.emf"/><Relationship Id="rId5" Type="http://schemas.openxmlformats.org/officeDocument/2006/relationships/oleObject" Target="../embeddings/oleObject2.bin"/><Relationship Id="rId6" Type="http://schemas.openxmlformats.org/officeDocument/2006/relationships/image" Target="../media/image5.emf"/><Relationship Id="rId7" Type="http://schemas.openxmlformats.org/officeDocument/2006/relationships/oleObject" Target="../embeddings/oleObject3.bin"/><Relationship Id="rId8" Type="http://schemas.openxmlformats.org/officeDocument/2006/relationships/image" Target="../media/image6.emf"/><Relationship Id="rId1" Type="http://schemas.openxmlformats.org/officeDocument/2006/relationships/vmlDrawing" Target="../drawings/vmlDrawing1.vml"/><Relationship Id="rId2"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pamassassin.apache.org/tests_3_3_x.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9.emf"/><Relationship Id="rId1" Type="http://schemas.openxmlformats.org/officeDocument/2006/relationships/vmlDrawing" Target="../drawings/vmlDrawing2.vml"/><Relationship Id="rId2"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10.emf"/><Relationship Id="rId5" Type="http://schemas.openxmlformats.org/officeDocument/2006/relationships/oleObject" Target="../embeddings/oleObject6.bin"/><Relationship Id="rId6" Type="http://schemas.openxmlformats.org/officeDocument/2006/relationships/image" Target="../media/image11.emf"/><Relationship Id="rId1" Type="http://schemas.openxmlformats.org/officeDocument/2006/relationships/vmlDrawing" Target="../drawings/vmlDrawing3.vml"/><Relationship Id="rId2" Type="http://schemas.openxmlformats.org/officeDocument/2006/relationships/slideLayout" Target="../slideLayouts/slideLayout1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8721" name="Group 9"/>
          <p:cNvGrpSpPr>
            <a:grpSpLocks/>
          </p:cNvGrpSpPr>
          <p:nvPr/>
        </p:nvGrpSpPr>
        <p:grpSpPr bwMode="auto">
          <a:xfrm>
            <a:off x="7620000" y="-26988"/>
            <a:ext cx="1524000" cy="328613"/>
            <a:chOff x="0" y="0"/>
            <a:chExt cx="960" cy="208"/>
          </a:xfrm>
        </p:grpSpPr>
        <p:sp>
          <p:nvSpPr>
            <p:cNvPr id="3"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58727"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sp>
        <p:nvSpPr>
          <p:cNvPr id="158722" name="Rectangle 10"/>
          <p:cNvSpPr>
            <a:spLocks/>
          </p:cNvSpPr>
          <p:nvPr/>
        </p:nvSpPr>
        <p:spPr bwMode="auto">
          <a:xfrm>
            <a:off x="1084263" y="1981200"/>
            <a:ext cx="34782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3600">
                <a:solidFill>
                  <a:srgbClr val="FBFCFF"/>
                </a:solidFill>
                <a:ea typeface="MS PGothic" charset="-128"/>
              </a:rPr>
              <a:t>Introduction to</a:t>
            </a:r>
          </a:p>
        </p:txBody>
      </p:sp>
      <p:sp>
        <p:nvSpPr>
          <p:cNvPr id="9227" name="Rectangle 11"/>
          <p:cNvSpPr>
            <a:spLocks/>
          </p:cNvSpPr>
          <p:nvPr/>
        </p:nvSpPr>
        <p:spPr bwMode="auto">
          <a:xfrm>
            <a:off x="0" y="0"/>
            <a:ext cx="9144000" cy="279400"/>
          </a:xfrm>
          <a:prstGeom prst="rect">
            <a:avLst/>
          </a:prstGeom>
          <a:solidFill>
            <a:srgbClr val="139CB7"/>
          </a:solidFill>
          <a:ln w="9525">
            <a:solidFill>
              <a:srgbClr val="406E84"/>
            </a:solidFill>
            <a:miter lim="800000"/>
            <a:headEnd/>
            <a:tailEnd/>
          </a:ln>
          <a:effectLst>
            <a:outerShdw blurRad="38100" dist="25399" dir="5400000" algn="ctr" rotWithShape="0">
              <a:schemeClr val="bg2">
                <a:alpha val="34998"/>
              </a:schemeClr>
            </a:outerShdw>
          </a:effec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58724" name="Rectangle 12"/>
          <p:cNvSpPr>
            <a:spLocks/>
          </p:cNvSpPr>
          <p:nvPr/>
        </p:nvSpPr>
        <p:spPr bwMode="auto">
          <a:xfrm>
            <a:off x="830263" y="2590800"/>
            <a:ext cx="6837362"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4800" b="1">
                <a:solidFill>
                  <a:srgbClr val="139CB7"/>
                </a:solidFill>
                <a:ea typeface="MS PGothic" charset="-128"/>
              </a:rPr>
              <a:t>Information Retrieval</a:t>
            </a:r>
          </a:p>
        </p:txBody>
      </p:sp>
      <p:sp>
        <p:nvSpPr>
          <p:cNvPr id="158725" name="Rectangle 13"/>
          <p:cNvSpPr>
            <a:spLocks noGrp="1" noChangeArrowheads="1"/>
          </p:cNvSpPr>
          <p:nvPr>
            <p:ph type="body" idx="1"/>
          </p:nvPr>
        </p:nvSpPr>
        <p:spPr>
          <a:xfrm>
            <a:off x="1066800" y="3886200"/>
            <a:ext cx="7010400" cy="2971800"/>
          </a:xfrm>
        </p:spPr>
        <p:txBody>
          <a:bodyPr rIns="132080"/>
          <a:lstStyle/>
          <a:p>
            <a:pPr marL="39688" indent="0" algn="ctr" eaLnBrk="1" hangingPunct="1">
              <a:buFont typeface="Wingdings" charset="2"/>
              <a:buNone/>
            </a:pPr>
            <a:r>
              <a:rPr lang="en-US" altLang="x-none">
                <a:solidFill>
                  <a:srgbClr val="437085"/>
                </a:solidFill>
              </a:rPr>
              <a:t>CS276: Information Retrieval and Web Search</a:t>
            </a:r>
          </a:p>
          <a:p>
            <a:pPr marL="39688" indent="0" algn="ctr" eaLnBrk="1" hangingPunct="1">
              <a:buFont typeface="Wingdings" charset="2"/>
              <a:buNone/>
            </a:pPr>
            <a:r>
              <a:rPr lang="en-US" altLang="x-none">
                <a:solidFill>
                  <a:srgbClr val="437085"/>
                </a:solidFill>
              </a:rPr>
              <a:t>Text Classification 1</a:t>
            </a:r>
          </a:p>
          <a:p>
            <a:pPr marL="39688" indent="0" algn="ctr" eaLnBrk="1" hangingPunct="1">
              <a:buFont typeface="Wingdings" charset="2"/>
              <a:buNone/>
            </a:pPr>
            <a:endParaRPr lang="en-US" altLang="x-none">
              <a:solidFill>
                <a:srgbClr val="437085"/>
              </a:solidFill>
            </a:endParaRPr>
          </a:p>
          <a:p>
            <a:pPr marL="39688" indent="0" algn="ctr" eaLnBrk="1" hangingPunct="1">
              <a:buFont typeface="Wingdings" charset="2"/>
              <a:buNone/>
            </a:pPr>
            <a:r>
              <a:rPr lang="en-US" altLang="x-none" sz="2000">
                <a:solidFill>
                  <a:srgbClr val="437085"/>
                </a:solidFill>
              </a:rPr>
              <a:t>Chris Manning and Pandu Nayak</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7937" name="Group 3"/>
          <p:cNvGrpSpPr>
            <a:grpSpLocks/>
          </p:cNvGrpSpPr>
          <p:nvPr/>
        </p:nvGrpSpPr>
        <p:grpSpPr bwMode="auto">
          <a:xfrm>
            <a:off x="0" y="-141288"/>
            <a:ext cx="4178300" cy="557213"/>
            <a:chOff x="0" y="0"/>
            <a:chExt cx="2632" cy="352"/>
          </a:xfrm>
        </p:grpSpPr>
        <p:sp>
          <p:nvSpPr>
            <p:cNvPr id="20481" name="Rectangle 1"/>
            <p:cNvSpPr>
              <a:spLocks/>
            </p:cNvSpPr>
            <p:nvPr/>
          </p:nvSpPr>
          <p:spPr bwMode="auto">
            <a:xfrm>
              <a:off x="0" y="89"/>
              <a:ext cx="2632" cy="168"/>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7950"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Introduction to Information Retrieval</a:t>
              </a:r>
            </a:p>
          </p:txBody>
        </p:sp>
      </p:grpSp>
      <p:grpSp>
        <p:nvGrpSpPr>
          <p:cNvPr id="167938" name="Group 6"/>
          <p:cNvGrpSpPr>
            <a:grpSpLocks/>
          </p:cNvGrpSpPr>
          <p:nvPr/>
        </p:nvGrpSpPr>
        <p:grpSpPr bwMode="auto">
          <a:xfrm>
            <a:off x="3733800" y="-26988"/>
            <a:ext cx="3886200" cy="328613"/>
            <a:chOff x="0" y="0"/>
            <a:chExt cx="2448" cy="208"/>
          </a:xfrm>
        </p:grpSpPr>
        <p:sp>
          <p:nvSpPr>
            <p:cNvPr id="20484"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7948"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grpSp>
        <p:nvGrpSpPr>
          <p:cNvPr id="167939" name="Group 9"/>
          <p:cNvGrpSpPr>
            <a:grpSpLocks/>
          </p:cNvGrpSpPr>
          <p:nvPr/>
        </p:nvGrpSpPr>
        <p:grpSpPr bwMode="auto">
          <a:xfrm>
            <a:off x="7620000" y="-26988"/>
            <a:ext cx="1524000" cy="328613"/>
            <a:chOff x="0" y="0"/>
            <a:chExt cx="960" cy="208"/>
          </a:xfrm>
        </p:grpSpPr>
        <p:sp>
          <p:nvSpPr>
            <p:cNvPr id="20487"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7946"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sp>
        <p:nvSpPr>
          <p:cNvPr id="20490" name="Line 10"/>
          <p:cNvSpPr>
            <a:spLocks noChangeShapeType="1"/>
          </p:cNvSpPr>
          <p:nvPr/>
        </p:nvSpPr>
        <p:spPr bwMode="auto">
          <a:xfrm>
            <a:off x="228600" y="1447800"/>
            <a:ext cx="8686800" cy="1588"/>
          </a:xfrm>
          <a:prstGeom prst="line">
            <a:avLst/>
          </a:prstGeom>
          <a:noFill/>
          <a:ln w="38100">
            <a:solidFill>
              <a:srgbClr val="139CB7"/>
            </a:solidFill>
            <a:round/>
            <a:headEnd/>
            <a:tailEnd/>
          </a:ln>
          <a:effectLst>
            <a:outerShdw blurRad="38100" dist="253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US"/>
          </a:p>
        </p:txBody>
      </p:sp>
      <p:sp>
        <p:nvSpPr>
          <p:cNvPr id="167941" name="Rectangle 11"/>
          <p:cNvSpPr>
            <a:spLocks noGrp="1" noChangeArrowheads="1"/>
          </p:cNvSpPr>
          <p:nvPr>
            <p:ph type="title"/>
          </p:nvPr>
        </p:nvSpPr>
        <p:spPr/>
        <p:txBody>
          <a:bodyPr rIns="132080"/>
          <a:lstStyle/>
          <a:p>
            <a:pPr indent="0" eaLnBrk="1" hangingPunct="1"/>
            <a:r>
              <a:rPr lang="en-US" altLang="x-none"/>
              <a:t>A Verity topic </a:t>
            </a:r>
            <a:br>
              <a:rPr lang="en-US" altLang="x-none"/>
            </a:br>
            <a:r>
              <a:rPr lang="en-US" altLang="x-none" sz="3200"/>
              <a:t>A complex classification rule: art</a:t>
            </a:r>
          </a:p>
        </p:txBody>
      </p:sp>
      <p:sp>
        <p:nvSpPr>
          <p:cNvPr id="167942" name="Rectangle 12"/>
          <p:cNvSpPr>
            <a:spLocks noGrp="1" noChangeArrowheads="1"/>
          </p:cNvSpPr>
          <p:nvPr>
            <p:ph type="body" idx="1"/>
          </p:nvPr>
        </p:nvSpPr>
        <p:spPr>
          <a:xfrm>
            <a:off x="5029200" y="1752600"/>
            <a:ext cx="3429000" cy="4800600"/>
          </a:xfrm>
        </p:spPr>
        <p:txBody>
          <a:bodyPr rIns="132080"/>
          <a:lstStyle/>
          <a:p>
            <a:pPr eaLnBrk="1" hangingPunct="1"/>
            <a:r>
              <a:rPr lang="en-US" altLang="x-none" sz="2400"/>
              <a:t>Note:</a:t>
            </a:r>
          </a:p>
          <a:p>
            <a:pPr marL="782638" lvl="1" eaLnBrk="1" hangingPunct="1"/>
            <a:r>
              <a:rPr lang="en-US" altLang="x-none" sz="2000"/>
              <a:t>maintenance issues (author, etc.)</a:t>
            </a:r>
          </a:p>
          <a:p>
            <a:pPr marL="782638" lvl="1" eaLnBrk="1" hangingPunct="1"/>
            <a:r>
              <a:rPr lang="en-US" altLang="x-none" sz="2000"/>
              <a:t>Hand-weighting of terms</a:t>
            </a:r>
          </a:p>
          <a:p>
            <a:pPr marL="782638" lvl="1" eaLnBrk="1" hangingPunct="1"/>
            <a:endParaRPr lang="en-US" altLang="x-none" sz="2000"/>
          </a:p>
          <a:p>
            <a:pPr marL="782638" lvl="1" eaLnBrk="1" hangingPunct="1"/>
            <a:endParaRPr lang="en-US" altLang="x-none" sz="2000"/>
          </a:p>
          <a:p>
            <a:pPr marL="782638" lvl="1" eaLnBrk="1" hangingPunct="1">
              <a:buFont typeface="Wingdings" charset="2"/>
              <a:buNone/>
            </a:pPr>
            <a:r>
              <a:rPr lang="en-US" altLang="x-none" sz="2000"/>
              <a:t>[Verity was bought by Autonomy in 2005, which was bought by HP in 2011 </a:t>
            </a:r>
            <a:r>
              <a:rPr lang="mr-IN" altLang="x-none" sz="2000"/>
              <a:t>–</a:t>
            </a:r>
            <a:r>
              <a:rPr lang="en-US" altLang="x-none" sz="2000"/>
              <a:t> a mess; I think it no longer exists ...]</a:t>
            </a:r>
          </a:p>
        </p:txBody>
      </p:sp>
      <p:pic>
        <p:nvPicPr>
          <p:cNvPr id="167943" name="Picture 13"/>
          <p:cNvPicPr>
            <a:picLocks noChangeArrowheads="1"/>
          </p:cNvPicPr>
          <p:nvPr/>
        </p:nvPicPr>
        <p:blipFill>
          <a:blip r:embed="rId2">
            <a:extLst>
              <a:ext uri="{28A0092B-C50C-407E-A947-70E740481C1C}">
                <a14:useLocalDpi xmlns:a14="http://schemas.microsoft.com/office/drawing/2010/main" val="0"/>
              </a:ext>
            </a:extLst>
          </a:blip>
          <a:srcRect t="1529" b="1367"/>
          <a:stretch>
            <a:fillRect/>
          </a:stretch>
        </p:blipFill>
        <p:spPr bwMode="auto">
          <a:xfrm>
            <a:off x="533400" y="1524000"/>
            <a:ext cx="3505200" cy="525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7944" name="Rectangle 14"/>
          <p:cNvSpPr>
            <a:spLocks/>
          </p:cNvSpPr>
          <p:nvPr/>
        </p:nvSpPr>
        <p:spPr bwMode="auto">
          <a:xfrm>
            <a:off x="7620000" y="-28575"/>
            <a:ext cx="8064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BFCFF"/>
                </a:solidFill>
                <a:ea typeface="MS PGothic" charset="-128"/>
              </a:rPr>
              <a:t>Ch. 13</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3"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00"/>
                </a:solidFill>
                <a:latin typeface="Lucida Grande" charset="0"/>
                <a:ea typeface="ヒラギノ角ゴ ProN W3" charset="-128"/>
                <a:sym typeface="Lucida Grande" charset="0"/>
              </a:defRPr>
            </a:lvl1pPr>
            <a:lvl2pPr marL="742950" indent="-285750">
              <a:defRPr sz="2400">
                <a:solidFill>
                  <a:srgbClr val="000000"/>
                </a:solidFill>
                <a:latin typeface="Lucida Grande" charset="0"/>
                <a:ea typeface="ヒラギノ角ゴ ProN W3" charset="-128"/>
                <a:sym typeface="Lucida Grande" charset="0"/>
              </a:defRPr>
            </a:lvl2pPr>
            <a:lvl3pPr marL="1143000" indent="-228600">
              <a:defRPr sz="2400">
                <a:solidFill>
                  <a:srgbClr val="000000"/>
                </a:solidFill>
                <a:latin typeface="Lucida Grande" charset="0"/>
                <a:ea typeface="ヒラギノ角ゴ ProN W3" charset="-128"/>
                <a:sym typeface="Lucida Grande" charset="0"/>
              </a:defRPr>
            </a:lvl3pPr>
            <a:lvl4pPr marL="1600200" indent="-228600">
              <a:defRPr sz="2400">
                <a:solidFill>
                  <a:srgbClr val="000000"/>
                </a:solidFill>
                <a:latin typeface="Lucida Grande" charset="0"/>
                <a:ea typeface="ヒラギノ角ゴ ProN W3" charset="-128"/>
                <a:sym typeface="Lucida Grande" charset="0"/>
              </a:defRPr>
            </a:lvl4pPr>
            <a:lvl5pPr marL="2057400" indent="-22860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fld id="{2E7153B0-2C5E-3E4A-85F6-D337B8F63CF1}" type="slidenum">
              <a:rPr lang="en-US" altLang="x-none" sz="1200">
                <a:solidFill>
                  <a:srgbClr val="898989"/>
                </a:solidFill>
                <a:ea typeface="MS PGothic" charset="-128"/>
              </a:rPr>
              <a:pPr/>
              <a:t>11</a:t>
            </a:fld>
            <a:endParaRPr lang="en-US" altLang="x-none" sz="1200">
              <a:solidFill>
                <a:srgbClr val="898989"/>
              </a:solidFill>
              <a:ea typeface="MS PGothic" charset="-128"/>
            </a:endParaRPr>
          </a:p>
        </p:txBody>
      </p:sp>
      <p:pic>
        <p:nvPicPr>
          <p:cNvPr id="315394"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2663" y="0"/>
            <a:ext cx="71786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8961" name="Group 3"/>
          <p:cNvGrpSpPr>
            <a:grpSpLocks/>
          </p:cNvGrpSpPr>
          <p:nvPr/>
        </p:nvGrpSpPr>
        <p:grpSpPr bwMode="auto">
          <a:xfrm>
            <a:off x="0" y="-141288"/>
            <a:ext cx="4178300" cy="557213"/>
            <a:chOff x="0" y="0"/>
            <a:chExt cx="2632" cy="352"/>
          </a:xfrm>
        </p:grpSpPr>
        <p:sp>
          <p:nvSpPr>
            <p:cNvPr id="15361" name="Rectangle 1"/>
            <p:cNvSpPr>
              <a:spLocks/>
            </p:cNvSpPr>
            <p:nvPr/>
          </p:nvSpPr>
          <p:spPr bwMode="auto">
            <a:xfrm>
              <a:off x="0" y="89"/>
              <a:ext cx="2632" cy="168"/>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8973"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Introduction to Information Retrieval</a:t>
              </a:r>
            </a:p>
          </p:txBody>
        </p:sp>
      </p:grpSp>
      <p:grpSp>
        <p:nvGrpSpPr>
          <p:cNvPr id="168962" name="Group 6"/>
          <p:cNvGrpSpPr>
            <a:grpSpLocks/>
          </p:cNvGrpSpPr>
          <p:nvPr/>
        </p:nvGrpSpPr>
        <p:grpSpPr bwMode="auto">
          <a:xfrm>
            <a:off x="3733800" y="-26988"/>
            <a:ext cx="3886200" cy="328613"/>
            <a:chOff x="0" y="0"/>
            <a:chExt cx="2448" cy="208"/>
          </a:xfrm>
        </p:grpSpPr>
        <p:sp>
          <p:nvSpPr>
            <p:cNvPr id="15364"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8971"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grpSp>
        <p:nvGrpSpPr>
          <p:cNvPr id="168963" name="Group 9"/>
          <p:cNvGrpSpPr>
            <a:grpSpLocks/>
          </p:cNvGrpSpPr>
          <p:nvPr/>
        </p:nvGrpSpPr>
        <p:grpSpPr bwMode="auto">
          <a:xfrm>
            <a:off x="7620000" y="-26988"/>
            <a:ext cx="1524000" cy="328613"/>
            <a:chOff x="0" y="0"/>
            <a:chExt cx="960" cy="208"/>
          </a:xfrm>
        </p:grpSpPr>
        <p:sp>
          <p:nvSpPr>
            <p:cNvPr id="15367"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8969"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sp>
        <p:nvSpPr>
          <p:cNvPr id="15370" name="Line 10"/>
          <p:cNvSpPr>
            <a:spLocks noChangeShapeType="1"/>
          </p:cNvSpPr>
          <p:nvPr/>
        </p:nvSpPr>
        <p:spPr bwMode="auto">
          <a:xfrm>
            <a:off x="228600" y="1447800"/>
            <a:ext cx="8686800" cy="1588"/>
          </a:xfrm>
          <a:prstGeom prst="line">
            <a:avLst/>
          </a:prstGeom>
          <a:noFill/>
          <a:ln w="38100">
            <a:solidFill>
              <a:srgbClr val="139CB7"/>
            </a:solidFill>
            <a:round/>
            <a:headEnd/>
            <a:tailEnd/>
          </a:ln>
          <a:effectLst>
            <a:outerShdw blurRad="38100" dist="253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US"/>
          </a:p>
        </p:txBody>
      </p:sp>
      <p:sp>
        <p:nvSpPr>
          <p:cNvPr id="168965" name="Rectangle 11"/>
          <p:cNvSpPr>
            <a:spLocks noGrp="1" noChangeArrowheads="1"/>
          </p:cNvSpPr>
          <p:nvPr>
            <p:ph type="title"/>
          </p:nvPr>
        </p:nvSpPr>
        <p:spPr/>
        <p:txBody>
          <a:bodyPr rIns="132080"/>
          <a:lstStyle/>
          <a:p>
            <a:pPr indent="0" eaLnBrk="1" hangingPunct="1"/>
            <a:r>
              <a:rPr lang="en-US" altLang="x-none"/>
              <a:t>Classification Methods (3):</a:t>
            </a:r>
            <a:br>
              <a:rPr lang="en-US" altLang="x-none"/>
            </a:br>
            <a:r>
              <a:rPr lang="en-US" altLang="x-none"/>
              <a:t>Supervised learning</a:t>
            </a:r>
          </a:p>
        </p:txBody>
      </p:sp>
      <p:sp>
        <p:nvSpPr>
          <p:cNvPr id="15372" name="Rectangle 12"/>
          <p:cNvSpPr>
            <a:spLocks noGrp="1" noChangeArrowheads="1"/>
          </p:cNvSpPr>
          <p:nvPr>
            <p:ph type="body" idx="1"/>
          </p:nvPr>
        </p:nvSpPr>
        <p:spPr/>
        <p:txBody>
          <a:bodyPr rIns="132080"/>
          <a:lstStyle/>
          <a:p>
            <a:pPr eaLnBrk="1" hangingPunct="1"/>
            <a:r>
              <a:rPr lang="en-US" altLang="x-none"/>
              <a:t>Given:</a:t>
            </a:r>
          </a:p>
          <a:p>
            <a:pPr marL="782638" lvl="1" eaLnBrk="1" hangingPunct="1"/>
            <a:r>
              <a:rPr lang="en-US" altLang="x-none"/>
              <a:t>A document </a:t>
            </a:r>
            <a:r>
              <a:rPr lang="en-US" altLang="x-none" i="1"/>
              <a:t>d</a:t>
            </a:r>
          </a:p>
          <a:p>
            <a:pPr marL="782638" lvl="1" eaLnBrk="1" hangingPunct="1"/>
            <a:r>
              <a:rPr lang="en-US" altLang="x-none"/>
              <a:t>A fixed set of classes:</a:t>
            </a:r>
          </a:p>
          <a:p>
            <a:pPr marL="782638" lvl="1" eaLnBrk="1" hangingPunct="1">
              <a:buFont typeface="Wingdings" charset="2"/>
              <a:buNone/>
            </a:pPr>
            <a:r>
              <a:rPr lang="en-US" altLang="x-none"/>
              <a:t>	</a:t>
            </a:r>
            <a:r>
              <a:rPr lang="en-US" altLang="x-none" i="1"/>
              <a:t>C = {c</a:t>
            </a:r>
            <a:r>
              <a:rPr lang="en-US" altLang="x-none" i="1" baseline="-25000"/>
              <a:t>1</a:t>
            </a:r>
            <a:r>
              <a:rPr lang="en-US" altLang="x-none" i="1"/>
              <a:t>, c</a:t>
            </a:r>
            <a:r>
              <a:rPr lang="en-US" altLang="x-none" i="1" baseline="-25000"/>
              <a:t>2</a:t>
            </a:r>
            <a:r>
              <a:rPr lang="en-US" altLang="x-none" i="1"/>
              <a:t>,…, c</a:t>
            </a:r>
            <a:r>
              <a:rPr lang="en-US" altLang="x-none" i="1" baseline="-25000"/>
              <a:t>J</a:t>
            </a:r>
            <a:r>
              <a:rPr lang="en-US" altLang="x-none" i="1"/>
              <a:t>}</a:t>
            </a:r>
          </a:p>
          <a:p>
            <a:pPr marL="782638" lvl="1" eaLnBrk="1" hangingPunct="1"/>
            <a:r>
              <a:rPr lang="en-US" altLang="x-none">
                <a:ea typeface="MS PGothic" charset="-128"/>
              </a:rPr>
              <a:t>A </a:t>
            </a:r>
            <a:r>
              <a:rPr lang="en-US" altLang="x-none" u="sng">
                <a:ea typeface="MS PGothic" charset="-128"/>
              </a:rPr>
              <a:t>training set</a:t>
            </a:r>
            <a:r>
              <a:rPr lang="en-US" altLang="x-none">
                <a:ea typeface="MS PGothic" charset="-128"/>
              </a:rPr>
              <a:t> </a:t>
            </a:r>
            <a:r>
              <a:rPr lang="en-US" altLang="x-none" i="1">
                <a:ea typeface="MS PGothic" charset="-128"/>
              </a:rPr>
              <a:t>D</a:t>
            </a:r>
            <a:r>
              <a:rPr lang="en-US" altLang="x-none">
                <a:ea typeface="MS PGothic" charset="-128"/>
              </a:rPr>
              <a:t> of documents each with a label in </a:t>
            </a:r>
            <a:r>
              <a:rPr lang="en-US" altLang="x-none" i="1"/>
              <a:t>C</a:t>
            </a:r>
          </a:p>
          <a:p>
            <a:pPr eaLnBrk="1" hangingPunct="1"/>
            <a:r>
              <a:rPr lang="en-US" altLang="x-none"/>
              <a:t>Determine:</a:t>
            </a:r>
          </a:p>
          <a:p>
            <a:pPr marL="782638" lvl="1" eaLnBrk="1" hangingPunct="1"/>
            <a:r>
              <a:rPr lang="en-US" altLang="x-none"/>
              <a:t>A learning method or algorithm which will enable us to learn a classifier </a:t>
            </a:r>
            <a:r>
              <a:rPr lang="en-US" altLang="x-none" i="1"/>
              <a:t>γ</a:t>
            </a:r>
          </a:p>
          <a:p>
            <a:pPr marL="782638" lvl="1" eaLnBrk="1" hangingPunct="1"/>
            <a:r>
              <a:rPr lang="en-US" altLang="x-none"/>
              <a:t>For a test document </a:t>
            </a:r>
            <a:r>
              <a:rPr lang="en-US" altLang="x-none" i="1"/>
              <a:t>d</a:t>
            </a:r>
            <a:r>
              <a:rPr lang="en-US" altLang="x-none"/>
              <a:t>, we assign it the class</a:t>
            </a:r>
          </a:p>
          <a:p>
            <a:pPr marL="782638" lvl="1" eaLnBrk="1" hangingPunct="1">
              <a:buFont typeface="Wingdings" charset="2"/>
              <a:buNone/>
            </a:pPr>
            <a:r>
              <a:rPr lang="en-US" altLang="x-none" i="1"/>
              <a:t>γ(d</a:t>
            </a:r>
            <a:r>
              <a:rPr lang="en-US" altLang="x-none" i="1">
                <a:ea typeface="MS PGothic" charset="-128"/>
              </a:rPr>
              <a:t>) ∈ </a:t>
            </a:r>
            <a:r>
              <a:rPr lang="en-US" altLang="x-none" i="1"/>
              <a:t>C</a:t>
            </a:r>
          </a:p>
        </p:txBody>
      </p:sp>
      <p:sp>
        <p:nvSpPr>
          <p:cNvPr id="168967" name="Rectangle 13"/>
          <p:cNvSpPr>
            <a:spLocks/>
          </p:cNvSpPr>
          <p:nvPr/>
        </p:nvSpPr>
        <p:spPr bwMode="auto">
          <a:xfrm>
            <a:off x="7620000" y="-28575"/>
            <a:ext cx="10588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BFCFF"/>
                </a:solidFill>
                <a:ea typeface="MS PGothic" charset="-128"/>
              </a:rPr>
              <a:t>Sec. 13.1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7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7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7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7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9985" name="Group 3"/>
          <p:cNvGrpSpPr>
            <a:grpSpLocks/>
          </p:cNvGrpSpPr>
          <p:nvPr/>
        </p:nvGrpSpPr>
        <p:grpSpPr bwMode="auto">
          <a:xfrm>
            <a:off x="0" y="-141288"/>
            <a:ext cx="4178300" cy="557213"/>
            <a:chOff x="0" y="0"/>
            <a:chExt cx="2632" cy="352"/>
          </a:xfrm>
        </p:grpSpPr>
        <p:sp>
          <p:nvSpPr>
            <p:cNvPr id="21505" name="Rectangle 1"/>
            <p:cNvSpPr>
              <a:spLocks/>
            </p:cNvSpPr>
            <p:nvPr/>
          </p:nvSpPr>
          <p:spPr bwMode="auto">
            <a:xfrm>
              <a:off x="0" y="89"/>
              <a:ext cx="2632" cy="168"/>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9997"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Introduction to Information Retrieval</a:t>
              </a:r>
            </a:p>
          </p:txBody>
        </p:sp>
      </p:grpSp>
      <p:grpSp>
        <p:nvGrpSpPr>
          <p:cNvPr id="169986" name="Group 6"/>
          <p:cNvGrpSpPr>
            <a:grpSpLocks/>
          </p:cNvGrpSpPr>
          <p:nvPr/>
        </p:nvGrpSpPr>
        <p:grpSpPr bwMode="auto">
          <a:xfrm>
            <a:off x="3733800" y="-26988"/>
            <a:ext cx="3886200" cy="328613"/>
            <a:chOff x="0" y="0"/>
            <a:chExt cx="2448" cy="208"/>
          </a:xfrm>
        </p:grpSpPr>
        <p:sp>
          <p:nvSpPr>
            <p:cNvPr id="2"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9995"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grpSp>
        <p:nvGrpSpPr>
          <p:cNvPr id="169987" name="Group 9"/>
          <p:cNvGrpSpPr>
            <a:grpSpLocks/>
          </p:cNvGrpSpPr>
          <p:nvPr/>
        </p:nvGrpSpPr>
        <p:grpSpPr bwMode="auto">
          <a:xfrm>
            <a:off x="7620000" y="-26988"/>
            <a:ext cx="1524000" cy="328613"/>
            <a:chOff x="0" y="0"/>
            <a:chExt cx="960" cy="208"/>
          </a:xfrm>
        </p:grpSpPr>
        <p:sp>
          <p:nvSpPr>
            <p:cNvPr id="21511"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9993"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sp>
        <p:nvSpPr>
          <p:cNvPr id="21514" name="Line 10"/>
          <p:cNvSpPr>
            <a:spLocks noChangeShapeType="1"/>
          </p:cNvSpPr>
          <p:nvPr/>
        </p:nvSpPr>
        <p:spPr bwMode="auto">
          <a:xfrm>
            <a:off x="228600" y="1447800"/>
            <a:ext cx="8686800" cy="1588"/>
          </a:xfrm>
          <a:prstGeom prst="line">
            <a:avLst/>
          </a:prstGeom>
          <a:noFill/>
          <a:ln w="38100">
            <a:solidFill>
              <a:srgbClr val="139CB7"/>
            </a:solidFill>
            <a:round/>
            <a:headEnd/>
            <a:tailEnd/>
          </a:ln>
          <a:effectLst>
            <a:outerShdw blurRad="38100" dist="253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US"/>
          </a:p>
        </p:txBody>
      </p:sp>
      <p:sp>
        <p:nvSpPr>
          <p:cNvPr id="169989" name="Rectangle 11"/>
          <p:cNvSpPr>
            <a:spLocks noGrp="1" noChangeArrowheads="1"/>
          </p:cNvSpPr>
          <p:nvPr>
            <p:ph type="title"/>
          </p:nvPr>
        </p:nvSpPr>
        <p:spPr/>
        <p:txBody>
          <a:bodyPr rIns="132080"/>
          <a:lstStyle/>
          <a:p>
            <a:pPr indent="0" eaLnBrk="1" hangingPunct="1"/>
            <a:r>
              <a:rPr lang="en-US" altLang="x-none"/>
              <a:t>Classification Methods (3)</a:t>
            </a:r>
          </a:p>
        </p:txBody>
      </p:sp>
      <p:sp>
        <p:nvSpPr>
          <p:cNvPr id="169990" name="Rectangle 12"/>
          <p:cNvSpPr>
            <a:spLocks noGrp="1" noChangeArrowheads="1"/>
          </p:cNvSpPr>
          <p:nvPr>
            <p:ph type="body" idx="1"/>
          </p:nvPr>
        </p:nvSpPr>
        <p:spPr/>
        <p:txBody>
          <a:bodyPr rIns="132080"/>
          <a:lstStyle/>
          <a:p>
            <a:pPr eaLnBrk="1" hangingPunct="1"/>
            <a:r>
              <a:rPr lang="en-US" altLang="x-none"/>
              <a:t>Supervised learning</a:t>
            </a:r>
          </a:p>
          <a:p>
            <a:pPr lvl="1" eaLnBrk="1" hangingPunct="1"/>
            <a:r>
              <a:rPr lang="en-US" altLang="x-none"/>
              <a:t>Naive Bayes (simple, common) – see video, cs229</a:t>
            </a:r>
          </a:p>
          <a:p>
            <a:pPr lvl="1" eaLnBrk="1" hangingPunct="1"/>
            <a:r>
              <a:rPr lang="en-US" altLang="x-none"/>
              <a:t>k-Nearest Neighbors (simple, powerful)</a:t>
            </a:r>
          </a:p>
          <a:p>
            <a:pPr lvl="1" eaLnBrk="1" hangingPunct="1"/>
            <a:r>
              <a:rPr lang="en-US" altLang="x-none"/>
              <a:t>Support-vector machines (newer, generally more powerful)</a:t>
            </a:r>
          </a:p>
          <a:p>
            <a:pPr lvl="1" eaLnBrk="1" hangingPunct="1"/>
            <a:r>
              <a:rPr lang="en-US" altLang="x-none"/>
              <a:t>Decision trees </a:t>
            </a:r>
            <a:r>
              <a:rPr lang="en-US" altLang="x-none">
                <a:sym typeface="Wingdings" charset="2"/>
              </a:rPr>
              <a:t></a:t>
            </a:r>
            <a:r>
              <a:rPr lang="en-US" altLang="x-none"/>
              <a:t> random forests </a:t>
            </a:r>
            <a:r>
              <a:rPr lang="en-US" altLang="x-none">
                <a:sym typeface="Wingdings" charset="2"/>
              </a:rPr>
              <a:t></a:t>
            </a:r>
            <a:r>
              <a:rPr lang="en-US" altLang="x-none"/>
              <a:t> </a:t>
            </a:r>
            <a:br>
              <a:rPr lang="en-US" altLang="x-none"/>
            </a:br>
            <a:r>
              <a:rPr lang="en-US" altLang="x-none"/>
              <a:t>gradient-boosted decision trees (e.g., xgboost)</a:t>
            </a:r>
          </a:p>
          <a:p>
            <a:pPr lvl="1" eaLnBrk="1" hangingPunct="1"/>
            <a:r>
              <a:rPr lang="en-US" altLang="x-none"/>
              <a:t>… plus many other methods</a:t>
            </a:r>
          </a:p>
          <a:p>
            <a:pPr lvl="1" eaLnBrk="1" hangingPunct="1"/>
            <a:r>
              <a:rPr lang="en-US" altLang="x-none"/>
              <a:t>No free lunch: need hand-classified training data</a:t>
            </a:r>
          </a:p>
          <a:p>
            <a:pPr lvl="1" eaLnBrk="1" hangingPunct="1"/>
            <a:r>
              <a:rPr lang="en-US" altLang="x-none"/>
              <a:t>But data can be built up by amateurs</a:t>
            </a:r>
            <a:endParaRPr lang="en-US" altLang="x-none" sz="1000"/>
          </a:p>
          <a:p>
            <a:pPr eaLnBrk="1" hangingPunct="1"/>
            <a:r>
              <a:rPr lang="en-US" altLang="x-none" sz="2400"/>
              <a:t>Many commercial systems use a mix of methods</a:t>
            </a:r>
          </a:p>
        </p:txBody>
      </p:sp>
      <p:sp>
        <p:nvSpPr>
          <p:cNvPr id="169991" name="Rectangle 13"/>
          <p:cNvSpPr>
            <a:spLocks/>
          </p:cNvSpPr>
          <p:nvPr/>
        </p:nvSpPr>
        <p:spPr bwMode="auto">
          <a:xfrm>
            <a:off x="7620000" y="-28575"/>
            <a:ext cx="8064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BFCFF"/>
                </a:solidFill>
                <a:ea typeface="MS PGothic" charset="-128"/>
              </a:rPr>
              <a:t>Ch. 13</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1009" name="Group 3"/>
          <p:cNvGrpSpPr>
            <a:grpSpLocks/>
          </p:cNvGrpSpPr>
          <p:nvPr/>
        </p:nvGrpSpPr>
        <p:grpSpPr bwMode="auto">
          <a:xfrm>
            <a:off x="0" y="-141288"/>
            <a:ext cx="4178300" cy="557213"/>
            <a:chOff x="0" y="0"/>
            <a:chExt cx="2632" cy="352"/>
          </a:xfrm>
        </p:grpSpPr>
        <p:sp>
          <p:nvSpPr>
            <p:cNvPr id="43009" name="Rectangle 1"/>
            <p:cNvSpPr>
              <a:spLocks/>
            </p:cNvSpPr>
            <p:nvPr/>
          </p:nvSpPr>
          <p:spPr bwMode="auto">
            <a:xfrm>
              <a:off x="0" y="89"/>
              <a:ext cx="2632" cy="168"/>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71020"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Introduction to Information Retrieval</a:t>
              </a:r>
            </a:p>
          </p:txBody>
        </p:sp>
      </p:grpSp>
      <p:grpSp>
        <p:nvGrpSpPr>
          <p:cNvPr id="171010" name="Group 6"/>
          <p:cNvGrpSpPr>
            <a:grpSpLocks/>
          </p:cNvGrpSpPr>
          <p:nvPr/>
        </p:nvGrpSpPr>
        <p:grpSpPr bwMode="auto">
          <a:xfrm>
            <a:off x="3733800" y="-26988"/>
            <a:ext cx="3886200" cy="328613"/>
            <a:chOff x="0" y="0"/>
            <a:chExt cx="2448" cy="208"/>
          </a:xfrm>
        </p:grpSpPr>
        <p:sp>
          <p:nvSpPr>
            <p:cNvPr id="43012"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71018"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grpSp>
        <p:nvGrpSpPr>
          <p:cNvPr id="171011" name="Group 9"/>
          <p:cNvGrpSpPr>
            <a:grpSpLocks/>
          </p:cNvGrpSpPr>
          <p:nvPr/>
        </p:nvGrpSpPr>
        <p:grpSpPr bwMode="auto">
          <a:xfrm>
            <a:off x="7620000" y="-26988"/>
            <a:ext cx="1524000" cy="328613"/>
            <a:chOff x="0" y="0"/>
            <a:chExt cx="960" cy="208"/>
          </a:xfrm>
        </p:grpSpPr>
        <p:sp>
          <p:nvSpPr>
            <p:cNvPr id="43015"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71016"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sp>
        <p:nvSpPr>
          <p:cNvPr id="43018" name="Line 10"/>
          <p:cNvSpPr>
            <a:spLocks noChangeShapeType="1"/>
          </p:cNvSpPr>
          <p:nvPr/>
        </p:nvSpPr>
        <p:spPr bwMode="auto">
          <a:xfrm>
            <a:off x="228600" y="1447800"/>
            <a:ext cx="8686800" cy="1588"/>
          </a:xfrm>
          <a:prstGeom prst="line">
            <a:avLst/>
          </a:prstGeom>
          <a:noFill/>
          <a:ln w="38100">
            <a:solidFill>
              <a:srgbClr val="139CB7"/>
            </a:solidFill>
            <a:round/>
            <a:headEnd/>
            <a:tailEnd/>
          </a:ln>
          <a:effectLst>
            <a:outerShdw blurRad="38100" dist="253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US"/>
          </a:p>
        </p:txBody>
      </p:sp>
      <p:sp>
        <p:nvSpPr>
          <p:cNvPr id="171013" name="Rectangle 11"/>
          <p:cNvSpPr>
            <a:spLocks noGrp="1" noChangeArrowheads="1"/>
          </p:cNvSpPr>
          <p:nvPr>
            <p:ph type="title"/>
          </p:nvPr>
        </p:nvSpPr>
        <p:spPr/>
        <p:txBody>
          <a:bodyPr rIns="132080"/>
          <a:lstStyle/>
          <a:p>
            <a:pPr indent="0" eaLnBrk="1" hangingPunct="1"/>
            <a:r>
              <a:rPr lang="en-US" altLang="x-none"/>
              <a:t>Features</a:t>
            </a:r>
          </a:p>
        </p:txBody>
      </p:sp>
      <p:sp>
        <p:nvSpPr>
          <p:cNvPr id="171014" name="Rectangle 12"/>
          <p:cNvSpPr>
            <a:spLocks noGrp="1" noChangeArrowheads="1"/>
          </p:cNvSpPr>
          <p:nvPr>
            <p:ph type="body" idx="1"/>
          </p:nvPr>
        </p:nvSpPr>
        <p:spPr/>
        <p:txBody>
          <a:bodyPr rIns="132080"/>
          <a:lstStyle/>
          <a:p>
            <a:pPr eaLnBrk="1" hangingPunct="1"/>
            <a:r>
              <a:rPr lang="en-US" altLang="x-none"/>
              <a:t>Supervised learning classifiers can use any sort of feature</a:t>
            </a:r>
          </a:p>
          <a:p>
            <a:pPr marL="782638" lvl="1" eaLnBrk="1" hangingPunct="1"/>
            <a:r>
              <a:rPr lang="en-US" altLang="x-none"/>
              <a:t>URL, email address, punctuation, capitalization, dictionaries, network features</a:t>
            </a:r>
          </a:p>
          <a:p>
            <a:pPr eaLnBrk="1" hangingPunct="1"/>
            <a:r>
              <a:rPr lang="en-US" altLang="x-none"/>
              <a:t>In the simplest bag of words view of documents</a:t>
            </a:r>
          </a:p>
          <a:p>
            <a:pPr marL="782638" lvl="1" eaLnBrk="1" hangingPunct="1"/>
            <a:r>
              <a:rPr lang="en-US" altLang="x-none"/>
              <a:t>We use </a:t>
            </a:r>
            <a:r>
              <a:rPr lang="en-US" altLang="x-none" b="1"/>
              <a:t>only</a:t>
            </a:r>
            <a:r>
              <a:rPr lang="en-US" altLang="x-none"/>
              <a:t> word features </a:t>
            </a:r>
          </a:p>
          <a:p>
            <a:pPr marL="782638" lvl="1" eaLnBrk="1" hangingPunct="1"/>
            <a:r>
              <a:rPr lang="en-US" altLang="x-none"/>
              <a:t>we use </a:t>
            </a:r>
            <a:r>
              <a:rPr lang="en-US" altLang="x-none" b="1"/>
              <a:t>all</a:t>
            </a:r>
            <a:r>
              <a:rPr lang="en-US" altLang="x-none"/>
              <a:t> of the words in the text (not a subset)</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2033" name="Group 3"/>
          <p:cNvGrpSpPr>
            <a:grpSpLocks/>
          </p:cNvGrpSpPr>
          <p:nvPr/>
        </p:nvGrpSpPr>
        <p:grpSpPr bwMode="auto">
          <a:xfrm>
            <a:off x="0" y="-141288"/>
            <a:ext cx="4025900" cy="557213"/>
            <a:chOff x="0" y="0"/>
            <a:chExt cx="2536" cy="352"/>
          </a:xfrm>
        </p:grpSpPr>
        <p:sp>
          <p:nvSpPr>
            <p:cNvPr id="26625" name="Rectangle 1"/>
            <p:cNvSpPr>
              <a:spLocks/>
            </p:cNvSpPr>
            <p:nvPr/>
          </p:nvSpPr>
          <p:spPr bwMode="auto">
            <a:xfrm>
              <a:off x="0" y="89"/>
              <a:ext cx="2536" cy="168"/>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72048" name="Rectangle 2"/>
            <p:cNvSpPr>
              <a:spLocks/>
            </p:cNvSpPr>
            <p:nvPr/>
          </p:nvSpPr>
          <p:spPr bwMode="auto">
            <a:xfrm>
              <a:off x="0" y="0"/>
              <a:ext cx="25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Introduction to Information Retrieval</a:t>
              </a:r>
            </a:p>
          </p:txBody>
        </p:sp>
      </p:grpSp>
      <p:grpSp>
        <p:nvGrpSpPr>
          <p:cNvPr id="172034" name="Group 6"/>
          <p:cNvGrpSpPr>
            <a:grpSpLocks/>
          </p:cNvGrpSpPr>
          <p:nvPr/>
        </p:nvGrpSpPr>
        <p:grpSpPr bwMode="auto">
          <a:xfrm>
            <a:off x="3733800" y="-26988"/>
            <a:ext cx="3886200" cy="328613"/>
            <a:chOff x="0" y="0"/>
            <a:chExt cx="2448" cy="208"/>
          </a:xfrm>
        </p:grpSpPr>
        <p:sp>
          <p:nvSpPr>
            <p:cNvPr id="26628"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72046"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grpSp>
        <p:nvGrpSpPr>
          <p:cNvPr id="172035" name="Group 9"/>
          <p:cNvGrpSpPr>
            <a:grpSpLocks/>
          </p:cNvGrpSpPr>
          <p:nvPr/>
        </p:nvGrpSpPr>
        <p:grpSpPr bwMode="auto">
          <a:xfrm>
            <a:off x="7620000" y="-26988"/>
            <a:ext cx="1524000" cy="328613"/>
            <a:chOff x="0" y="0"/>
            <a:chExt cx="960" cy="208"/>
          </a:xfrm>
        </p:grpSpPr>
        <p:sp>
          <p:nvSpPr>
            <p:cNvPr id="26631"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72044"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sp>
        <p:nvSpPr>
          <p:cNvPr id="26634" name="Line 10"/>
          <p:cNvSpPr>
            <a:spLocks noChangeShapeType="1"/>
          </p:cNvSpPr>
          <p:nvPr/>
        </p:nvSpPr>
        <p:spPr bwMode="auto">
          <a:xfrm>
            <a:off x="228600" y="1447800"/>
            <a:ext cx="8686800" cy="1588"/>
          </a:xfrm>
          <a:prstGeom prst="line">
            <a:avLst/>
          </a:prstGeom>
          <a:noFill/>
          <a:ln w="38100">
            <a:solidFill>
              <a:srgbClr val="139CB7"/>
            </a:solidFill>
            <a:round/>
            <a:headEnd/>
            <a:tailEnd/>
          </a:ln>
          <a:effectLst>
            <a:outerShdw blurRad="38100" dist="253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US"/>
          </a:p>
        </p:txBody>
      </p:sp>
      <p:sp>
        <p:nvSpPr>
          <p:cNvPr id="172037" name="Rectangle 11"/>
          <p:cNvSpPr>
            <a:spLocks noGrp="1" noChangeArrowheads="1"/>
          </p:cNvSpPr>
          <p:nvPr>
            <p:ph type="title"/>
          </p:nvPr>
        </p:nvSpPr>
        <p:spPr>
          <a:xfrm>
            <a:off x="228600" y="0"/>
            <a:ext cx="8610600" cy="1371600"/>
          </a:xfrm>
        </p:spPr>
        <p:txBody>
          <a:bodyPr rIns="132080"/>
          <a:lstStyle/>
          <a:p>
            <a:pPr indent="0" eaLnBrk="1" hangingPunct="1"/>
            <a:r>
              <a:rPr lang="en-US" altLang="x-none"/>
              <a:t>The bag of words representation</a:t>
            </a:r>
          </a:p>
        </p:txBody>
      </p:sp>
      <p:grpSp>
        <p:nvGrpSpPr>
          <p:cNvPr id="172038" name="Group 14"/>
          <p:cNvGrpSpPr>
            <a:grpSpLocks/>
          </p:cNvGrpSpPr>
          <p:nvPr/>
        </p:nvGrpSpPr>
        <p:grpSpPr bwMode="auto">
          <a:xfrm>
            <a:off x="1905000" y="1803400"/>
            <a:ext cx="4876800" cy="4368800"/>
            <a:chOff x="0" y="0"/>
            <a:chExt cx="3072" cy="2752"/>
          </a:xfrm>
        </p:grpSpPr>
        <p:sp>
          <p:nvSpPr>
            <p:cNvPr id="172041" name="Rectangle 12"/>
            <p:cNvSpPr>
              <a:spLocks/>
            </p:cNvSpPr>
            <p:nvPr/>
          </p:nvSpPr>
          <p:spPr bwMode="auto">
            <a:xfrm>
              <a:off x="0" y="0"/>
              <a:ext cx="3072" cy="2752"/>
            </a:xfrm>
            <a:prstGeom prst="rect">
              <a:avLst/>
            </a:prstGeom>
            <a:solidFill>
              <a:srgbClr val="FCD5B5"/>
            </a:solidFill>
            <a:ln w="28575">
              <a:solidFill>
                <a:schemeClr val="tx1"/>
              </a:solidFill>
              <a:miter lim="800000"/>
              <a:headEnd/>
              <a:tailEnd/>
            </a:ln>
          </p:spPr>
          <p:txBody>
            <a:bodyPr lIns="0" tIns="0" rIns="0" bIns="0"/>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72042" name="Rectangle 13"/>
            <p:cNvSpPr>
              <a:spLocks/>
            </p:cNvSpPr>
            <p:nvPr/>
          </p:nvSpPr>
          <p:spPr bwMode="auto">
            <a:xfrm>
              <a:off x="0" y="0"/>
              <a:ext cx="3072" cy="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lnSpc>
                  <a:spcPct val="80000"/>
                </a:lnSpc>
                <a:spcBef>
                  <a:spcPts val="475"/>
                </a:spcBef>
                <a:buClrTx/>
                <a:buSzTx/>
                <a:buFontTx/>
                <a:buNone/>
              </a:pPr>
              <a:r>
                <a:rPr lang="en-US" altLang="x-none" sz="2000">
                  <a:latin typeface="Courier" charset="0"/>
                  <a:ea typeface="MS PGothic" charset="-128"/>
                  <a:sym typeface="Courier" charset="0"/>
                </a:rPr>
                <a:t>I love this movie! It's sweet, but with satirical humor. The dialogue is great and the adventure scenes are fun…  It manages to be whimsical and romantic while laughing at the conventions of the fairy tale genre. I would recommend it to just about anyone. I've seen it several times, and I'm always happy to see it again whenever I have a friend who hasn't seen it yet.</a:t>
              </a:r>
            </a:p>
          </p:txBody>
        </p:sp>
      </p:grpSp>
      <p:sp>
        <p:nvSpPr>
          <p:cNvPr id="172039" name="Rectangle 15"/>
          <p:cNvSpPr>
            <a:spLocks/>
          </p:cNvSpPr>
          <p:nvPr/>
        </p:nvSpPr>
        <p:spPr bwMode="auto">
          <a:xfrm>
            <a:off x="457200" y="2311400"/>
            <a:ext cx="13843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40639" bIns="0"/>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0600">
                <a:ea typeface="MS PGothic" charset="-128"/>
              </a:rPr>
              <a:t>γ(</a:t>
            </a:r>
          </a:p>
        </p:txBody>
      </p:sp>
      <p:sp>
        <p:nvSpPr>
          <p:cNvPr id="172040" name="Rectangle 16"/>
          <p:cNvSpPr>
            <a:spLocks/>
          </p:cNvSpPr>
          <p:nvPr/>
        </p:nvSpPr>
        <p:spPr bwMode="auto">
          <a:xfrm>
            <a:off x="6732588" y="2451100"/>
            <a:ext cx="2351087"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wrap="none" lIns="0" tIns="0" rIns="40639" bIns="0">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0600">
                <a:ea typeface="MS PGothic" charset="-128"/>
              </a:rPr>
              <a:t>)=c</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3057" name="Group 3"/>
          <p:cNvGrpSpPr>
            <a:grpSpLocks/>
          </p:cNvGrpSpPr>
          <p:nvPr/>
        </p:nvGrpSpPr>
        <p:grpSpPr bwMode="auto">
          <a:xfrm>
            <a:off x="0" y="-141288"/>
            <a:ext cx="4025900" cy="557213"/>
            <a:chOff x="0" y="0"/>
            <a:chExt cx="2536" cy="352"/>
          </a:xfrm>
        </p:grpSpPr>
        <p:sp>
          <p:nvSpPr>
            <p:cNvPr id="27649" name="Rectangle 1"/>
            <p:cNvSpPr>
              <a:spLocks/>
            </p:cNvSpPr>
            <p:nvPr/>
          </p:nvSpPr>
          <p:spPr bwMode="auto">
            <a:xfrm>
              <a:off x="0" y="89"/>
              <a:ext cx="2536" cy="168"/>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73093" name="Rectangle 2"/>
            <p:cNvSpPr>
              <a:spLocks/>
            </p:cNvSpPr>
            <p:nvPr/>
          </p:nvSpPr>
          <p:spPr bwMode="auto">
            <a:xfrm>
              <a:off x="0" y="0"/>
              <a:ext cx="25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Introduction to Information Retrieval</a:t>
              </a:r>
            </a:p>
          </p:txBody>
        </p:sp>
      </p:grpSp>
      <p:grpSp>
        <p:nvGrpSpPr>
          <p:cNvPr id="173058" name="Group 6"/>
          <p:cNvGrpSpPr>
            <a:grpSpLocks/>
          </p:cNvGrpSpPr>
          <p:nvPr/>
        </p:nvGrpSpPr>
        <p:grpSpPr bwMode="auto">
          <a:xfrm>
            <a:off x="3733800" y="-26988"/>
            <a:ext cx="3886200" cy="328613"/>
            <a:chOff x="0" y="0"/>
            <a:chExt cx="2448" cy="208"/>
          </a:xfrm>
        </p:grpSpPr>
        <p:sp>
          <p:nvSpPr>
            <p:cNvPr id="27652"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73091"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grpSp>
        <p:nvGrpSpPr>
          <p:cNvPr id="173059" name="Group 9"/>
          <p:cNvGrpSpPr>
            <a:grpSpLocks/>
          </p:cNvGrpSpPr>
          <p:nvPr/>
        </p:nvGrpSpPr>
        <p:grpSpPr bwMode="auto">
          <a:xfrm>
            <a:off x="7620000" y="-26988"/>
            <a:ext cx="1524000" cy="328613"/>
            <a:chOff x="0" y="0"/>
            <a:chExt cx="960" cy="208"/>
          </a:xfrm>
        </p:grpSpPr>
        <p:sp>
          <p:nvSpPr>
            <p:cNvPr id="27655"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73089"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sp>
        <p:nvSpPr>
          <p:cNvPr id="27658" name="Line 10"/>
          <p:cNvSpPr>
            <a:spLocks noChangeShapeType="1"/>
          </p:cNvSpPr>
          <p:nvPr/>
        </p:nvSpPr>
        <p:spPr bwMode="auto">
          <a:xfrm>
            <a:off x="228600" y="1447800"/>
            <a:ext cx="8686800" cy="1588"/>
          </a:xfrm>
          <a:prstGeom prst="line">
            <a:avLst/>
          </a:prstGeom>
          <a:noFill/>
          <a:ln w="38100">
            <a:solidFill>
              <a:srgbClr val="139CB7"/>
            </a:solidFill>
            <a:round/>
            <a:headEnd/>
            <a:tailEnd/>
          </a:ln>
          <a:effectLst>
            <a:outerShdw blurRad="38100" dist="253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US"/>
          </a:p>
        </p:txBody>
      </p:sp>
      <p:sp>
        <p:nvSpPr>
          <p:cNvPr id="173061" name="Rectangle 11"/>
          <p:cNvSpPr>
            <a:spLocks noGrp="1" noChangeArrowheads="1"/>
          </p:cNvSpPr>
          <p:nvPr>
            <p:ph type="title"/>
          </p:nvPr>
        </p:nvSpPr>
        <p:spPr>
          <a:xfrm>
            <a:off x="457200" y="0"/>
            <a:ext cx="8382000" cy="1371600"/>
          </a:xfrm>
        </p:spPr>
        <p:txBody>
          <a:bodyPr rIns="132080"/>
          <a:lstStyle/>
          <a:p>
            <a:pPr indent="0" eaLnBrk="1" hangingPunct="1"/>
            <a:r>
              <a:rPr lang="en-US" altLang="x-none"/>
              <a:t>The bag of words representation</a:t>
            </a:r>
          </a:p>
        </p:txBody>
      </p:sp>
      <p:sp>
        <p:nvSpPr>
          <p:cNvPr id="173062" name="Rectangle 12"/>
          <p:cNvSpPr>
            <a:spLocks/>
          </p:cNvSpPr>
          <p:nvPr/>
        </p:nvSpPr>
        <p:spPr bwMode="auto">
          <a:xfrm>
            <a:off x="1905000" y="1803400"/>
            <a:ext cx="4876800" cy="4368800"/>
          </a:xfrm>
          <a:prstGeom prst="rect">
            <a:avLst/>
          </a:prstGeom>
          <a:solidFill>
            <a:srgbClr val="FCD5B5"/>
          </a:solidFill>
          <a:ln w="28575">
            <a:solidFill>
              <a:schemeClr val="tx1"/>
            </a:solidFill>
            <a:miter lim="800000"/>
            <a:headEnd/>
            <a:tailEnd/>
          </a:ln>
        </p:spPr>
        <p:txBody>
          <a:bodyPr lIns="0" tIns="0" rIns="0" bIns="0"/>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73063" name="Rectangle 13"/>
          <p:cNvSpPr>
            <a:spLocks/>
          </p:cNvSpPr>
          <p:nvPr/>
        </p:nvSpPr>
        <p:spPr bwMode="auto">
          <a:xfrm>
            <a:off x="457200" y="2311400"/>
            <a:ext cx="13843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40639" bIns="0"/>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0600">
                <a:ea typeface="MS PGothic" charset="-128"/>
              </a:rPr>
              <a:t>γ(</a:t>
            </a:r>
          </a:p>
        </p:txBody>
      </p:sp>
      <p:sp>
        <p:nvSpPr>
          <p:cNvPr id="173064" name="Rectangle 14"/>
          <p:cNvSpPr>
            <a:spLocks/>
          </p:cNvSpPr>
          <p:nvPr/>
        </p:nvSpPr>
        <p:spPr bwMode="auto">
          <a:xfrm>
            <a:off x="6732588" y="2451100"/>
            <a:ext cx="2351087"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wrap="none" lIns="0" tIns="0" rIns="40639" bIns="0">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0600">
                <a:ea typeface="MS PGothic" charset="-128"/>
              </a:rPr>
              <a:t>)=c</a:t>
            </a:r>
          </a:p>
        </p:txBody>
      </p:sp>
      <p:graphicFrame>
        <p:nvGraphicFramePr>
          <p:cNvPr id="27663" name="Group 15"/>
          <p:cNvGraphicFramePr>
            <a:graphicFrameLocks noGrp="1"/>
          </p:cNvGraphicFramePr>
          <p:nvPr/>
        </p:nvGraphicFramePr>
        <p:xfrm>
          <a:off x="1905000" y="1803400"/>
          <a:ext cx="4876800" cy="4387851"/>
        </p:xfrm>
        <a:graphic>
          <a:graphicData uri="http://schemas.openxmlformats.org/drawingml/2006/table">
            <a:tbl>
              <a:tblPr/>
              <a:tblGrid>
                <a:gridCol w="2925763"/>
                <a:gridCol w="1951037"/>
              </a:tblGrid>
              <a:tr h="665462">
                <a:tc>
                  <a:txBody>
                    <a:bodyPr/>
                    <a:lstStyle/>
                    <a:p>
                      <a:pPr marL="39688" marR="0" lvl="0" indent="0" algn="l" defTabSz="914400" rtl="0" eaLnBrk="1" fontAlgn="base" latinLnBrk="0" hangingPunct="1">
                        <a:lnSpc>
                          <a:spcPct val="100000"/>
                        </a:lnSpc>
                        <a:spcBef>
                          <a:spcPct val="0"/>
                        </a:spcBef>
                        <a:spcAft>
                          <a:spcPct val="0"/>
                        </a:spcAft>
                        <a:buClr>
                          <a:srgbClr val="437085"/>
                        </a:buClr>
                        <a:buSzPct val="100000"/>
                        <a:buFont typeface="Wingdings" charset="0"/>
                        <a:buNone/>
                        <a:tabLst/>
                      </a:pPr>
                      <a:r>
                        <a:rPr kumimoji="0" lang="en-US" sz="3700" b="0" i="0" u="none" strike="noStrike" cap="none" normalizeH="0" baseline="0">
                          <a:ln>
                            <a:noFill/>
                          </a:ln>
                          <a:solidFill>
                            <a:schemeClr val="tx1"/>
                          </a:solidFill>
                          <a:effectLst/>
                          <a:latin typeface="Courier" charset="0"/>
                          <a:ea typeface="ヒラギノ角ゴ ProN W3" charset="0"/>
                          <a:cs typeface="Courier" charset="0"/>
                          <a:sym typeface="Courier" charset="0"/>
                        </a:rPr>
                        <a:t>great</a:t>
                      </a:r>
                    </a:p>
                  </a:txBody>
                  <a:tcPr marL="50800" marR="50800" marT="50791" marB="5079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9688" marR="0" lvl="0" indent="0" algn="l" defTabSz="914400" rtl="0" eaLnBrk="1" fontAlgn="base" latinLnBrk="0" hangingPunct="1">
                        <a:lnSpc>
                          <a:spcPct val="100000"/>
                        </a:lnSpc>
                        <a:spcBef>
                          <a:spcPct val="0"/>
                        </a:spcBef>
                        <a:spcAft>
                          <a:spcPct val="0"/>
                        </a:spcAft>
                        <a:buClr>
                          <a:srgbClr val="437085"/>
                        </a:buClr>
                        <a:buSzPct val="100000"/>
                        <a:buFont typeface="Wingdings" charset="0"/>
                        <a:buNone/>
                        <a:tabLst/>
                      </a:pPr>
                      <a:r>
                        <a:rPr kumimoji="0" lang="en-US" sz="3700" b="0" i="0" u="none" strike="noStrike" cap="none" normalizeH="0" baseline="0">
                          <a:ln>
                            <a:noFill/>
                          </a:ln>
                          <a:solidFill>
                            <a:schemeClr val="tx1"/>
                          </a:solidFill>
                          <a:effectLst/>
                          <a:latin typeface="Courier" charset="0"/>
                          <a:ea typeface="ヒラギノ角ゴ ProN W3" charset="0"/>
                          <a:cs typeface="Courier" charset="0"/>
                          <a:sym typeface="Courier" charset="0"/>
                        </a:rPr>
                        <a:t>2</a:t>
                      </a:r>
                    </a:p>
                  </a:txBody>
                  <a:tcPr marL="50800" marR="50800" marT="50791" marB="5079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33275">
                <a:tc>
                  <a:txBody>
                    <a:bodyPr/>
                    <a:lstStyle/>
                    <a:p>
                      <a:pPr marL="39688" marR="0" lvl="0" indent="0" algn="l" defTabSz="914400" rtl="0" eaLnBrk="1" fontAlgn="base" latinLnBrk="0" hangingPunct="1">
                        <a:lnSpc>
                          <a:spcPct val="100000"/>
                        </a:lnSpc>
                        <a:spcBef>
                          <a:spcPct val="0"/>
                        </a:spcBef>
                        <a:spcAft>
                          <a:spcPct val="0"/>
                        </a:spcAft>
                        <a:buClr>
                          <a:srgbClr val="437085"/>
                        </a:buClr>
                        <a:buSzPct val="100000"/>
                        <a:buFont typeface="Wingdings" charset="0"/>
                        <a:buNone/>
                        <a:tabLst/>
                      </a:pPr>
                      <a:r>
                        <a:rPr kumimoji="0" lang="en-US" sz="3700" b="0" i="0" u="none" strike="noStrike" cap="none" normalizeH="0" baseline="0">
                          <a:ln>
                            <a:noFill/>
                          </a:ln>
                          <a:solidFill>
                            <a:schemeClr val="tx1"/>
                          </a:solidFill>
                          <a:effectLst/>
                          <a:latin typeface="Courier" charset="0"/>
                          <a:ea typeface="ヒラギノ角ゴ ProN W3" charset="0"/>
                          <a:cs typeface="Courier" charset="0"/>
                          <a:sym typeface="Courier" charset="0"/>
                        </a:rPr>
                        <a:t>love</a:t>
                      </a:r>
                    </a:p>
                  </a:txBody>
                  <a:tcPr marL="50800" marR="50800" marT="50791" marB="5079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9688" marR="0" lvl="0" indent="0" algn="l" defTabSz="914400" rtl="0" eaLnBrk="1" fontAlgn="base" latinLnBrk="0" hangingPunct="1">
                        <a:lnSpc>
                          <a:spcPct val="100000"/>
                        </a:lnSpc>
                        <a:spcBef>
                          <a:spcPct val="0"/>
                        </a:spcBef>
                        <a:spcAft>
                          <a:spcPct val="0"/>
                        </a:spcAft>
                        <a:buClr>
                          <a:srgbClr val="437085"/>
                        </a:buClr>
                        <a:buSzPct val="100000"/>
                        <a:buFont typeface="Wingdings" charset="0"/>
                        <a:buNone/>
                        <a:tabLst/>
                      </a:pPr>
                      <a:r>
                        <a:rPr kumimoji="0" lang="en-US" sz="3700" b="0" i="0" u="none" strike="noStrike" cap="none" normalizeH="0" baseline="0">
                          <a:ln>
                            <a:noFill/>
                          </a:ln>
                          <a:solidFill>
                            <a:schemeClr val="tx1"/>
                          </a:solidFill>
                          <a:effectLst/>
                          <a:latin typeface="Courier" charset="0"/>
                          <a:ea typeface="ヒラギノ角ゴ ProN W3" charset="0"/>
                          <a:cs typeface="Courier" charset="0"/>
                          <a:sym typeface="Courier" charset="0"/>
                        </a:rPr>
                        <a:t>2</a:t>
                      </a:r>
                    </a:p>
                  </a:txBody>
                  <a:tcPr marL="50800" marR="50800" marT="50791" marB="5079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01531">
                <a:tc>
                  <a:txBody>
                    <a:bodyPr/>
                    <a:lstStyle/>
                    <a:p>
                      <a:pPr marL="39688" marR="0" lvl="0" indent="0" algn="l" defTabSz="914400" rtl="0" eaLnBrk="1" fontAlgn="base" latinLnBrk="0" hangingPunct="1">
                        <a:lnSpc>
                          <a:spcPct val="100000"/>
                        </a:lnSpc>
                        <a:spcBef>
                          <a:spcPct val="0"/>
                        </a:spcBef>
                        <a:spcAft>
                          <a:spcPct val="0"/>
                        </a:spcAft>
                        <a:buClr>
                          <a:srgbClr val="437085"/>
                        </a:buClr>
                        <a:buSzPct val="100000"/>
                        <a:buFont typeface="Wingdings" charset="0"/>
                        <a:buNone/>
                        <a:tabLst/>
                      </a:pPr>
                      <a:r>
                        <a:rPr kumimoji="0" lang="en-US" sz="3700" b="0" i="0" u="none" strike="noStrike" cap="none" normalizeH="0" baseline="0">
                          <a:ln>
                            <a:noFill/>
                          </a:ln>
                          <a:solidFill>
                            <a:schemeClr val="tx1"/>
                          </a:solidFill>
                          <a:effectLst/>
                          <a:latin typeface="Courier" charset="0"/>
                          <a:ea typeface="ヒラギノ角ゴ ProN W3" charset="0"/>
                          <a:cs typeface="Courier" charset="0"/>
                          <a:sym typeface="Courier" charset="0"/>
                        </a:rPr>
                        <a:t>recommend</a:t>
                      </a:r>
                    </a:p>
                  </a:txBody>
                  <a:tcPr marL="50800" marR="50800" marT="50791" marB="5079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9688" marR="0" lvl="0" indent="0" algn="l" defTabSz="914400" rtl="0" eaLnBrk="1" fontAlgn="base" latinLnBrk="0" hangingPunct="1">
                        <a:lnSpc>
                          <a:spcPct val="100000"/>
                        </a:lnSpc>
                        <a:spcBef>
                          <a:spcPct val="0"/>
                        </a:spcBef>
                        <a:spcAft>
                          <a:spcPct val="0"/>
                        </a:spcAft>
                        <a:buClr>
                          <a:srgbClr val="437085"/>
                        </a:buClr>
                        <a:buSzPct val="100000"/>
                        <a:buFont typeface="Wingdings" charset="0"/>
                        <a:buNone/>
                        <a:tabLst/>
                      </a:pPr>
                      <a:r>
                        <a:rPr kumimoji="0" lang="en-US" sz="3700" b="0" i="0" u="none" strike="noStrike" cap="none" normalizeH="0" baseline="0">
                          <a:ln>
                            <a:noFill/>
                          </a:ln>
                          <a:solidFill>
                            <a:schemeClr val="tx1"/>
                          </a:solidFill>
                          <a:effectLst/>
                          <a:latin typeface="Courier" charset="0"/>
                          <a:ea typeface="ヒラギノ角ゴ ProN W3" charset="0"/>
                          <a:cs typeface="Courier" charset="0"/>
                          <a:sym typeface="Courier" charset="0"/>
                        </a:rPr>
                        <a:t>1</a:t>
                      </a:r>
                    </a:p>
                  </a:txBody>
                  <a:tcPr marL="50800" marR="50800" marT="50791" marB="5079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5462">
                <a:tc>
                  <a:txBody>
                    <a:bodyPr/>
                    <a:lstStyle/>
                    <a:p>
                      <a:pPr marL="39688" marR="0" lvl="0" indent="0" algn="l" defTabSz="914400" rtl="0" eaLnBrk="1" fontAlgn="base" latinLnBrk="0" hangingPunct="1">
                        <a:lnSpc>
                          <a:spcPct val="100000"/>
                        </a:lnSpc>
                        <a:spcBef>
                          <a:spcPct val="0"/>
                        </a:spcBef>
                        <a:spcAft>
                          <a:spcPct val="0"/>
                        </a:spcAft>
                        <a:buClr>
                          <a:srgbClr val="437085"/>
                        </a:buClr>
                        <a:buSzPct val="100000"/>
                        <a:buFont typeface="Wingdings" charset="0"/>
                        <a:buNone/>
                        <a:tabLst/>
                      </a:pPr>
                      <a:r>
                        <a:rPr kumimoji="0" lang="en-US" sz="3700" b="0" i="0" u="none" strike="noStrike" cap="none" normalizeH="0" baseline="0">
                          <a:ln>
                            <a:noFill/>
                          </a:ln>
                          <a:solidFill>
                            <a:schemeClr val="tx1"/>
                          </a:solidFill>
                          <a:effectLst/>
                          <a:latin typeface="Courier" charset="0"/>
                          <a:ea typeface="ヒラギノ角ゴ ProN W3" charset="0"/>
                          <a:cs typeface="Courier" charset="0"/>
                          <a:sym typeface="Courier" charset="0"/>
                        </a:rPr>
                        <a:t>laugh</a:t>
                      </a:r>
                    </a:p>
                  </a:txBody>
                  <a:tcPr marL="50800" marR="50800" marT="50791" marB="5079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9688" marR="0" lvl="0" indent="0" algn="l" defTabSz="914400" rtl="0" eaLnBrk="1" fontAlgn="base" latinLnBrk="0" hangingPunct="1">
                        <a:lnSpc>
                          <a:spcPct val="100000"/>
                        </a:lnSpc>
                        <a:spcBef>
                          <a:spcPct val="0"/>
                        </a:spcBef>
                        <a:spcAft>
                          <a:spcPct val="0"/>
                        </a:spcAft>
                        <a:buClr>
                          <a:srgbClr val="437085"/>
                        </a:buClr>
                        <a:buSzPct val="100000"/>
                        <a:buFont typeface="Wingdings" charset="0"/>
                        <a:buNone/>
                        <a:tabLst/>
                      </a:pPr>
                      <a:r>
                        <a:rPr kumimoji="0" lang="en-US" sz="3700" b="0" i="0" u="none" strike="noStrike" cap="none" normalizeH="0" baseline="0">
                          <a:ln>
                            <a:noFill/>
                          </a:ln>
                          <a:solidFill>
                            <a:schemeClr val="tx1"/>
                          </a:solidFill>
                          <a:effectLst/>
                          <a:latin typeface="Courier" charset="0"/>
                          <a:ea typeface="ヒラギノ角ゴ ProN W3" charset="0"/>
                          <a:cs typeface="Courier" charset="0"/>
                          <a:sym typeface="Courier" charset="0"/>
                        </a:rPr>
                        <a:t>1</a:t>
                      </a:r>
                    </a:p>
                  </a:txBody>
                  <a:tcPr marL="50800" marR="50800" marT="50791" marB="5079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52328">
                <a:tc>
                  <a:txBody>
                    <a:bodyPr/>
                    <a:lstStyle/>
                    <a:p>
                      <a:pPr marL="39688" marR="0" lvl="0" indent="0" algn="l" defTabSz="914400" rtl="0" eaLnBrk="1" fontAlgn="base" latinLnBrk="0" hangingPunct="1">
                        <a:lnSpc>
                          <a:spcPct val="100000"/>
                        </a:lnSpc>
                        <a:spcBef>
                          <a:spcPct val="0"/>
                        </a:spcBef>
                        <a:spcAft>
                          <a:spcPct val="0"/>
                        </a:spcAft>
                        <a:buClr>
                          <a:srgbClr val="437085"/>
                        </a:buClr>
                        <a:buSzPct val="100000"/>
                        <a:buFont typeface="Wingdings" charset="0"/>
                        <a:buNone/>
                        <a:tabLst/>
                      </a:pPr>
                      <a:r>
                        <a:rPr kumimoji="0" lang="en-US" sz="3700" b="0" i="0" u="none" strike="noStrike" cap="none" normalizeH="0" baseline="0">
                          <a:ln>
                            <a:noFill/>
                          </a:ln>
                          <a:solidFill>
                            <a:schemeClr val="tx1"/>
                          </a:solidFill>
                          <a:effectLst/>
                          <a:latin typeface="Courier" charset="0"/>
                          <a:ea typeface="ヒラギノ角ゴ ProN W3" charset="0"/>
                          <a:cs typeface="Courier" charset="0"/>
                          <a:sym typeface="Courier" charset="0"/>
                        </a:rPr>
                        <a:t>happy</a:t>
                      </a:r>
                    </a:p>
                  </a:txBody>
                  <a:tcPr marL="50800" marR="50800" marT="50791" marB="5079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9688" marR="0" lvl="0" indent="0" algn="l" defTabSz="914400" rtl="0" eaLnBrk="1" fontAlgn="base" latinLnBrk="0" hangingPunct="1">
                        <a:lnSpc>
                          <a:spcPct val="100000"/>
                        </a:lnSpc>
                        <a:spcBef>
                          <a:spcPct val="0"/>
                        </a:spcBef>
                        <a:spcAft>
                          <a:spcPct val="0"/>
                        </a:spcAft>
                        <a:buClr>
                          <a:srgbClr val="437085"/>
                        </a:buClr>
                        <a:buSzPct val="100000"/>
                        <a:buFont typeface="Wingdings" charset="0"/>
                        <a:buNone/>
                        <a:tabLst/>
                      </a:pPr>
                      <a:r>
                        <a:rPr kumimoji="0" lang="en-US" sz="3700" b="0" i="0" u="none" strike="noStrike" cap="none" normalizeH="0" baseline="0">
                          <a:ln>
                            <a:noFill/>
                          </a:ln>
                          <a:solidFill>
                            <a:schemeClr val="tx1"/>
                          </a:solidFill>
                          <a:effectLst/>
                          <a:latin typeface="Courier" charset="0"/>
                          <a:ea typeface="ヒラギノ角ゴ ProN W3" charset="0"/>
                          <a:cs typeface="Courier" charset="0"/>
                          <a:sym typeface="Courier" charset="0"/>
                        </a:rPr>
                        <a:t>1</a:t>
                      </a:r>
                    </a:p>
                  </a:txBody>
                  <a:tcPr marL="50800" marR="50800" marT="50791" marB="5079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9793">
                <a:tc>
                  <a:txBody>
                    <a:bodyPr/>
                    <a:lstStyle/>
                    <a:p>
                      <a:pPr marL="39688" marR="0" lvl="0" indent="0" algn="ctr" defTabSz="914400" rtl="0" eaLnBrk="1" fontAlgn="base" latinLnBrk="0" hangingPunct="1">
                        <a:lnSpc>
                          <a:spcPct val="100000"/>
                        </a:lnSpc>
                        <a:spcBef>
                          <a:spcPct val="0"/>
                        </a:spcBef>
                        <a:spcAft>
                          <a:spcPct val="0"/>
                        </a:spcAft>
                        <a:buClr>
                          <a:srgbClr val="437085"/>
                        </a:buClr>
                        <a:buSzPct val="100000"/>
                        <a:buFont typeface="Wingdings" charset="0"/>
                        <a:buNone/>
                        <a:tabLst/>
                      </a:pPr>
                      <a:r>
                        <a:rPr kumimoji="0" lang="en-US" sz="3700" b="0" i="0" u="none" strike="noStrike" cap="none" normalizeH="0" baseline="0">
                          <a:ln>
                            <a:noFill/>
                          </a:ln>
                          <a:solidFill>
                            <a:schemeClr val="tx1"/>
                          </a:solidFill>
                          <a:effectLst/>
                          <a:latin typeface="Courier" charset="0"/>
                          <a:ea typeface="ヒラギノ角ゴ ProN W3" charset="0"/>
                          <a:cs typeface="Courier" charset="0"/>
                          <a:sym typeface="Courier" charset="0"/>
                        </a:rPr>
                        <a:t>...</a:t>
                      </a:r>
                    </a:p>
                  </a:txBody>
                  <a:tcPr marL="50800" marR="50800" marT="50791" marB="5079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39688" marR="0" lvl="0" indent="0" algn="l" defTabSz="914400" rtl="0" eaLnBrk="1" fontAlgn="base" latinLnBrk="0" hangingPunct="1">
                        <a:lnSpc>
                          <a:spcPct val="100000"/>
                        </a:lnSpc>
                        <a:spcBef>
                          <a:spcPct val="0"/>
                        </a:spcBef>
                        <a:spcAft>
                          <a:spcPct val="0"/>
                        </a:spcAft>
                        <a:buClr>
                          <a:srgbClr val="437085"/>
                        </a:buClr>
                        <a:buSzPct val="100000"/>
                        <a:buFont typeface="Wingdings" charset="0"/>
                        <a:buNone/>
                        <a:tabLst/>
                      </a:pPr>
                      <a:r>
                        <a:rPr kumimoji="0" lang="en-US" sz="3700" b="0" i="0" u="none" strike="noStrike" cap="none" normalizeH="0" baseline="0">
                          <a:ln>
                            <a:noFill/>
                          </a:ln>
                          <a:solidFill>
                            <a:schemeClr val="tx1"/>
                          </a:solidFill>
                          <a:effectLst/>
                          <a:latin typeface="Courier" charset="0"/>
                          <a:ea typeface="ヒラギノ角ゴ ProN W3" charset="0"/>
                          <a:cs typeface="Courier" charset="0"/>
                          <a:sym typeface="Courier" charset="0"/>
                        </a:rPr>
                        <a:t>...</a:t>
                      </a:r>
                    </a:p>
                  </a:txBody>
                  <a:tcPr marL="50800" marR="50800" marT="50791" marB="5079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081" name="Group 3"/>
          <p:cNvGrpSpPr>
            <a:grpSpLocks/>
          </p:cNvGrpSpPr>
          <p:nvPr/>
        </p:nvGrpSpPr>
        <p:grpSpPr bwMode="auto">
          <a:xfrm>
            <a:off x="0" y="-141288"/>
            <a:ext cx="4178300" cy="557213"/>
            <a:chOff x="0" y="0"/>
            <a:chExt cx="2632" cy="352"/>
          </a:xfrm>
        </p:grpSpPr>
        <p:sp>
          <p:nvSpPr>
            <p:cNvPr id="53249" name="Rectangle 1"/>
            <p:cNvSpPr>
              <a:spLocks/>
            </p:cNvSpPr>
            <p:nvPr/>
          </p:nvSpPr>
          <p:spPr bwMode="auto">
            <a:xfrm>
              <a:off x="0" y="89"/>
              <a:ext cx="2632" cy="168"/>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74093"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Introduction to Information Retrieval</a:t>
              </a:r>
            </a:p>
          </p:txBody>
        </p:sp>
      </p:grpSp>
      <p:grpSp>
        <p:nvGrpSpPr>
          <p:cNvPr id="174082" name="Group 6"/>
          <p:cNvGrpSpPr>
            <a:grpSpLocks/>
          </p:cNvGrpSpPr>
          <p:nvPr/>
        </p:nvGrpSpPr>
        <p:grpSpPr bwMode="auto">
          <a:xfrm>
            <a:off x="3733800" y="-26988"/>
            <a:ext cx="3886200" cy="328613"/>
            <a:chOff x="0" y="0"/>
            <a:chExt cx="2448" cy="208"/>
          </a:xfrm>
        </p:grpSpPr>
        <p:sp>
          <p:nvSpPr>
            <p:cNvPr id="53252"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74091"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grpSp>
        <p:nvGrpSpPr>
          <p:cNvPr id="174083" name="Group 9"/>
          <p:cNvGrpSpPr>
            <a:grpSpLocks/>
          </p:cNvGrpSpPr>
          <p:nvPr/>
        </p:nvGrpSpPr>
        <p:grpSpPr bwMode="auto">
          <a:xfrm>
            <a:off x="7620000" y="-26988"/>
            <a:ext cx="1524000" cy="328613"/>
            <a:chOff x="0" y="0"/>
            <a:chExt cx="960" cy="208"/>
          </a:xfrm>
        </p:grpSpPr>
        <p:sp>
          <p:nvSpPr>
            <p:cNvPr id="53255"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74089"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sp>
        <p:nvSpPr>
          <p:cNvPr id="53258" name="Line 10"/>
          <p:cNvSpPr>
            <a:spLocks noChangeShapeType="1"/>
          </p:cNvSpPr>
          <p:nvPr/>
        </p:nvSpPr>
        <p:spPr bwMode="auto">
          <a:xfrm>
            <a:off x="228600" y="1447800"/>
            <a:ext cx="8686800" cy="1588"/>
          </a:xfrm>
          <a:prstGeom prst="line">
            <a:avLst/>
          </a:prstGeom>
          <a:noFill/>
          <a:ln w="38100">
            <a:solidFill>
              <a:srgbClr val="139CB7"/>
            </a:solidFill>
            <a:round/>
            <a:headEnd/>
            <a:tailEnd/>
          </a:ln>
          <a:effectLst>
            <a:outerShdw blurRad="38100" dist="253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US"/>
          </a:p>
        </p:txBody>
      </p:sp>
      <p:sp>
        <p:nvSpPr>
          <p:cNvPr id="174085" name="Rectangle 11"/>
          <p:cNvSpPr>
            <a:spLocks noGrp="1" noChangeArrowheads="1"/>
          </p:cNvSpPr>
          <p:nvPr>
            <p:ph type="title"/>
          </p:nvPr>
        </p:nvSpPr>
        <p:spPr/>
        <p:txBody>
          <a:bodyPr rIns="132080"/>
          <a:lstStyle/>
          <a:p>
            <a:pPr indent="0" eaLnBrk="1" hangingPunct="1"/>
            <a:r>
              <a:rPr lang="en-US" altLang="x-none"/>
              <a:t>Feature Selection: Why?</a:t>
            </a:r>
          </a:p>
        </p:txBody>
      </p:sp>
      <p:sp>
        <p:nvSpPr>
          <p:cNvPr id="53260" name="Rectangle 12"/>
          <p:cNvSpPr>
            <a:spLocks noGrp="1" noChangeArrowheads="1"/>
          </p:cNvSpPr>
          <p:nvPr>
            <p:ph type="body" idx="1"/>
          </p:nvPr>
        </p:nvSpPr>
        <p:spPr/>
        <p:txBody>
          <a:bodyPr rIns="132080"/>
          <a:lstStyle/>
          <a:p>
            <a:pPr eaLnBrk="1" hangingPunct="1"/>
            <a:r>
              <a:rPr lang="en-US" altLang="x-none" sz="2400"/>
              <a:t>Text collections have a large number of features</a:t>
            </a:r>
          </a:p>
          <a:p>
            <a:pPr marL="782638" lvl="1" eaLnBrk="1" hangingPunct="1"/>
            <a:r>
              <a:rPr lang="en-US" altLang="x-none" sz="2000"/>
              <a:t>10,000 – 1,000,000 unique words … and more</a:t>
            </a:r>
          </a:p>
          <a:p>
            <a:pPr eaLnBrk="1" hangingPunct="1"/>
            <a:r>
              <a:rPr lang="en-US" altLang="x-none" sz="2400"/>
              <a:t>Selection may make a particular classifier feasible</a:t>
            </a:r>
          </a:p>
          <a:p>
            <a:pPr marL="782638" lvl="1" eaLnBrk="1" hangingPunct="1"/>
            <a:r>
              <a:rPr lang="en-US" altLang="x-none" sz="2000"/>
              <a:t>Some classifiers can</a:t>
            </a:r>
            <a:r>
              <a:rPr lang="ja-JP" altLang="en-US" sz="2000">
                <a:latin typeface="Arial" charset="0"/>
              </a:rPr>
              <a:t>’</a:t>
            </a:r>
            <a:r>
              <a:rPr lang="en-US" altLang="ja-JP" sz="2000"/>
              <a:t>t deal with 1,000,000 features</a:t>
            </a:r>
          </a:p>
          <a:p>
            <a:pPr eaLnBrk="1" hangingPunct="1"/>
            <a:r>
              <a:rPr lang="en-US" altLang="x-none" sz="2400"/>
              <a:t>Reduces training time</a:t>
            </a:r>
          </a:p>
          <a:p>
            <a:pPr marL="782638" lvl="1" eaLnBrk="1" hangingPunct="1"/>
            <a:r>
              <a:rPr lang="en-US" altLang="x-none" sz="2000"/>
              <a:t>Training time for some methods is quadratic or worse in the number of features</a:t>
            </a:r>
          </a:p>
          <a:p>
            <a:pPr eaLnBrk="1" hangingPunct="1"/>
            <a:r>
              <a:rPr lang="en-US" altLang="x-none" sz="2400"/>
              <a:t>Makes runtime models smaller and faster</a:t>
            </a:r>
          </a:p>
          <a:p>
            <a:pPr eaLnBrk="1" hangingPunct="1"/>
            <a:r>
              <a:rPr lang="en-US" altLang="x-none" sz="2400"/>
              <a:t>Can improve generalization (performance)</a:t>
            </a:r>
          </a:p>
          <a:p>
            <a:pPr marL="782638" lvl="1" eaLnBrk="1" hangingPunct="1"/>
            <a:r>
              <a:rPr lang="en-US" altLang="x-none" sz="2000"/>
              <a:t>Eliminates noise features</a:t>
            </a:r>
          </a:p>
          <a:p>
            <a:pPr marL="782638" lvl="1" eaLnBrk="1" hangingPunct="1"/>
            <a:r>
              <a:rPr lang="en-US" altLang="x-none" sz="2000"/>
              <a:t>Avoids overfitting</a:t>
            </a:r>
          </a:p>
        </p:txBody>
      </p:sp>
      <p:sp>
        <p:nvSpPr>
          <p:cNvPr id="174087" name="Rectangle 13"/>
          <p:cNvSpPr>
            <a:spLocks/>
          </p:cNvSpPr>
          <p:nvPr/>
        </p:nvSpPr>
        <p:spPr bwMode="auto">
          <a:xfrm>
            <a:off x="7620000" y="-28575"/>
            <a:ext cx="9953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BFCFF"/>
                </a:solidFill>
                <a:ea typeface="MS PGothic" charset="-128"/>
              </a:rPr>
              <a:t>Sec.13.5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26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26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26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26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260">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3260">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3260">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326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5105" name="Group 3"/>
          <p:cNvGrpSpPr>
            <a:grpSpLocks/>
          </p:cNvGrpSpPr>
          <p:nvPr/>
        </p:nvGrpSpPr>
        <p:grpSpPr bwMode="auto">
          <a:xfrm>
            <a:off x="0" y="-141288"/>
            <a:ext cx="4178300" cy="557213"/>
            <a:chOff x="0" y="0"/>
            <a:chExt cx="2632" cy="352"/>
          </a:xfrm>
        </p:grpSpPr>
        <p:sp>
          <p:nvSpPr>
            <p:cNvPr id="60417" name="Rectangle 1"/>
            <p:cNvSpPr>
              <a:spLocks/>
            </p:cNvSpPr>
            <p:nvPr/>
          </p:nvSpPr>
          <p:spPr bwMode="auto">
            <a:xfrm>
              <a:off x="0" y="89"/>
              <a:ext cx="2632" cy="168"/>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75116"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Introduction to Information Retrieval</a:t>
              </a:r>
            </a:p>
          </p:txBody>
        </p:sp>
      </p:grpSp>
      <p:grpSp>
        <p:nvGrpSpPr>
          <p:cNvPr id="175106" name="Group 6"/>
          <p:cNvGrpSpPr>
            <a:grpSpLocks/>
          </p:cNvGrpSpPr>
          <p:nvPr/>
        </p:nvGrpSpPr>
        <p:grpSpPr bwMode="auto">
          <a:xfrm>
            <a:off x="3733800" y="-26988"/>
            <a:ext cx="3886200" cy="328613"/>
            <a:chOff x="0" y="0"/>
            <a:chExt cx="2448" cy="208"/>
          </a:xfrm>
        </p:grpSpPr>
        <p:sp>
          <p:nvSpPr>
            <p:cNvPr id="60420"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75114"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grpSp>
        <p:nvGrpSpPr>
          <p:cNvPr id="175107" name="Group 9"/>
          <p:cNvGrpSpPr>
            <a:grpSpLocks/>
          </p:cNvGrpSpPr>
          <p:nvPr/>
        </p:nvGrpSpPr>
        <p:grpSpPr bwMode="auto">
          <a:xfrm>
            <a:off x="7620000" y="-26988"/>
            <a:ext cx="1524000" cy="328613"/>
            <a:chOff x="0" y="0"/>
            <a:chExt cx="960" cy="208"/>
          </a:xfrm>
        </p:grpSpPr>
        <p:sp>
          <p:nvSpPr>
            <p:cNvPr id="60423"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75112"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sp>
        <p:nvSpPr>
          <p:cNvPr id="60426" name="Line 10"/>
          <p:cNvSpPr>
            <a:spLocks noChangeShapeType="1"/>
          </p:cNvSpPr>
          <p:nvPr/>
        </p:nvSpPr>
        <p:spPr bwMode="auto">
          <a:xfrm>
            <a:off x="228600" y="1447800"/>
            <a:ext cx="8686800" cy="1588"/>
          </a:xfrm>
          <a:prstGeom prst="line">
            <a:avLst/>
          </a:prstGeom>
          <a:noFill/>
          <a:ln w="38100">
            <a:solidFill>
              <a:srgbClr val="139CB7"/>
            </a:solidFill>
            <a:round/>
            <a:headEnd/>
            <a:tailEnd/>
          </a:ln>
          <a:effectLst>
            <a:outerShdw blurRad="38100" dist="253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US"/>
          </a:p>
        </p:txBody>
      </p:sp>
      <p:sp>
        <p:nvSpPr>
          <p:cNvPr id="175109" name="Rectangle 11"/>
          <p:cNvSpPr>
            <a:spLocks noGrp="1" noChangeArrowheads="1"/>
          </p:cNvSpPr>
          <p:nvPr>
            <p:ph type="title"/>
          </p:nvPr>
        </p:nvSpPr>
        <p:spPr/>
        <p:txBody>
          <a:bodyPr rIns="132080"/>
          <a:lstStyle/>
          <a:p>
            <a:pPr indent="0" eaLnBrk="1" hangingPunct="1"/>
            <a:r>
              <a:rPr lang="en-US" altLang="x-none"/>
              <a:t>Feature Selection: Frequency</a:t>
            </a:r>
          </a:p>
        </p:txBody>
      </p:sp>
      <p:sp>
        <p:nvSpPr>
          <p:cNvPr id="60428" name="Rectangle 12"/>
          <p:cNvSpPr>
            <a:spLocks noGrp="1" noChangeArrowheads="1"/>
          </p:cNvSpPr>
          <p:nvPr>
            <p:ph type="body" idx="1"/>
          </p:nvPr>
        </p:nvSpPr>
        <p:spPr/>
        <p:txBody>
          <a:bodyPr rIns="132080"/>
          <a:lstStyle/>
          <a:p>
            <a:pPr eaLnBrk="1" hangingPunct="1">
              <a:lnSpc>
                <a:spcPct val="90000"/>
              </a:lnSpc>
              <a:defRPr/>
            </a:pPr>
            <a:r>
              <a:rPr lang="en-US" altLang="x-none" sz="3200" dirty="0"/>
              <a:t>The simplest feature selection method:</a:t>
            </a:r>
          </a:p>
          <a:p>
            <a:pPr marL="782638" lvl="1" eaLnBrk="1" hangingPunct="1">
              <a:lnSpc>
                <a:spcPct val="90000"/>
              </a:lnSpc>
              <a:defRPr/>
            </a:pPr>
            <a:r>
              <a:rPr lang="en-US" altLang="x-none" sz="2800" dirty="0"/>
              <a:t>Just use the commonest terms</a:t>
            </a:r>
          </a:p>
          <a:p>
            <a:pPr marL="782638" lvl="1" eaLnBrk="1" hangingPunct="1">
              <a:lnSpc>
                <a:spcPct val="90000"/>
              </a:lnSpc>
              <a:defRPr/>
            </a:pPr>
            <a:r>
              <a:rPr lang="en-US" altLang="x-none" sz="2800" dirty="0"/>
              <a:t>No particular foundation</a:t>
            </a:r>
          </a:p>
          <a:p>
            <a:pPr marL="782638" lvl="1" eaLnBrk="1" hangingPunct="1">
              <a:lnSpc>
                <a:spcPct val="90000"/>
              </a:lnSpc>
              <a:defRPr/>
            </a:pPr>
            <a:r>
              <a:rPr lang="en-US" altLang="x-none" sz="2800" dirty="0"/>
              <a:t>But it make sense why this works</a:t>
            </a:r>
          </a:p>
          <a:p>
            <a:pPr marL="1182688" lvl="2" eaLnBrk="1" hangingPunct="1">
              <a:lnSpc>
                <a:spcPct val="90000"/>
              </a:lnSpc>
              <a:defRPr/>
            </a:pPr>
            <a:r>
              <a:rPr lang="en-US" altLang="x-none" sz="2400" dirty="0"/>
              <a:t>They</a:t>
            </a:r>
            <a:r>
              <a:rPr lang="ja-JP" altLang="en-US" sz="2400" dirty="0">
                <a:latin typeface="Arial" charset="0"/>
              </a:rPr>
              <a:t>’</a:t>
            </a:r>
            <a:r>
              <a:rPr lang="en-US" altLang="ja-JP" sz="2400" dirty="0"/>
              <a:t>re the words that can be well-estimated and are most often available as evidence</a:t>
            </a:r>
          </a:p>
          <a:p>
            <a:pPr marL="782638" lvl="1" eaLnBrk="1" hangingPunct="1">
              <a:lnSpc>
                <a:spcPct val="90000"/>
              </a:lnSpc>
              <a:defRPr/>
            </a:pPr>
            <a:r>
              <a:rPr lang="en-US" altLang="x-none" sz="2800" dirty="0"/>
              <a:t>In practice, this is often 90% as good as better methods</a:t>
            </a:r>
          </a:p>
          <a:p>
            <a:pPr marL="433388" eaLnBrk="1" hangingPunct="1">
              <a:lnSpc>
                <a:spcPct val="90000"/>
              </a:lnSpc>
              <a:defRPr/>
            </a:pPr>
            <a:r>
              <a:rPr lang="en-US" altLang="x-none" sz="3200" dirty="0"/>
              <a:t>Smarter feature </a:t>
            </a:r>
            <a:r>
              <a:rPr lang="en-US" altLang="x-none" sz="3200" dirty="0" smtClean="0"/>
              <a:t>selection: </a:t>
            </a:r>
          </a:p>
          <a:p>
            <a:pPr marL="782638" lvl="1" eaLnBrk="1" hangingPunct="1">
              <a:lnSpc>
                <a:spcPct val="90000"/>
              </a:lnSpc>
              <a:defRPr/>
            </a:pPr>
            <a:r>
              <a:rPr lang="en-US" altLang="x-none" dirty="0" smtClean="0"/>
              <a:t>chi-squared, etc.</a:t>
            </a:r>
            <a:endParaRPr lang="en-US" altLang="x-none"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Title 1"/>
          <p:cNvSpPr>
            <a:spLocks noGrp="1"/>
          </p:cNvSpPr>
          <p:nvPr>
            <p:ph type="title"/>
          </p:nvPr>
        </p:nvSpPr>
        <p:spPr/>
        <p:txBody>
          <a:bodyPr/>
          <a:lstStyle/>
          <a:p>
            <a:pPr eaLnBrk="1" hangingPunct="1"/>
            <a:r>
              <a:rPr lang="en-US" altLang="x-none">
                <a:ea typeface="ＭＳ Ｐゴシック" charset="-128"/>
              </a:rPr>
              <a:t/>
            </a:r>
            <a:br>
              <a:rPr lang="en-US" altLang="x-none">
                <a:ea typeface="ＭＳ Ｐゴシック" charset="-128"/>
              </a:rPr>
            </a:br>
            <a:r>
              <a:rPr lang="en-US" altLang="x-none">
                <a:ea typeface="ＭＳ Ｐゴシック" charset="-128"/>
              </a:rPr>
              <a:t>Naïve Bayes: See </a:t>
            </a:r>
            <a:r>
              <a:rPr lang="en-US" altLang="x-none" i="1">
                <a:ea typeface="ＭＳ Ｐゴシック" charset="-128"/>
              </a:rPr>
              <a:t>IIR </a:t>
            </a:r>
            <a:r>
              <a:rPr lang="en-US" altLang="x-none">
                <a:ea typeface="ＭＳ Ｐゴシック" charset="-128"/>
              </a:rPr>
              <a:t>13 or cs124 lecture on Coursera or cs229</a:t>
            </a:r>
          </a:p>
        </p:txBody>
      </p:sp>
      <p:sp>
        <p:nvSpPr>
          <p:cNvPr id="176130" name="Content Placeholder 2"/>
          <p:cNvSpPr>
            <a:spLocks noGrp="1"/>
          </p:cNvSpPr>
          <p:nvPr>
            <p:ph idx="1"/>
          </p:nvPr>
        </p:nvSpPr>
        <p:spPr/>
        <p:txBody>
          <a:bodyPr/>
          <a:lstStyle/>
          <a:p>
            <a:pPr eaLnBrk="1" hangingPunct="1"/>
            <a:r>
              <a:rPr lang="en-US" altLang="x-none">
                <a:ea typeface="ＭＳ Ｐゴシック" charset="-128"/>
              </a:rPr>
              <a:t>Classify based on prior weight of class and conditional parameter for what each word says:</a:t>
            </a:r>
          </a:p>
          <a:p>
            <a:pPr eaLnBrk="1" hangingPunct="1"/>
            <a:endParaRPr lang="en-US" altLang="x-none">
              <a:ea typeface="ＭＳ Ｐゴシック" charset="-128"/>
            </a:endParaRPr>
          </a:p>
          <a:p>
            <a:pPr eaLnBrk="1" hangingPunct="1"/>
            <a:endParaRPr lang="en-US" altLang="x-none">
              <a:ea typeface="ＭＳ Ｐゴシック" charset="-128"/>
            </a:endParaRPr>
          </a:p>
          <a:p>
            <a:pPr eaLnBrk="1" hangingPunct="1"/>
            <a:endParaRPr lang="en-US" altLang="x-none">
              <a:ea typeface="ＭＳ Ｐゴシック" charset="-128"/>
            </a:endParaRPr>
          </a:p>
          <a:p>
            <a:pPr eaLnBrk="1" hangingPunct="1"/>
            <a:r>
              <a:rPr lang="en-US" altLang="x-none">
                <a:ea typeface="ＭＳ Ｐゴシック" charset="-128"/>
              </a:rPr>
              <a:t>Training is done by counting and dividing:</a:t>
            </a:r>
          </a:p>
          <a:p>
            <a:pPr eaLnBrk="1" hangingPunct="1"/>
            <a:endParaRPr lang="en-US" altLang="x-none">
              <a:ea typeface="ＭＳ Ｐゴシック" charset="-128"/>
            </a:endParaRPr>
          </a:p>
          <a:p>
            <a:pPr eaLnBrk="1" hangingPunct="1"/>
            <a:endParaRPr lang="en-US" altLang="x-none">
              <a:ea typeface="ＭＳ Ｐゴシック" charset="-128"/>
            </a:endParaRPr>
          </a:p>
          <a:p>
            <a:pPr eaLnBrk="1" hangingPunct="1"/>
            <a:endParaRPr lang="en-US" altLang="x-none">
              <a:ea typeface="ＭＳ Ｐゴシック" charset="-128"/>
            </a:endParaRPr>
          </a:p>
          <a:p>
            <a:pPr eaLnBrk="1" hangingPunct="1"/>
            <a:r>
              <a:rPr lang="en-US" altLang="x-none">
                <a:ea typeface="ＭＳ Ｐゴシック" charset="-128"/>
              </a:rPr>
              <a:t>Don</a:t>
            </a:r>
            <a:r>
              <a:rPr lang="en-US" altLang="en-US">
                <a:ea typeface="ＭＳ Ｐゴシック" charset="-128"/>
              </a:rPr>
              <a:t>’</a:t>
            </a:r>
            <a:r>
              <a:rPr lang="en-US" altLang="x-none">
                <a:ea typeface="ＭＳ Ｐゴシック" charset="-128"/>
              </a:rPr>
              <a:t>t forget to smooth</a:t>
            </a:r>
          </a:p>
          <a:p>
            <a:pPr eaLnBrk="1" hangingPunct="1"/>
            <a:endParaRPr lang="en-US" altLang="x-none">
              <a:ea typeface="ＭＳ Ｐゴシック" charset="-128"/>
            </a:endParaRPr>
          </a:p>
        </p:txBody>
      </p:sp>
      <p:sp>
        <p:nvSpPr>
          <p:cNvPr id="17613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742950" indent="-285750">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a:spcBef>
                <a:spcPct val="0"/>
              </a:spcBef>
              <a:buClrTx/>
              <a:buFontTx/>
              <a:buNone/>
            </a:pPr>
            <a:fld id="{FA8CAB90-D59D-AB45-BDA4-1D481A9B14E6}" type="slidenum">
              <a:rPr lang="en-US" altLang="x-none" sz="1200">
                <a:solidFill>
                  <a:srgbClr val="898989"/>
                </a:solidFill>
              </a:rPr>
              <a:pPr>
                <a:spcBef>
                  <a:spcPct val="0"/>
                </a:spcBef>
                <a:buClrTx/>
                <a:buFontTx/>
                <a:buNone/>
              </a:pPr>
              <a:t>19</a:t>
            </a:fld>
            <a:endParaRPr lang="en-US" altLang="x-none" sz="1200">
              <a:solidFill>
                <a:srgbClr val="898989"/>
              </a:solidFill>
            </a:endParaRPr>
          </a:p>
        </p:txBody>
      </p:sp>
      <p:graphicFrame>
        <p:nvGraphicFramePr>
          <p:cNvPr id="176132" name="Object 2"/>
          <p:cNvGraphicFramePr>
            <a:graphicFrameLocks noChangeAspect="1"/>
          </p:cNvGraphicFramePr>
          <p:nvPr/>
        </p:nvGraphicFramePr>
        <p:xfrm>
          <a:off x="749300" y="2530475"/>
          <a:ext cx="7583488" cy="1423988"/>
        </p:xfrm>
        <a:graphic>
          <a:graphicData uri="http://schemas.openxmlformats.org/presentationml/2006/ole">
            <mc:AlternateContent xmlns:mc="http://schemas.openxmlformats.org/markup-compatibility/2006">
              <mc:Choice xmlns:v="urn:schemas-microsoft-com:vml" Requires="v">
                <p:oleObj spid="_x0000_s176135" name="Equation" r:id="rId3" imgW="2692400" imgH="508000" progId="Equation.3">
                  <p:embed/>
                </p:oleObj>
              </mc:Choice>
              <mc:Fallback>
                <p:oleObj name="Equation" r:id="rId3" imgW="2692400" imgH="508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300" y="2530475"/>
                        <a:ext cx="7583488" cy="1423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76133" name="Object 3"/>
          <p:cNvGraphicFramePr>
            <a:graphicFrameLocks noChangeAspect="1"/>
          </p:cNvGraphicFramePr>
          <p:nvPr/>
        </p:nvGraphicFramePr>
        <p:xfrm>
          <a:off x="1371600" y="4800600"/>
          <a:ext cx="1728788" cy="811213"/>
        </p:xfrm>
        <a:graphic>
          <a:graphicData uri="http://schemas.openxmlformats.org/presentationml/2006/ole">
            <mc:AlternateContent xmlns:mc="http://schemas.openxmlformats.org/markup-compatibility/2006">
              <mc:Choice xmlns:v="urn:schemas-microsoft-com:vml" Requires="v">
                <p:oleObj spid="_x0000_s176136" name="Equation" r:id="rId5" imgW="838200" imgH="393700" progId="Equation.3">
                  <p:embed/>
                </p:oleObj>
              </mc:Choice>
              <mc:Fallback>
                <p:oleObj name="Equation" r:id="rId5" imgW="838200" imgH="3937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4800600"/>
                        <a:ext cx="1728788" cy="811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76134" name="Object 4"/>
          <p:cNvGraphicFramePr>
            <a:graphicFrameLocks noChangeAspect="1"/>
          </p:cNvGraphicFramePr>
          <p:nvPr/>
        </p:nvGraphicFramePr>
        <p:xfrm>
          <a:off x="3719513" y="4724400"/>
          <a:ext cx="4068762" cy="1114425"/>
        </p:xfrm>
        <a:graphic>
          <a:graphicData uri="http://schemas.openxmlformats.org/presentationml/2006/ole">
            <mc:AlternateContent xmlns:mc="http://schemas.openxmlformats.org/markup-compatibility/2006">
              <mc:Choice xmlns:v="urn:schemas-microsoft-com:vml" Requires="v">
                <p:oleObj spid="_x0000_s176137" name="Equation" r:id="rId7" imgW="1854200" imgH="508000" progId="Equation.3">
                  <p:embed/>
                </p:oleObj>
              </mc:Choice>
              <mc:Fallback>
                <p:oleObj name="Equation" r:id="rId7" imgW="1854200" imgH="5080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19513" y="4724400"/>
                        <a:ext cx="4068762"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9745" name="Group 3"/>
          <p:cNvGrpSpPr>
            <a:grpSpLocks/>
          </p:cNvGrpSpPr>
          <p:nvPr/>
        </p:nvGrpSpPr>
        <p:grpSpPr bwMode="auto">
          <a:xfrm>
            <a:off x="0" y="-141288"/>
            <a:ext cx="4178300" cy="557213"/>
            <a:chOff x="0" y="0"/>
            <a:chExt cx="2632" cy="352"/>
          </a:xfrm>
        </p:grpSpPr>
        <p:sp>
          <p:nvSpPr>
            <p:cNvPr id="10241" name="Rectangle 1"/>
            <p:cNvSpPr>
              <a:spLocks/>
            </p:cNvSpPr>
            <p:nvPr/>
          </p:nvSpPr>
          <p:spPr bwMode="auto">
            <a:xfrm>
              <a:off x="0" y="89"/>
              <a:ext cx="2632" cy="168"/>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59757"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Introduction to Information Retrieval</a:t>
              </a:r>
            </a:p>
          </p:txBody>
        </p:sp>
      </p:grpSp>
      <p:grpSp>
        <p:nvGrpSpPr>
          <p:cNvPr id="159746" name="Group 6"/>
          <p:cNvGrpSpPr>
            <a:grpSpLocks/>
          </p:cNvGrpSpPr>
          <p:nvPr/>
        </p:nvGrpSpPr>
        <p:grpSpPr bwMode="auto">
          <a:xfrm>
            <a:off x="3733800" y="-26988"/>
            <a:ext cx="3886200" cy="328613"/>
            <a:chOff x="0" y="0"/>
            <a:chExt cx="2448" cy="208"/>
          </a:xfrm>
        </p:grpSpPr>
        <p:sp>
          <p:nvSpPr>
            <p:cNvPr id="10244"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59755"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grpSp>
        <p:nvGrpSpPr>
          <p:cNvPr id="159747" name="Group 9"/>
          <p:cNvGrpSpPr>
            <a:grpSpLocks/>
          </p:cNvGrpSpPr>
          <p:nvPr/>
        </p:nvGrpSpPr>
        <p:grpSpPr bwMode="auto">
          <a:xfrm>
            <a:off x="7620000" y="-26988"/>
            <a:ext cx="1524000" cy="328613"/>
            <a:chOff x="0" y="0"/>
            <a:chExt cx="960" cy="208"/>
          </a:xfrm>
        </p:grpSpPr>
        <p:sp>
          <p:nvSpPr>
            <p:cNvPr id="10247"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59753"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sp>
        <p:nvSpPr>
          <p:cNvPr id="10250" name="Line 10"/>
          <p:cNvSpPr>
            <a:spLocks noChangeShapeType="1"/>
          </p:cNvSpPr>
          <p:nvPr/>
        </p:nvSpPr>
        <p:spPr bwMode="auto">
          <a:xfrm>
            <a:off x="228600" y="1447800"/>
            <a:ext cx="8686800" cy="1588"/>
          </a:xfrm>
          <a:prstGeom prst="line">
            <a:avLst/>
          </a:prstGeom>
          <a:noFill/>
          <a:ln w="38100">
            <a:solidFill>
              <a:srgbClr val="139CB7"/>
            </a:solidFill>
            <a:round/>
            <a:headEnd/>
            <a:tailEnd/>
          </a:ln>
          <a:effectLst>
            <a:outerShdw blurRad="38100" dist="253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US"/>
          </a:p>
        </p:txBody>
      </p:sp>
      <p:sp>
        <p:nvSpPr>
          <p:cNvPr id="159749" name="Rectangle 11"/>
          <p:cNvSpPr>
            <a:spLocks noGrp="1" noChangeArrowheads="1"/>
          </p:cNvSpPr>
          <p:nvPr>
            <p:ph type="title"/>
          </p:nvPr>
        </p:nvSpPr>
        <p:spPr/>
        <p:txBody>
          <a:bodyPr rIns="132080"/>
          <a:lstStyle/>
          <a:p>
            <a:pPr indent="0" eaLnBrk="1" hangingPunct="1"/>
            <a:r>
              <a:rPr lang="en-US" altLang="x-none"/>
              <a:t>Standing queries</a:t>
            </a:r>
          </a:p>
        </p:txBody>
      </p:sp>
      <p:sp>
        <p:nvSpPr>
          <p:cNvPr id="10252" name="Rectangle 12"/>
          <p:cNvSpPr>
            <a:spLocks noGrp="1" noChangeArrowheads="1"/>
          </p:cNvSpPr>
          <p:nvPr>
            <p:ph type="body" idx="1"/>
          </p:nvPr>
        </p:nvSpPr>
        <p:spPr>
          <a:xfrm>
            <a:off x="457200" y="1600200"/>
            <a:ext cx="8229600" cy="4953000"/>
          </a:xfrm>
        </p:spPr>
        <p:txBody>
          <a:bodyPr rIns="132080"/>
          <a:lstStyle/>
          <a:p>
            <a:pPr eaLnBrk="1" hangingPunct="1">
              <a:defRPr/>
            </a:pPr>
            <a:r>
              <a:rPr lang="en-US" altLang="x-none" sz="2400" dirty="0"/>
              <a:t>The path from IR to text classification:</a:t>
            </a:r>
          </a:p>
          <a:p>
            <a:pPr marL="782638" lvl="1" eaLnBrk="1" hangingPunct="1">
              <a:defRPr/>
            </a:pPr>
            <a:r>
              <a:rPr lang="en-US" altLang="x-none" sz="2000" dirty="0"/>
              <a:t>You have an information need to monitor, say:</a:t>
            </a:r>
          </a:p>
          <a:p>
            <a:pPr marL="1182688" lvl="2" eaLnBrk="1" hangingPunct="1">
              <a:defRPr/>
            </a:pPr>
            <a:r>
              <a:rPr lang="en-US" altLang="x-none" sz="1800" dirty="0">
                <a:solidFill>
                  <a:srgbClr val="139CB7"/>
                </a:solidFill>
              </a:rPr>
              <a:t>Unrest in the Niger delta region</a:t>
            </a:r>
          </a:p>
          <a:p>
            <a:pPr marL="782638" lvl="1" eaLnBrk="1" hangingPunct="1">
              <a:defRPr/>
            </a:pPr>
            <a:r>
              <a:rPr lang="en-US" altLang="x-none" sz="2000" dirty="0"/>
              <a:t>You want to rerun an appropriate query periodically to find new news items on this topic</a:t>
            </a:r>
          </a:p>
          <a:p>
            <a:pPr marL="782638" lvl="1" eaLnBrk="1" hangingPunct="1">
              <a:defRPr/>
            </a:pPr>
            <a:r>
              <a:rPr lang="en-US" altLang="x-none" sz="2000" dirty="0"/>
              <a:t>You will be sent new documents that are found </a:t>
            </a:r>
          </a:p>
          <a:p>
            <a:pPr marL="1182688" lvl="2" eaLnBrk="1" hangingPunct="1">
              <a:defRPr/>
            </a:pPr>
            <a:r>
              <a:rPr lang="en-US" altLang="x-none" sz="1800" dirty="0"/>
              <a:t>I.e., it</a:t>
            </a:r>
            <a:r>
              <a:rPr lang="ja-JP" altLang="en-US" sz="1800" dirty="0">
                <a:latin typeface="Arial" charset="0"/>
              </a:rPr>
              <a:t>’</a:t>
            </a:r>
            <a:r>
              <a:rPr lang="en-US" altLang="ja-JP" sz="1800" dirty="0"/>
              <a:t>s not </a:t>
            </a:r>
            <a:r>
              <a:rPr lang="en-US" altLang="ja-JP" sz="1800" dirty="0">
                <a:solidFill>
                  <a:schemeClr val="accent1">
                    <a:lumMod val="75000"/>
                    <a:lumOff val="25000"/>
                  </a:schemeClr>
                </a:solidFill>
              </a:rPr>
              <a:t>ranking</a:t>
            </a:r>
            <a:r>
              <a:rPr lang="en-US" altLang="ja-JP" sz="1800" dirty="0"/>
              <a:t> but </a:t>
            </a:r>
            <a:r>
              <a:rPr lang="en-US" altLang="ja-JP" sz="1800" dirty="0">
                <a:solidFill>
                  <a:schemeClr val="accent1">
                    <a:lumMod val="75000"/>
                    <a:lumOff val="25000"/>
                  </a:schemeClr>
                </a:solidFill>
              </a:rPr>
              <a:t>classification</a:t>
            </a:r>
            <a:r>
              <a:rPr lang="en-US" altLang="ja-JP" sz="1800" dirty="0"/>
              <a:t> (relevant vs. not relevant)</a:t>
            </a:r>
          </a:p>
          <a:p>
            <a:pPr eaLnBrk="1" hangingPunct="1">
              <a:defRPr/>
            </a:pPr>
            <a:r>
              <a:rPr lang="en-US" altLang="x-none" sz="2400" dirty="0"/>
              <a:t>Such queries are called </a:t>
            </a:r>
            <a:r>
              <a:rPr lang="en-US" altLang="x-none" sz="2400" b="1" dirty="0">
                <a:solidFill>
                  <a:srgbClr val="357E69"/>
                </a:solidFill>
              </a:rPr>
              <a:t>standing queries</a:t>
            </a:r>
            <a:endParaRPr lang="en-US" altLang="x-none" sz="2400" b="1" dirty="0">
              <a:solidFill>
                <a:srgbClr val="357E69"/>
              </a:solidFill>
              <a:ea typeface="ヒラギノ角ゴ ProN W6" charset="-128"/>
            </a:endParaRPr>
          </a:p>
          <a:p>
            <a:pPr marL="782638" lvl="1" eaLnBrk="1" hangingPunct="1">
              <a:defRPr/>
            </a:pPr>
            <a:r>
              <a:rPr lang="en-US" altLang="x-none" sz="2000" dirty="0"/>
              <a:t>Long used by </a:t>
            </a:r>
            <a:r>
              <a:rPr lang="ja-JP" altLang="en-US" sz="2000" dirty="0">
                <a:latin typeface="Arial" charset="0"/>
              </a:rPr>
              <a:t>“</a:t>
            </a:r>
            <a:r>
              <a:rPr lang="en-US" altLang="ja-JP" sz="2000" dirty="0"/>
              <a:t>information professionals</a:t>
            </a:r>
            <a:r>
              <a:rPr lang="ja-JP" altLang="en-US" sz="2000" dirty="0">
                <a:latin typeface="Arial" charset="0"/>
              </a:rPr>
              <a:t>”</a:t>
            </a:r>
            <a:endParaRPr lang="en-US" altLang="ja-JP" sz="2000" dirty="0"/>
          </a:p>
          <a:p>
            <a:pPr marL="782638" lvl="1" eaLnBrk="1" hangingPunct="1">
              <a:defRPr/>
            </a:pPr>
            <a:r>
              <a:rPr lang="en-US" altLang="x-none" sz="2000" dirty="0"/>
              <a:t>A modern mass instantiation is </a:t>
            </a:r>
            <a:r>
              <a:rPr lang="en-US" altLang="x-none" sz="2000" b="1" dirty="0">
                <a:solidFill>
                  <a:srgbClr val="357E69"/>
                </a:solidFill>
              </a:rPr>
              <a:t>Google Alerts</a:t>
            </a:r>
            <a:endParaRPr lang="en-US" altLang="x-none" sz="2000" b="1" dirty="0">
              <a:solidFill>
                <a:srgbClr val="357E69"/>
              </a:solidFill>
              <a:ea typeface="ヒラギノ角ゴ ProN W6" charset="-128"/>
            </a:endParaRPr>
          </a:p>
          <a:p>
            <a:pPr eaLnBrk="1" hangingPunct="1">
              <a:defRPr/>
            </a:pPr>
            <a:r>
              <a:rPr lang="en-US" altLang="x-none" sz="2400" dirty="0"/>
              <a:t>Standing queries are (hand-written) text classifiers</a:t>
            </a:r>
          </a:p>
        </p:txBody>
      </p:sp>
      <p:sp>
        <p:nvSpPr>
          <p:cNvPr id="159751" name="Rectangle 13"/>
          <p:cNvSpPr>
            <a:spLocks/>
          </p:cNvSpPr>
          <p:nvPr/>
        </p:nvSpPr>
        <p:spPr bwMode="auto">
          <a:xfrm>
            <a:off x="7620000" y="-28575"/>
            <a:ext cx="8064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BFCFF"/>
                </a:solidFill>
                <a:ea typeface="MS PGothic" charset="-128"/>
              </a:rPr>
              <a:t>Ch. 13</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5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52">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52">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5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7153" name="Group 3"/>
          <p:cNvGrpSpPr>
            <a:grpSpLocks/>
          </p:cNvGrpSpPr>
          <p:nvPr/>
        </p:nvGrpSpPr>
        <p:grpSpPr bwMode="auto">
          <a:xfrm>
            <a:off x="0" y="-141288"/>
            <a:ext cx="4178300" cy="557213"/>
            <a:chOff x="0" y="0"/>
            <a:chExt cx="2632" cy="352"/>
          </a:xfrm>
        </p:grpSpPr>
        <p:sp>
          <p:nvSpPr>
            <p:cNvPr id="67585" name="Rectangle 1"/>
            <p:cNvSpPr>
              <a:spLocks/>
            </p:cNvSpPr>
            <p:nvPr/>
          </p:nvSpPr>
          <p:spPr bwMode="auto">
            <a:xfrm>
              <a:off x="0" y="89"/>
              <a:ext cx="2632" cy="168"/>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77164"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Introduction to Information Retrieval</a:t>
              </a:r>
            </a:p>
          </p:txBody>
        </p:sp>
      </p:grpSp>
      <p:grpSp>
        <p:nvGrpSpPr>
          <p:cNvPr id="177154" name="Group 6"/>
          <p:cNvGrpSpPr>
            <a:grpSpLocks/>
          </p:cNvGrpSpPr>
          <p:nvPr/>
        </p:nvGrpSpPr>
        <p:grpSpPr bwMode="auto">
          <a:xfrm>
            <a:off x="3733800" y="-26988"/>
            <a:ext cx="3886200" cy="328613"/>
            <a:chOff x="0" y="0"/>
            <a:chExt cx="2448" cy="208"/>
          </a:xfrm>
        </p:grpSpPr>
        <p:sp>
          <p:nvSpPr>
            <p:cNvPr id="67588"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77162"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grpSp>
        <p:nvGrpSpPr>
          <p:cNvPr id="177155" name="Group 9"/>
          <p:cNvGrpSpPr>
            <a:grpSpLocks/>
          </p:cNvGrpSpPr>
          <p:nvPr/>
        </p:nvGrpSpPr>
        <p:grpSpPr bwMode="auto">
          <a:xfrm>
            <a:off x="7620000" y="-26988"/>
            <a:ext cx="1524000" cy="328613"/>
            <a:chOff x="0" y="0"/>
            <a:chExt cx="960" cy="208"/>
          </a:xfrm>
        </p:grpSpPr>
        <p:sp>
          <p:nvSpPr>
            <p:cNvPr id="67591"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77160"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sp>
        <p:nvSpPr>
          <p:cNvPr id="67594" name="Line 10"/>
          <p:cNvSpPr>
            <a:spLocks noChangeShapeType="1"/>
          </p:cNvSpPr>
          <p:nvPr/>
        </p:nvSpPr>
        <p:spPr bwMode="auto">
          <a:xfrm>
            <a:off x="228600" y="1447800"/>
            <a:ext cx="8686800" cy="1588"/>
          </a:xfrm>
          <a:prstGeom prst="line">
            <a:avLst/>
          </a:prstGeom>
          <a:noFill/>
          <a:ln w="38100">
            <a:solidFill>
              <a:srgbClr val="139CB7"/>
            </a:solidFill>
            <a:round/>
            <a:headEnd/>
            <a:tailEnd/>
          </a:ln>
          <a:effectLst>
            <a:outerShdw blurRad="38100" dist="253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US"/>
          </a:p>
        </p:txBody>
      </p:sp>
      <p:sp>
        <p:nvSpPr>
          <p:cNvPr id="177157" name="Rectangle 11"/>
          <p:cNvSpPr>
            <a:spLocks noGrp="1" noChangeArrowheads="1"/>
          </p:cNvSpPr>
          <p:nvPr>
            <p:ph type="title"/>
          </p:nvPr>
        </p:nvSpPr>
        <p:spPr/>
        <p:txBody>
          <a:bodyPr rIns="132080"/>
          <a:lstStyle/>
          <a:p>
            <a:pPr indent="0" eaLnBrk="1" hangingPunct="1"/>
            <a:r>
              <a:rPr lang="en-US" altLang="x-none"/>
              <a:t>SpamAssassin</a:t>
            </a:r>
          </a:p>
        </p:txBody>
      </p:sp>
      <p:sp>
        <p:nvSpPr>
          <p:cNvPr id="177158" name="Rectangle 12"/>
          <p:cNvSpPr>
            <a:spLocks noGrp="1" noChangeArrowheads="1"/>
          </p:cNvSpPr>
          <p:nvPr>
            <p:ph type="body" idx="1"/>
          </p:nvPr>
        </p:nvSpPr>
        <p:spPr/>
        <p:txBody>
          <a:bodyPr rIns="132080"/>
          <a:lstStyle/>
          <a:p>
            <a:pPr eaLnBrk="1" hangingPunct="1"/>
            <a:r>
              <a:rPr lang="en-US" altLang="x-none" sz="3200"/>
              <a:t>Naïve Bayes has found a home in spam filtering</a:t>
            </a:r>
          </a:p>
          <a:p>
            <a:pPr marL="782638" lvl="1" eaLnBrk="1" hangingPunct="1"/>
            <a:r>
              <a:rPr lang="en-US" altLang="x-none" sz="2800"/>
              <a:t>Paul Graham</a:t>
            </a:r>
            <a:r>
              <a:rPr lang="ja-JP" altLang="en-US" sz="2800">
                <a:latin typeface="Arial" charset="0"/>
              </a:rPr>
              <a:t>’</a:t>
            </a:r>
            <a:r>
              <a:rPr lang="en-US" altLang="ja-JP" sz="2800"/>
              <a:t>s A Plan for Spam</a:t>
            </a:r>
          </a:p>
          <a:p>
            <a:pPr marL="782638" lvl="1" eaLnBrk="1" hangingPunct="1"/>
            <a:r>
              <a:rPr lang="en-US" altLang="x-none" sz="2800"/>
              <a:t>Widely used in spam filters </a:t>
            </a:r>
          </a:p>
          <a:p>
            <a:pPr marL="782638" lvl="1" eaLnBrk="1" hangingPunct="1"/>
            <a:r>
              <a:rPr lang="en-US" altLang="x-none" sz="2800"/>
              <a:t>But many features beyond words:</a:t>
            </a:r>
          </a:p>
          <a:p>
            <a:pPr marL="1182688" lvl="2" eaLnBrk="1" hangingPunct="1"/>
            <a:r>
              <a:rPr lang="en-US" altLang="x-none" sz="2400"/>
              <a:t>black hole lists, etc.</a:t>
            </a:r>
          </a:p>
          <a:p>
            <a:pPr marL="1182688" lvl="2" eaLnBrk="1" hangingPunct="1"/>
            <a:r>
              <a:rPr lang="en-US" altLang="x-none" sz="2400"/>
              <a:t>particular hand-crafted text patterns</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177" name="Group 3"/>
          <p:cNvGrpSpPr>
            <a:grpSpLocks/>
          </p:cNvGrpSpPr>
          <p:nvPr/>
        </p:nvGrpSpPr>
        <p:grpSpPr bwMode="auto">
          <a:xfrm>
            <a:off x="0" y="-141288"/>
            <a:ext cx="4178300" cy="557213"/>
            <a:chOff x="0" y="0"/>
            <a:chExt cx="2632" cy="352"/>
          </a:xfrm>
        </p:grpSpPr>
        <p:sp>
          <p:nvSpPr>
            <p:cNvPr id="68609" name="Rectangle 1"/>
            <p:cNvSpPr>
              <a:spLocks/>
            </p:cNvSpPr>
            <p:nvPr/>
          </p:nvSpPr>
          <p:spPr bwMode="auto">
            <a:xfrm>
              <a:off x="0" y="89"/>
              <a:ext cx="2632" cy="168"/>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78188"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Introduction to Information Retrieval</a:t>
              </a:r>
            </a:p>
          </p:txBody>
        </p:sp>
      </p:grpSp>
      <p:grpSp>
        <p:nvGrpSpPr>
          <p:cNvPr id="178178" name="Group 6"/>
          <p:cNvGrpSpPr>
            <a:grpSpLocks/>
          </p:cNvGrpSpPr>
          <p:nvPr/>
        </p:nvGrpSpPr>
        <p:grpSpPr bwMode="auto">
          <a:xfrm>
            <a:off x="3733800" y="-26988"/>
            <a:ext cx="3886200" cy="328613"/>
            <a:chOff x="0" y="0"/>
            <a:chExt cx="2448" cy="208"/>
          </a:xfrm>
        </p:grpSpPr>
        <p:sp>
          <p:nvSpPr>
            <p:cNvPr id="68612"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78186"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grpSp>
        <p:nvGrpSpPr>
          <p:cNvPr id="178179" name="Group 9"/>
          <p:cNvGrpSpPr>
            <a:grpSpLocks/>
          </p:cNvGrpSpPr>
          <p:nvPr/>
        </p:nvGrpSpPr>
        <p:grpSpPr bwMode="auto">
          <a:xfrm>
            <a:off x="7620000" y="-26988"/>
            <a:ext cx="1524000" cy="328613"/>
            <a:chOff x="0" y="0"/>
            <a:chExt cx="960" cy="208"/>
          </a:xfrm>
        </p:grpSpPr>
        <p:sp>
          <p:nvSpPr>
            <p:cNvPr id="68615"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78184"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sp>
        <p:nvSpPr>
          <p:cNvPr id="68618" name="Line 10"/>
          <p:cNvSpPr>
            <a:spLocks noChangeShapeType="1"/>
          </p:cNvSpPr>
          <p:nvPr/>
        </p:nvSpPr>
        <p:spPr bwMode="auto">
          <a:xfrm>
            <a:off x="228600" y="1447800"/>
            <a:ext cx="8686800" cy="1588"/>
          </a:xfrm>
          <a:prstGeom prst="line">
            <a:avLst/>
          </a:prstGeom>
          <a:noFill/>
          <a:ln w="38100">
            <a:solidFill>
              <a:srgbClr val="139CB7"/>
            </a:solidFill>
            <a:round/>
            <a:headEnd/>
            <a:tailEnd/>
          </a:ln>
          <a:effectLst>
            <a:outerShdw blurRad="38100" dist="253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US"/>
          </a:p>
        </p:txBody>
      </p:sp>
      <p:sp>
        <p:nvSpPr>
          <p:cNvPr id="178181" name="Rectangle 11"/>
          <p:cNvSpPr>
            <a:spLocks noGrp="1" noChangeArrowheads="1"/>
          </p:cNvSpPr>
          <p:nvPr>
            <p:ph type="title"/>
          </p:nvPr>
        </p:nvSpPr>
        <p:spPr/>
        <p:txBody>
          <a:bodyPr rIns="132080"/>
          <a:lstStyle/>
          <a:p>
            <a:pPr eaLnBrk="1" hangingPunct="1"/>
            <a:r>
              <a:rPr lang="en-US" altLang="x-none"/>
              <a:t>SpamAssassin Features:</a:t>
            </a:r>
          </a:p>
        </p:txBody>
      </p:sp>
      <p:sp>
        <p:nvSpPr>
          <p:cNvPr id="178182" name="Rectangle 12"/>
          <p:cNvSpPr>
            <a:spLocks noGrp="1" noChangeArrowheads="1"/>
          </p:cNvSpPr>
          <p:nvPr>
            <p:ph type="body" idx="1"/>
          </p:nvPr>
        </p:nvSpPr>
        <p:spPr/>
        <p:txBody>
          <a:bodyPr rIns="132080"/>
          <a:lstStyle/>
          <a:p>
            <a:pPr marL="782638" lvl="1" eaLnBrk="1" hangingPunct="1"/>
            <a:r>
              <a:rPr lang="en-US" altLang="x-none" sz="2000"/>
              <a:t>Basic (Naïve) Bayes spam probability</a:t>
            </a:r>
          </a:p>
          <a:p>
            <a:pPr marL="782638" lvl="1" eaLnBrk="1" hangingPunct="1"/>
            <a:r>
              <a:rPr lang="en-US" altLang="x-none" sz="2000"/>
              <a:t>Mentions: Generic Viagra</a:t>
            </a:r>
          </a:p>
          <a:p>
            <a:pPr marL="782638" lvl="1" eaLnBrk="1" hangingPunct="1"/>
            <a:r>
              <a:rPr lang="en-US" altLang="x-none" sz="2000"/>
              <a:t>Regex: millions of (dollar) ((dollar) NN,NNN,NNN.NN)</a:t>
            </a:r>
          </a:p>
          <a:p>
            <a:pPr marL="782638" lvl="1" eaLnBrk="1" hangingPunct="1"/>
            <a:r>
              <a:rPr lang="en-US" altLang="x-none" sz="2000"/>
              <a:t>Phrase: impress ... girl</a:t>
            </a:r>
          </a:p>
          <a:p>
            <a:pPr marL="782638" lvl="1" eaLnBrk="1" hangingPunct="1"/>
            <a:r>
              <a:rPr lang="en-US" altLang="x-none" sz="2000"/>
              <a:t>Phrase: </a:t>
            </a:r>
            <a:r>
              <a:rPr lang="en-US" altLang="en-US" sz="2000"/>
              <a:t>‘</a:t>
            </a:r>
            <a:r>
              <a:rPr lang="en-US" altLang="x-none" sz="2000"/>
              <a:t>Prestigious Non-Accredited Universities</a:t>
            </a:r>
            <a:r>
              <a:rPr lang="ja-JP" altLang="en-US" sz="2000">
                <a:latin typeface="Arial" charset="0"/>
              </a:rPr>
              <a:t>’</a:t>
            </a:r>
            <a:endParaRPr lang="en-US" altLang="ja-JP" sz="2000"/>
          </a:p>
          <a:p>
            <a:pPr marL="782638" lvl="1" eaLnBrk="1" hangingPunct="1"/>
            <a:r>
              <a:rPr lang="en-US" altLang="x-none" sz="2000"/>
              <a:t>From: starts with many numbers</a:t>
            </a:r>
          </a:p>
          <a:p>
            <a:pPr marL="782638" lvl="1" eaLnBrk="1" hangingPunct="1"/>
            <a:r>
              <a:rPr lang="en-US" altLang="x-none" sz="2000"/>
              <a:t>Subject is all capitals</a:t>
            </a:r>
          </a:p>
          <a:p>
            <a:pPr marL="782638" lvl="1" eaLnBrk="1" hangingPunct="1"/>
            <a:r>
              <a:rPr lang="en-US" altLang="x-none" sz="2000"/>
              <a:t>HTML has a low ratio of text to image area</a:t>
            </a:r>
          </a:p>
          <a:p>
            <a:pPr marL="782638" lvl="1" eaLnBrk="1" hangingPunct="1"/>
            <a:r>
              <a:rPr lang="en-US" altLang="x-none" sz="2000"/>
              <a:t>Relay in RBL, http://www.mail-abuse.com/enduserinfo_rbl.html</a:t>
            </a:r>
          </a:p>
          <a:p>
            <a:pPr marL="782638" lvl="1" eaLnBrk="1" hangingPunct="1"/>
            <a:r>
              <a:rPr lang="en-US" altLang="x-none" sz="2000"/>
              <a:t>RCVD line looks faked</a:t>
            </a:r>
          </a:p>
          <a:p>
            <a:pPr marL="782638" lvl="1" eaLnBrk="1" hangingPunct="1"/>
            <a:r>
              <a:rPr lang="en-US" altLang="x-none" sz="2000" u="sng">
                <a:solidFill>
                  <a:srgbClr val="0000FF"/>
                </a:solidFill>
                <a:hlinkClick r:id="rId2"/>
              </a:rPr>
              <a:t>http://spamassassin.apache.org/tests_3_3_x.html</a:t>
            </a:r>
            <a:endParaRPr lang="en-US" altLang="x-none" sz="2000" u="sng">
              <a:solidFill>
                <a:srgbClr val="0000FF"/>
              </a:solidFill>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9201" name="Group 3"/>
          <p:cNvGrpSpPr>
            <a:grpSpLocks/>
          </p:cNvGrpSpPr>
          <p:nvPr/>
        </p:nvGrpSpPr>
        <p:grpSpPr bwMode="auto">
          <a:xfrm>
            <a:off x="0" y="-141288"/>
            <a:ext cx="4178300" cy="557213"/>
            <a:chOff x="0" y="0"/>
            <a:chExt cx="2632" cy="352"/>
          </a:xfrm>
        </p:grpSpPr>
        <p:sp>
          <p:nvSpPr>
            <p:cNvPr id="74753" name="Rectangle 1"/>
            <p:cNvSpPr>
              <a:spLocks/>
            </p:cNvSpPr>
            <p:nvPr/>
          </p:nvSpPr>
          <p:spPr bwMode="auto">
            <a:xfrm>
              <a:off x="0" y="89"/>
              <a:ext cx="2632" cy="168"/>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79212"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Introduction to Information Retrieval</a:t>
              </a:r>
            </a:p>
          </p:txBody>
        </p:sp>
      </p:grpSp>
      <p:grpSp>
        <p:nvGrpSpPr>
          <p:cNvPr id="179202" name="Group 6"/>
          <p:cNvGrpSpPr>
            <a:grpSpLocks/>
          </p:cNvGrpSpPr>
          <p:nvPr/>
        </p:nvGrpSpPr>
        <p:grpSpPr bwMode="auto">
          <a:xfrm>
            <a:off x="3733800" y="-26988"/>
            <a:ext cx="3886200" cy="328613"/>
            <a:chOff x="0" y="0"/>
            <a:chExt cx="2448" cy="208"/>
          </a:xfrm>
        </p:grpSpPr>
        <p:sp>
          <p:nvSpPr>
            <p:cNvPr id="74756"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79210"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grpSp>
        <p:nvGrpSpPr>
          <p:cNvPr id="179203" name="Group 9"/>
          <p:cNvGrpSpPr>
            <a:grpSpLocks/>
          </p:cNvGrpSpPr>
          <p:nvPr/>
        </p:nvGrpSpPr>
        <p:grpSpPr bwMode="auto">
          <a:xfrm>
            <a:off x="7620000" y="-26988"/>
            <a:ext cx="1524000" cy="328613"/>
            <a:chOff x="0" y="0"/>
            <a:chExt cx="960" cy="208"/>
          </a:xfrm>
        </p:grpSpPr>
        <p:sp>
          <p:nvSpPr>
            <p:cNvPr id="74759"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79208"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sp>
        <p:nvSpPr>
          <p:cNvPr id="74762" name="Line 10"/>
          <p:cNvSpPr>
            <a:spLocks noChangeShapeType="1"/>
          </p:cNvSpPr>
          <p:nvPr/>
        </p:nvSpPr>
        <p:spPr bwMode="auto">
          <a:xfrm>
            <a:off x="228600" y="1447800"/>
            <a:ext cx="8686800" cy="1588"/>
          </a:xfrm>
          <a:prstGeom prst="line">
            <a:avLst/>
          </a:prstGeom>
          <a:noFill/>
          <a:ln w="38100">
            <a:solidFill>
              <a:srgbClr val="139CB7"/>
            </a:solidFill>
            <a:round/>
            <a:headEnd/>
            <a:tailEnd/>
          </a:ln>
          <a:effectLst>
            <a:outerShdw blurRad="38100" dist="253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US"/>
          </a:p>
        </p:txBody>
      </p:sp>
      <p:sp>
        <p:nvSpPr>
          <p:cNvPr id="179205" name="Rectangle 11"/>
          <p:cNvSpPr>
            <a:spLocks noGrp="1" noChangeArrowheads="1"/>
          </p:cNvSpPr>
          <p:nvPr>
            <p:ph type="title"/>
          </p:nvPr>
        </p:nvSpPr>
        <p:spPr/>
        <p:txBody>
          <a:bodyPr rIns="132080"/>
          <a:lstStyle/>
          <a:p>
            <a:pPr indent="0" eaLnBrk="1" hangingPunct="1"/>
            <a:r>
              <a:rPr lang="en-US" altLang="x-none"/>
              <a:t>Naive Bayes is Not So Naive</a:t>
            </a:r>
          </a:p>
        </p:txBody>
      </p:sp>
      <p:sp>
        <p:nvSpPr>
          <p:cNvPr id="179206" name="Rectangle 12"/>
          <p:cNvSpPr>
            <a:spLocks noGrp="1" noChangeArrowheads="1"/>
          </p:cNvSpPr>
          <p:nvPr>
            <p:ph type="body" idx="1"/>
          </p:nvPr>
        </p:nvSpPr>
        <p:spPr/>
        <p:txBody>
          <a:bodyPr rIns="132080"/>
          <a:lstStyle/>
          <a:p>
            <a:pPr marL="268288" indent="-228600" eaLnBrk="1" hangingPunct="1"/>
            <a:r>
              <a:rPr lang="en-US" altLang="x-none" sz="3200">
                <a:solidFill>
                  <a:srgbClr val="357E69"/>
                </a:solidFill>
              </a:rPr>
              <a:t>Very fast learning and testing </a:t>
            </a:r>
            <a:r>
              <a:rPr lang="en-US" altLang="x-none" sz="3200"/>
              <a:t>(basically just count words)</a:t>
            </a:r>
          </a:p>
          <a:p>
            <a:pPr marL="268288" indent="-228600" eaLnBrk="1" hangingPunct="1"/>
            <a:r>
              <a:rPr lang="en-US" altLang="x-none" sz="3200">
                <a:solidFill>
                  <a:srgbClr val="357E69"/>
                </a:solidFill>
              </a:rPr>
              <a:t>Low storage requirements</a:t>
            </a:r>
          </a:p>
          <a:p>
            <a:pPr marL="268288" indent="-228600" eaLnBrk="1" hangingPunct="1"/>
            <a:r>
              <a:rPr lang="en-US" altLang="x-none" sz="3200">
                <a:solidFill>
                  <a:srgbClr val="357E69"/>
                </a:solidFill>
              </a:rPr>
              <a:t>Very good in domains with many </a:t>
            </a:r>
            <a:r>
              <a:rPr lang="en-US" altLang="x-none" sz="3200" u="sng">
                <a:solidFill>
                  <a:srgbClr val="357E69"/>
                </a:solidFill>
              </a:rPr>
              <a:t>equally important</a:t>
            </a:r>
            <a:r>
              <a:rPr lang="en-US" altLang="x-none" sz="3200">
                <a:solidFill>
                  <a:srgbClr val="357E69"/>
                </a:solidFill>
              </a:rPr>
              <a:t> features</a:t>
            </a:r>
          </a:p>
          <a:p>
            <a:pPr marL="268288" indent="-228600" eaLnBrk="1" hangingPunct="1"/>
            <a:r>
              <a:rPr lang="en-US" altLang="x-none" sz="3200">
                <a:solidFill>
                  <a:srgbClr val="357E69"/>
                </a:solidFill>
              </a:rPr>
              <a:t>More robust to irrelevant features than many learning methods</a:t>
            </a:r>
          </a:p>
          <a:p>
            <a:pPr marL="611188" lvl="1" indent="-165100" eaLnBrk="1" hangingPunct="1">
              <a:buFont typeface="Wingdings" charset="2"/>
              <a:buNone/>
            </a:pPr>
            <a:r>
              <a:rPr lang="en-US" altLang="x-none" sz="2800"/>
              <a:t>	Irrelevant features cancel out without affecting results</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0225" name="Group 3"/>
          <p:cNvGrpSpPr>
            <a:grpSpLocks/>
          </p:cNvGrpSpPr>
          <p:nvPr/>
        </p:nvGrpSpPr>
        <p:grpSpPr bwMode="auto">
          <a:xfrm>
            <a:off x="0" y="-141288"/>
            <a:ext cx="4178300" cy="557213"/>
            <a:chOff x="0" y="0"/>
            <a:chExt cx="2632" cy="352"/>
          </a:xfrm>
        </p:grpSpPr>
        <p:sp>
          <p:nvSpPr>
            <p:cNvPr id="74753" name="Rectangle 1"/>
            <p:cNvSpPr>
              <a:spLocks/>
            </p:cNvSpPr>
            <p:nvPr/>
          </p:nvSpPr>
          <p:spPr bwMode="auto">
            <a:xfrm>
              <a:off x="0" y="89"/>
              <a:ext cx="2632" cy="168"/>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80236"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Introduction to Information Retrieval</a:t>
              </a:r>
            </a:p>
          </p:txBody>
        </p:sp>
      </p:grpSp>
      <p:grpSp>
        <p:nvGrpSpPr>
          <p:cNvPr id="180226" name="Group 6"/>
          <p:cNvGrpSpPr>
            <a:grpSpLocks/>
          </p:cNvGrpSpPr>
          <p:nvPr/>
        </p:nvGrpSpPr>
        <p:grpSpPr bwMode="auto">
          <a:xfrm>
            <a:off x="3733800" y="-26988"/>
            <a:ext cx="3886200" cy="328613"/>
            <a:chOff x="0" y="0"/>
            <a:chExt cx="2448" cy="208"/>
          </a:xfrm>
        </p:grpSpPr>
        <p:sp>
          <p:nvSpPr>
            <p:cNvPr id="74756"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80234"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grpSp>
        <p:nvGrpSpPr>
          <p:cNvPr id="180227" name="Group 9"/>
          <p:cNvGrpSpPr>
            <a:grpSpLocks/>
          </p:cNvGrpSpPr>
          <p:nvPr/>
        </p:nvGrpSpPr>
        <p:grpSpPr bwMode="auto">
          <a:xfrm>
            <a:off x="7620000" y="-26988"/>
            <a:ext cx="1524000" cy="328613"/>
            <a:chOff x="0" y="0"/>
            <a:chExt cx="960" cy="208"/>
          </a:xfrm>
        </p:grpSpPr>
        <p:sp>
          <p:nvSpPr>
            <p:cNvPr id="74759"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80232"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sp>
        <p:nvSpPr>
          <p:cNvPr id="74762" name="Line 10"/>
          <p:cNvSpPr>
            <a:spLocks noChangeShapeType="1"/>
          </p:cNvSpPr>
          <p:nvPr/>
        </p:nvSpPr>
        <p:spPr bwMode="auto">
          <a:xfrm>
            <a:off x="228600" y="1447800"/>
            <a:ext cx="8686800" cy="1588"/>
          </a:xfrm>
          <a:prstGeom prst="line">
            <a:avLst/>
          </a:prstGeom>
          <a:noFill/>
          <a:ln w="38100">
            <a:solidFill>
              <a:srgbClr val="139CB7"/>
            </a:solidFill>
            <a:round/>
            <a:headEnd/>
            <a:tailEnd/>
          </a:ln>
          <a:effectLst>
            <a:outerShdw blurRad="38100" dist="253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US"/>
          </a:p>
        </p:txBody>
      </p:sp>
      <p:sp>
        <p:nvSpPr>
          <p:cNvPr id="180229" name="Rectangle 11"/>
          <p:cNvSpPr>
            <a:spLocks noGrp="1" noChangeArrowheads="1"/>
          </p:cNvSpPr>
          <p:nvPr>
            <p:ph type="title"/>
          </p:nvPr>
        </p:nvSpPr>
        <p:spPr/>
        <p:txBody>
          <a:bodyPr rIns="132080"/>
          <a:lstStyle/>
          <a:p>
            <a:pPr indent="0" eaLnBrk="1" hangingPunct="1"/>
            <a:r>
              <a:rPr lang="en-US" altLang="x-none"/>
              <a:t>Naive Bayes is Not So Naive</a:t>
            </a:r>
          </a:p>
        </p:txBody>
      </p:sp>
      <p:sp>
        <p:nvSpPr>
          <p:cNvPr id="180230" name="Rectangle 12"/>
          <p:cNvSpPr>
            <a:spLocks noGrp="1" noChangeArrowheads="1"/>
          </p:cNvSpPr>
          <p:nvPr>
            <p:ph type="body" idx="1"/>
          </p:nvPr>
        </p:nvSpPr>
        <p:spPr/>
        <p:txBody>
          <a:bodyPr rIns="132080"/>
          <a:lstStyle/>
          <a:p>
            <a:pPr marL="268288" indent="-228600" eaLnBrk="1" hangingPunct="1">
              <a:lnSpc>
                <a:spcPct val="90000"/>
              </a:lnSpc>
            </a:pPr>
            <a:r>
              <a:rPr lang="en-US" altLang="x-none">
                <a:solidFill>
                  <a:srgbClr val="357E69"/>
                </a:solidFill>
              </a:rPr>
              <a:t>More robust to concept drift </a:t>
            </a:r>
            <a:r>
              <a:rPr lang="en-US" altLang="x-none"/>
              <a:t>(changing class definition over time)</a:t>
            </a:r>
          </a:p>
          <a:p>
            <a:pPr marL="268288" indent="-228600" eaLnBrk="1" hangingPunct="1"/>
            <a:r>
              <a:rPr lang="en-US" altLang="x-none">
                <a:solidFill>
                  <a:srgbClr val="357E69"/>
                </a:solidFill>
              </a:rPr>
              <a:t>Naive Bayes won 1</a:t>
            </a:r>
            <a:r>
              <a:rPr lang="en-US" altLang="x-none" baseline="30000">
                <a:solidFill>
                  <a:srgbClr val="357E69"/>
                </a:solidFill>
              </a:rPr>
              <a:t>st</a:t>
            </a:r>
            <a:r>
              <a:rPr lang="en-US" altLang="x-none">
                <a:solidFill>
                  <a:srgbClr val="357E69"/>
                </a:solidFill>
              </a:rPr>
              <a:t> and 2</a:t>
            </a:r>
            <a:r>
              <a:rPr lang="en-US" altLang="x-none" baseline="30000">
                <a:solidFill>
                  <a:srgbClr val="357E69"/>
                </a:solidFill>
              </a:rPr>
              <a:t>nd</a:t>
            </a:r>
            <a:r>
              <a:rPr lang="en-US" altLang="x-none">
                <a:solidFill>
                  <a:srgbClr val="357E69"/>
                </a:solidFill>
              </a:rPr>
              <a:t>  place in KDD-CUP 97 competition out of 16 systems</a:t>
            </a:r>
          </a:p>
          <a:p>
            <a:pPr marL="611188" lvl="1" indent="-165100" eaLnBrk="1" hangingPunct="1">
              <a:buFont typeface="Wingdings" charset="2"/>
              <a:buNone/>
            </a:pPr>
            <a:r>
              <a:rPr lang="en-US" altLang="x-none"/>
              <a:t>	Goal: Financial services industry direct mail response prediction: Predict if the recipient of mail will actually respond to the advertisement – 750,000 records.</a:t>
            </a:r>
          </a:p>
          <a:p>
            <a:pPr marL="268288" indent="-228600" eaLnBrk="1" hangingPunct="1">
              <a:lnSpc>
                <a:spcPct val="90000"/>
              </a:lnSpc>
            </a:pPr>
            <a:r>
              <a:rPr lang="en-US" altLang="x-none">
                <a:solidFill>
                  <a:srgbClr val="357E69"/>
                </a:solidFill>
              </a:rPr>
              <a:t>A good dependable baseline for text classification (but not the best)!</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1249" name="Group 3"/>
          <p:cNvGrpSpPr>
            <a:grpSpLocks/>
          </p:cNvGrpSpPr>
          <p:nvPr/>
        </p:nvGrpSpPr>
        <p:grpSpPr bwMode="auto">
          <a:xfrm>
            <a:off x="0" y="-141288"/>
            <a:ext cx="4178300" cy="557213"/>
            <a:chOff x="0" y="0"/>
            <a:chExt cx="2632" cy="352"/>
          </a:xfrm>
        </p:grpSpPr>
        <p:sp>
          <p:nvSpPr>
            <p:cNvPr id="62465" name="Rectangle 1"/>
            <p:cNvSpPr>
              <a:spLocks/>
            </p:cNvSpPr>
            <p:nvPr/>
          </p:nvSpPr>
          <p:spPr bwMode="auto">
            <a:xfrm>
              <a:off x="0" y="89"/>
              <a:ext cx="2632" cy="168"/>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81261"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Introduction to Information Retrieval</a:t>
              </a:r>
            </a:p>
          </p:txBody>
        </p:sp>
      </p:grpSp>
      <p:grpSp>
        <p:nvGrpSpPr>
          <p:cNvPr id="181250" name="Group 6"/>
          <p:cNvGrpSpPr>
            <a:grpSpLocks/>
          </p:cNvGrpSpPr>
          <p:nvPr/>
        </p:nvGrpSpPr>
        <p:grpSpPr bwMode="auto">
          <a:xfrm>
            <a:off x="3733800" y="-26988"/>
            <a:ext cx="3886200" cy="328613"/>
            <a:chOff x="0" y="0"/>
            <a:chExt cx="2448" cy="208"/>
          </a:xfrm>
        </p:grpSpPr>
        <p:sp>
          <p:nvSpPr>
            <p:cNvPr id="62468"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81259"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grpSp>
        <p:nvGrpSpPr>
          <p:cNvPr id="181251" name="Group 9"/>
          <p:cNvGrpSpPr>
            <a:grpSpLocks/>
          </p:cNvGrpSpPr>
          <p:nvPr/>
        </p:nvGrpSpPr>
        <p:grpSpPr bwMode="auto">
          <a:xfrm>
            <a:off x="7620000" y="-26988"/>
            <a:ext cx="1524000" cy="328613"/>
            <a:chOff x="0" y="0"/>
            <a:chExt cx="960" cy="208"/>
          </a:xfrm>
        </p:grpSpPr>
        <p:sp>
          <p:nvSpPr>
            <p:cNvPr id="62471"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81257"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sp>
        <p:nvSpPr>
          <p:cNvPr id="62474" name="Line 10"/>
          <p:cNvSpPr>
            <a:spLocks noChangeShapeType="1"/>
          </p:cNvSpPr>
          <p:nvPr/>
        </p:nvSpPr>
        <p:spPr bwMode="auto">
          <a:xfrm>
            <a:off x="228600" y="1447800"/>
            <a:ext cx="8686800" cy="1588"/>
          </a:xfrm>
          <a:prstGeom prst="line">
            <a:avLst/>
          </a:prstGeom>
          <a:noFill/>
          <a:ln w="38100">
            <a:solidFill>
              <a:srgbClr val="139CB7"/>
            </a:solidFill>
            <a:round/>
            <a:headEnd/>
            <a:tailEnd/>
          </a:ln>
          <a:effectLst>
            <a:outerShdw blurRad="38100" dist="253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US"/>
          </a:p>
        </p:txBody>
      </p:sp>
      <p:sp>
        <p:nvSpPr>
          <p:cNvPr id="181253" name="Rectangle 11"/>
          <p:cNvSpPr>
            <a:spLocks noGrp="1" noChangeArrowheads="1"/>
          </p:cNvSpPr>
          <p:nvPr>
            <p:ph type="title"/>
          </p:nvPr>
        </p:nvSpPr>
        <p:spPr/>
        <p:txBody>
          <a:bodyPr rIns="132080"/>
          <a:lstStyle/>
          <a:p>
            <a:pPr indent="0" eaLnBrk="1" hangingPunct="1"/>
            <a:r>
              <a:rPr lang="en-US" altLang="x-none"/>
              <a:t>Evaluating Categorization</a:t>
            </a:r>
          </a:p>
        </p:txBody>
      </p:sp>
      <p:sp>
        <p:nvSpPr>
          <p:cNvPr id="181254" name="Rectangle 12"/>
          <p:cNvSpPr>
            <a:spLocks noGrp="1" noChangeArrowheads="1"/>
          </p:cNvSpPr>
          <p:nvPr>
            <p:ph type="body" idx="1"/>
          </p:nvPr>
        </p:nvSpPr>
        <p:spPr/>
        <p:txBody>
          <a:bodyPr rIns="132080"/>
          <a:lstStyle/>
          <a:p>
            <a:pPr eaLnBrk="1" hangingPunct="1">
              <a:lnSpc>
                <a:spcPct val="90000"/>
              </a:lnSpc>
            </a:pPr>
            <a:r>
              <a:rPr lang="en-US" altLang="x-none"/>
              <a:t>Evaluation must be done on test data that are independent of the training data</a:t>
            </a:r>
          </a:p>
          <a:p>
            <a:pPr lvl="1" eaLnBrk="1" hangingPunct="1">
              <a:lnSpc>
                <a:spcPct val="90000"/>
              </a:lnSpc>
            </a:pPr>
            <a:r>
              <a:rPr lang="en-US" altLang="x-none"/>
              <a:t>Sometimes use cross-validation (averaging results over multiple training and test splits of the overall data)</a:t>
            </a:r>
          </a:p>
          <a:p>
            <a:pPr eaLnBrk="1" hangingPunct="1">
              <a:lnSpc>
                <a:spcPct val="90000"/>
              </a:lnSpc>
            </a:pPr>
            <a:r>
              <a:rPr lang="en-US" altLang="x-none"/>
              <a:t>Easy to get good performance on a test set that was available to the learner during training (e.g., just memorize the test set)</a:t>
            </a:r>
            <a:endParaRPr lang="en-US" altLang="x-none" sz="2400"/>
          </a:p>
        </p:txBody>
      </p:sp>
      <p:sp>
        <p:nvSpPr>
          <p:cNvPr id="181255" name="Rectangle 13"/>
          <p:cNvSpPr>
            <a:spLocks/>
          </p:cNvSpPr>
          <p:nvPr/>
        </p:nvSpPr>
        <p:spPr bwMode="auto">
          <a:xfrm>
            <a:off x="7620000" y="-28575"/>
            <a:ext cx="9953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BFCFF"/>
                </a:solidFill>
                <a:ea typeface="MS PGothic" charset="-128"/>
              </a:rPr>
              <a:t>Sec.13.6</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2273" name="Group 3"/>
          <p:cNvGrpSpPr>
            <a:grpSpLocks/>
          </p:cNvGrpSpPr>
          <p:nvPr/>
        </p:nvGrpSpPr>
        <p:grpSpPr bwMode="auto">
          <a:xfrm>
            <a:off x="0" y="-141288"/>
            <a:ext cx="4178300" cy="557213"/>
            <a:chOff x="0" y="0"/>
            <a:chExt cx="2632" cy="352"/>
          </a:xfrm>
        </p:grpSpPr>
        <p:sp>
          <p:nvSpPr>
            <p:cNvPr id="62465" name="Rectangle 1"/>
            <p:cNvSpPr>
              <a:spLocks/>
            </p:cNvSpPr>
            <p:nvPr/>
          </p:nvSpPr>
          <p:spPr bwMode="auto">
            <a:xfrm>
              <a:off x="0" y="89"/>
              <a:ext cx="2632" cy="168"/>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82285"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Introduction to Information Retrieval</a:t>
              </a:r>
            </a:p>
          </p:txBody>
        </p:sp>
      </p:grpSp>
      <p:grpSp>
        <p:nvGrpSpPr>
          <p:cNvPr id="182274" name="Group 6"/>
          <p:cNvGrpSpPr>
            <a:grpSpLocks/>
          </p:cNvGrpSpPr>
          <p:nvPr/>
        </p:nvGrpSpPr>
        <p:grpSpPr bwMode="auto">
          <a:xfrm>
            <a:off x="3733800" y="-26988"/>
            <a:ext cx="3886200" cy="328613"/>
            <a:chOff x="0" y="0"/>
            <a:chExt cx="2448" cy="208"/>
          </a:xfrm>
        </p:grpSpPr>
        <p:sp>
          <p:nvSpPr>
            <p:cNvPr id="62468"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82283"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grpSp>
        <p:nvGrpSpPr>
          <p:cNvPr id="182275" name="Group 9"/>
          <p:cNvGrpSpPr>
            <a:grpSpLocks/>
          </p:cNvGrpSpPr>
          <p:nvPr/>
        </p:nvGrpSpPr>
        <p:grpSpPr bwMode="auto">
          <a:xfrm>
            <a:off x="7620000" y="-26988"/>
            <a:ext cx="1524000" cy="328613"/>
            <a:chOff x="0" y="0"/>
            <a:chExt cx="960" cy="208"/>
          </a:xfrm>
        </p:grpSpPr>
        <p:sp>
          <p:nvSpPr>
            <p:cNvPr id="62471"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82281"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sp>
        <p:nvSpPr>
          <p:cNvPr id="62474" name="Line 10"/>
          <p:cNvSpPr>
            <a:spLocks noChangeShapeType="1"/>
          </p:cNvSpPr>
          <p:nvPr/>
        </p:nvSpPr>
        <p:spPr bwMode="auto">
          <a:xfrm>
            <a:off x="228600" y="1447800"/>
            <a:ext cx="8686800" cy="1588"/>
          </a:xfrm>
          <a:prstGeom prst="line">
            <a:avLst/>
          </a:prstGeom>
          <a:noFill/>
          <a:ln w="38100">
            <a:solidFill>
              <a:srgbClr val="139CB7"/>
            </a:solidFill>
            <a:round/>
            <a:headEnd/>
            <a:tailEnd/>
          </a:ln>
          <a:effectLst>
            <a:outerShdw blurRad="38100" dist="253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US"/>
          </a:p>
        </p:txBody>
      </p:sp>
      <p:sp>
        <p:nvSpPr>
          <p:cNvPr id="182277" name="Rectangle 11"/>
          <p:cNvSpPr>
            <a:spLocks noGrp="1" noChangeArrowheads="1"/>
          </p:cNvSpPr>
          <p:nvPr>
            <p:ph type="title"/>
          </p:nvPr>
        </p:nvSpPr>
        <p:spPr/>
        <p:txBody>
          <a:bodyPr rIns="132080"/>
          <a:lstStyle/>
          <a:p>
            <a:pPr indent="0" eaLnBrk="1" hangingPunct="1"/>
            <a:r>
              <a:rPr lang="en-US" altLang="x-none"/>
              <a:t>Evaluating Categorization</a:t>
            </a:r>
          </a:p>
        </p:txBody>
      </p:sp>
      <p:sp>
        <p:nvSpPr>
          <p:cNvPr id="182278" name="Rectangle 12"/>
          <p:cNvSpPr>
            <a:spLocks noGrp="1" noChangeArrowheads="1"/>
          </p:cNvSpPr>
          <p:nvPr>
            <p:ph type="body" idx="1"/>
          </p:nvPr>
        </p:nvSpPr>
        <p:spPr/>
        <p:txBody>
          <a:bodyPr rIns="132080"/>
          <a:lstStyle/>
          <a:p>
            <a:pPr eaLnBrk="1" hangingPunct="1">
              <a:lnSpc>
                <a:spcPct val="90000"/>
              </a:lnSpc>
            </a:pPr>
            <a:r>
              <a:rPr lang="en-US" altLang="x-none" sz="3200"/>
              <a:t>Measures: precision, recall, F1, classification accuracy</a:t>
            </a:r>
          </a:p>
          <a:p>
            <a:pPr eaLnBrk="1" hangingPunct="1">
              <a:lnSpc>
                <a:spcPct val="90000"/>
              </a:lnSpc>
            </a:pPr>
            <a:r>
              <a:rPr lang="en-US" altLang="x-none" sz="3200">
                <a:solidFill>
                  <a:srgbClr val="C00000"/>
                </a:solidFill>
              </a:rPr>
              <a:t>Classification accuracy</a:t>
            </a:r>
            <a:r>
              <a:rPr lang="en-US" altLang="x-none" sz="3200"/>
              <a:t>: </a:t>
            </a:r>
            <a:r>
              <a:rPr lang="en-US" altLang="x-none" sz="3200" i="1"/>
              <a:t>r</a:t>
            </a:r>
            <a:r>
              <a:rPr lang="en-US" altLang="x-none" sz="3600" i="1"/>
              <a:t>/</a:t>
            </a:r>
            <a:r>
              <a:rPr lang="en-US" altLang="x-none" sz="3200" i="1"/>
              <a:t>n </a:t>
            </a:r>
            <a:r>
              <a:rPr lang="en-US" altLang="x-none" sz="3200"/>
              <a:t>where n is the total number of test docs and </a:t>
            </a:r>
            <a:r>
              <a:rPr lang="en-US" altLang="x-none" sz="3200" i="1"/>
              <a:t>r</a:t>
            </a:r>
            <a:r>
              <a:rPr lang="en-US" altLang="x-none" sz="3200"/>
              <a:t> is the number of test docs correctly classified</a:t>
            </a:r>
            <a:endParaRPr lang="en-US" altLang="x-none"/>
          </a:p>
        </p:txBody>
      </p:sp>
      <p:sp>
        <p:nvSpPr>
          <p:cNvPr id="182279" name="Rectangle 13"/>
          <p:cNvSpPr>
            <a:spLocks/>
          </p:cNvSpPr>
          <p:nvPr/>
        </p:nvSpPr>
        <p:spPr bwMode="auto">
          <a:xfrm>
            <a:off x="7620000" y="-28575"/>
            <a:ext cx="9953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BFCFF"/>
                </a:solidFill>
                <a:ea typeface="MS PGothic" charset="-128"/>
              </a:rPr>
              <a:t>Sec.13.6</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83297" name="Group 3"/>
          <p:cNvGrpSpPr>
            <a:grpSpLocks/>
          </p:cNvGrpSpPr>
          <p:nvPr/>
        </p:nvGrpSpPr>
        <p:grpSpPr bwMode="auto">
          <a:xfrm>
            <a:off x="0" y="-141288"/>
            <a:ext cx="4178300" cy="557213"/>
            <a:chOff x="0" y="0"/>
            <a:chExt cx="2632" cy="352"/>
          </a:xfrm>
        </p:grpSpPr>
        <p:sp>
          <p:nvSpPr>
            <p:cNvPr id="64513" name="Rectangle 1"/>
            <p:cNvSpPr>
              <a:spLocks/>
            </p:cNvSpPr>
            <p:nvPr/>
          </p:nvSpPr>
          <p:spPr bwMode="auto">
            <a:xfrm>
              <a:off x="0" y="89"/>
              <a:ext cx="2632" cy="168"/>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83310"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Introduction to Information Retrieval</a:t>
              </a:r>
            </a:p>
          </p:txBody>
        </p:sp>
      </p:grpSp>
      <p:grpSp>
        <p:nvGrpSpPr>
          <p:cNvPr id="183298" name="Group 6"/>
          <p:cNvGrpSpPr>
            <a:grpSpLocks/>
          </p:cNvGrpSpPr>
          <p:nvPr/>
        </p:nvGrpSpPr>
        <p:grpSpPr bwMode="auto">
          <a:xfrm>
            <a:off x="3733800" y="-26988"/>
            <a:ext cx="3886200" cy="328613"/>
            <a:chOff x="0" y="0"/>
            <a:chExt cx="2448" cy="208"/>
          </a:xfrm>
        </p:grpSpPr>
        <p:sp>
          <p:nvSpPr>
            <p:cNvPr id="64516"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83308"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grpSp>
        <p:nvGrpSpPr>
          <p:cNvPr id="183299" name="Group 9"/>
          <p:cNvGrpSpPr>
            <a:grpSpLocks/>
          </p:cNvGrpSpPr>
          <p:nvPr/>
        </p:nvGrpSpPr>
        <p:grpSpPr bwMode="auto">
          <a:xfrm>
            <a:off x="7620000" y="-26988"/>
            <a:ext cx="1524000" cy="328613"/>
            <a:chOff x="0" y="0"/>
            <a:chExt cx="960" cy="208"/>
          </a:xfrm>
        </p:grpSpPr>
        <p:sp>
          <p:nvSpPr>
            <p:cNvPr id="64519"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83306"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sp>
        <p:nvSpPr>
          <p:cNvPr id="64522" name="Line 10"/>
          <p:cNvSpPr>
            <a:spLocks noChangeShapeType="1"/>
          </p:cNvSpPr>
          <p:nvPr/>
        </p:nvSpPr>
        <p:spPr bwMode="auto">
          <a:xfrm>
            <a:off x="228600" y="1447800"/>
            <a:ext cx="8686800" cy="1588"/>
          </a:xfrm>
          <a:prstGeom prst="line">
            <a:avLst/>
          </a:prstGeom>
          <a:noFill/>
          <a:ln w="38100">
            <a:solidFill>
              <a:srgbClr val="139CB7"/>
            </a:solidFill>
            <a:round/>
            <a:headEnd/>
            <a:tailEnd/>
          </a:ln>
          <a:effectLst>
            <a:outerShdw blurRad="38100" dist="253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US"/>
          </a:p>
        </p:txBody>
      </p:sp>
      <p:sp>
        <p:nvSpPr>
          <p:cNvPr id="183301" name="Rectangle 11"/>
          <p:cNvSpPr>
            <a:spLocks noGrp="1" noChangeArrowheads="1"/>
          </p:cNvSpPr>
          <p:nvPr>
            <p:ph type="title"/>
          </p:nvPr>
        </p:nvSpPr>
        <p:spPr/>
        <p:txBody>
          <a:bodyPr rIns="132080"/>
          <a:lstStyle/>
          <a:p>
            <a:pPr indent="0" eaLnBrk="1" hangingPunct="1"/>
            <a:r>
              <a:rPr lang="en-US" altLang="x-none"/>
              <a:t>WebKB Experiment (1998)</a:t>
            </a:r>
          </a:p>
        </p:txBody>
      </p:sp>
      <p:sp>
        <p:nvSpPr>
          <p:cNvPr id="183302" name="Rectangle 12"/>
          <p:cNvSpPr>
            <a:spLocks noGrp="1" noChangeArrowheads="1"/>
          </p:cNvSpPr>
          <p:nvPr>
            <p:ph type="body" idx="1"/>
          </p:nvPr>
        </p:nvSpPr>
        <p:spPr/>
        <p:txBody>
          <a:bodyPr rIns="132080"/>
          <a:lstStyle/>
          <a:p>
            <a:pPr eaLnBrk="1" hangingPunct="1"/>
            <a:r>
              <a:rPr lang="en-US" altLang="x-none"/>
              <a:t>Classify webpages from CS departments into:</a:t>
            </a:r>
          </a:p>
          <a:p>
            <a:pPr marL="782638" lvl="1" eaLnBrk="1" hangingPunct="1"/>
            <a:r>
              <a:rPr lang="en-US" altLang="x-none"/>
              <a:t>student, faculty, course, project </a:t>
            </a:r>
          </a:p>
          <a:p>
            <a:pPr eaLnBrk="1" hangingPunct="1"/>
            <a:r>
              <a:rPr lang="en-US" altLang="x-none"/>
              <a:t>Train on ~5,000 hand-labeled web pages</a:t>
            </a:r>
          </a:p>
          <a:p>
            <a:pPr marL="782638" lvl="1" eaLnBrk="1" hangingPunct="1"/>
            <a:r>
              <a:rPr lang="en-US" altLang="x-none" sz="2000"/>
              <a:t>Cornell, Washington, U.Texas, Wisconsin</a:t>
            </a:r>
          </a:p>
          <a:p>
            <a:pPr eaLnBrk="1" hangingPunct="1"/>
            <a:r>
              <a:rPr lang="en-US" altLang="x-none"/>
              <a:t>Crawl and classify a new site (CMU) using Naïve Bayes</a:t>
            </a:r>
          </a:p>
          <a:p>
            <a:pPr eaLnBrk="1" hangingPunct="1"/>
            <a:endParaRPr lang="en-US" altLang="x-none" sz="2200"/>
          </a:p>
          <a:p>
            <a:pPr eaLnBrk="1" hangingPunct="1"/>
            <a:r>
              <a:rPr lang="en-US" altLang="x-none" sz="2400"/>
              <a:t>Results</a:t>
            </a:r>
          </a:p>
        </p:txBody>
      </p:sp>
      <p:pic>
        <p:nvPicPr>
          <p:cNvPr id="183303" name="Picture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5334000"/>
            <a:ext cx="7939088"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3304" name="Rectangle 15"/>
          <p:cNvSpPr>
            <a:spLocks/>
          </p:cNvSpPr>
          <p:nvPr/>
        </p:nvSpPr>
        <p:spPr bwMode="auto">
          <a:xfrm>
            <a:off x="7620000" y="-28575"/>
            <a:ext cx="9953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BFCFF"/>
                </a:solidFill>
                <a:ea typeface="MS PGothic" charset="-128"/>
              </a:rPr>
              <a:t>Sec.13.6</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84321" name="Group 3"/>
          <p:cNvGrpSpPr>
            <a:grpSpLocks/>
          </p:cNvGrpSpPr>
          <p:nvPr/>
        </p:nvGrpSpPr>
        <p:grpSpPr bwMode="auto">
          <a:xfrm>
            <a:off x="0" y="-141288"/>
            <a:ext cx="3975100" cy="557213"/>
            <a:chOff x="0" y="0"/>
            <a:chExt cx="2504" cy="352"/>
          </a:xfrm>
        </p:grpSpPr>
        <p:sp>
          <p:nvSpPr>
            <p:cNvPr id="66561" name="Rectangle 1"/>
            <p:cNvSpPr>
              <a:spLocks/>
            </p:cNvSpPr>
            <p:nvPr/>
          </p:nvSpPr>
          <p:spPr bwMode="auto">
            <a:xfrm>
              <a:off x="0" y="89"/>
              <a:ext cx="2504" cy="168"/>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84330" name="Rectangle 2"/>
            <p:cNvSpPr>
              <a:spLocks/>
            </p:cNvSpPr>
            <p:nvPr/>
          </p:nvSpPr>
          <p:spPr bwMode="auto">
            <a:xfrm>
              <a:off x="0" y="0"/>
              <a:ext cx="250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Introduction to Information Retrieval</a:t>
              </a:r>
            </a:p>
          </p:txBody>
        </p:sp>
      </p:grpSp>
      <p:grpSp>
        <p:nvGrpSpPr>
          <p:cNvPr id="184322" name="Group 6"/>
          <p:cNvGrpSpPr>
            <a:grpSpLocks/>
          </p:cNvGrpSpPr>
          <p:nvPr/>
        </p:nvGrpSpPr>
        <p:grpSpPr bwMode="auto">
          <a:xfrm>
            <a:off x="3733800" y="-26988"/>
            <a:ext cx="3886200" cy="328613"/>
            <a:chOff x="0" y="0"/>
            <a:chExt cx="2448" cy="208"/>
          </a:xfrm>
        </p:grpSpPr>
        <p:sp>
          <p:nvSpPr>
            <p:cNvPr id="66564"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84328"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grpSp>
        <p:nvGrpSpPr>
          <p:cNvPr id="184323" name="Group 9"/>
          <p:cNvGrpSpPr>
            <a:grpSpLocks/>
          </p:cNvGrpSpPr>
          <p:nvPr/>
        </p:nvGrpSpPr>
        <p:grpSpPr bwMode="auto">
          <a:xfrm>
            <a:off x="7620000" y="-26988"/>
            <a:ext cx="1524000" cy="328613"/>
            <a:chOff x="0" y="0"/>
            <a:chExt cx="960" cy="208"/>
          </a:xfrm>
        </p:grpSpPr>
        <p:sp>
          <p:nvSpPr>
            <p:cNvPr id="66567"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84326"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pic>
        <p:nvPicPr>
          <p:cNvPr id="184324" name="Picture 10"/>
          <p:cNvPicPr>
            <a:picLocks noChangeArrowheads="1"/>
          </p:cNvPicPr>
          <p:nvPr/>
        </p:nvPicPr>
        <p:blipFill>
          <a:blip r:embed="rId2">
            <a:extLst>
              <a:ext uri="{28A0092B-C50C-407E-A947-70E740481C1C}">
                <a14:useLocalDpi xmlns:a14="http://schemas.microsoft.com/office/drawing/2010/main" val="0"/>
              </a:ext>
            </a:extLst>
          </a:blip>
          <a:srcRect l="14267" t="15904" r="11696" b="10059"/>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742950" indent="-285750">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a:spcBef>
                <a:spcPct val="0"/>
              </a:spcBef>
              <a:buClrTx/>
              <a:buFontTx/>
              <a:buNone/>
            </a:pPr>
            <a:fld id="{26F41055-4289-D148-BC8E-43D8B832C24D}" type="slidenum">
              <a:rPr lang="en-US" altLang="x-none" sz="1200">
                <a:solidFill>
                  <a:srgbClr val="898989"/>
                </a:solidFill>
              </a:rPr>
              <a:pPr>
                <a:spcBef>
                  <a:spcPct val="0"/>
                </a:spcBef>
                <a:buClrTx/>
                <a:buFontTx/>
                <a:buNone/>
              </a:pPr>
              <a:t>28</a:t>
            </a:fld>
            <a:endParaRPr lang="en-US" altLang="x-none" sz="1200">
              <a:solidFill>
                <a:srgbClr val="898989"/>
              </a:solidFill>
            </a:endParaRPr>
          </a:p>
        </p:txBody>
      </p:sp>
      <p:sp>
        <p:nvSpPr>
          <p:cNvPr id="185346" name="Rectangle 2"/>
          <p:cNvSpPr>
            <a:spLocks noGrp="1" noChangeArrowheads="1"/>
          </p:cNvSpPr>
          <p:nvPr>
            <p:ph type="title"/>
          </p:nvPr>
        </p:nvSpPr>
        <p:spPr/>
        <p:txBody>
          <a:bodyPr/>
          <a:lstStyle/>
          <a:p>
            <a:pPr eaLnBrk="1" hangingPunct="1"/>
            <a:r>
              <a:rPr lang="en-US" altLang="x-none" sz="3600">
                <a:ea typeface="ＭＳ Ｐゴシック" charset="-128"/>
              </a:rPr>
              <a:t>Remember: Vector Space Representation</a:t>
            </a:r>
          </a:p>
        </p:txBody>
      </p:sp>
      <p:sp>
        <p:nvSpPr>
          <p:cNvPr id="185347" name="Rectangle 3"/>
          <p:cNvSpPr>
            <a:spLocks noGrp="1" noChangeArrowheads="1"/>
          </p:cNvSpPr>
          <p:nvPr>
            <p:ph type="body" idx="1"/>
          </p:nvPr>
        </p:nvSpPr>
        <p:spPr/>
        <p:txBody>
          <a:bodyPr/>
          <a:lstStyle/>
          <a:p>
            <a:pPr eaLnBrk="1" hangingPunct="1"/>
            <a:r>
              <a:rPr lang="en-US" altLang="x-none">
                <a:ea typeface="ＭＳ Ｐゴシック" charset="-128"/>
              </a:rPr>
              <a:t>Each document is a vector, one component for each term (= word).</a:t>
            </a:r>
          </a:p>
          <a:p>
            <a:pPr eaLnBrk="1" hangingPunct="1"/>
            <a:r>
              <a:rPr lang="en-US" altLang="x-none">
                <a:ea typeface="ＭＳ Ｐゴシック" charset="-128"/>
              </a:rPr>
              <a:t>Normally normalize vectors to unit length.</a:t>
            </a:r>
          </a:p>
          <a:p>
            <a:pPr eaLnBrk="1" hangingPunct="1"/>
            <a:r>
              <a:rPr lang="en-US" altLang="x-none">
                <a:ea typeface="ＭＳ Ｐゴシック" charset="-128"/>
              </a:rPr>
              <a:t>High-dimensional vector space:</a:t>
            </a:r>
          </a:p>
          <a:p>
            <a:pPr lvl="1" eaLnBrk="1" hangingPunct="1"/>
            <a:r>
              <a:rPr lang="en-US" altLang="x-none">
                <a:ea typeface="ＭＳ Ｐゴシック" charset="-128"/>
              </a:rPr>
              <a:t>Terms are axes</a:t>
            </a:r>
          </a:p>
          <a:p>
            <a:pPr lvl="1" eaLnBrk="1" hangingPunct="1"/>
            <a:r>
              <a:rPr lang="en-US" altLang="x-none">
                <a:ea typeface="ＭＳ Ｐゴシック" charset="-128"/>
              </a:rPr>
              <a:t>10,000+ dimensions, or even 100,000+</a:t>
            </a:r>
          </a:p>
          <a:p>
            <a:pPr lvl="1" eaLnBrk="1" hangingPunct="1"/>
            <a:r>
              <a:rPr lang="en-US" altLang="x-none">
                <a:ea typeface="ＭＳ Ｐゴシック" charset="-128"/>
              </a:rPr>
              <a:t>Docs are vectors in this space</a:t>
            </a:r>
          </a:p>
          <a:p>
            <a:pPr lvl="1" eaLnBrk="1" hangingPunct="1"/>
            <a:endParaRPr lang="en-US" altLang="x-none">
              <a:ea typeface="ＭＳ Ｐゴシック" charset="-128"/>
            </a:endParaRPr>
          </a:p>
          <a:p>
            <a:pPr eaLnBrk="1" hangingPunct="1"/>
            <a:r>
              <a:rPr lang="en-US" altLang="x-none">
                <a:ea typeface="ＭＳ Ｐゴシック" charset="-128"/>
              </a:rPr>
              <a:t>How can we do classification in this space?</a:t>
            </a:r>
          </a:p>
          <a:p>
            <a:pPr lvl="1" eaLnBrk="1" hangingPunct="1"/>
            <a:endParaRPr lang="en-US" altLang="x-none">
              <a:ea typeface="ＭＳ Ｐゴシック" charset="-128"/>
            </a:endParaRPr>
          </a:p>
        </p:txBody>
      </p:sp>
      <p:sp>
        <p:nvSpPr>
          <p:cNvPr id="185348" name="TextBox 5"/>
          <p:cNvSpPr txBox="1">
            <a:spLocks noChangeArrowheads="1"/>
          </p:cNvSpPr>
          <p:nvPr/>
        </p:nvSpPr>
        <p:spPr bwMode="auto">
          <a:xfrm>
            <a:off x="7620000"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742950" indent="-285750">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eaLnBrk="1" hangingPunct="1">
              <a:spcBef>
                <a:spcPct val="0"/>
              </a:spcBef>
              <a:buClrTx/>
              <a:buFontTx/>
              <a:buNone/>
            </a:pPr>
            <a:r>
              <a:rPr lang="en-US" altLang="x-none" sz="1600">
                <a:solidFill>
                  <a:srgbClr val="FBFCFF"/>
                </a:solidFill>
                <a:latin typeface="Lucida Sans" charset="0"/>
              </a:rPr>
              <a:t>Sec.14.1</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6369" name="Group 3"/>
          <p:cNvGrpSpPr>
            <a:grpSpLocks/>
          </p:cNvGrpSpPr>
          <p:nvPr/>
        </p:nvGrpSpPr>
        <p:grpSpPr bwMode="auto">
          <a:xfrm>
            <a:off x="0" y="-141288"/>
            <a:ext cx="4178300" cy="557213"/>
            <a:chOff x="0" y="0"/>
            <a:chExt cx="2632" cy="352"/>
          </a:xfrm>
        </p:grpSpPr>
        <p:sp>
          <p:nvSpPr>
            <p:cNvPr id="74753" name="Rectangle 1"/>
            <p:cNvSpPr>
              <a:spLocks/>
            </p:cNvSpPr>
            <p:nvPr/>
          </p:nvSpPr>
          <p:spPr bwMode="auto">
            <a:xfrm>
              <a:off x="0" y="89"/>
              <a:ext cx="2632" cy="168"/>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86380"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Introduction to Information Retrieval</a:t>
              </a:r>
            </a:p>
          </p:txBody>
        </p:sp>
      </p:grpSp>
      <p:grpSp>
        <p:nvGrpSpPr>
          <p:cNvPr id="186370" name="Group 6"/>
          <p:cNvGrpSpPr>
            <a:grpSpLocks/>
          </p:cNvGrpSpPr>
          <p:nvPr/>
        </p:nvGrpSpPr>
        <p:grpSpPr bwMode="auto">
          <a:xfrm>
            <a:off x="3733800" y="-26988"/>
            <a:ext cx="3886200" cy="328613"/>
            <a:chOff x="0" y="0"/>
            <a:chExt cx="2448" cy="208"/>
          </a:xfrm>
        </p:grpSpPr>
        <p:sp>
          <p:nvSpPr>
            <p:cNvPr id="74756"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86378"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grpSp>
        <p:nvGrpSpPr>
          <p:cNvPr id="186371" name="Group 9"/>
          <p:cNvGrpSpPr>
            <a:grpSpLocks/>
          </p:cNvGrpSpPr>
          <p:nvPr/>
        </p:nvGrpSpPr>
        <p:grpSpPr bwMode="auto">
          <a:xfrm>
            <a:off x="7620000" y="-26988"/>
            <a:ext cx="1524000" cy="328613"/>
            <a:chOff x="0" y="0"/>
            <a:chExt cx="960" cy="208"/>
          </a:xfrm>
        </p:grpSpPr>
        <p:sp>
          <p:nvSpPr>
            <p:cNvPr id="74759"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86376"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sp>
        <p:nvSpPr>
          <p:cNvPr id="74762" name="Line 10"/>
          <p:cNvSpPr>
            <a:spLocks noChangeShapeType="1"/>
          </p:cNvSpPr>
          <p:nvPr/>
        </p:nvSpPr>
        <p:spPr bwMode="auto">
          <a:xfrm>
            <a:off x="228600" y="1447800"/>
            <a:ext cx="8686800" cy="1588"/>
          </a:xfrm>
          <a:prstGeom prst="line">
            <a:avLst/>
          </a:prstGeom>
          <a:noFill/>
          <a:ln w="38100">
            <a:solidFill>
              <a:srgbClr val="139CB7"/>
            </a:solidFill>
            <a:round/>
            <a:headEnd/>
            <a:tailEnd/>
          </a:ln>
          <a:effectLst>
            <a:outerShdw blurRad="38100" dist="253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US"/>
          </a:p>
        </p:txBody>
      </p:sp>
      <p:sp>
        <p:nvSpPr>
          <p:cNvPr id="186373" name="Rectangle 11"/>
          <p:cNvSpPr>
            <a:spLocks noGrp="1" noChangeArrowheads="1"/>
          </p:cNvSpPr>
          <p:nvPr>
            <p:ph type="title"/>
          </p:nvPr>
        </p:nvSpPr>
        <p:spPr/>
        <p:txBody>
          <a:bodyPr rIns="132080"/>
          <a:lstStyle/>
          <a:p>
            <a:pPr indent="0" eaLnBrk="1" hangingPunct="1"/>
            <a:r>
              <a:rPr lang="en-US" altLang="x-none">
                <a:latin typeface="Calibri" charset="0"/>
                <a:ea typeface="MS PGothic" charset="-128"/>
              </a:rPr>
              <a:t>Classification Using Vector Spaces</a:t>
            </a:r>
            <a:endParaRPr lang="en-US" altLang="x-none"/>
          </a:p>
        </p:txBody>
      </p:sp>
      <p:sp>
        <p:nvSpPr>
          <p:cNvPr id="186374" name="Rectangle 12"/>
          <p:cNvSpPr>
            <a:spLocks noGrp="1" noChangeArrowheads="1"/>
          </p:cNvSpPr>
          <p:nvPr>
            <p:ph type="body" idx="1"/>
          </p:nvPr>
        </p:nvSpPr>
        <p:spPr/>
        <p:txBody>
          <a:bodyPr rIns="132080"/>
          <a:lstStyle/>
          <a:p>
            <a:pPr eaLnBrk="1" hangingPunct="1"/>
            <a:r>
              <a:rPr lang="en-US" altLang="x-none"/>
              <a:t>In vector space classification, training set corresponds to a labeled set of points (equivalently, vectors)</a:t>
            </a:r>
          </a:p>
          <a:p>
            <a:pPr eaLnBrk="1" hangingPunct="1"/>
            <a:r>
              <a:rPr lang="en-US" altLang="x-none">
                <a:solidFill>
                  <a:srgbClr val="357E69"/>
                </a:solidFill>
              </a:rPr>
              <a:t>Premise 1:</a:t>
            </a:r>
            <a:r>
              <a:rPr lang="en-US" altLang="x-none"/>
              <a:t> Documents in the same class form a contiguous region of space</a:t>
            </a:r>
          </a:p>
          <a:p>
            <a:pPr eaLnBrk="1" hangingPunct="1"/>
            <a:r>
              <a:rPr lang="en-US" altLang="x-none">
                <a:solidFill>
                  <a:srgbClr val="357E69"/>
                </a:solidFill>
              </a:rPr>
              <a:t>Premise 2:</a:t>
            </a:r>
            <a:r>
              <a:rPr lang="en-US" altLang="x-none"/>
              <a:t> Documents from different classes don</a:t>
            </a:r>
            <a:r>
              <a:rPr lang="en-US" altLang="en-US"/>
              <a:t>’</a:t>
            </a:r>
            <a:r>
              <a:rPr lang="en-US" altLang="x-none"/>
              <a:t>t overlap (much)</a:t>
            </a:r>
          </a:p>
          <a:p>
            <a:pPr eaLnBrk="1" hangingPunct="1"/>
            <a:r>
              <a:rPr lang="en-US" altLang="x-none"/>
              <a:t>Learning a classifier: build surfaces to delineate classes in the space</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0769" name="Group 3"/>
          <p:cNvGrpSpPr>
            <a:grpSpLocks/>
          </p:cNvGrpSpPr>
          <p:nvPr/>
        </p:nvGrpSpPr>
        <p:grpSpPr bwMode="auto">
          <a:xfrm>
            <a:off x="0" y="-141288"/>
            <a:ext cx="3975100" cy="557213"/>
            <a:chOff x="0" y="0"/>
            <a:chExt cx="2504" cy="352"/>
          </a:xfrm>
        </p:grpSpPr>
        <p:sp>
          <p:nvSpPr>
            <p:cNvPr id="11265" name="Rectangle 1"/>
            <p:cNvSpPr>
              <a:spLocks/>
            </p:cNvSpPr>
            <p:nvPr/>
          </p:nvSpPr>
          <p:spPr bwMode="auto">
            <a:xfrm>
              <a:off x="0" y="89"/>
              <a:ext cx="2504" cy="168"/>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0779" name="Rectangle 2"/>
            <p:cNvSpPr>
              <a:spLocks/>
            </p:cNvSpPr>
            <p:nvPr/>
          </p:nvSpPr>
          <p:spPr bwMode="auto">
            <a:xfrm>
              <a:off x="0" y="0"/>
              <a:ext cx="250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Introduction to Information Retrieval</a:t>
              </a:r>
            </a:p>
          </p:txBody>
        </p:sp>
      </p:grpSp>
      <p:grpSp>
        <p:nvGrpSpPr>
          <p:cNvPr id="160770" name="Group 6"/>
          <p:cNvGrpSpPr>
            <a:grpSpLocks/>
          </p:cNvGrpSpPr>
          <p:nvPr/>
        </p:nvGrpSpPr>
        <p:grpSpPr bwMode="auto">
          <a:xfrm>
            <a:off x="3733800" y="-26988"/>
            <a:ext cx="3886200" cy="328613"/>
            <a:chOff x="0" y="0"/>
            <a:chExt cx="2448" cy="208"/>
          </a:xfrm>
        </p:grpSpPr>
        <p:sp>
          <p:nvSpPr>
            <p:cNvPr id="11268"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0777"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grpSp>
        <p:nvGrpSpPr>
          <p:cNvPr id="160771" name="Group 9"/>
          <p:cNvGrpSpPr>
            <a:grpSpLocks/>
          </p:cNvGrpSpPr>
          <p:nvPr/>
        </p:nvGrpSpPr>
        <p:grpSpPr bwMode="auto">
          <a:xfrm>
            <a:off x="7620000" y="-26988"/>
            <a:ext cx="1524000" cy="328613"/>
            <a:chOff x="0" y="0"/>
            <a:chExt cx="960" cy="208"/>
          </a:xfrm>
        </p:grpSpPr>
        <p:sp>
          <p:nvSpPr>
            <p:cNvPr id="11271"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0775"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sp>
        <p:nvSpPr>
          <p:cNvPr id="160772" name="Rectangle 10"/>
          <p:cNvSpPr>
            <a:spLocks/>
          </p:cNvSpPr>
          <p:nvPr/>
        </p:nvSpPr>
        <p:spPr bwMode="auto">
          <a:xfrm>
            <a:off x="6553200" y="6453188"/>
            <a:ext cx="21463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algn="r" eaLnBrk="1" hangingPunct="1">
              <a:spcBef>
                <a:spcPct val="0"/>
              </a:spcBef>
              <a:buClrTx/>
              <a:buSzTx/>
              <a:buFontTx/>
              <a:buNone/>
            </a:pPr>
            <a:r>
              <a:rPr lang="en-US" altLang="x-none" sz="1200">
                <a:solidFill>
                  <a:srgbClr val="898989"/>
                </a:solidFill>
                <a:ea typeface="MS PGothic" charset="-128"/>
              </a:rPr>
              <a:t>3</a:t>
            </a:r>
          </a:p>
        </p:txBody>
      </p:sp>
      <p:pic>
        <p:nvPicPr>
          <p:cNvPr id="160773" name="Picture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81000"/>
            <a:ext cx="8369300" cy="635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Slide Number Placeholder 4"/>
          <p:cNvSpPr>
            <a:spLocks noGrp="1"/>
          </p:cNvSpPr>
          <p:nvPr>
            <p:ph type="sldNum" sz="quarter" idx="10"/>
          </p:nvPr>
        </p:nvSpPr>
        <p:spPr>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a:spcBef>
                <a:spcPct val="0"/>
              </a:spcBef>
              <a:buClrTx/>
              <a:buSzTx/>
              <a:buFontTx/>
              <a:buNone/>
            </a:pPr>
            <a:fld id="{E330BC30-F42A-6F41-B939-5163B3C173AA}" type="slidenum">
              <a:rPr lang="en-US" altLang="x-none" sz="1200">
                <a:solidFill>
                  <a:srgbClr val="898989"/>
                </a:solidFill>
                <a:latin typeface="Calibri" charset="0"/>
                <a:ea typeface="MS PGothic" charset="-128"/>
                <a:cs typeface="Arial Unicode MS" charset="0"/>
              </a:rPr>
              <a:pPr>
                <a:spcBef>
                  <a:spcPct val="0"/>
                </a:spcBef>
                <a:buClrTx/>
                <a:buSzTx/>
                <a:buFontTx/>
                <a:buNone/>
              </a:pPr>
              <a:t>30</a:t>
            </a:fld>
            <a:endParaRPr lang="en-US" altLang="x-none" sz="1200">
              <a:solidFill>
                <a:srgbClr val="898989"/>
              </a:solidFill>
              <a:latin typeface="Calibri" charset="0"/>
              <a:ea typeface="MS PGothic" charset="-128"/>
              <a:cs typeface="Arial Unicode MS" charset="0"/>
            </a:endParaRPr>
          </a:p>
        </p:txBody>
      </p:sp>
      <p:sp>
        <p:nvSpPr>
          <p:cNvPr id="187394" name="Rectangle 2"/>
          <p:cNvSpPr>
            <a:spLocks noGrp="1" noChangeArrowheads="1"/>
          </p:cNvSpPr>
          <p:nvPr>
            <p:ph type="title"/>
          </p:nvPr>
        </p:nvSpPr>
        <p:spPr/>
        <p:txBody>
          <a:bodyPr/>
          <a:lstStyle/>
          <a:p>
            <a:pPr indent="0" eaLnBrk="1" hangingPunct="1"/>
            <a:r>
              <a:rPr lang="en-US" altLang="x-none">
                <a:latin typeface="Calibri" charset="0"/>
                <a:ea typeface="ＭＳ Ｐゴシック" charset="-128"/>
              </a:rPr>
              <a:t>Documents in a Vector Space</a:t>
            </a:r>
          </a:p>
        </p:txBody>
      </p:sp>
      <p:sp>
        <p:nvSpPr>
          <p:cNvPr id="187395" name="Oval 3"/>
          <p:cNvSpPr>
            <a:spLocks noChangeArrowheads="1"/>
          </p:cNvSpPr>
          <p:nvPr/>
        </p:nvSpPr>
        <p:spPr bwMode="auto">
          <a:xfrm>
            <a:off x="1905000" y="2667000"/>
            <a:ext cx="152400" cy="152400"/>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7396" name="Oval 4"/>
          <p:cNvSpPr>
            <a:spLocks noChangeArrowheads="1"/>
          </p:cNvSpPr>
          <p:nvPr/>
        </p:nvSpPr>
        <p:spPr bwMode="auto">
          <a:xfrm>
            <a:off x="4114800" y="3352800"/>
            <a:ext cx="152400" cy="152400"/>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7397" name="Oval 5"/>
          <p:cNvSpPr>
            <a:spLocks noChangeArrowheads="1"/>
          </p:cNvSpPr>
          <p:nvPr/>
        </p:nvSpPr>
        <p:spPr bwMode="auto">
          <a:xfrm>
            <a:off x="4648200" y="4876800"/>
            <a:ext cx="152400" cy="152400"/>
          </a:xfrm>
          <a:prstGeom prst="ellipse">
            <a:avLst/>
          </a:prstGeom>
          <a:solidFill>
            <a:schemeClr val="tx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7398" name="Oval 6"/>
          <p:cNvSpPr>
            <a:spLocks noChangeArrowheads="1"/>
          </p:cNvSpPr>
          <p:nvPr/>
        </p:nvSpPr>
        <p:spPr bwMode="auto">
          <a:xfrm>
            <a:off x="2057400" y="3200400"/>
            <a:ext cx="152400" cy="152400"/>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7399" name="Oval 7"/>
          <p:cNvSpPr>
            <a:spLocks noChangeArrowheads="1"/>
          </p:cNvSpPr>
          <p:nvPr/>
        </p:nvSpPr>
        <p:spPr bwMode="auto">
          <a:xfrm>
            <a:off x="2209800" y="4267200"/>
            <a:ext cx="152400" cy="152400"/>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7400" name="Oval 8"/>
          <p:cNvSpPr>
            <a:spLocks noChangeArrowheads="1"/>
          </p:cNvSpPr>
          <p:nvPr/>
        </p:nvSpPr>
        <p:spPr bwMode="auto">
          <a:xfrm>
            <a:off x="3124200" y="2667000"/>
            <a:ext cx="152400" cy="152400"/>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7401" name="Oval 9"/>
          <p:cNvSpPr>
            <a:spLocks noChangeArrowheads="1"/>
          </p:cNvSpPr>
          <p:nvPr/>
        </p:nvSpPr>
        <p:spPr bwMode="auto">
          <a:xfrm>
            <a:off x="1600200" y="3657600"/>
            <a:ext cx="152400" cy="152400"/>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7402" name="Oval 10"/>
          <p:cNvSpPr>
            <a:spLocks noChangeArrowheads="1"/>
          </p:cNvSpPr>
          <p:nvPr/>
        </p:nvSpPr>
        <p:spPr bwMode="auto">
          <a:xfrm>
            <a:off x="2667000" y="3429000"/>
            <a:ext cx="152400" cy="152400"/>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7403" name="Oval 11"/>
          <p:cNvSpPr>
            <a:spLocks noChangeArrowheads="1"/>
          </p:cNvSpPr>
          <p:nvPr/>
        </p:nvSpPr>
        <p:spPr bwMode="auto">
          <a:xfrm>
            <a:off x="3352800" y="3048000"/>
            <a:ext cx="152400" cy="152400"/>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7404" name="Oval 12"/>
          <p:cNvSpPr>
            <a:spLocks noChangeArrowheads="1"/>
          </p:cNvSpPr>
          <p:nvPr/>
        </p:nvSpPr>
        <p:spPr bwMode="auto">
          <a:xfrm>
            <a:off x="2971800" y="4267200"/>
            <a:ext cx="152400" cy="152400"/>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7405" name="Oval 13"/>
          <p:cNvSpPr>
            <a:spLocks noChangeArrowheads="1"/>
          </p:cNvSpPr>
          <p:nvPr/>
        </p:nvSpPr>
        <p:spPr bwMode="auto">
          <a:xfrm>
            <a:off x="4267200" y="2438400"/>
            <a:ext cx="152400" cy="152400"/>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7406" name="Oval 14"/>
          <p:cNvSpPr>
            <a:spLocks noChangeArrowheads="1"/>
          </p:cNvSpPr>
          <p:nvPr/>
        </p:nvSpPr>
        <p:spPr bwMode="auto">
          <a:xfrm>
            <a:off x="4419600" y="3962400"/>
            <a:ext cx="152400" cy="152400"/>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7407" name="Oval 15"/>
          <p:cNvSpPr>
            <a:spLocks noChangeArrowheads="1"/>
          </p:cNvSpPr>
          <p:nvPr/>
        </p:nvSpPr>
        <p:spPr bwMode="auto">
          <a:xfrm>
            <a:off x="4572000" y="2743200"/>
            <a:ext cx="152400" cy="152400"/>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7408" name="Oval 16"/>
          <p:cNvSpPr>
            <a:spLocks noChangeArrowheads="1"/>
          </p:cNvSpPr>
          <p:nvPr/>
        </p:nvSpPr>
        <p:spPr bwMode="auto">
          <a:xfrm>
            <a:off x="5638800" y="2895600"/>
            <a:ext cx="152400" cy="152400"/>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7409" name="Oval 17"/>
          <p:cNvSpPr>
            <a:spLocks noChangeArrowheads="1"/>
          </p:cNvSpPr>
          <p:nvPr/>
        </p:nvSpPr>
        <p:spPr bwMode="auto">
          <a:xfrm>
            <a:off x="4876800" y="3048000"/>
            <a:ext cx="152400" cy="152400"/>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7410" name="Oval 18"/>
          <p:cNvSpPr>
            <a:spLocks noChangeArrowheads="1"/>
          </p:cNvSpPr>
          <p:nvPr/>
        </p:nvSpPr>
        <p:spPr bwMode="auto">
          <a:xfrm>
            <a:off x="4038600" y="5029200"/>
            <a:ext cx="152400" cy="152400"/>
          </a:xfrm>
          <a:prstGeom prst="ellipse">
            <a:avLst/>
          </a:prstGeom>
          <a:solidFill>
            <a:schemeClr val="tx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7411" name="Oval 19"/>
          <p:cNvSpPr>
            <a:spLocks noChangeArrowheads="1"/>
          </p:cNvSpPr>
          <p:nvPr/>
        </p:nvSpPr>
        <p:spPr bwMode="auto">
          <a:xfrm>
            <a:off x="4572000" y="5943600"/>
            <a:ext cx="152400" cy="152400"/>
          </a:xfrm>
          <a:prstGeom prst="ellipse">
            <a:avLst/>
          </a:prstGeom>
          <a:solidFill>
            <a:schemeClr val="tx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7412" name="Oval 20"/>
          <p:cNvSpPr>
            <a:spLocks noChangeArrowheads="1"/>
          </p:cNvSpPr>
          <p:nvPr/>
        </p:nvSpPr>
        <p:spPr bwMode="auto">
          <a:xfrm>
            <a:off x="5105400" y="5334000"/>
            <a:ext cx="152400" cy="152400"/>
          </a:xfrm>
          <a:prstGeom prst="ellipse">
            <a:avLst/>
          </a:prstGeom>
          <a:solidFill>
            <a:schemeClr val="tx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7413" name="Oval 21"/>
          <p:cNvSpPr>
            <a:spLocks noChangeArrowheads="1"/>
          </p:cNvSpPr>
          <p:nvPr/>
        </p:nvSpPr>
        <p:spPr bwMode="auto">
          <a:xfrm>
            <a:off x="7239000" y="4419600"/>
            <a:ext cx="152400" cy="152400"/>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7414" name="Oval 22"/>
          <p:cNvSpPr>
            <a:spLocks noChangeArrowheads="1"/>
          </p:cNvSpPr>
          <p:nvPr/>
        </p:nvSpPr>
        <p:spPr bwMode="auto">
          <a:xfrm>
            <a:off x="7239000" y="4876800"/>
            <a:ext cx="152400" cy="152400"/>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7415" name="Oval 23"/>
          <p:cNvSpPr>
            <a:spLocks noChangeArrowheads="1"/>
          </p:cNvSpPr>
          <p:nvPr/>
        </p:nvSpPr>
        <p:spPr bwMode="auto">
          <a:xfrm>
            <a:off x="7239000" y="5334000"/>
            <a:ext cx="152400" cy="152400"/>
          </a:xfrm>
          <a:prstGeom prst="ellipse">
            <a:avLst/>
          </a:prstGeom>
          <a:solidFill>
            <a:schemeClr val="tx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7416" name="Line 24"/>
          <p:cNvSpPr>
            <a:spLocks noChangeShapeType="1"/>
          </p:cNvSpPr>
          <p:nvPr/>
        </p:nvSpPr>
        <p:spPr bwMode="auto">
          <a:xfrm>
            <a:off x="6629400" y="1905000"/>
            <a:ext cx="0" cy="441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7417" name="Text Box 25"/>
          <p:cNvSpPr txBox="1">
            <a:spLocks noChangeArrowheads="1"/>
          </p:cNvSpPr>
          <p:nvPr/>
        </p:nvSpPr>
        <p:spPr bwMode="auto">
          <a:xfrm>
            <a:off x="7391400" y="4281488"/>
            <a:ext cx="1327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a:spcBef>
                <a:spcPct val="20000"/>
              </a:spcBef>
              <a:buClrTx/>
              <a:buSzTx/>
              <a:buFontTx/>
              <a:buNone/>
            </a:pPr>
            <a:r>
              <a:rPr lang="en-US" altLang="x-none" sz="1800">
                <a:latin typeface="Rockwell" charset="0"/>
                <a:ea typeface="MS PGothic" charset="-128"/>
              </a:rPr>
              <a:t>Government</a:t>
            </a:r>
            <a:endParaRPr lang="en-US" altLang="x-none" sz="1400">
              <a:latin typeface="Rockwell" charset="0"/>
              <a:ea typeface="MS PGothic" charset="-128"/>
            </a:endParaRPr>
          </a:p>
        </p:txBody>
      </p:sp>
      <p:sp>
        <p:nvSpPr>
          <p:cNvPr id="187418" name="Text Box 26"/>
          <p:cNvSpPr txBox="1">
            <a:spLocks noChangeArrowheads="1"/>
          </p:cNvSpPr>
          <p:nvPr/>
        </p:nvSpPr>
        <p:spPr bwMode="auto">
          <a:xfrm>
            <a:off x="7391400" y="4800600"/>
            <a:ext cx="895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a:spcBef>
                <a:spcPct val="20000"/>
              </a:spcBef>
              <a:buClrTx/>
              <a:buSzTx/>
              <a:buFontTx/>
              <a:buNone/>
            </a:pPr>
            <a:r>
              <a:rPr lang="en-US" altLang="x-none" sz="1800">
                <a:latin typeface="Rockwell" charset="0"/>
                <a:ea typeface="MS PGothic" charset="-128"/>
              </a:rPr>
              <a:t>Science</a:t>
            </a:r>
            <a:endParaRPr lang="en-US" altLang="x-none" sz="1400">
              <a:latin typeface="Rockwell" charset="0"/>
              <a:ea typeface="MS PGothic" charset="-128"/>
            </a:endParaRPr>
          </a:p>
        </p:txBody>
      </p:sp>
      <p:sp>
        <p:nvSpPr>
          <p:cNvPr id="187419" name="Text Box 27"/>
          <p:cNvSpPr txBox="1">
            <a:spLocks noChangeArrowheads="1"/>
          </p:cNvSpPr>
          <p:nvPr/>
        </p:nvSpPr>
        <p:spPr bwMode="auto">
          <a:xfrm>
            <a:off x="7391400" y="5257800"/>
            <a:ext cx="57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a:spcBef>
                <a:spcPct val="20000"/>
              </a:spcBef>
              <a:buClrTx/>
              <a:buSzTx/>
              <a:buFontTx/>
              <a:buNone/>
            </a:pPr>
            <a:r>
              <a:rPr lang="en-US" altLang="x-none" sz="1800">
                <a:latin typeface="Rockwell" charset="0"/>
                <a:ea typeface="MS PGothic" charset="-128"/>
              </a:rPr>
              <a:t>Arts</a:t>
            </a:r>
            <a:endParaRPr lang="en-US" altLang="x-none" sz="1400">
              <a:latin typeface="Rockwell" charset="0"/>
              <a:ea typeface="MS PGothic" charset="-128"/>
            </a:endParaRPr>
          </a:p>
        </p:txBody>
      </p:sp>
      <p:sp>
        <p:nvSpPr>
          <p:cNvPr id="187420" name="TextBox 28"/>
          <p:cNvSpPr txBox="1">
            <a:spLocks noChangeArrowheads="1"/>
          </p:cNvSpPr>
          <p:nvPr/>
        </p:nvSpPr>
        <p:spPr bwMode="auto">
          <a:xfrm>
            <a:off x="7620000"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BFCFF"/>
                </a:solidFill>
                <a:latin typeface="Lucida Sans" charset="0"/>
                <a:ea typeface="MS PGothic" charset="-128"/>
              </a:rPr>
              <a:t>Sec.14.1</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Slide Number Placeholder 4"/>
          <p:cNvSpPr>
            <a:spLocks noGrp="1"/>
          </p:cNvSpPr>
          <p:nvPr>
            <p:ph type="sldNum" sz="quarter" idx="10"/>
          </p:nvPr>
        </p:nvSpPr>
        <p:spPr>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a:spcBef>
                <a:spcPct val="0"/>
              </a:spcBef>
              <a:buClrTx/>
              <a:buSzTx/>
              <a:buFontTx/>
              <a:buNone/>
            </a:pPr>
            <a:fld id="{C7C928A6-E1F3-6C46-ACDA-B95C2D5558B9}" type="slidenum">
              <a:rPr lang="en-US" altLang="x-none" sz="1200">
                <a:solidFill>
                  <a:srgbClr val="898989"/>
                </a:solidFill>
                <a:latin typeface="Calibri" charset="0"/>
                <a:ea typeface="MS PGothic" charset="-128"/>
                <a:cs typeface="Arial Unicode MS" charset="0"/>
              </a:rPr>
              <a:pPr>
                <a:spcBef>
                  <a:spcPct val="0"/>
                </a:spcBef>
                <a:buClrTx/>
                <a:buSzTx/>
                <a:buFontTx/>
                <a:buNone/>
              </a:pPr>
              <a:t>31</a:t>
            </a:fld>
            <a:endParaRPr lang="en-US" altLang="x-none" sz="1200">
              <a:solidFill>
                <a:srgbClr val="898989"/>
              </a:solidFill>
              <a:latin typeface="Calibri" charset="0"/>
              <a:ea typeface="MS PGothic" charset="-128"/>
              <a:cs typeface="Arial Unicode MS" charset="0"/>
            </a:endParaRPr>
          </a:p>
        </p:txBody>
      </p:sp>
      <p:sp>
        <p:nvSpPr>
          <p:cNvPr id="188418" name="Rectangle 2"/>
          <p:cNvSpPr>
            <a:spLocks noGrp="1" noChangeArrowheads="1"/>
          </p:cNvSpPr>
          <p:nvPr>
            <p:ph type="title"/>
          </p:nvPr>
        </p:nvSpPr>
        <p:spPr/>
        <p:txBody>
          <a:bodyPr/>
          <a:lstStyle/>
          <a:p>
            <a:pPr indent="0" eaLnBrk="1" hangingPunct="1"/>
            <a:r>
              <a:rPr lang="en-US" altLang="x-none">
                <a:latin typeface="Calibri" charset="0"/>
                <a:ea typeface="ＭＳ Ｐゴシック" charset="-128"/>
              </a:rPr>
              <a:t>Test Document of what class?</a:t>
            </a:r>
          </a:p>
        </p:txBody>
      </p:sp>
      <p:sp>
        <p:nvSpPr>
          <p:cNvPr id="188419" name="Rectangle 3"/>
          <p:cNvSpPr>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20000"/>
              </a:spcBef>
              <a:buClr>
                <a:srgbClr val="A50021"/>
              </a:buClr>
              <a:buSzPct val="60000"/>
              <a:buFont typeface="Wingdings" charset="2"/>
              <a:buChar char="n"/>
            </a:pPr>
            <a:endParaRPr lang="x-none" altLang="x-none" sz="2600">
              <a:solidFill>
                <a:srgbClr val="000000"/>
              </a:solidFill>
            </a:endParaRPr>
          </a:p>
        </p:txBody>
      </p:sp>
      <p:sp>
        <p:nvSpPr>
          <p:cNvPr id="188420" name="Oval 22"/>
          <p:cNvSpPr>
            <a:spLocks noChangeArrowheads="1"/>
          </p:cNvSpPr>
          <p:nvPr/>
        </p:nvSpPr>
        <p:spPr bwMode="auto">
          <a:xfrm>
            <a:off x="7239000" y="4419600"/>
            <a:ext cx="152400" cy="152400"/>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8421" name="Oval 23"/>
          <p:cNvSpPr>
            <a:spLocks noChangeArrowheads="1"/>
          </p:cNvSpPr>
          <p:nvPr/>
        </p:nvSpPr>
        <p:spPr bwMode="auto">
          <a:xfrm>
            <a:off x="7239000" y="4876800"/>
            <a:ext cx="152400" cy="152400"/>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8422" name="Oval 24"/>
          <p:cNvSpPr>
            <a:spLocks noChangeArrowheads="1"/>
          </p:cNvSpPr>
          <p:nvPr/>
        </p:nvSpPr>
        <p:spPr bwMode="auto">
          <a:xfrm>
            <a:off x="7239000" y="5334000"/>
            <a:ext cx="152400" cy="152400"/>
          </a:xfrm>
          <a:prstGeom prst="ellipse">
            <a:avLst/>
          </a:prstGeom>
          <a:solidFill>
            <a:schemeClr val="tx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8423" name="Line 25"/>
          <p:cNvSpPr>
            <a:spLocks noChangeShapeType="1"/>
          </p:cNvSpPr>
          <p:nvPr/>
        </p:nvSpPr>
        <p:spPr bwMode="auto">
          <a:xfrm>
            <a:off x="6629400" y="1905000"/>
            <a:ext cx="0" cy="441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8424" name="Text Box 26"/>
          <p:cNvSpPr txBox="1">
            <a:spLocks noChangeArrowheads="1"/>
          </p:cNvSpPr>
          <p:nvPr/>
        </p:nvSpPr>
        <p:spPr bwMode="auto">
          <a:xfrm>
            <a:off x="7391400" y="4281488"/>
            <a:ext cx="1327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a:spcBef>
                <a:spcPct val="20000"/>
              </a:spcBef>
              <a:buClrTx/>
              <a:buSzTx/>
              <a:buFontTx/>
              <a:buNone/>
            </a:pPr>
            <a:r>
              <a:rPr lang="en-US" altLang="x-none" sz="1800">
                <a:latin typeface="Rockwell" charset="0"/>
                <a:ea typeface="MS PGothic" charset="-128"/>
              </a:rPr>
              <a:t>Government</a:t>
            </a:r>
            <a:endParaRPr lang="en-US" altLang="x-none" sz="1400">
              <a:latin typeface="Rockwell" charset="0"/>
              <a:ea typeface="MS PGothic" charset="-128"/>
            </a:endParaRPr>
          </a:p>
        </p:txBody>
      </p:sp>
      <p:sp>
        <p:nvSpPr>
          <p:cNvPr id="188425" name="Text Box 27"/>
          <p:cNvSpPr txBox="1">
            <a:spLocks noChangeArrowheads="1"/>
          </p:cNvSpPr>
          <p:nvPr/>
        </p:nvSpPr>
        <p:spPr bwMode="auto">
          <a:xfrm>
            <a:off x="7391400" y="4800600"/>
            <a:ext cx="895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a:spcBef>
                <a:spcPct val="20000"/>
              </a:spcBef>
              <a:buClrTx/>
              <a:buSzTx/>
              <a:buFontTx/>
              <a:buNone/>
            </a:pPr>
            <a:r>
              <a:rPr lang="en-US" altLang="x-none" sz="1800">
                <a:latin typeface="Rockwell" charset="0"/>
                <a:ea typeface="MS PGothic" charset="-128"/>
              </a:rPr>
              <a:t>Science</a:t>
            </a:r>
            <a:endParaRPr lang="en-US" altLang="x-none" sz="1400">
              <a:latin typeface="Rockwell" charset="0"/>
              <a:ea typeface="MS PGothic" charset="-128"/>
            </a:endParaRPr>
          </a:p>
        </p:txBody>
      </p:sp>
      <p:sp>
        <p:nvSpPr>
          <p:cNvPr id="188426" name="Text Box 28"/>
          <p:cNvSpPr txBox="1">
            <a:spLocks noChangeArrowheads="1"/>
          </p:cNvSpPr>
          <p:nvPr/>
        </p:nvSpPr>
        <p:spPr bwMode="auto">
          <a:xfrm>
            <a:off x="7391400" y="5257800"/>
            <a:ext cx="57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a:spcBef>
                <a:spcPct val="20000"/>
              </a:spcBef>
              <a:buClrTx/>
              <a:buSzTx/>
              <a:buFontTx/>
              <a:buNone/>
            </a:pPr>
            <a:r>
              <a:rPr lang="en-US" altLang="x-none" sz="1800">
                <a:latin typeface="Rockwell" charset="0"/>
                <a:ea typeface="MS PGothic" charset="-128"/>
              </a:rPr>
              <a:t>Arts</a:t>
            </a:r>
            <a:endParaRPr lang="en-US" altLang="x-none" sz="1400">
              <a:latin typeface="Rockwell" charset="0"/>
              <a:ea typeface="MS PGothic" charset="-128"/>
            </a:endParaRPr>
          </a:p>
        </p:txBody>
      </p:sp>
      <p:grpSp>
        <p:nvGrpSpPr>
          <p:cNvPr id="188427" name="Group 36"/>
          <p:cNvGrpSpPr>
            <a:grpSpLocks/>
          </p:cNvGrpSpPr>
          <p:nvPr/>
        </p:nvGrpSpPr>
        <p:grpSpPr bwMode="auto">
          <a:xfrm>
            <a:off x="1600200" y="2438400"/>
            <a:ext cx="4191000" cy="3657600"/>
            <a:chOff x="1008" y="1536"/>
            <a:chExt cx="2640" cy="2304"/>
          </a:xfrm>
        </p:grpSpPr>
        <p:sp>
          <p:nvSpPr>
            <p:cNvPr id="188430" name="Oval 4"/>
            <p:cNvSpPr>
              <a:spLocks noChangeArrowheads="1"/>
            </p:cNvSpPr>
            <p:nvPr/>
          </p:nvSpPr>
          <p:spPr bwMode="auto">
            <a:xfrm>
              <a:off x="1200" y="1680"/>
              <a:ext cx="96" cy="96"/>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8431" name="Oval 5"/>
            <p:cNvSpPr>
              <a:spLocks noChangeArrowheads="1"/>
            </p:cNvSpPr>
            <p:nvPr/>
          </p:nvSpPr>
          <p:spPr bwMode="auto">
            <a:xfrm>
              <a:off x="2592" y="2112"/>
              <a:ext cx="96" cy="96"/>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8432" name="Oval 6"/>
            <p:cNvSpPr>
              <a:spLocks noChangeArrowheads="1"/>
            </p:cNvSpPr>
            <p:nvPr/>
          </p:nvSpPr>
          <p:spPr bwMode="auto">
            <a:xfrm>
              <a:off x="2928" y="3072"/>
              <a:ext cx="96" cy="96"/>
            </a:xfrm>
            <a:prstGeom prst="ellipse">
              <a:avLst/>
            </a:prstGeom>
            <a:solidFill>
              <a:schemeClr val="tx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8433" name="Oval 7"/>
            <p:cNvSpPr>
              <a:spLocks noChangeArrowheads="1"/>
            </p:cNvSpPr>
            <p:nvPr/>
          </p:nvSpPr>
          <p:spPr bwMode="auto">
            <a:xfrm>
              <a:off x="1296" y="2016"/>
              <a:ext cx="96" cy="96"/>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8434" name="Oval 8"/>
            <p:cNvSpPr>
              <a:spLocks noChangeArrowheads="1"/>
            </p:cNvSpPr>
            <p:nvPr/>
          </p:nvSpPr>
          <p:spPr bwMode="auto">
            <a:xfrm>
              <a:off x="1392" y="2688"/>
              <a:ext cx="96" cy="96"/>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8435" name="Oval 9"/>
            <p:cNvSpPr>
              <a:spLocks noChangeArrowheads="1"/>
            </p:cNvSpPr>
            <p:nvPr/>
          </p:nvSpPr>
          <p:spPr bwMode="auto">
            <a:xfrm>
              <a:off x="1968" y="1680"/>
              <a:ext cx="96" cy="96"/>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8436" name="Oval 10"/>
            <p:cNvSpPr>
              <a:spLocks noChangeArrowheads="1"/>
            </p:cNvSpPr>
            <p:nvPr/>
          </p:nvSpPr>
          <p:spPr bwMode="auto">
            <a:xfrm>
              <a:off x="1008" y="2304"/>
              <a:ext cx="96" cy="96"/>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8437" name="Oval 11"/>
            <p:cNvSpPr>
              <a:spLocks noChangeArrowheads="1"/>
            </p:cNvSpPr>
            <p:nvPr/>
          </p:nvSpPr>
          <p:spPr bwMode="auto">
            <a:xfrm>
              <a:off x="1680" y="2160"/>
              <a:ext cx="96" cy="96"/>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8438" name="Oval 12"/>
            <p:cNvSpPr>
              <a:spLocks noChangeArrowheads="1"/>
            </p:cNvSpPr>
            <p:nvPr/>
          </p:nvSpPr>
          <p:spPr bwMode="auto">
            <a:xfrm>
              <a:off x="2112" y="1920"/>
              <a:ext cx="96" cy="96"/>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8439" name="Oval 13"/>
            <p:cNvSpPr>
              <a:spLocks noChangeArrowheads="1"/>
            </p:cNvSpPr>
            <p:nvPr/>
          </p:nvSpPr>
          <p:spPr bwMode="auto">
            <a:xfrm>
              <a:off x="1872" y="2688"/>
              <a:ext cx="96" cy="96"/>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8440" name="Oval 14"/>
            <p:cNvSpPr>
              <a:spLocks noChangeArrowheads="1"/>
            </p:cNvSpPr>
            <p:nvPr/>
          </p:nvSpPr>
          <p:spPr bwMode="auto">
            <a:xfrm>
              <a:off x="2688" y="1536"/>
              <a:ext cx="96" cy="96"/>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8441" name="Oval 15"/>
            <p:cNvSpPr>
              <a:spLocks noChangeArrowheads="1"/>
            </p:cNvSpPr>
            <p:nvPr/>
          </p:nvSpPr>
          <p:spPr bwMode="auto">
            <a:xfrm>
              <a:off x="2784" y="2496"/>
              <a:ext cx="96" cy="96"/>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8442" name="Oval 16"/>
            <p:cNvSpPr>
              <a:spLocks noChangeArrowheads="1"/>
            </p:cNvSpPr>
            <p:nvPr/>
          </p:nvSpPr>
          <p:spPr bwMode="auto">
            <a:xfrm>
              <a:off x="2880" y="1728"/>
              <a:ext cx="96" cy="96"/>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8443" name="Oval 17"/>
            <p:cNvSpPr>
              <a:spLocks noChangeArrowheads="1"/>
            </p:cNvSpPr>
            <p:nvPr/>
          </p:nvSpPr>
          <p:spPr bwMode="auto">
            <a:xfrm>
              <a:off x="3552" y="1824"/>
              <a:ext cx="96" cy="96"/>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8444" name="Oval 18"/>
            <p:cNvSpPr>
              <a:spLocks noChangeArrowheads="1"/>
            </p:cNvSpPr>
            <p:nvPr/>
          </p:nvSpPr>
          <p:spPr bwMode="auto">
            <a:xfrm>
              <a:off x="3072" y="1920"/>
              <a:ext cx="96" cy="96"/>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8445" name="Oval 19"/>
            <p:cNvSpPr>
              <a:spLocks noChangeArrowheads="1"/>
            </p:cNvSpPr>
            <p:nvPr/>
          </p:nvSpPr>
          <p:spPr bwMode="auto">
            <a:xfrm>
              <a:off x="2544" y="3168"/>
              <a:ext cx="96" cy="96"/>
            </a:xfrm>
            <a:prstGeom prst="ellipse">
              <a:avLst/>
            </a:prstGeom>
            <a:solidFill>
              <a:schemeClr val="tx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8446" name="Oval 20"/>
            <p:cNvSpPr>
              <a:spLocks noChangeArrowheads="1"/>
            </p:cNvSpPr>
            <p:nvPr/>
          </p:nvSpPr>
          <p:spPr bwMode="auto">
            <a:xfrm>
              <a:off x="2880" y="3744"/>
              <a:ext cx="96" cy="96"/>
            </a:xfrm>
            <a:prstGeom prst="ellipse">
              <a:avLst/>
            </a:prstGeom>
            <a:solidFill>
              <a:schemeClr val="tx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8447" name="Oval 21"/>
            <p:cNvSpPr>
              <a:spLocks noChangeArrowheads="1"/>
            </p:cNvSpPr>
            <p:nvPr/>
          </p:nvSpPr>
          <p:spPr bwMode="auto">
            <a:xfrm>
              <a:off x="3216" y="3360"/>
              <a:ext cx="96" cy="96"/>
            </a:xfrm>
            <a:prstGeom prst="ellipse">
              <a:avLst/>
            </a:prstGeom>
            <a:solidFill>
              <a:schemeClr val="tx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8448" name="Rectangle 32"/>
            <p:cNvSpPr>
              <a:spLocks noChangeArrowheads="1"/>
            </p:cNvSpPr>
            <p:nvPr/>
          </p:nvSpPr>
          <p:spPr bwMode="auto">
            <a:xfrm>
              <a:off x="2208" y="2448"/>
              <a:ext cx="96" cy="96"/>
            </a:xfrm>
            <a:prstGeom prst="rect">
              <a:avLst/>
            </a:prstGeom>
            <a:solidFill>
              <a:srgbClr val="000080"/>
            </a:solidFill>
            <a:ln w="9525">
              <a:solidFill>
                <a:schemeClr val="tx1"/>
              </a:solidFill>
              <a:miter lim="800000"/>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grpSp>
      <p:sp>
        <p:nvSpPr>
          <p:cNvPr id="188428" name="Line 33"/>
          <p:cNvSpPr>
            <a:spLocks noChangeShapeType="1"/>
          </p:cNvSpPr>
          <p:nvPr/>
        </p:nvSpPr>
        <p:spPr bwMode="auto">
          <a:xfrm>
            <a:off x="3581400" y="1447800"/>
            <a:ext cx="0" cy="2362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8429" name="TextBox 32"/>
          <p:cNvSpPr txBox="1">
            <a:spLocks noChangeArrowheads="1"/>
          </p:cNvSpPr>
          <p:nvPr/>
        </p:nvSpPr>
        <p:spPr bwMode="auto">
          <a:xfrm>
            <a:off x="7620000"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BFCFF"/>
                </a:solidFill>
                <a:latin typeface="Lucida Sans" charset="0"/>
                <a:ea typeface="MS PGothic" charset="-128"/>
              </a:rPr>
              <a:t>Sec.14.1</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Slide Number Placeholder 4"/>
          <p:cNvSpPr>
            <a:spLocks noGrp="1"/>
          </p:cNvSpPr>
          <p:nvPr>
            <p:ph type="sldNum" sz="quarter" idx="10"/>
          </p:nvPr>
        </p:nvSpPr>
        <p:spPr>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a:spcBef>
                <a:spcPct val="0"/>
              </a:spcBef>
              <a:buClrTx/>
              <a:buSzTx/>
              <a:buFontTx/>
              <a:buNone/>
            </a:pPr>
            <a:fld id="{873848B1-806A-624A-8331-58550BB72563}" type="slidenum">
              <a:rPr lang="en-US" altLang="x-none" sz="1200">
                <a:solidFill>
                  <a:srgbClr val="898989"/>
                </a:solidFill>
                <a:latin typeface="Calibri" charset="0"/>
                <a:ea typeface="MS PGothic" charset="-128"/>
                <a:cs typeface="Arial Unicode MS" charset="0"/>
              </a:rPr>
              <a:pPr>
                <a:spcBef>
                  <a:spcPct val="0"/>
                </a:spcBef>
                <a:buClrTx/>
                <a:buSzTx/>
                <a:buFontTx/>
                <a:buNone/>
              </a:pPr>
              <a:t>32</a:t>
            </a:fld>
            <a:endParaRPr lang="en-US" altLang="x-none" sz="1200">
              <a:solidFill>
                <a:srgbClr val="898989"/>
              </a:solidFill>
              <a:latin typeface="Calibri" charset="0"/>
              <a:ea typeface="MS PGothic" charset="-128"/>
              <a:cs typeface="Arial Unicode MS" charset="0"/>
            </a:endParaRPr>
          </a:p>
        </p:txBody>
      </p:sp>
      <p:sp>
        <p:nvSpPr>
          <p:cNvPr id="189442" name="Rectangle 2"/>
          <p:cNvSpPr>
            <a:spLocks noGrp="1" noChangeArrowheads="1"/>
          </p:cNvSpPr>
          <p:nvPr>
            <p:ph type="title"/>
          </p:nvPr>
        </p:nvSpPr>
        <p:spPr/>
        <p:txBody>
          <a:bodyPr/>
          <a:lstStyle/>
          <a:p>
            <a:pPr indent="0" eaLnBrk="1" hangingPunct="1"/>
            <a:r>
              <a:rPr lang="en-US" altLang="x-none">
                <a:latin typeface="Calibri" charset="0"/>
                <a:ea typeface="ＭＳ Ｐゴシック" charset="-128"/>
              </a:rPr>
              <a:t>Test Document = Government</a:t>
            </a:r>
          </a:p>
        </p:txBody>
      </p:sp>
      <p:sp>
        <p:nvSpPr>
          <p:cNvPr id="189443" name="Rectangle 3"/>
          <p:cNvSpPr>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20000"/>
              </a:spcBef>
              <a:buClr>
                <a:srgbClr val="A50021"/>
              </a:buClr>
              <a:buSzPct val="60000"/>
              <a:buFont typeface="Wingdings" charset="2"/>
              <a:buChar char="n"/>
            </a:pPr>
            <a:endParaRPr lang="x-none" altLang="x-none" sz="2600">
              <a:solidFill>
                <a:srgbClr val="000000"/>
              </a:solidFill>
            </a:endParaRPr>
          </a:p>
        </p:txBody>
      </p:sp>
      <p:sp>
        <p:nvSpPr>
          <p:cNvPr id="189444" name="Oval 22"/>
          <p:cNvSpPr>
            <a:spLocks noChangeArrowheads="1"/>
          </p:cNvSpPr>
          <p:nvPr/>
        </p:nvSpPr>
        <p:spPr bwMode="auto">
          <a:xfrm>
            <a:off x="7239000" y="4419600"/>
            <a:ext cx="152400" cy="152400"/>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9445" name="Oval 23"/>
          <p:cNvSpPr>
            <a:spLocks noChangeArrowheads="1"/>
          </p:cNvSpPr>
          <p:nvPr/>
        </p:nvSpPr>
        <p:spPr bwMode="auto">
          <a:xfrm>
            <a:off x="7239000" y="4876800"/>
            <a:ext cx="152400" cy="152400"/>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9446" name="Oval 24"/>
          <p:cNvSpPr>
            <a:spLocks noChangeArrowheads="1"/>
          </p:cNvSpPr>
          <p:nvPr/>
        </p:nvSpPr>
        <p:spPr bwMode="auto">
          <a:xfrm>
            <a:off x="7239000" y="5334000"/>
            <a:ext cx="152400" cy="152400"/>
          </a:xfrm>
          <a:prstGeom prst="ellipse">
            <a:avLst/>
          </a:prstGeom>
          <a:solidFill>
            <a:schemeClr val="tx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9447" name="Line 25"/>
          <p:cNvSpPr>
            <a:spLocks noChangeShapeType="1"/>
          </p:cNvSpPr>
          <p:nvPr/>
        </p:nvSpPr>
        <p:spPr bwMode="auto">
          <a:xfrm>
            <a:off x="6629400" y="1905000"/>
            <a:ext cx="0" cy="441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448" name="Text Box 26"/>
          <p:cNvSpPr txBox="1">
            <a:spLocks noChangeArrowheads="1"/>
          </p:cNvSpPr>
          <p:nvPr/>
        </p:nvSpPr>
        <p:spPr bwMode="auto">
          <a:xfrm>
            <a:off x="7391400" y="4281488"/>
            <a:ext cx="1327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a:spcBef>
                <a:spcPct val="20000"/>
              </a:spcBef>
              <a:buClrTx/>
              <a:buSzTx/>
              <a:buFontTx/>
              <a:buNone/>
            </a:pPr>
            <a:r>
              <a:rPr lang="en-US" altLang="x-none" sz="1800">
                <a:latin typeface="Rockwell" charset="0"/>
                <a:ea typeface="MS PGothic" charset="-128"/>
              </a:rPr>
              <a:t>Government</a:t>
            </a:r>
            <a:endParaRPr lang="en-US" altLang="x-none" sz="1400">
              <a:latin typeface="Rockwell" charset="0"/>
              <a:ea typeface="MS PGothic" charset="-128"/>
            </a:endParaRPr>
          </a:p>
        </p:txBody>
      </p:sp>
      <p:sp>
        <p:nvSpPr>
          <p:cNvPr id="189449" name="Text Box 27"/>
          <p:cNvSpPr txBox="1">
            <a:spLocks noChangeArrowheads="1"/>
          </p:cNvSpPr>
          <p:nvPr/>
        </p:nvSpPr>
        <p:spPr bwMode="auto">
          <a:xfrm>
            <a:off x="7391400" y="4800600"/>
            <a:ext cx="895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a:spcBef>
                <a:spcPct val="20000"/>
              </a:spcBef>
              <a:buClrTx/>
              <a:buSzTx/>
              <a:buFontTx/>
              <a:buNone/>
            </a:pPr>
            <a:r>
              <a:rPr lang="en-US" altLang="x-none" sz="1800">
                <a:latin typeface="Rockwell" charset="0"/>
                <a:ea typeface="MS PGothic" charset="-128"/>
              </a:rPr>
              <a:t>Science</a:t>
            </a:r>
            <a:endParaRPr lang="en-US" altLang="x-none" sz="1400">
              <a:latin typeface="Rockwell" charset="0"/>
              <a:ea typeface="MS PGothic" charset="-128"/>
            </a:endParaRPr>
          </a:p>
        </p:txBody>
      </p:sp>
      <p:sp>
        <p:nvSpPr>
          <p:cNvPr id="189450" name="Text Box 28"/>
          <p:cNvSpPr txBox="1">
            <a:spLocks noChangeArrowheads="1"/>
          </p:cNvSpPr>
          <p:nvPr/>
        </p:nvSpPr>
        <p:spPr bwMode="auto">
          <a:xfrm>
            <a:off x="7391400" y="5257800"/>
            <a:ext cx="57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a:spcBef>
                <a:spcPct val="20000"/>
              </a:spcBef>
              <a:buClrTx/>
              <a:buSzTx/>
              <a:buFontTx/>
              <a:buNone/>
            </a:pPr>
            <a:r>
              <a:rPr lang="en-US" altLang="x-none" sz="1800">
                <a:latin typeface="Rockwell" charset="0"/>
                <a:ea typeface="MS PGothic" charset="-128"/>
              </a:rPr>
              <a:t>Arts</a:t>
            </a:r>
            <a:endParaRPr lang="en-US" altLang="x-none" sz="1400">
              <a:latin typeface="Rockwell" charset="0"/>
              <a:ea typeface="MS PGothic" charset="-128"/>
            </a:endParaRPr>
          </a:p>
        </p:txBody>
      </p:sp>
      <p:grpSp>
        <p:nvGrpSpPr>
          <p:cNvPr id="189451" name="Group 36"/>
          <p:cNvGrpSpPr>
            <a:grpSpLocks/>
          </p:cNvGrpSpPr>
          <p:nvPr/>
        </p:nvGrpSpPr>
        <p:grpSpPr bwMode="auto">
          <a:xfrm>
            <a:off x="1600200" y="2438400"/>
            <a:ext cx="4191000" cy="3657600"/>
            <a:chOff x="1008" y="1536"/>
            <a:chExt cx="2640" cy="2304"/>
          </a:xfrm>
        </p:grpSpPr>
        <p:sp>
          <p:nvSpPr>
            <p:cNvPr id="189464" name="Oval 4"/>
            <p:cNvSpPr>
              <a:spLocks noChangeArrowheads="1"/>
            </p:cNvSpPr>
            <p:nvPr/>
          </p:nvSpPr>
          <p:spPr bwMode="auto">
            <a:xfrm>
              <a:off x="1200" y="1680"/>
              <a:ext cx="96" cy="96"/>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9465" name="Oval 5"/>
            <p:cNvSpPr>
              <a:spLocks noChangeArrowheads="1"/>
            </p:cNvSpPr>
            <p:nvPr/>
          </p:nvSpPr>
          <p:spPr bwMode="auto">
            <a:xfrm>
              <a:off x="2592" y="2112"/>
              <a:ext cx="96" cy="96"/>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9466" name="Oval 6"/>
            <p:cNvSpPr>
              <a:spLocks noChangeArrowheads="1"/>
            </p:cNvSpPr>
            <p:nvPr/>
          </p:nvSpPr>
          <p:spPr bwMode="auto">
            <a:xfrm>
              <a:off x="2928" y="3072"/>
              <a:ext cx="96" cy="96"/>
            </a:xfrm>
            <a:prstGeom prst="ellipse">
              <a:avLst/>
            </a:prstGeom>
            <a:solidFill>
              <a:schemeClr val="tx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9467" name="Oval 7"/>
            <p:cNvSpPr>
              <a:spLocks noChangeArrowheads="1"/>
            </p:cNvSpPr>
            <p:nvPr/>
          </p:nvSpPr>
          <p:spPr bwMode="auto">
            <a:xfrm>
              <a:off x="1296" y="2016"/>
              <a:ext cx="96" cy="96"/>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9468" name="Oval 8"/>
            <p:cNvSpPr>
              <a:spLocks noChangeArrowheads="1"/>
            </p:cNvSpPr>
            <p:nvPr/>
          </p:nvSpPr>
          <p:spPr bwMode="auto">
            <a:xfrm>
              <a:off x="1392" y="2688"/>
              <a:ext cx="96" cy="96"/>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9469" name="Oval 9"/>
            <p:cNvSpPr>
              <a:spLocks noChangeArrowheads="1"/>
            </p:cNvSpPr>
            <p:nvPr/>
          </p:nvSpPr>
          <p:spPr bwMode="auto">
            <a:xfrm>
              <a:off x="1968" y="1680"/>
              <a:ext cx="96" cy="96"/>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9470" name="Oval 10"/>
            <p:cNvSpPr>
              <a:spLocks noChangeArrowheads="1"/>
            </p:cNvSpPr>
            <p:nvPr/>
          </p:nvSpPr>
          <p:spPr bwMode="auto">
            <a:xfrm>
              <a:off x="1008" y="2304"/>
              <a:ext cx="96" cy="96"/>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9471" name="Oval 11"/>
            <p:cNvSpPr>
              <a:spLocks noChangeArrowheads="1"/>
            </p:cNvSpPr>
            <p:nvPr/>
          </p:nvSpPr>
          <p:spPr bwMode="auto">
            <a:xfrm>
              <a:off x="1680" y="2160"/>
              <a:ext cx="96" cy="96"/>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9472" name="Oval 12"/>
            <p:cNvSpPr>
              <a:spLocks noChangeArrowheads="1"/>
            </p:cNvSpPr>
            <p:nvPr/>
          </p:nvSpPr>
          <p:spPr bwMode="auto">
            <a:xfrm>
              <a:off x="2112" y="1920"/>
              <a:ext cx="96" cy="96"/>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9473" name="Oval 13"/>
            <p:cNvSpPr>
              <a:spLocks noChangeArrowheads="1"/>
            </p:cNvSpPr>
            <p:nvPr/>
          </p:nvSpPr>
          <p:spPr bwMode="auto">
            <a:xfrm>
              <a:off x="1872" y="2688"/>
              <a:ext cx="96" cy="96"/>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9474" name="Oval 14"/>
            <p:cNvSpPr>
              <a:spLocks noChangeArrowheads="1"/>
            </p:cNvSpPr>
            <p:nvPr/>
          </p:nvSpPr>
          <p:spPr bwMode="auto">
            <a:xfrm>
              <a:off x="2688" y="1536"/>
              <a:ext cx="96" cy="96"/>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9475" name="Oval 15"/>
            <p:cNvSpPr>
              <a:spLocks noChangeArrowheads="1"/>
            </p:cNvSpPr>
            <p:nvPr/>
          </p:nvSpPr>
          <p:spPr bwMode="auto">
            <a:xfrm>
              <a:off x="2784" y="2496"/>
              <a:ext cx="96" cy="96"/>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9476" name="Oval 16"/>
            <p:cNvSpPr>
              <a:spLocks noChangeArrowheads="1"/>
            </p:cNvSpPr>
            <p:nvPr/>
          </p:nvSpPr>
          <p:spPr bwMode="auto">
            <a:xfrm>
              <a:off x="2880" y="1728"/>
              <a:ext cx="96" cy="96"/>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9477" name="Oval 17"/>
            <p:cNvSpPr>
              <a:spLocks noChangeArrowheads="1"/>
            </p:cNvSpPr>
            <p:nvPr/>
          </p:nvSpPr>
          <p:spPr bwMode="auto">
            <a:xfrm>
              <a:off x="3552" y="1824"/>
              <a:ext cx="96" cy="96"/>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9478" name="Oval 18"/>
            <p:cNvSpPr>
              <a:spLocks noChangeArrowheads="1"/>
            </p:cNvSpPr>
            <p:nvPr/>
          </p:nvSpPr>
          <p:spPr bwMode="auto">
            <a:xfrm>
              <a:off x="3072" y="1920"/>
              <a:ext cx="96" cy="96"/>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9479" name="Oval 19"/>
            <p:cNvSpPr>
              <a:spLocks noChangeArrowheads="1"/>
            </p:cNvSpPr>
            <p:nvPr/>
          </p:nvSpPr>
          <p:spPr bwMode="auto">
            <a:xfrm>
              <a:off x="2544" y="3168"/>
              <a:ext cx="96" cy="96"/>
            </a:xfrm>
            <a:prstGeom prst="ellipse">
              <a:avLst/>
            </a:prstGeom>
            <a:solidFill>
              <a:schemeClr val="tx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9480" name="Oval 20"/>
            <p:cNvSpPr>
              <a:spLocks noChangeArrowheads="1"/>
            </p:cNvSpPr>
            <p:nvPr/>
          </p:nvSpPr>
          <p:spPr bwMode="auto">
            <a:xfrm>
              <a:off x="2880" y="3744"/>
              <a:ext cx="96" cy="96"/>
            </a:xfrm>
            <a:prstGeom prst="ellipse">
              <a:avLst/>
            </a:prstGeom>
            <a:solidFill>
              <a:schemeClr val="tx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9481" name="Oval 21"/>
            <p:cNvSpPr>
              <a:spLocks noChangeArrowheads="1"/>
            </p:cNvSpPr>
            <p:nvPr/>
          </p:nvSpPr>
          <p:spPr bwMode="auto">
            <a:xfrm>
              <a:off x="3216" y="3360"/>
              <a:ext cx="96" cy="96"/>
            </a:xfrm>
            <a:prstGeom prst="ellipse">
              <a:avLst/>
            </a:prstGeom>
            <a:solidFill>
              <a:schemeClr val="tx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9482" name="Rectangle 32"/>
            <p:cNvSpPr>
              <a:spLocks noChangeArrowheads="1"/>
            </p:cNvSpPr>
            <p:nvPr/>
          </p:nvSpPr>
          <p:spPr bwMode="auto">
            <a:xfrm>
              <a:off x="2208" y="2448"/>
              <a:ext cx="96" cy="96"/>
            </a:xfrm>
            <a:prstGeom prst="rect">
              <a:avLst/>
            </a:prstGeom>
            <a:solidFill>
              <a:srgbClr val="000080"/>
            </a:solidFill>
            <a:ln w="9525">
              <a:solidFill>
                <a:schemeClr val="tx1"/>
              </a:solidFill>
              <a:miter lim="800000"/>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grpSp>
      <p:sp>
        <p:nvSpPr>
          <p:cNvPr id="189452" name="Line 33"/>
          <p:cNvSpPr>
            <a:spLocks noChangeShapeType="1"/>
          </p:cNvSpPr>
          <p:nvPr/>
        </p:nvSpPr>
        <p:spPr bwMode="auto">
          <a:xfrm>
            <a:off x="3581400" y="1447800"/>
            <a:ext cx="0" cy="2362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0065" name="TextBox 36"/>
          <p:cNvSpPr txBox="1">
            <a:spLocks noChangeArrowheads="1"/>
          </p:cNvSpPr>
          <p:nvPr/>
        </p:nvSpPr>
        <p:spPr bwMode="auto">
          <a:xfrm>
            <a:off x="304800" y="6248400"/>
            <a:ext cx="5094288" cy="400050"/>
          </a:xfrm>
          <a:prstGeom prst="rect">
            <a:avLst/>
          </a:prstGeom>
          <a:solidFill>
            <a:srgbClr val="FFCF0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2000">
                <a:solidFill>
                  <a:srgbClr val="FF0000"/>
                </a:solidFill>
                <a:latin typeface="Lucida Sans" charset="0"/>
                <a:ea typeface="MS PGothic" charset="-128"/>
              </a:rPr>
              <a:t>Our focus: how to find good separators</a:t>
            </a:r>
          </a:p>
        </p:txBody>
      </p:sp>
      <p:sp>
        <p:nvSpPr>
          <p:cNvPr id="189454" name="TextBox 37"/>
          <p:cNvSpPr txBox="1">
            <a:spLocks noChangeArrowheads="1"/>
          </p:cNvSpPr>
          <p:nvPr/>
        </p:nvSpPr>
        <p:spPr bwMode="auto">
          <a:xfrm>
            <a:off x="7620000"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BFCFF"/>
                </a:solidFill>
                <a:latin typeface="Lucida Sans" charset="0"/>
                <a:ea typeface="MS PGothic" charset="-128"/>
              </a:rPr>
              <a:t>Sec.14.1</a:t>
            </a:r>
          </a:p>
        </p:txBody>
      </p:sp>
      <p:grpSp>
        <p:nvGrpSpPr>
          <p:cNvPr id="3" name="Group 2"/>
          <p:cNvGrpSpPr>
            <a:grpSpLocks/>
          </p:cNvGrpSpPr>
          <p:nvPr/>
        </p:nvGrpSpPr>
        <p:grpSpPr bwMode="auto">
          <a:xfrm>
            <a:off x="2514600" y="3124200"/>
            <a:ext cx="2362200" cy="2438400"/>
            <a:chOff x="2514600" y="3124200"/>
            <a:chExt cx="2362200" cy="2438400"/>
          </a:xfrm>
        </p:grpSpPr>
        <p:sp>
          <p:nvSpPr>
            <p:cNvPr id="189461" name="Rectangle 1"/>
            <p:cNvSpPr>
              <a:spLocks noChangeArrowheads="1"/>
            </p:cNvSpPr>
            <p:nvPr/>
          </p:nvSpPr>
          <p:spPr bwMode="auto">
            <a:xfrm>
              <a:off x="4648200" y="3124200"/>
              <a:ext cx="228600" cy="228600"/>
            </a:xfrm>
            <a:prstGeom prst="rect">
              <a:avLst/>
            </a:prstGeom>
            <a:solidFill>
              <a:srgbClr val="008000"/>
            </a:solidFill>
            <a:ln w="9525">
              <a:solidFill>
                <a:srgbClr val="000000"/>
              </a:solidFill>
              <a:round/>
              <a:headEnd/>
              <a:tailEnd/>
            </a:ln>
          </p:spPr>
          <p:txBody>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9462" name="Rectangle 39"/>
            <p:cNvSpPr>
              <a:spLocks noChangeArrowheads="1"/>
            </p:cNvSpPr>
            <p:nvPr/>
          </p:nvSpPr>
          <p:spPr bwMode="auto">
            <a:xfrm>
              <a:off x="2514600" y="3352800"/>
              <a:ext cx="228600" cy="228600"/>
            </a:xfrm>
            <a:prstGeom prst="rect">
              <a:avLst/>
            </a:prstGeom>
            <a:solidFill>
              <a:srgbClr val="FF0000"/>
            </a:solidFill>
            <a:ln w="9525">
              <a:solidFill>
                <a:srgbClr val="000000"/>
              </a:solidFill>
              <a:round/>
              <a:headEnd/>
              <a:tailEnd/>
            </a:ln>
          </p:spPr>
          <p:txBody>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9463" name="Rectangle 40"/>
            <p:cNvSpPr>
              <a:spLocks noChangeArrowheads="1"/>
            </p:cNvSpPr>
            <p:nvPr/>
          </p:nvSpPr>
          <p:spPr bwMode="auto">
            <a:xfrm>
              <a:off x="4495800" y="5334000"/>
              <a:ext cx="228600" cy="228600"/>
            </a:xfrm>
            <a:prstGeom prst="rect">
              <a:avLst/>
            </a:prstGeom>
            <a:solidFill>
              <a:schemeClr val="tx1"/>
            </a:solidFill>
            <a:ln w="9525">
              <a:solidFill>
                <a:srgbClr val="000000"/>
              </a:solidFill>
              <a:round/>
              <a:headEnd/>
              <a:tailEnd/>
            </a:ln>
          </p:spPr>
          <p:txBody>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grpSp>
      <p:cxnSp>
        <p:nvCxnSpPr>
          <p:cNvPr id="5" name="Straight Connector 4"/>
          <p:cNvCxnSpPr>
            <a:cxnSpLocks noChangeShapeType="1"/>
            <a:stCxn id="189462" idx="3"/>
            <a:endCxn id="189461" idx="1"/>
          </p:cNvCxnSpPr>
          <p:nvPr/>
        </p:nvCxnSpPr>
        <p:spPr bwMode="auto">
          <a:xfrm flipV="1">
            <a:off x="2743200" y="3238500"/>
            <a:ext cx="1905000" cy="228600"/>
          </a:xfrm>
          <a:prstGeom prst="line">
            <a:avLst/>
          </a:prstGeom>
          <a:noFill/>
          <a:ln w="9525">
            <a:solidFill>
              <a:srgbClr val="000000"/>
            </a:solidFill>
            <a:prstDash val="dash"/>
            <a:round/>
            <a:headEnd/>
            <a:tailEnd/>
          </a:ln>
        </p:spPr>
      </p:cxnSp>
      <p:cxnSp>
        <p:nvCxnSpPr>
          <p:cNvPr id="7" name="Straight Connector 6"/>
          <p:cNvCxnSpPr>
            <a:cxnSpLocks noChangeShapeType="1"/>
          </p:cNvCxnSpPr>
          <p:nvPr/>
        </p:nvCxnSpPr>
        <p:spPr bwMode="auto">
          <a:xfrm>
            <a:off x="3657600" y="2209800"/>
            <a:ext cx="228600" cy="2133600"/>
          </a:xfrm>
          <a:prstGeom prst="line">
            <a:avLst/>
          </a:prstGeom>
          <a:noFill/>
          <a:ln w="38100">
            <a:solidFill>
              <a:srgbClr val="000000"/>
            </a:solidFill>
            <a:round/>
            <a:headEnd/>
            <a:tailEnd/>
          </a:ln>
        </p:spPr>
      </p:cxnSp>
      <p:grpSp>
        <p:nvGrpSpPr>
          <p:cNvPr id="14" name="Group 13"/>
          <p:cNvGrpSpPr>
            <a:grpSpLocks/>
          </p:cNvGrpSpPr>
          <p:nvPr/>
        </p:nvGrpSpPr>
        <p:grpSpPr bwMode="auto">
          <a:xfrm>
            <a:off x="2743200" y="4267200"/>
            <a:ext cx="3124200" cy="1066800"/>
            <a:chOff x="2743200" y="4267200"/>
            <a:chExt cx="3124200" cy="1066800"/>
          </a:xfrm>
        </p:grpSpPr>
        <p:cxnSp>
          <p:nvCxnSpPr>
            <p:cNvPr id="189459" name="Straight Connector 47"/>
            <p:cNvCxnSpPr>
              <a:cxnSpLocks noChangeShapeType="1"/>
            </p:cNvCxnSpPr>
            <p:nvPr/>
          </p:nvCxnSpPr>
          <p:spPr bwMode="auto">
            <a:xfrm flipH="1">
              <a:off x="2743200" y="4267200"/>
              <a:ext cx="1143000" cy="1066800"/>
            </a:xfrm>
            <a:prstGeom prst="line">
              <a:avLst/>
            </a:prstGeom>
            <a:noFill/>
            <a:ln w="38100">
              <a:solidFill>
                <a:srgbClr val="000000"/>
              </a:solidFill>
              <a:round/>
              <a:headEnd/>
              <a:tailEnd/>
            </a:ln>
          </p:spPr>
        </p:cxnSp>
        <p:cxnSp>
          <p:nvCxnSpPr>
            <p:cNvPr id="189460" name="Straight Connector 50"/>
            <p:cNvCxnSpPr>
              <a:cxnSpLocks noChangeShapeType="1"/>
            </p:cNvCxnSpPr>
            <p:nvPr/>
          </p:nvCxnSpPr>
          <p:spPr bwMode="auto">
            <a:xfrm flipH="1" flipV="1">
              <a:off x="3886200" y="4267200"/>
              <a:ext cx="1981200" cy="76200"/>
            </a:xfrm>
            <a:prstGeom prst="line">
              <a:avLst/>
            </a:prstGeom>
            <a:noFill/>
            <a:ln w="38100">
              <a:solidFill>
                <a:srgbClr val="000000"/>
              </a:solidFill>
              <a:round/>
              <a:headEnd/>
              <a:tailEnd/>
            </a:ln>
          </p:spPr>
        </p:cxn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00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6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Title 1"/>
          <p:cNvSpPr>
            <a:spLocks noGrp="1"/>
          </p:cNvSpPr>
          <p:nvPr>
            <p:ph type="title"/>
          </p:nvPr>
        </p:nvSpPr>
        <p:spPr/>
        <p:txBody>
          <a:bodyPr/>
          <a:lstStyle/>
          <a:p>
            <a:pPr indent="0" eaLnBrk="1" hangingPunct="1"/>
            <a:r>
              <a:rPr lang="en-US" altLang="x-none">
                <a:latin typeface="Calibri" charset="0"/>
                <a:ea typeface="ＭＳ Ｐゴシック" charset="-128"/>
              </a:rPr>
              <a:t>Definition of centroid</a:t>
            </a:r>
          </a:p>
        </p:txBody>
      </p:sp>
      <p:sp>
        <p:nvSpPr>
          <p:cNvPr id="190466" name="Content Placeholder 4"/>
          <p:cNvSpPr>
            <a:spLocks noGrp="1"/>
          </p:cNvSpPr>
          <p:nvPr>
            <p:ph idx="1"/>
          </p:nvPr>
        </p:nvSpPr>
        <p:spPr/>
        <p:txBody>
          <a:bodyPr/>
          <a:lstStyle/>
          <a:p>
            <a:pPr eaLnBrk="1" hangingPunct="1"/>
            <a:endParaRPr lang="en-US" altLang="x-none">
              <a:latin typeface="Calibri" charset="0"/>
              <a:ea typeface="MS PGothic" charset="-128"/>
            </a:endParaRPr>
          </a:p>
          <a:p>
            <a:pPr eaLnBrk="1" hangingPunct="1"/>
            <a:endParaRPr lang="en-US" altLang="x-none">
              <a:latin typeface="Calibri" charset="0"/>
              <a:ea typeface="MS PGothic" charset="-128"/>
            </a:endParaRPr>
          </a:p>
          <a:p>
            <a:pPr eaLnBrk="1" hangingPunct="1"/>
            <a:endParaRPr lang="en-US" altLang="x-none">
              <a:latin typeface="Calibri" charset="0"/>
              <a:ea typeface="MS PGothic" charset="-128"/>
            </a:endParaRPr>
          </a:p>
          <a:p>
            <a:pPr eaLnBrk="1" hangingPunct="1"/>
            <a:r>
              <a:rPr lang="en-US" altLang="x-none">
                <a:latin typeface="Calibri" charset="0"/>
                <a:ea typeface="MS PGothic" charset="-128"/>
              </a:rPr>
              <a:t>Where </a:t>
            </a:r>
            <a:r>
              <a:rPr lang="en-US" altLang="x-none" i="1">
                <a:latin typeface="Calibri" charset="0"/>
                <a:ea typeface="MS PGothic" charset="-128"/>
              </a:rPr>
              <a:t>D</a:t>
            </a:r>
            <a:r>
              <a:rPr lang="en-US" altLang="x-none" i="1" baseline="-25000">
                <a:latin typeface="Calibri" charset="0"/>
                <a:ea typeface="MS PGothic" charset="-128"/>
              </a:rPr>
              <a:t>c</a:t>
            </a:r>
            <a:r>
              <a:rPr lang="en-US" altLang="x-none" i="1">
                <a:latin typeface="Calibri" charset="0"/>
                <a:ea typeface="MS PGothic" charset="-128"/>
              </a:rPr>
              <a:t> </a:t>
            </a:r>
            <a:r>
              <a:rPr lang="en-US" altLang="x-none">
                <a:latin typeface="Calibri" charset="0"/>
                <a:ea typeface="MS PGothic" charset="-128"/>
              </a:rPr>
              <a:t>is the set of all documents that belong to class </a:t>
            </a:r>
            <a:r>
              <a:rPr lang="en-US" altLang="x-none" i="1">
                <a:latin typeface="Calibri" charset="0"/>
                <a:ea typeface="MS PGothic" charset="-128"/>
              </a:rPr>
              <a:t>c </a:t>
            </a:r>
            <a:r>
              <a:rPr lang="en-US" altLang="x-none">
                <a:latin typeface="Calibri" charset="0"/>
                <a:ea typeface="MS PGothic" charset="-128"/>
              </a:rPr>
              <a:t>and </a:t>
            </a:r>
            <a:r>
              <a:rPr lang="en-US" altLang="x-none" i="1">
                <a:latin typeface="Calibri" charset="0"/>
                <a:ea typeface="MS PGothic" charset="-128"/>
              </a:rPr>
              <a:t>v</a:t>
            </a:r>
            <a:r>
              <a:rPr lang="en-US" altLang="x-none">
                <a:latin typeface="Calibri" charset="0"/>
                <a:ea typeface="MS PGothic" charset="-128"/>
              </a:rPr>
              <a:t>(</a:t>
            </a:r>
            <a:r>
              <a:rPr lang="en-US" altLang="x-none" i="1">
                <a:latin typeface="Calibri" charset="0"/>
                <a:ea typeface="MS PGothic" charset="-128"/>
              </a:rPr>
              <a:t>d</a:t>
            </a:r>
            <a:r>
              <a:rPr lang="en-US" altLang="x-none">
                <a:latin typeface="Calibri" charset="0"/>
                <a:ea typeface="MS PGothic" charset="-128"/>
              </a:rPr>
              <a:t>) is the vector space representation of </a:t>
            </a:r>
            <a:r>
              <a:rPr lang="en-US" altLang="x-none" i="1">
                <a:latin typeface="Calibri" charset="0"/>
                <a:ea typeface="MS PGothic" charset="-128"/>
              </a:rPr>
              <a:t>d.</a:t>
            </a:r>
          </a:p>
          <a:p>
            <a:pPr eaLnBrk="1" hangingPunct="1"/>
            <a:endParaRPr lang="en-US" altLang="x-none" i="1">
              <a:latin typeface="Calibri" charset="0"/>
              <a:ea typeface="MS PGothic" charset="-128"/>
            </a:endParaRPr>
          </a:p>
          <a:p>
            <a:pPr eaLnBrk="1" hangingPunct="1"/>
            <a:r>
              <a:rPr lang="en-US" altLang="x-none" i="1">
                <a:latin typeface="Calibri" charset="0"/>
                <a:ea typeface="MS PGothic" charset="-128"/>
              </a:rPr>
              <a:t>Note that centroid will in general </a:t>
            </a:r>
            <a:r>
              <a:rPr lang="en-US" altLang="x-none">
                <a:latin typeface="Calibri" charset="0"/>
                <a:ea typeface="MS PGothic" charset="-128"/>
              </a:rPr>
              <a:t>not </a:t>
            </a:r>
            <a:r>
              <a:rPr lang="en-US" altLang="x-none" i="1">
                <a:latin typeface="Calibri" charset="0"/>
                <a:ea typeface="MS PGothic" charset="-128"/>
              </a:rPr>
              <a:t>be a unit vector even when the inputs are unit vectors.</a:t>
            </a:r>
            <a:endParaRPr lang="en-US" altLang="x-none">
              <a:latin typeface="Calibri" charset="0"/>
              <a:ea typeface="MS PGothic" charset="-128"/>
            </a:endParaRPr>
          </a:p>
        </p:txBody>
      </p:sp>
      <p:sp>
        <p:nvSpPr>
          <p:cNvPr id="190467" name="Slide Number Placeholder 2"/>
          <p:cNvSpPr>
            <a:spLocks noGrp="1"/>
          </p:cNvSpPr>
          <p:nvPr>
            <p:ph type="sldNum" sz="quarter" idx="10"/>
          </p:nvPr>
        </p:nvSpPr>
        <p:spPr>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a:spcBef>
                <a:spcPct val="0"/>
              </a:spcBef>
              <a:buClrTx/>
              <a:buSzTx/>
              <a:buFontTx/>
              <a:buNone/>
            </a:pPr>
            <a:fld id="{A48EAC4C-9F16-F54B-8E4E-7FFDBC4A7557}" type="slidenum">
              <a:rPr lang="en-US" altLang="x-none" sz="1200">
                <a:solidFill>
                  <a:srgbClr val="898989"/>
                </a:solidFill>
                <a:latin typeface="Calibri" charset="0"/>
                <a:ea typeface="MS PGothic" charset="-128"/>
                <a:cs typeface="Arial Unicode MS" charset="0"/>
              </a:rPr>
              <a:pPr>
                <a:spcBef>
                  <a:spcPct val="0"/>
                </a:spcBef>
                <a:buClrTx/>
                <a:buSzTx/>
                <a:buFontTx/>
                <a:buNone/>
              </a:pPr>
              <a:t>33</a:t>
            </a:fld>
            <a:endParaRPr lang="en-US" altLang="x-none" sz="1200">
              <a:solidFill>
                <a:srgbClr val="898989"/>
              </a:solidFill>
              <a:latin typeface="Calibri" charset="0"/>
              <a:ea typeface="MS PGothic" charset="-128"/>
              <a:cs typeface="Arial Unicode MS" charset="0"/>
            </a:endParaRPr>
          </a:p>
        </p:txBody>
      </p:sp>
      <p:graphicFrame>
        <p:nvGraphicFramePr>
          <p:cNvPr id="190468" name="Object 2"/>
          <p:cNvGraphicFramePr>
            <a:graphicFrameLocks noChangeAspect="1"/>
          </p:cNvGraphicFramePr>
          <p:nvPr/>
        </p:nvGraphicFramePr>
        <p:xfrm>
          <a:off x="2546350" y="1905000"/>
          <a:ext cx="3136900" cy="1066800"/>
        </p:xfrm>
        <a:graphic>
          <a:graphicData uri="http://schemas.openxmlformats.org/presentationml/2006/ole">
            <mc:AlternateContent xmlns:mc="http://schemas.openxmlformats.org/markup-compatibility/2006">
              <mc:Choice xmlns:v="urn:schemas-microsoft-com:vml" Requires="v">
                <p:oleObj spid="_x0000_s190470" name="Equation" r:id="rId3" imgW="1270000" imgH="431800" progId="Equation.3">
                  <p:embed/>
                </p:oleObj>
              </mc:Choice>
              <mc:Fallback>
                <p:oleObj name="Equation" r:id="rId3" imgW="1270000" imgH="431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6350" y="1905000"/>
                        <a:ext cx="31369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90469" name="TextBox 5"/>
          <p:cNvSpPr txBox="1">
            <a:spLocks noChangeArrowheads="1"/>
          </p:cNvSpPr>
          <p:nvPr/>
        </p:nvSpPr>
        <p:spPr bwMode="auto">
          <a:xfrm>
            <a:off x="7620000"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BFCFF"/>
                </a:solidFill>
                <a:latin typeface="Lucida Sans" charset="0"/>
                <a:ea typeface="MS PGothic" charset="-128"/>
              </a:rPr>
              <a:t>Sec.14.2</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Title 1"/>
          <p:cNvSpPr>
            <a:spLocks noGrp="1"/>
          </p:cNvSpPr>
          <p:nvPr>
            <p:ph type="title"/>
          </p:nvPr>
        </p:nvSpPr>
        <p:spPr/>
        <p:txBody>
          <a:bodyPr/>
          <a:lstStyle/>
          <a:p>
            <a:pPr indent="0" eaLnBrk="1" hangingPunct="1"/>
            <a:r>
              <a:rPr lang="en-US" altLang="x-none">
                <a:latin typeface="Calibri" charset="0"/>
                <a:ea typeface="ＭＳ Ｐゴシック" charset="-128"/>
              </a:rPr>
              <a:t>Rocchio classification</a:t>
            </a:r>
          </a:p>
        </p:txBody>
      </p:sp>
      <p:sp>
        <p:nvSpPr>
          <p:cNvPr id="191490" name="Content Placeholder 2"/>
          <p:cNvSpPr>
            <a:spLocks noGrp="1"/>
          </p:cNvSpPr>
          <p:nvPr>
            <p:ph idx="1"/>
          </p:nvPr>
        </p:nvSpPr>
        <p:spPr/>
        <p:txBody>
          <a:bodyPr/>
          <a:lstStyle/>
          <a:p>
            <a:pPr eaLnBrk="1" hangingPunct="1"/>
            <a:r>
              <a:rPr lang="en-US" altLang="x-none" sz="3200">
                <a:latin typeface="Calibri" charset="0"/>
                <a:ea typeface="ＭＳ Ｐゴシック" charset="-128"/>
              </a:rPr>
              <a:t>Rocchio forms a simple representative for each class: the centroid/prototype </a:t>
            </a:r>
          </a:p>
          <a:p>
            <a:pPr eaLnBrk="1" hangingPunct="1"/>
            <a:r>
              <a:rPr lang="en-US" altLang="x-none" sz="3200">
                <a:latin typeface="Calibri" charset="0"/>
                <a:ea typeface="ＭＳ Ｐゴシック" charset="-128"/>
              </a:rPr>
              <a:t>Classification: nearest prototype/centroid</a:t>
            </a:r>
          </a:p>
          <a:p>
            <a:pPr eaLnBrk="1" hangingPunct="1"/>
            <a:r>
              <a:rPr lang="en-US" altLang="x-none" sz="3200">
                <a:latin typeface="Calibri" charset="0"/>
                <a:ea typeface="ＭＳ Ｐゴシック" charset="-128"/>
              </a:rPr>
              <a:t>It does not guarantee that classifications are consistent with the given training data</a:t>
            </a:r>
          </a:p>
        </p:txBody>
      </p:sp>
      <p:sp>
        <p:nvSpPr>
          <p:cNvPr id="191491" name="Slide Number Placeholder 3"/>
          <p:cNvSpPr>
            <a:spLocks noGrp="1"/>
          </p:cNvSpPr>
          <p:nvPr>
            <p:ph type="sldNum" sz="quarter" idx="10"/>
          </p:nvPr>
        </p:nvSpPr>
        <p:spPr>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a:spcBef>
                <a:spcPct val="0"/>
              </a:spcBef>
              <a:buClrTx/>
              <a:buSzTx/>
              <a:buFontTx/>
              <a:buNone/>
            </a:pPr>
            <a:fld id="{E4D01983-9B5A-8442-95EA-84F9051B28C5}" type="slidenum">
              <a:rPr lang="en-US" altLang="x-none" sz="1200">
                <a:solidFill>
                  <a:srgbClr val="898989"/>
                </a:solidFill>
                <a:latin typeface="Calibri" charset="0"/>
                <a:ea typeface="MS PGothic" charset="-128"/>
                <a:cs typeface="Arial Unicode MS" charset="0"/>
              </a:rPr>
              <a:pPr>
                <a:spcBef>
                  <a:spcPct val="0"/>
                </a:spcBef>
                <a:buClrTx/>
                <a:buSzTx/>
                <a:buFontTx/>
                <a:buNone/>
              </a:pPr>
              <a:t>34</a:t>
            </a:fld>
            <a:endParaRPr lang="en-US" altLang="x-none" sz="1200">
              <a:solidFill>
                <a:srgbClr val="898989"/>
              </a:solidFill>
              <a:latin typeface="Calibri" charset="0"/>
              <a:ea typeface="MS PGothic" charset="-128"/>
              <a:cs typeface="Arial Unicode MS" charset="0"/>
            </a:endParaRPr>
          </a:p>
        </p:txBody>
      </p:sp>
      <p:sp>
        <p:nvSpPr>
          <p:cNvPr id="191492" name="TextBox 4"/>
          <p:cNvSpPr txBox="1">
            <a:spLocks noChangeArrowheads="1"/>
          </p:cNvSpPr>
          <p:nvPr/>
        </p:nvSpPr>
        <p:spPr bwMode="auto">
          <a:xfrm>
            <a:off x="7620000"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BFCFF"/>
                </a:solidFill>
                <a:latin typeface="Lucida Sans" charset="0"/>
                <a:ea typeface="MS PGothic" charset="-128"/>
              </a:rPr>
              <a:t>Sec.14.2</a:t>
            </a:r>
          </a:p>
        </p:txBody>
      </p:sp>
      <p:sp>
        <p:nvSpPr>
          <p:cNvPr id="240645" name="Rectangle 4"/>
          <p:cNvSpPr>
            <a:spLocks noChangeArrowheads="1"/>
          </p:cNvSpPr>
          <p:nvPr/>
        </p:nvSpPr>
        <p:spPr bwMode="auto">
          <a:xfrm>
            <a:off x="5791200" y="4495800"/>
            <a:ext cx="2209800" cy="533400"/>
          </a:xfrm>
          <a:prstGeom prst="rect">
            <a:avLst/>
          </a:prstGeom>
          <a:solidFill>
            <a:schemeClr val="accent1">
              <a:lumMod val="50000"/>
              <a:lumOff val="50000"/>
            </a:schemeClr>
          </a:solidFill>
          <a:ln w="9525">
            <a:solidFill>
              <a:schemeClr val="tx1"/>
            </a:solidFill>
            <a:miter lim="800000"/>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algn="ctr" eaLnBrk="1" hangingPunct="1">
              <a:defRPr/>
            </a:pPr>
            <a:r>
              <a:rPr lang="en-US" altLang="x-none" smtClean="0"/>
              <a:t>Why not?</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Title 1"/>
          <p:cNvSpPr>
            <a:spLocks noGrp="1"/>
          </p:cNvSpPr>
          <p:nvPr>
            <p:ph type="title"/>
          </p:nvPr>
        </p:nvSpPr>
        <p:spPr/>
        <p:txBody>
          <a:bodyPr/>
          <a:lstStyle/>
          <a:p>
            <a:pPr eaLnBrk="1" hangingPunct="1"/>
            <a:r>
              <a:rPr lang="en-US" altLang="x-none">
                <a:ea typeface="ＭＳ Ｐゴシック" charset="-128"/>
              </a:rPr>
              <a:t>Two-class Rocchio as a linear classifier</a:t>
            </a:r>
          </a:p>
        </p:txBody>
      </p:sp>
      <p:sp>
        <p:nvSpPr>
          <p:cNvPr id="192514" name="Content Placeholder 2"/>
          <p:cNvSpPr>
            <a:spLocks noGrp="1"/>
          </p:cNvSpPr>
          <p:nvPr>
            <p:ph idx="1"/>
          </p:nvPr>
        </p:nvSpPr>
        <p:spPr/>
        <p:txBody>
          <a:bodyPr/>
          <a:lstStyle/>
          <a:p>
            <a:pPr eaLnBrk="1" hangingPunct="1"/>
            <a:r>
              <a:rPr lang="en-US" altLang="x-none">
                <a:ea typeface="ＭＳ Ｐゴシック" charset="-128"/>
              </a:rPr>
              <a:t>Line or hyperplane defined by:</a:t>
            </a:r>
          </a:p>
          <a:p>
            <a:pPr eaLnBrk="1" hangingPunct="1"/>
            <a:endParaRPr lang="en-US" altLang="x-none">
              <a:ea typeface="ＭＳ Ｐゴシック" charset="-128"/>
            </a:endParaRPr>
          </a:p>
          <a:p>
            <a:pPr eaLnBrk="1" hangingPunct="1"/>
            <a:endParaRPr lang="en-US" altLang="x-none">
              <a:ea typeface="ＭＳ Ｐゴシック" charset="-128"/>
            </a:endParaRPr>
          </a:p>
          <a:p>
            <a:pPr eaLnBrk="1" hangingPunct="1"/>
            <a:endParaRPr lang="en-US" altLang="x-none">
              <a:ea typeface="ＭＳ Ｐゴシック" charset="-128"/>
            </a:endParaRPr>
          </a:p>
          <a:p>
            <a:pPr eaLnBrk="1" hangingPunct="1"/>
            <a:r>
              <a:rPr lang="en-US" altLang="x-none">
                <a:ea typeface="ＭＳ Ｐゴシック" charset="-128"/>
              </a:rPr>
              <a:t>For Rocchio, set:</a:t>
            </a:r>
          </a:p>
          <a:p>
            <a:pPr eaLnBrk="1" hangingPunct="1"/>
            <a:endParaRPr lang="en-US" altLang="x-none">
              <a:ea typeface="ＭＳ Ｐゴシック" charset="-128"/>
            </a:endParaRPr>
          </a:p>
          <a:p>
            <a:pPr eaLnBrk="1" hangingPunct="1"/>
            <a:endParaRPr lang="en-US" altLang="x-none">
              <a:ea typeface="ＭＳ Ｐゴシック" charset="-128"/>
            </a:endParaRPr>
          </a:p>
          <a:p>
            <a:pPr eaLnBrk="1" hangingPunct="1"/>
            <a:endParaRPr lang="en-US" altLang="x-none">
              <a:ea typeface="ＭＳ Ｐゴシック" charset="-128"/>
            </a:endParaRPr>
          </a:p>
          <a:p>
            <a:pPr eaLnBrk="1" hangingPunct="1">
              <a:buFont typeface="Wingdings" charset="2"/>
              <a:buNone/>
            </a:pPr>
            <a:endParaRPr lang="en-US" altLang="x-none" sz="1800">
              <a:solidFill>
                <a:srgbClr val="F79646"/>
              </a:solidFill>
              <a:ea typeface="ＭＳ Ｐゴシック" charset="-128"/>
            </a:endParaRPr>
          </a:p>
        </p:txBody>
      </p:sp>
      <p:sp>
        <p:nvSpPr>
          <p:cNvPr id="19251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742950" indent="-285750">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a:spcBef>
                <a:spcPct val="0"/>
              </a:spcBef>
              <a:buClrTx/>
              <a:buFontTx/>
              <a:buNone/>
            </a:pPr>
            <a:fld id="{5E39D2D7-9B8A-5F4B-B98A-B3E1203E25E6}" type="slidenum">
              <a:rPr lang="en-US" altLang="x-none" sz="1200">
                <a:solidFill>
                  <a:srgbClr val="898989"/>
                </a:solidFill>
              </a:rPr>
              <a:pPr>
                <a:spcBef>
                  <a:spcPct val="0"/>
                </a:spcBef>
                <a:buClrTx/>
                <a:buFontTx/>
                <a:buNone/>
              </a:pPr>
              <a:t>35</a:t>
            </a:fld>
            <a:endParaRPr lang="en-US" altLang="x-none" sz="1200">
              <a:solidFill>
                <a:srgbClr val="898989"/>
              </a:solidFill>
            </a:endParaRPr>
          </a:p>
        </p:txBody>
      </p:sp>
      <p:graphicFrame>
        <p:nvGraphicFramePr>
          <p:cNvPr id="192516" name="Object 2"/>
          <p:cNvGraphicFramePr>
            <a:graphicFrameLocks noChangeAspect="1"/>
          </p:cNvGraphicFramePr>
          <p:nvPr/>
        </p:nvGraphicFramePr>
        <p:xfrm>
          <a:off x="2254250" y="2270125"/>
          <a:ext cx="1817688" cy="1136650"/>
        </p:xfrm>
        <a:graphic>
          <a:graphicData uri="http://schemas.openxmlformats.org/presentationml/2006/ole">
            <mc:AlternateContent xmlns:mc="http://schemas.openxmlformats.org/markup-compatibility/2006">
              <mc:Choice xmlns:v="urn:schemas-microsoft-com:vml" Requires="v">
                <p:oleObj spid="_x0000_s192519" name="Equation" r:id="rId3" imgW="711200" imgH="444500" progId="Equation.3">
                  <p:embed/>
                </p:oleObj>
              </mc:Choice>
              <mc:Fallback>
                <p:oleObj name="Equation" r:id="rId3" imgW="711200" imgH="4445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4250" y="2270125"/>
                        <a:ext cx="1817688" cy="1136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92517" name="Object 3"/>
          <p:cNvGraphicFramePr>
            <a:graphicFrameLocks noChangeAspect="1"/>
          </p:cNvGraphicFramePr>
          <p:nvPr/>
        </p:nvGraphicFramePr>
        <p:xfrm>
          <a:off x="1905000" y="4343400"/>
          <a:ext cx="4356100" cy="1066800"/>
        </p:xfrm>
        <a:graphic>
          <a:graphicData uri="http://schemas.openxmlformats.org/presentationml/2006/ole">
            <mc:AlternateContent xmlns:mc="http://schemas.openxmlformats.org/markup-compatibility/2006">
              <mc:Choice xmlns:v="urn:schemas-microsoft-com:vml" Requires="v">
                <p:oleObj spid="_x0000_s192520" name="Equation" r:id="rId5" imgW="1866900" imgH="457200" progId="Equation.3">
                  <p:embed/>
                </p:oleObj>
              </mc:Choice>
              <mc:Fallback>
                <p:oleObj name="Equation" r:id="rId5" imgW="1866900" imgH="457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4343400"/>
                        <a:ext cx="43561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92518" name="TextBox 6"/>
          <p:cNvSpPr txBox="1">
            <a:spLocks noChangeArrowheads="1"/>
          </p:cNvSpPr>
          <p:nvPr/>
        </p:nvSpPr>
        <p:spPr bwMode="auto">
          <a:xfrm>
            <a:off x="7620000"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742950" indent="-285750">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eaLnBrk="1" hangingPunct="1">
              <a:spcBef>
                <a:spcPct val="0"/>
              </a:spcBef>
              <a:buClrTx/>
              <a:buFontTx/>
              <a:buNone/>
            </a:pPr>
            <a:r>
              <a:rPr lang="en-US" altLang="x-none" sz="1600">
                <a:solidFill>
                  <a:srgbClr val="FBFCFF"/>
                </a:solidFill>
                <a:latin typeface="Lucida Sans" charset="0"/>
              </a:rPr>
              <a:t>Sec.14.2</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742950" indent="-285750">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a:spcBef>
                <a:spcPct val="0"/>
              </a:spcBef>
              <a:buClrTx/>
              <a:buFontTx/>
              <a:buNone/>
            </a:pPr>
            <a:fld id="{D63E8560-52B3-FA4D-9483-FB096B0E87D0}" type="slidenum">
              <a:rPr lang="en-US" altLang="x-none" sz="1200">
                <a:solidFill>
                  <a:srgbClr val="898989"/>
                </a:solidFill>
              </a:rPr>
              <a:pPr>
                <a:spcBef>
                  <a:spcPct val="0"/>
                </a:spcBef>
                <a:buClrTx/>
                <a:buFontTx/>
                <a:buNone/>
              </a:pPr>
              <a:t>36</a:t>
            </a:fld>
            <a:endParaRPr lang="en-US" altLang="x-none" sz="1200">
              <a:solidFill>
                <a:srgbClr val="898989"/>
              </a:solidFill>
            </a:endParaRPr>
          </a:p>
        </p:txBody>
      </p:sp>
      <p:sp>
        <p:nvSpPr>
          <p:cNvPr id="193538" name="Rectangle 2"/>
          <p:cNvSpPr>
            <a:spLocks noGrp="1" noChangeArrowheads="1"/>
          </p:cNvSpPr>
          <p:nvPr>
            <p:ph type="title"/>
          </p:nvPr>
        </p:nvSpPr>
        <p:spPr/>
        <p:txBody>
          <a:bodyPr/>
          <a:lstStyle/>
          <a:p>
            <a:pPr eaLnBrk="1" hangingPunct="1"/>
            <a:r>
              <a:rPr lang="en-US" altLang="x-none">
                <a:ea typeface="ＭＳ Ｐゴシック" charset="-128"/>
              </a:rPr>
              <a:t>Linear classifier: Example</a:t>
            </a:r>
          </a:p>
        </p:txBody>
      </p:sp>
      <p:sp>
        <p:nvSpPr>
          <p:cNvPr id="242691" name="Rectangle 3"/>
          <p:cNvSpPr>
            <a:spLocks noGrp="1" noChangeArrowheads="1"/>
          </p:cNvSpPr>
          <p:nvPr>
            <p:ph type="body" idx="1"/>
          </p:nvPr>
        </p:nvSpPr>
        <p:spPr>
          <a:xfrm>
            <a:off x="1066800" y="1752600"/>
            <a:ext cx="7391400" cy="4876800"/>
          </a:xfrm>
        </p:spPr>
        <p:txBody>
          <a:bodyPr/>
          <a:lstStyle/>
          <a:p>
            <a:pPr eaLnBrk="1" hangingPunct="1">
              <a:defRPr/>
            </a:pPr>
            <a:r>
              <a:rPr lang="en-US" altLang="x-none" dirty="0">
                <a:ea typeface="ＭＳ Ｐゴシック" charset="-128"/>
              </a:rPr>
              <a:t>Class: </a:t>
            </a:r>
            <a:r>
              <a:rPr lang="en-US" altLang="ja-JP" dirty="0" smtClean="0">
                <a:ea typeface="ＭＳ Ｐゴシック" charset="-128"/>
              </a:rPr>
              <a:t>“interest” </a:t>
            </a:r>
            <a:r>
              <a:rPr lang="en-US" altLang="ja-JP" dirty="0">
                <a:ea typeface="ＭＳ Ｐゴシック" charset="-128"/>
              </a:rPr>
              <a:t>(as in interest rate)</a:t>
            </a:r>
          </a:p>
          <a:p>
            <a:pPr eaLnBrk="1" hangingPunct="1">
              <a:defRPr/>
            </a:pPr>
            <a:r>
              <a:rPr lang="en-US" altLang="x-none" dirty="0">
                <a:ea typeface="ＭＳ Ｐゴシック" charset="-128"/>
              </a:rPr>
              <a:t>Example features of a linear classifier</a:t>
            </a:r>
          </a:p>
          <a:p>
            <a:pPr marL="0" indent="0" eaLnBrk="1" hangingPunct="1">
              <a:buFont typeface="Wingdings" charset="2"/>
              <a:buNone/>
              <a:defRPr/>
            </a:pPr>
            <a:r>
              <a:rPr lang="en-US" altLang="x-none" sz="2000" b="1" dirty="0" smtClean="0">
                <a:ea typeface="ＭＳ Ｐゴシック" charset="-128"/>
              </a:rPr>
              <a:t>	            </a:t>
            </a:r>
            <a:r>
              <a:rPr lang="en-US" altLang="x-none" sz="2000" b="1" i="1" dirty="0" err="1">
                <a:ea typeface="ＭＳ Ｐゴシック" charset="-128"/>
              </a:rPr>
              <a:t>w</a:t>
            </a:r>
            <a:r>
              <a:rPr lang="en-US" altLang="x-none" sz="2000" b="1" i="1" baseline="-25000" dirty="0" err="1">
                <a:ea typeface="ＭＳ Ｐゴシック" charset="-128"/>
              </a:rPr>
              <a:t>i</a:t>
            </a:r>
            <a:r>
              <a:rPr lang="en-US" altLang="x-none" sz="2000" b="1" i="1" dirty="0">
                <a:ea typeface="ＭＳ Ｐゴシック" charset="-128"/>
              </a:rPr>
              <a:t>    </a:t>
            </a:r>
            <a:r>
              <a:rPr lang="en-US" altLang="x-none" sz="2000" b="1" i="1" dirty="0" err="1">
                <a:ea typeface="ＭＳ Ｐゴシック" charset="-128"/>
              </a:rPr>
              <a:t>t</a:t>
            </a:r>
            <a:r>
              <a:rPr lang="en-US" altLang="x-none" sz="2000" b="1" i="1" baseline="-25000" dirty="0" err="1">
                <a:ea typeface="ＭＳ Ｐゴシック" charset="-128"/>
              </a:rPr>
              <a:t>i</a:t>
            </a:r>
            <a:r>
              <a:rPr lang="en-US" altLang="x-none" sz="2000" b="1" i="1" baseline="-25000" dirty="0">
                <a:ea typeface="ＭＳ Ｐゴシック" charset="-128"/>
              </a:rPr>
              <a:t>                                                          </a:t>
            </a:r>
            <a:r>
              <a:rPr lang="en-US" altLang="x-none" sz="2000" b="1" i="1" dirty="0" err="1">
                <a:ea typeface="ＭＳ Ｐゴシック" charset="-128"/>
              </a:rPr>
              <a:t>w</a:t>
            </a:r>
            <a:r>
              <a:rPr lang="en-US" altLang="x-none" sz="2000" b="1" i="1" baseline="-25000" dirty="0" err="1">
                <a:ea typeface="ＭＳ Ｐゴシック" charset="-128"/>
              </a:rPr>
              <a:t>i</a:t>
            </a:r>
            <a:r>
              <a:rPr lang="en-US" altLang="x-none" sz="2000" b="1" i="1" dirty="0">
                <a:ea typeface="ＭＳ Ｐゴシック" charset="-128"/>
              </a:rPr>
              <a:t>         </a:t>
            </a:r>
            <a:r>
              <a:rPr lang="en-US" altLang="x-none" sz="2000" b="1" i="1" dirty="0" err="1">
                <a:ea typeface="ＭＳ Ｐゴシック" charset="-128"/>
              </a:rPr>
              <a:t>t</a:t>
            </a:r>
            <a:r>
              <a:rPr lang="en-US" altLang="x-none" sz="2000" b="1" i="1" baseline="-25000" dirty="0" err="1">
                <a:ea typeface="ＭＳ Ｐゴシック" charset="-128"/>
              </a:rPr>
              <a:t>i</a:t>
            </a:r>
            <a:endParaRPr lang="en-US" altLang="x-none" sz="2000" b="1" i="1" baseline="-25000" dirty="0">
              <a:ea typeface="ＭＳ Ｐゴシック" charset="-128"/>
            </a:endParaRPr>
          </a:p>
          <a:p>
            <a:pPr eaLnBrk="1" hangingPunct="1">
              <a:defRPr/>
            </a:pPr>
            <a:endParaRPr lang="en-US" altLang="x-none" sz="2000" b="1" i="1" baseline="-25000" dirty="0">
              <a:ea typeface="ＭＳ Ｐゴシック" charset="-128"/>
            </a:endParaRPr>
          </a:p>
          <a:p>
            <a:pPr eaLnBrk="1" hangingPunct="1">
              <a:defRPr/>
            </a:pPr>
            <a:endParaRPr lang="en-US" altLang="x-none" sz="2000" b="1" i="1" baseline="-25000" dirty="0">
              <a:ea typeface="ＭＳ Ｐゴシック" charset="-128"/>
            </a:endParaRPr>
          </a:p>
          <a:p>
            <a:pPr eaLnBrk="1" hangingPunct="1">
              <a:defRPr/>
            </a:pPr>
            <a:endParaRPr lang="en-US" altLang="x-none" sz="2000" b="1" i="1" baseline="-25000" dirty="0">
              <a:ea typeface="ＭＳ Ｐゴシック" charset="-128"/>
            </a:endParaRPr>
          </a:p>
          <a:p>
            <a:pPr eaLnBrk="1" hangingPunct="1">
              <a:defRPr/>
            </a:pPr>
            <a:endParaRPr lang="en-US" altLang="x-none" sz="2000" b="1" i="1" baseline="-25000" dirty="0">
              <a:ea typeface="ＭＳ Ｐゴシック" charset="-128"/>
            </a:endParaRPr>
          </a:p>
          <a:p>
            <a:pPr eaLnBrk="1" hangingPunct="1">
              <a:defRPr/>
            </a:pPr>
            <a:endParaRPr lang="en-US" altLang="x-none" sz="2000" b="1" i="1" baseline="-25000" dirty="0">
              <a:ea typeface="ＭＳ Ｐゴシック" charset="-128"/>
            </a:endParaRPr>
          </a:p>
          <a:p>
            <a:pPr eaLnBrk="1" hangingPunct="1">
              <a:defRPr/>
            </a:pPr>
            <a:endParaRPr lang="en-US" altLang="x-none" sz="2000" b="1" i="1" baseline="-25000" dirty="0">
              <a:ea typeface="ＭＳ Ｐゴシック" charset="-128"/>
            </a:endParaRPr>
          </a:p>
          <a:p>
            <a:pPr eaLnBrk="1" hangingPunct="1">
              <a:defRPr/>
            </a:pPr>
            <a:endParaRPr lang="en-US" altLang="x-none" sz="2000" b="1" i="1" baseline="-25000" dirty="0">
              <a:ea typeface="ＭＳ Ｐゴシック" charset="-128"/>
            </a:endParaRPr>
          </a:p>
          <a:p>
            <a:pPr eaLnBrk="1" hangingPunct="1">
              <a:defRPr/>
            </a:pPr>
            <a:endParaRPr lang="en-US" altLang="x-none" sz="2000" b="1" i="1" baseline="-25000" dirty="0">
              <a:ea typeface="ＭＳ Ｐゴシック" charset="-128"/>
            </a:endParaRPr>
          </a:p>
          <a:p>
            <a:pPr eaLnBrk="1" hangingPunct="1">
              <a:defRPr/>
            </a:pPr>
            <a:endParaRPr lang="en-US" altLang="x-none" sz="2000" b="1" i="1" baseline="-25000" dirty="0">
              <a:ea typeface="ＭＳ Ｐゴシック" charset="-128"/>
            </a:endParaRPr>
          </a:p>
          <a:p>
            <a:pPr eaLnBrk="1" hangingPunct="1">
              <a:defRPr/>
            </a:pPr>
            <a:endParaRPr lang="en-US" altLang="x-none" sz="2000" b="1" i="1" baseline="-25000" dirty="0">
              <a:ea typeface="ＭＳ Ｐゴシック" charset="-128"/>
            </a:endParaRPr>
          </a:p>
          <a:p>
            <a:pPr eaLnBrk="1" hangingPunct="1">
              <a:defRPr/>
            </a:pPr>
            <a:r>
              <a:rPr lang="en-US" altLang="x-none" sz="2400" dirty="0">
                <a:ea typeface="ＭＳ Ｐゴシック" charset="-128"/>
              </a:rPr>
              <a:t>To classify, find dot product of feature vector and weights</a:t>
            </a:r>
          </a:p>
        </p:txBody>
      </p:sp>
      <p:sp>
        <p:nvSpPr>
          <p:cNvPr id="193540" name="Text Box 4"/>
          <p:cNvSpPr txBox="1">
            <a:spLocks noChangeArrowheads="1"/>
          </p:cNvSpPr>
          <p:nvPr/>
        </p:nvSpPr>
        <p:spPr bwMode="auto">
          <a:xfrm>
            <a:off x="1371600" y="2971800"/>
            <a:ext cx="30956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742950" indent="-285750">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a:spcBef>
                <a:spcPct val="0"/>
              </a:spcBef>
              <a:buClrTx/>
              <a:buFontTx/>
              <a:buChar char="•"/>
            </a:pPr>
            <a:r>
              <a:rPr lang="en-US" altLang="x-none" sz="2400">
                <a:solidFill>
                  <a:srgbClr val="000000"/>
                </a:solidFill>
                <a:latin typeface="Lucida Sans" charset="0"/>
                <a:ea typeface="ヒラギノ角ゴ ProN W3" charset="-128"/>
              </a:rPr>
              <a:t> 0.70 prime</a:t>
            </a:r>
          </a:p>
          <a:p>
            <a:pPr>
              <a:spcBef>
                <a:spcPct val="0"/>
              </a:spcBef>
              <a:buClrTx/>
              <a:buFontTx/>
              <a:buChar char="•"/>
            </a:pPr>
            <a:r>
              <a:rPr lang="en-US" altLang="x-none" sz="2400">
                <a:solidFill>
                  <a:srgbClr val="000000"/>
                </a:solidFill>
                <a:latin typeface="Lucida Sans" charset="0"/>
                <a:ea typeface="ヒラギノ角ゴ ProN W3" charset="-128"/>
              </a:rPr>
              <a:t> 0.67 rate</a:t>
            </a:r>
          </a:p>
          <a:p>
            <a:pPr>
              <a:spcBef>
                <a:spcPct val="0"/>
              </a:spcBef>
              <a:buClrTx/>
              <a:buFontTx/>
              <a:buChar char="•"/>
            </a:pPr>
            <a:r>
              <a:rPr lang="en-US" altLang="x-none" sz="2400">
                <a:solidFill>
                  <a:srgbClr val="000000"/>
                </a:solidFill>
                <a:latin typeface="Lucida Sans" charset="0"/>
                <a:ea typeface="ヒラギノ角ゴ ProN W3" charset="-128"/>
              </a:rPr>
              <a:t> 0.63 interest</a:t>
            </a:r>
          </a:p>
          <a:p>
            <a:pPr>
              <a:spcBef>
                <a:spcPct val="0"/>
              </a:spcBef>
              <a:buClrTx/>
              <a:buFontTx/>
              <a:buChar char="•"/>
            </a:pPr>
            <a:r>
              <a:rPr lang="en-US" altLang="x-none" sz="2400">
                <a:solidFill>
                  <a:srgbClr val="000000"/>
                </a:solidFill>
                <a:latin typeface="Lucida Sans" charset="0"/>
                <a:ea typeface="ヒラギノ角ゴ ProN W3" charset="-128"/>
              </a:rPr>
              <a:t> 0.60 rates</a:t>
            </a:r>
          </a:p>
          <a:p>
            <a:pPr>
              <a:spcBef>
                <a:spcPct val="0"/>
              </a:spcBef>
              <a:buClrTx/>
              <a:buFontTx/>
              <a:buChar char="•"/>
            </a:pPr>
            <a:r>
              <a:rPr lang="en-US" altLang="x-none" sz="2400">
                <a:solidFill>
                  <a:srgbClr val="000000"/>
                </a:solidFill>
                <a:latin typeface="Lucida Sans" charset="0"/>
                <a:ea typeface="ヒラギノ角ゴ ProN W3" charset="-128"/>
              </a:rPr>
              <a:t> 0.46 discount</a:t>
            </a:r>
          </a:p>
          <a:p>
            <a:pPr>
              <a:spcBef>
                <a:spcPct val="0"/>
              </a:spcBef>
              <a:buClrTx/>
              <a:buFontTx/>
              <a:buChar char="•"/>
            </a:pPr>
            <a:r>
              <a:rPr lang="en-US" altLang="x-none" sz="2400">
                <a:solidFill>
                  <a:srgbClr val="000000"/>
                </a:solidFill>
                <a:latin typeface="Lucida Sans" charset="0"/>
                <a:ea typeface="ヒラギノ角ゴ ProN W3" charset="-128"/>
              </a:rPr>
              <a:t> 0.43 bundesbank</a:t>
            </a:r>
          </a:p>
        </p:txBody>
      </p:sp>
      <p:sp>
        <p:nvSpPr>
          <p:cNvPr id="193541" name="Text Box 5"/>
          <p:cNvSpPr txBox="1">
            <a:spLocks noChangeArrowheads="1"/>
          </p:cNvSpPr>
          <p:nvPr/>
        </p:nvSpPr>
        <p:spPr bwMode="auto">
          <a:xfrm>
            <a:off x="4495800" y="2989263"/>
            <a:ext cx="2300288"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742950" indent="-285750">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a:spcBef>
                <a:spcPct val="0"/>
              </a:spcBef>
              <a:buClrTx/>
              <a:buFontTx/>
              <a:buChar char="•"/>
            </a:pPr>
            <a:r>
              <a:rPr lang="en-US" altLang="x-none" sz="2400">
                <a:solidFill>
                  <a:srgbClr val="000000"/>
                </a:solidFill>
                <a:latin typeface="Lucida Sans" charset="0"/>
                <a:ea typeface="ヒラギノ角ゴ ProN W3" charset="-128"/>
              </a:rPr>
              <a:t> </a:t>
            </a:r>
            <a:r>
              <a:rPr lang="en-US" altLang="x-none" sz="2400">
                <a:solidFill>
                  <a:srgbClr val="000000"/>
                </a:solidFill>
                <a:latin typeface="ＭＳ ゴシック" charset="-128"/>
                <a:ea typeface="ＭＳ ゴシック" charset="-128"/>
                <a:cs typeface="ヒラギノ角ゴ ProN W3" charset="-128"/>
              </a:rPr>
              <a:t>−</a:t>
            </a:r>
            <a:r>
              <a:rPr lang="en-US" altLang="x-none" sz="2400">
                <a:solidFill>
                  <a:srgbClr val="000000"/>
                </a:solidFill>
                <a:latin typeface="Lucida Sans" charset="0"/>
                <a:ea typeface="ヒラギノ角ゴ ProN W3" charset="-128"/>
              </a:rPr>
              <a:t>0.71 dlrs</a:t>
            </a:r>
          </a:p>
          <a:p>
            <a:pPr>
              <a:spcBef>
                <a:spcPct val="0"/>
              </a:spcBef>
              <a:buClrTx/>
              <a:buFontTx/>
              <a:buChar char="•"/>
            </a:pPr>
            <a:r>
              <a:rPr lang="en-US" altLang="x-none" sz="2400">
                <a:solidFill>
                  <a:srgbClr val="000000"/>
                </a:solidFill>
                <a:latin typeface="Lucida Sans" charset="0"/>
                <a:ea typeface="ヒラギノ角ゴ ProN W3" charset="-128"/>
              </a:rPr>
              <a:t> </a:t>
            </a:r>
            <a:r>
              <a:rPr lang="en-US" altLang="x-none" sz="2400">
                <a:solidFill>
                  <a:srgbClr val="000000"/>
                </a:solidFill>
                <a:latin typeface="ＭＳ ゴシック" charset="-128"/>
                <a:ea typeface="ＭＳ ゴシック" charset="-128"/>
              </a:rPr>
              <a:t>−</a:t>
            </a:r>
            <a:r>
              <a:rPr lang="en-US" altLang="x-none" sz="2400">
                <a:solidFill>
                  <a:srgbClr val="000000"/>
                </a:solidFill>
                <a:latin typeface="Lucida Sans" charset="0"/>
                <a:ea typeface="ヒラギノ角ゴ ProN W3" charset="-128"/>
              </a:rPr>
              <a:t>0.35 world</a:t>
            </a:r>
          </a:p>
          <a:p>
            <a:pPr>
              <a:spcBef>
                <a:spcPct val="0"/>
              </a:spcBef>
              <a:buClrTx/>
              <a:buFontTx/>
              <a:buChar char="•"/>
            </a:pPr>
            <a:r>
              <a:rPr lang="en-US" altLang="x-none" sz="2400">
                <a:solidFill>
                  <a:srgbClr val="000000"/>
                </a:solidFill>
                <a:latin typeface="Lucida Sans" charset="0"/>
                <a:ea typeface="ヒラギノ角ゴ ProN W3" charset="-128"/>
              </a:rPr>
              <a:t> </a:t>
            </a:r>
            <a:r>
              <a:rPr lang="en-US" altLang="x-none" sz="2400">
                <a:solidFill>
                  <a:srgbClr val="000000"/>
                </a:solidFill>
                <a:latin typeface="ＭＳ ゴシック" charset="-128"/>
                <a:ea typeface="ＭＳ ゴシック" charset="-128"/>
              </a:rPr>
              <a:t>−</a:t>
            </a:r>
            <a:r>
              <a:rPr lang="en-US" altLang="x-none" sz="2400">
                <a:solidFill>
                  <a:srgbClr val="000000"/>
                </a:solidFill>
                <a:latin typeface="Lucida Sans" charset="0"/>
                <a:ea typeface="ヒラギノ角ゴ ProN W3" charset="-128"/>
              </a:rPr>
              <a:t>0.33 sees</a:t>
            </a:r>
          </a:p>
          <a:p>
            <a:pPr>
              <a:spcBef>
                <a:spcPct val="0"/>
              </a:spcBef>
              <a:buClrTx/>
              <a:buFontTx/>
              <a:buChar char="•"/>
            </a:pPr>
            <a:r>
              <a:rPr lang="en-US" altLang="x-none" sz="2400">
                <a:solidFill>
                  <a:srgbClr val="000000"/>
                </a:solidFill>
                <a:latin typeface="Lucida Sans" charset="0"/>
                <a:ea typeface="ヒラギノ角ゴ ProN W3" charset="-128"/>
              </a:rPr>
              <a:t> </a:t>
            </a:r>
            <a:r>
              <a:rPr lang="en-US" altLang="x-none" sz="2400">
                <a:solidFill>
                  <a:srgbClr val="000000"/>
                </a:solidFill>
                <a:latin typeface="ＭＳ ゴシック" charset="-128"/>
                <a:ea typeface="ＭＳ ゴシック" charset="-128"/>
              </a:rPr>
              <a:t>−</a:t>
            </a:r>
            <a:r>
              <a:rPr lang="en-US" altLang="x-none" sz="2400">
                <a:solidFill>
                  <a:srgbClr val="000000"/>
                </a:solidFill>
                <a:latin typeface="Lucida Sans" charset="0"/>
                <a:ea typeface="ヒラギノ角ゴ ProN W3" charset="-128"/>
              </a:rPr>
              <a:t>0.25 year</a:t>
            </a:r>
          </a:p>
          <a:p>
            <a:pPr>
              <a:spcBef>
                <a:spcPct val="0"/>
              </a:spcBef>
              <a:buClrTx/>
              <a:buFontTx/>
              <a:buChar char="•"/>
            </a:pPr>
            <a:r>
              <a:rPr lang="en-US" altLang="x-none" sz="2400">
                <a:solidFill>
                  <a:srgbClr val="000000"/>
                </a:solidFill>
                <a:latin typeface="Lucida Sans" charset="0"/>
                <a:ea typeface="ヒラギノ角ゴ ProN W3" charset="-128"/>
              </a:rPr>
              <a:t> </a:t>
            </a:r>
            <a:r>
              <a:rPr lang="en-US" altLang="x-none" sz="2400">
                <a:solidFill>
                  <a:srgbClr val="000000"/>
                </a:solidFill>
                <a:latin typeface="ＭＳ ゴシック" charset="-128"/>
                <a:ea typeface="ＭＳ ゴシック" charset="-128"/>
              </a:rPr>
              <a:t>−</a:t>
            </a:r>
            <a:r>
              <a:rPr lang="en-US" altLang="x-none" sz="2400">
                <a:solidFill>
                  <a:srgbClr val="000000"/>
                </a:solidFill>
                <a:latin typeface="Lucida Sans" charset="0"/>
                <a:ea typeface="ヒラギノ角ゴ ProN W3" charset="-128"/>
              </a:rPr>
              <a:t>0.24 group</a:t>
            </a:r>
          </a:p>
          <a:p>
            <a:pPr>
              <a:spcBef>
                <a:spcPct val="0"/>
              </a:spcBef>
              <a:buClrTx/>
              <a:buFontTx/>
              <a:buChar char="•"/>
            </a:pPr>
            <a:r>
              <a:rPr lang="en-US" altLang="x-none" sz="2400">
                <a:solidFill>
                  <a:srgbClr val="000000"/>
                </a:solidFill>
                <a:latin typeface="Lucida Sans" charset="0"/>
                <a:ea typeface="ヒラギノ角ゴ ProN W3" charset="-128"/>
              </a:rPr>
              <a:t> </a:t>
            </a:r>
            <a:r>
              <a:rPr lang="en-US" altLang="x-none" sz="2400">
                <a:solidFill>
                  <a:srgbClr val="000000"/>
                </a:solidFill>
                <a:latin typeface="ＭＳ ゴシック" charset="-128"/>
                <a:ea typeface="ＭＳ ゴシック" charset="-128"/>
              </a:rPr>
              <a:t>−</a:t>
            </a:r>
            <a:r>
              <a:rPr lang="en-US" altLang="x-none" sz="2400">
                <a:solidFill>
                  <a:srgbClr val="000000"/>
                </a:solidFill>
                <a:latin typeface="Lucida Sans" charset="0"/>
                <a:ea typeface="ヒラギノ角ゴ ProN W3" charset="-128"/>
              </a:rPr>
              <a:t>0.24 dlr</a:t>
            </a:r>
          </a:p>
        </p:txBody>
      </p:sp>
      <p:sp>
        <p:nvSpPr>
          <p:cNvPr id="193542" name="TextBox 6"/>
          <p:cNvSpPr txBox="1">
            <a:spLocks noChangeArrowheads="1"/>
          </p:cNvSpPr>
          <p:nvPr/>
        </p:nvSpPr>
        <p:spPr bwMode="auto">
          <a:xfrm>
            <a:off x="7620000"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742950" indent="-285750">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eaLnBrk="1" hangingPunct="1">
              <a:spcBef>
                <a:spcPct val="0"/>
              </a:spcBef>
              <a:buClrTx/>
              <a:buFontTx/>
              <a:buNone/>
            </a:pPr>
            <a:r>
              <a:rPr lang="en-US" altLang="x-none" sz="1600">
                <a:solidFill>
                  <a:srgbClr val="FBFCFF"/>
                </a:solidFill>
                <a:latin typeface="Lucida Sans" charset="0"/>
              </a:rPr>
              <a:t>Sec.14.4</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Title 1"/>
          <p:cNvSpPr>
            <a:spLocks noGrp="1"/>
          </p:cNvSpPr>
          <p:nvPr>
            <p:ph type="title"/>
          </p:nvPr>
        </p:nvSpPr>
        <p:spPr/>
        <p:txBody>
          <a:bodyPr/>
          <a:lstStyle/>
          <a:p>
            <a:pPr indent="0" eaLnBrk="1" hangingPunct="1"/>
            <a:r>
              <a:rPr lang="en-US" altLang="x-none">
                <a:latin typeface="Calibri" charset="0"/>
                <a:ea typeface="ＭＳ Ｐゴシック" charset="-128"/>
              </a:rPr>
              <a:t>Rocchio classification</a:t>
            </a:r>
          </a:p>
        </p:txBody>
      </p:sp>
      <p:sp>
        <p:nvSpPr>
          <p:cNvPr id="194562" name="Content Placeholder 2"/>
          <p:cNvSpPr>
            <a:spLocks noGrp="1"/>
          </p:cNvSpPr>
          <p:nvPr>
            <p:ph idx="1"/>
          </p:nvPr>
        </p:nvSpPr>
        <p:spPr/>
        <p:txBody>
          <a:bodyPr/>
          <a:lstStyle/>
          <a:p>
            <a:pPr eaLnBrk="1" hangingPunct="1"/>
            <a:r>
              <a:rPr lang="en-US" altLang="x-none" sz="3200">
                <a:latin typeface="Calibri" charset="0"/>
                <a:ea typeface="MS PGothic" charset="-128"/>
              </a:rPr>
              <a:t>A simple form of Fisher</a:t>
            </a:r>
            <a:r>
              <a:rPr lang="en-US" altLang="en-US" sz="3200">
                <a:latin typeface="Calibri" charset="0"/>
                <a:ea typeface="MS PGothic" charset="-128"/>
              </a:rPr>
              <a:t>’</a:t>
            </a:r>
            <a:r>
              <a:rPr lang="en-US" altLang="x-none" sz="3200">
                <a:latin typeface="Calibri" charset="0"/>
                <a:ea typeface="MS PGothic" charset="-128"/>
              </a:rPr>
              <a:t>s linear discriminant</a:t>
            </a:r>
          </a:p>
          <a:p>
            <a:pPr eaLnBrk="1" hangingPunct="1"/>
            <a:r>
              <a:rPr lang="en-US" altLang="x-none" sz="3200">
                <a:latin typeface="Calibri" charset="0"/>
                <a:ea typeface="MS PGothic" charset="-128"/>
              </a:rPr>
              <a:t>Little used outside text classification</a:t>
            </a:r>
          </a:p>
          <a:p>
            <a:pPr lvl="1" eaLnBrk="1" hangingPunct="1"/>
            <a:r>
              <a:rPr lang="en-US" altLang="x-none" sz="2800">
                <a:latin typeface="Calibri" charset="0"/>
                <a:ea typeface="MS PGothic" charset="-128"/>
              </a:rPr>
              <a:t>It has been used quite effectively for text classification</a:t>
            </a:r>
          </a:p>
          <a:p>
            <a:pPr lvl="1" eaLnBrk="1" hangingPunct="1"/>
            <a:r>
              <a:rPr lang="en-US" altLang="x-none" sz="2800">
                <a:latin typeface="Calibri" charset="0"/>
                <a:ea typeface="MS PGothic" charset="-128"/>
              </a:rPr>
              <a:t>But in general worse than Naïve Bayes</a:t>
            </a:r>
          </a:p>
          <a:p>
            <a:pPr eaLnBrk="1" hangingPunct="1"/>
            <a:r>
              <a:rPr lang="en-US" altLang="x-none" sz="3200">
                <a:latin typeface="Calibri" charset="0"/>
                <a:ea typeface="MS PGothic" charset="-128"/>
              </a:rPr>
              <a:t>Again, cheap to train and test documents</a:t>
            </a:r>
          </a:p>
        </p:txBody>
      </p:sp>
      <p:sp>
        <p:nvSpPr>
          <p:cNvPr id="194563" name="Slide Number Placeholder 3"/>
          <p:cNvSpPr>
            <a:spLocks noGrp="1"/>
          </p:cNvSpPr>
          <p:nvPr>
            <p:ph type="sldNum" sz="quarter" idx="10"/>
          </p:nvPr>
        </p:nvSpPr>
        <p:spPr>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a:spcBef>
                <a:spcPct val="0"/>
              </a:spcBef>
              <a:buClrTx/>
              <a:buSzTx/>
              <a:buFontTx/>
              <a:buNone/>
            </a:pPr>
            <a:fld id="{395D8F30-278B-3A44-BBFC-0BD767B4D9CB}" type="slidenum">
              <a:rPr lang="en-US" altLang="x-none" sz="1200">
                <a:solidFill>
                  <a:srgbClr val="898989"/>
                </a:solidFill>
                <a:latin typeface="Calibri" charset="0"/>
                <a:ea typeface="MS PGothic" charset="-128"/>
                <a:cs typeface="Arial Unicode MS" charset="0"/>
              </a:rPr>
              <a:pPr>
                <a:spcBef>
                  <a:spcPct val="0"/>
                </a:spcBef>
                <a:buClrTx/>
                <a:buSzTx/>
                <a:buFontTx/>
                <a:buNone/>
              </a:pPr>
              <a:t>37</a:t>
            </a:fld>
            <a:endParaRPr lang="en-US" altLang="x-none" sz="1200">
              <a:solidFill>
                <a:srgbClr val="898989"/>
              </a:solidFill>
              <a:latin typeface="Calibri" charset="0"/>
              <a:ea typeface="MS PGothic" charset="-128"/>
              <a:cs typeface="Arial Unicode MS" charset="0"/>
            </a:endParaRPr>
          </a:p>
        </p:txBody>
      </p:sp>
      <p:sp>
        <p:nvSpPr>
          <p:cNvPr id="194564" name="TextBox 4"/>
          <p:cNvSpPr txBox="1">
            <a:spLocks noChangeArrowheads="1"/>
          </p:cNvSpPr>
          <p:nvPr/>
        </p:nvSpPr>
        <p:spPr bwMode="auto">
          <a:xfrm>
            <a:off x="7620000"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BFCFF"/>
                </a:solidFill>
                <a:latin typeface="Lucida Sans" charset="0"/>
                <a:ea typeface="MS PGothic" charset="-128"/>
              </a:rPr>
              <a:t>Sec.14.2</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2"/>
          <p:cNvSpPr>
            <a:spLocks noGrp="1" noChangeArrowheads="1"/>
          </p:cNvSpPr>
          <p:nvPr>
            <p:ph type="title"/>
          </p:nvPr>
        </p:nvSpPr>
        <p:spPr/>
        <p:txBody>
          <a:bodyPr/>
          <a:lstStyle/>
          <a:p>
            <a:pPr eaLnBrk="1" hangingPunct="1"/>
            <a:r>
              <a:rPr lang="en-US" altLang="x-none" i="1">
                <a:ea typeface="ＭＳ Ｐゴシック" charset="-128"/>
              </a:rPr>
              <a:t>k</a:t>
            </a:r>
            <a:r>
              <a:rPr lang="en-US" altLang="x-none">
                <a:ea typeface="ＭＳ Ｐゴシック" charset="-128"/>
              </a:rPr>
              <a:t> Nearest Neighbor Classification</a:t>
            </a:r>
          </a:p>
        </p:txBody>
      </p:sp>
      <p:sp>
        <p:nvSpPr>
          <p:cNvPr id="195586" name="Rectangle 3"/>
          <p:cNvSpPr>
            <a:spLocks noGrp="1" noChangeArrowheads="1"/>
          </p:cNvSpPr>
          <p:nvPr>
            <p:ph idx="1"/>
          </p:nvPr>
        </p:nvSpPr>
        <p:spPr/>
        <p:txBody>
          <a:bodyPr/>
          <a:lstStyle/>
          <a:p>
            <a:pPr eaLnBrk="1" hangingPunct="1"/>
            <a:r>
              <a:rPr lang="en-US" altLang="x-none" sz="3200">
                <a:ea typeface="MS PGothic" charset="-128"/>
              </a:rPr>
              <a:t>kNN = </a:t>
            </a:r>
            <a:r>
              <a:rPr lang="en-US" altLang="x-none" sz="3200" i="1">
                <a:ea typeface="MS PGothic" charset="-128"/>
              </a:rPr>
              <a:t>k</a:t>
            </a:r>
            <a:r>
              <a:rPr lang="en-US" altLang="x-none" sz="3200">
                <a:ea typeface="MS PGothic" charset="-128"/>
              </a:rPr>
              <a:t> Nearest Neighbor</a:t>
            </a:r>
          </a:p>
          <a:p>
            <a:pPr eaLnBrk="1" hangingPunct="1"/>
            <a:endParaRPr lang="en-US" altLang="x-none" sz="3200">
              <a:ea typeface="MS PGothic" charset="-128"/>
            </a:endParaRPr>
          </a:p>
          <a:p>
            <a:pPr eaLnBrk="1" hangingPunct="1"/>
            <a:r>
              <a:rPr lang="en-US" altLang="x-none" sz="3200">
                <a:ea typeface="MS PGothic" charset="-128"/>
              </a:rPr>
              <a:t>To classify a document </a:t>
            </a:r>
            <a:r>
              <a:rPr lang="en-US" altLang="x-none" sz="3200" i="1">
                <a:ea typeface="MS PGothic" charset="-128"/>
              </a:rPr>
              <a:t>d</a:t>
            </a:r>
            <a:r>
              <a:rPr lang="en-US" altLang="x-none" sz="3200">
                <a:ea typeface="MS PGothic" charset="-128"/>
              </a:rPr>
              <a:t>:</a:t>
            </a:r>
          </a:p>
          <a:p>
            <a:pPr eaLnBrk="1" hangingPunct="1"/>
            <a:r>
              <a:rPr lang="en-US" altLang="x-none" sz="3200">
                <a:ea typeface="MS PGothic" charset="-128"/>
              </a:rPr>
              <a:t>Define </a:t>
            </a:r>
            <a:r>
              <a:rPr lang="en-US" altLang="x-none" sz="3200" i="1">
                <a:ea typeface="MS PGothic" charset="-128"/>
              </a:rPr>
              <a:t>k</a:t>
            </a:r>
            <a:r>
              <a:rPr lang="en-US" altLang="x-none" sz="3200">
                <a:ea typeface="MS PGothic" charset="-128"/>
              </a:rPr>
              <a:t>-neighborhood as the </a:t>
            </a:r>
            <a:r>
              <a:rPr lang="en-US" altLang="x-none" sz="3200" i="1">
                <a:ea typeface="MS PGothic" charset="-128"/>
              </a:rPr>
              <a:t>k</a:t>
            </a:r>
            <a:r>
              <a:rPr lang="en-US" altLang="x-none" sz="3200">
                <a:ea typeface="MS PGothic" charset="-128"/>
              </a:rPr>
              <a:t> nearest neighbors of </a:t>
            </a:r>
            <a:r>
              <a:rPr lang="en-US" altLang="x-none" sz="3200" i="1">
                <a:ea typeface="MS PGothic" charset="-128"/>
              </a:rPr>
              <a:t>d</a:t>
            </a:r>
          </a:p>
          <a:p>
            <a:pPr eaLnBrk="1" hangingPunct="1"/>
            <a:r>
              <a:rPr lang="en-US" altLang="x-none" sz="3200">
                <a:ea typeface="MS PGothic" charset="-128"/>
              </a:rPr>
              <a:t>Pick the majority class label in the </a:t>
            </a:r>
            <a:r>
              <a:rPr lang="en-US" altLang="x-none" sz="3200" i="1">
                <a:ea typeface="MS PGothic" charset="-128"/>
              </a:rPr>
              <a:t>k</a:t>
            </a:r>
            <a:r>
              <a:rPr lang="en-US" altLang="x-none" sz="3200">
                <a:ea typeface="MS PGothic" charset="-128"/>
              </a:rPr>
              <a:t>-neighborhood</a:t>
            </a:r>
          </a:p>
          <a:p>
            <a:pPr eaLnBrk="1" hangingPunct="1"/>
            <a:r>
              <a:rPr lang="en-US" altLang="x-none" sz="3200">
                <a:ea typeface="MS PGothic" charset="-128"/>
              </a:rPr>
              <a:t>For larger </a:t>
            </a:r>
            <a:r>
              <a:rPr lang="en-US" altLang="x-none" sz="3200" i="1">
                <a:ea typeface="MS PGothic" charset="-128"/>
              </a:rPr>
              <a:t>k</a:t>
            </a:r>
            <a:r>
              <a:rPr lang="en-US" altLang="x-none" sz="3200">
                <a:ea typeface="MS PGothic" charset="-128"/>
              </a:rPr>
              <a:t> can roughly estimate </a:t>
            </a:r>
            <a:r>
              <a:rPr lang="en-US" altLang="x-none" sz="3200">
                <a:ea typeface="ＭＳ Ｐゴシック" charset="-128"/>
              </a:rPr>
              <a:t>P(c|</a:t>
            </a:r>
            <a:r>
              <a:rPr lang="en-US" altLang="x-none" sz="3200" i="1">
                <a:ea typeface="ＭＳ Ｐゴシック" charset="-128"/>
              </a:rPr>
              <a:t>d</a:t>
            </a:r>
            <a:r>
              <a:rPr lang="en-US" altLang="x-none" sz="3200">
                <a:ea typeface="ＭＳ Ｐゴシック" charset="-128"/>
              </a:rPr>
              <a:t>) as #(c)/k</a:t>
            </a:r>
          </a:p>
          <a:p>
            <a:pPr eaLnBrk="1" hangingPunct="1"/>
            <a:endParaRPr lang="en-US" altLang="x-none" sz="3200">
              <a:ea typeface="MS PGothic" charset="-128"/>
            </a:endParaRPr>
          </a:p>
          <a:p>
            <a:pPr eaLnBrk="1" hangingPunct="1"/>
            <a:endParaRPr lang="en-US" altLang="x-none">
              <a:ea typeface="MS PGothic" charset="-128"/>
            </a:endParaRPr>
          </a:p>
        </p:txBody>
      </p:sp>
      <p:sp>
        <p:nvSpPr>
          <p:cNvPr id="19558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742950" indent="-285750">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a:spcBef>
                <a:spcPct val="0"/>
              </a:spcBef>
              <a:buClrTx/>
              <a:buFontTx/>
              <a:buNone/>
            </a:pPr>
            <a:fld id="{17F38D84-B656-2B43-943A-73A915E8ADC3}" type="slidenum">
              <a:rPr lang="en-US" altLang="x-none" sz="1200">
                <a:solidFill>
                  <a:srgbClr val="898989"/>
                </a:solidFill>
                <a:ea typeface="MS PGothic" charset="-128"/>
              </a:rPr>
              <a:pPr>
                <a:spcBef>
                  <a:spcPct val="0"/>
                </a:spcBef>
                <a:buClrTx/>
                <a:buFontTx/>
                <a:buNone/>
              </a:pPr>
              <a:t>38</a:t>
            </a:fld>
            <a:endParaRPr lang="en-US" altLang="x-none" sz="1200">
              <a:solidFill>
                <a:srgbClr val="898989"/>
              </a:solidFill>
              <a:ea typeface="MS PGothic" charset="-128"/>
            </a:endParaRPr>
          </a:p>
        </p:txBody>
      </p:sp>
      <p:sp>
        <p:nvSpPr>
          <p:cNvPr id="195588" name="TextBox 5"/>
          <p:cNvSpPr txBox="1">
            <a:spLocks noChangeArrowheads="1"/>
          </p:cNvSpPr>
          <p:nvPr/>
        </p:nvSpPr>
        <p:spPr bwMode="auto">
          <a:xfrm>
            <a:off x="7620000"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742950" indent="-285750">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eaLnBrk="1" hangingPunct="1">
              <a:spcBef>
                <a:spcPct val="0"/>
              </a:spcBef>
              <a:buClrTx/>
              <a:buFontTx/>
              <a:buNone/>
            </a:pPr>
            <a:r>
              <a:rPr lang="en-US" altLang="x-none" sz="1600">
                <a:solidFill>
                  <a:srgbClr val="FBFCFF"/>
                </a:solidFill>
                <a:latin typeface="Lucida Sans" charset="0"/>
                <a:ea typeface="MS PGothic" charset="-128"/>
                <a:cs typeface="ヒラギノ角ゴ ProN W3" charset="-128"/>
              </a:rPr>
              <a:t>Sec.14.3</a:t>
            </a:r>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Slide Number Placeholder 4"/>
          <p:cNvSpPr>
            <a:spLocks noGrp="1"/>
          </p:cNvSpPr>
          <p:nvPr>
            <p:ph type="sldNum" sz="quarter" idx="10"/>
          </p:nvPr>
        </p:nvSpPr>
        <p:spPr>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a:spcBef>
                <a:spcPct val="0"/>
              </a:spcBef>
              <a:buClrTx/>
              <a:buSzTx/>
              <a:buFontTx/>
              <a:buNone/>
            </a:pPr>
            <a:fld id="{5DA07EDD-7AED-0947-9038-D0C852F75C32}" type="slidenum">
              <a:rPr lang="en-US" altLang="x-none" sz="1200">
                <a:solidFill>
                  <a:srgbClr val="898989"/>
                </a:solidFill>
                <a:latin typeface="Calibri" charset="0"/>
                <a:ea typeface="MS PGothic" charset="-128"/>
                <a:cs typeface="Arial Unicode MS" charset="0"/>
              </a:rPr>
              <a:pPr>
                <a:spcBef>
                  <a:spcPct val="0"/>
                </a:spcBef>
                <a:buClrTx/>
                <a:buSzTx/>
                <a:buFontTx/>
                <a:buNone/>
              </a:pPr>
              <a:t>39</a:t>
            </a:fld>
            <a:endParaRPr lang="en-US" altLang="x-none" sz="1200">
              <a:solidFill>
                <a:srgbClr val="898989"/>
              </a:solidFill>
              <a:latin typeface="Calibri" charset="0"/>
              <a:ea typeface="MS PGothic" charset="-128"/>
              <a:cs typeface="Arial Unicode MS" charset="0"/>
            </a:endParaRPr>
          </a:p>
        </p:txBody>
      </p:sp>
      <p:sp>
        <p:nvSpPr>
          <p:cNvPr id="196610" name="Rectangle 2"/>
          <p:cNvSpPr>
            <a:spLocks noGrp="1" noChangeArrowheads="1"/>
          </p:cNvSpPr>
          <p:nvPr>
            <p:ph type="title"/>
          </p:nvPr>
        </p:nvSpPr>
        <p:spPr/>
        <p:txBody>
          <a:bodyPr/>
          <a:lstStyle/>
          <a:p>
            <a:pPr indent="0" eaLnBrk="1" hangingPunct="1"/>
            <a:r>
              <a:rPr lang="en-US" altLang="x-none">
                <a:latin typeface="Calibri" charset="0"/>
                <a:ea typeface="ＭＳ Ｐゴシック" charset="-128"/>
              </a:rPr>
              <a:t>Test Document = Science</a:t>
            </a:r>
          </a:p>
        </p:txBody>
      </p:sp>
      <p:sp>
        <p:nvSpPr>
          <p:cNvPr id="196611" name="Rectangle 3"/>
          <p:cNvSpPr>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20000"/>
              </a:spcBef>
              <a:buClr>
                <a:srgbClr val="A50021"/>
              </a:buClr>
              <a:buSzPct val="60000"/>
              <a:buFont typeface="Wingdings" charset="2"/>
              <a:buChar char="n"/>
            </a:pPr>
            <a:endParaRPr lang="x-none" altLang="x-none" sz="2600">
              <a:solidFill>
                <a:srgbClr val="000000"/>
              </a:solidFill>
            </a:endParaRPr>
          </a:p>
        </p:txBody>
      </p:sp>
      <p:sp>
        <p:nvSpPr>
          <p:cNvPr id="196612" name="Oval 22"/>
          <p:cNvSpPr>
            <a:spLocks noChangeArrowheads="1"/>
          </p:cNvSpPr>
          <p:nvPr/>
        </p:nvSpPr>
        <p:spPr bwMode="auto">
          <a:xfrm>
            <a:off x="7239000" y="4419600"/>
            <a:ext cx="152400" cy="152400"/>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96613" name="Oval 23"/>
          <p:cNvSpPr>
            <a:spLocks noChangeArrowheads="1"/>
          </p:cNvSpPr>
          <p:nvPr/>
        </p:nvSpPr>
        <p:spPr bwMode="auto">
          <a:xfrm>
            <a:off x="7239000" y="4876800"/>
            <a:ext cx="152400" cy="152400"/>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96614" name="Oval 24"/>
          <p:cNvSpPr>
            <a:spLocks noChangeArrowheads="1"/>
          </p:cNvSpPr>
          <p:nvPr/>
        </p:nvSpPr>
        <p:spPr bwMode="auto">
          <a:xfrm>
            <a:off x="7239000" y="5334000"/>
            <a:ext cx="152400" cy="152400"/>
          </a:xfrm>
          <a:prstGeom prst="ellipse">
            <a:avLst/>
          </a:prstGeom>
          <a:solidFill>
            <a:schemeClr val="tx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96615" name="Line 25"/>
          <p:cNvSpPr>
            <a:spLocks noChangeShapeType="1"/>
          </p:cNvSpPr>
          <p:nvPr/>
        </p:nvSpPr>
        <p:spPr bwMode="auto">
          <a:xfrm>
            <a:off x="6629400" y="1905000"/>
            <a:ext cx="0" cy="441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616" name="Text Box 26"/>
          <p:cNvSpPr txBox="1">
            <a:spLocks noChangeArrowheads="1"/>
          </p:cNvSpPr>
          <p:nvPr/>
        </p:nvSpPr>
        <p:spPr bwMode="auto">
          <a:xfrm>
            <a:off x="7391400" y="4281488"/>
            <a:ext cx="1327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a:spcBef>
                <a:spcPct val="20000"/>
              </a:spcBef>
              <a:buClrTx/>
              <a:buSzTx/>
              <a:buFontTx/>
              <a:buNone/>
            </a:pPr>
            <a:r>
              <a:rPr lang="en-US" altLang="x-none" sz="1800">
                <a:latin typeface="Rockwell" charset="0"/>
                <a:ea typeface="MS PGothic" charset="-128"/>
              </a:rPr>
              <a:t>Government</a:t>
            </a:r>
            <a:endParaRPr lang="en-US" altLang="x-none" sz="1400">
              <a:latin typeface="Rockwell" charset="0"/>
              <a:ea typeface="MS PGothic" charset="-128"/>
            </a:endParaRPr>
          </a:p>
        </p:txBody>
      </p:sp>
      <p:sp>
        <p:nvSpPr>
          <p:cNvPr id="196617" name="Text Box 27"/>
          <p:cNvSpPr txBox="1">
            <a:spLocks noChangeArrowheads="1"/>
          </p:cNvSpPr>
          <p:nvPr/>
        </p:nvSpPr>
        <p:spPr bwMode="auto">
          <a:xfrm>
            <a:off x="7391400" y="4800600"/>
            <a:ext cx="895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a:spcBef>
                <a:spcPct val="20000"/>
              </a:spcBef>
              <a:buClrTx/>
              <a:buSzTx/>
              <a:buFontTx/>
              <a:buNone/>
            </a:pPr>
            <a:r>
              <a:rPr lang="en-US" altLang="x-none" sz="1800">
                <a:latin typeface="Rockwell" charset="0"/>
                <a:ea typeface="MS PGothic" charset="-128"/>
              </a:rPr>
              <a:t>Science</a:t>
            </a:r>
            <a:endParaRPr lang="en-US" altLang="x-none" sz="1400">
              <a:latin typeface="Rockwell" charset="0"/>
              <a:ea typeface="MS PGothic" charset="-128"/>
            </a:endParaRPr>
          </a:p>
        </p:txBody>
      </p:sp>
      <p:sp>
        <p:nvSpPr>
          <p:cNvPr id="196618" name="Text Box 28"/>
          <p:cNvSpPr txBox="1">
            <a:spLocks noChangeArrowheads="1"/>
          </p:cNvSpPr>
          <p:nvPr/>
        </p:nvSpPr>
        <p:spPr bwMode="auto">
          <a:xfrm>
            <a:off x="7391400" y="5257800"/>
            <a:ext cx="57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a:spcBef>
                <a:spcPct val="20000"/>
              </a:spcBef>
              <a:buClrTx/>
              <a:buSzTx/>
              <a:buFontTx/>
              <a:buNone/>
            </a:pPr>
            <a:r>
              <a:rPr lang="en-US" altLang="x-none" sz="1800">
                <a:latin typeface="Rockwell" charset="0"/>
                <a:ea typeface="MS PGothic" charset="-128"/>
              </a:rPr>
              <a:t>Arts</a:t>
            </a:r>
            <a:endParaRPr lang="en-US" altLang="x-none" sz="1400">
              <a:latin typeface="Rockwell" charset="0"/>
              <a:ea typeface="MS PGothic" charset="-128"/>
            </a:endParaRPr>
          </a:p>
        </p:txBody>
      </p:sp>
      <p:sp>
        <p:nvSpPr>
          <p:cNvPr id="196619" name="Oval 4"/>
          <p:cNvSpPr>
            <a:spLocks noChangeArrowheads="1"/>
          </p:cNvSpPr>
          <p:nvPr/>
        </p:nvSpPr>
        <p:spPr bwMode="auto">
          <a:xfrm>
            <a:off x="1905000" y="2667000"/>
            <a:ext cx="152400" cy="152400"/>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96620" name="Oval 5"/>
          <p:cNvSpPr>
            <a:spLocks noChangeArrowheads="1"/>
          </p:cNvSpPr>
          <p:nvPr/>
        </p:nvSpPr>
        <p:spPr bwMode="auto">
          <a:xfrm>
            <a:off x="4114800" y="3352800"/>
            <a:ext cx="152400" cy="152400"/>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96621" name="Oval 6"/>
          <p:cNvSpPr>
            <a:spLocks noChangeArrowheads="1"/>
          </p:cNvSpPr>
          <p:nvPr/>
        </p:nvSpPr>
        <p:spPr bwMode="auto">
          <a:xfrm>
            <a:off x="4648200" y="4876800"/>
            <a:ext cx="152400" cy="152400"/>
          </a:xfrm>
          <a:prstGeom prst="ellipse">
            <a:avLst/>
          </a:prstGeom>
          <a:solidFill>
            <a:schemeClr val="tx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96622" name="Oval 7"/>
          <p:cNvSpPr>
            <a:spLocks noChangeArrowheads="1"/>
          </p:cNvSpPr>
          <p:nvPr/>
        </p:nvSpPr>
        <p:spPr bwMode="auto">
          <a:xfrm>
            <a:off x="2057400" y="3200400"/>
            <a:ext cx="152400" cy="152400"/>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96623" name="Oval 8"/>
          <p:cNvSpPr>
            <a:spLocks noChangeArrowheads="1"/>
          </p:cNvSpPr>
          <p:nvPr/>
        </p:nvSpPr>
        <p:spPr bwMode="auto">
          <a:xfrm>
            <a:off x="2209800" y="4267200"/>
            <a:ext cx="152400" cy="152400"/>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96624" name="Oval 9"/>
          <p:cNvSpPr>
            <a:spLocks noChangeArrowheads="1"/>
          </p:cNvSpPr>
          <p:nvPr/>
        </p:nvSpPr>
        <p:spPr bwMode="auto">
          <a:xfrm>
            <a:off x="3124200" y="2667000"/>
            <a:ext cx="152400" cy="152400"/>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96625" name="Oval 10"/>
          <p:cNvSpPr>
            <a:spLocks noChangeArrowheads="1"/>
          </p:cNvSpPr>
          <p:nvPr/>
        </p:nvSpPr>
        <p:spPr bwMode="auto">
          <a:xfrm>
            <a:off x="1600200" y="3657600"/>
            <a:ext cx="152400" cy="152400"/>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96626" name="Oval 11"/>
          <p:cNvSpPr>
            <a:spLocks noChangeArrowheads="1"/>
          </p:cNvSpPr>
          <p:nvPr/>
        </p:nvSpPr>
        <p:spPr bwMode="auto">
          <a:xfrm>
            <a:off x="2667000" y="3429000"/>
            <a:ext cx="152400" cy="152400"/>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96627" name="Oval 12"/>
          <p:cNvSpPr>
            <a:spLocks noChangeArrowheads="1"/>
          </p:cNvSpPr>
          <p:nvPr/>
        </p:nvSpPr>
        <p:spPr bwMode="auto">
          <a:xfrm>
            <a:off x="3352800" y="3048000"/>
            <a:ext cx="152400" cy="152400"/>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96628" name="Oval 13"/>
          <p:cNvSpPr>
            <a:spLocks noChangeArrowheads="1"/>
          </p:cNvSpPr>
          <p:nvPr/>
        </p:nvSpPr>
        <p:spPr bwMode="auto">
          <a:xfrm>
            <a:off x="2819400" y="4267200"/>
            <a:ext cx="152400" cy="152400"/>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96629" name="Oval 14"/>
          <p:cNvSpPr>
            <a:spLocks noChangeArrowheads="1"/>
          </p:cNvSpPr>
          <p:nvPr/>
        </p:nvSpPr>
        <p:spPr bwMode="auto">
          <a:xfrm>
            <a:off x="4267200" y="2438400"/>
            <a:ext cx="152400" cy="152400"/>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96630" name="Oval 15"/>
          <p:cNvSpPr>
            <a:spLocks noChangeArrowheads="1"/>
          </p:cNvSpPr>
          <p:nvPr/>
        </p:nvSpPr>
        <p:spPr bwMode="auto">
          <a:xfrm>
            <a:off x="4419600" y="3962400"/>
            <a:ext cx="152400" cy="152400"/>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96631" name="Oval 16"/>
          <p:cNvSpPr>
            <a:spLocks noChangeArrowheads="1"/>
          </p:cNvSpPr>
          <p:nvPr/>
        </p:nvSpPr>
        <p:spPr bwMode="auto">
          <a:xfrm>
            <a:off x="4572000" y="2743200"/>
            <a:ext cx="152400" cy="152400"/>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96632" name="Oval 17"/>
          <p:cNvSpPr>
            <a:spLocks noChangeArrowheads="1"/>
          </p:cNvSpPr>
          <p:nvPr/>
        </p:nvSpPr>
        <p:spPr bwMode="auto">
          <a:xfrm>
            <a:off x="5638800" y="2895600"/>
            <a:ext cx="152400" cy="152400"/>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96633" name="Oval 18"/>
          <p:cNvSpPr>
            <a:spLocks noChangeArrowheads="1"/>
          </p:cNvSpPr>
          <p:nvPr/>
        </p:nvSpPr>
        <p:spPr bwMode="auto">
          <a:xfrm>
            <a:off x="4876800" y="3048000"/>
            <a:ext cx="152400" cy="152400"/>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96634" name="Oval 19"/>
          <p:cNvSpPr>
            <a:spLocks noChangeArrowheads="1"/>
          </p:cNvSpPr>
          <p:nvPr/>
        </p:nvSpPr>
        <p:spPr bwMode="auto">
          <a:xfrm>
            <a:off x="4038600" y="5029200"/>
            <a:ext cx="152400" cy="152400"/>
          </a:xfrm>
          <a:prstGeom prst="ellipse">
            <a:avLst/>
          </a:prstGeom>
          <a:solidFill>
            <a:schemeClr val="tx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96635" name="Oval 20"/>
          <p:cNvSpPr>
            <a:spLocks noChangeArrowheads="1"/>
          </p:cNvSpPr>
          <p:nvPr/>
        </p:nvSpPr>
        <p:spPr bwMode="auto">
          <a:xfrm>
            <a:off x="4572000" y="5943600"/>
            <a:ext cx="152400" cy="152400"/>
          </a:xfrm>
          <a:prstGeom prst="ellipse">
            <a:avLst/>
          </a:prstGeom>
          <a:solidFill>
            <a:schemeClr val="tx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96636" name="Oval 21"/>
          <p:cNvSpPr>
            <a:spLocks noChangeArrowheads="1"/>
          </p:cNvSpPr>
          <p:nvPr/>
        </p:nvSpPr>
        <p:spPr bwMode="auto">
          <a:xfrm>
            <a:off x="5105400" y="5334000"/>
            <a:ext cx="152400" cy="152400"/>
          </a:xfrm>
          <a:prstGeom prst="ellipse">
            <a:avLst/>
          </a:prstGeom>
          <a:solidFill>
            <a:schemeClr val="tx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96637" name="Rectangle 32"/>
          <p:cNvSpPr>
            <a:spLocks noChangeArrowheads="1"/>
          </p:cNvSpPr>
          <p:nvPr/>
        </p:nvSpPr>
        <p:spPr bwMode="auto">
          <a:xfrm>
            <a:off x="3657600" y="3810000"/>
            <a:ext cx="152400" cy="152400"/>
          </a:xfrm>
          <a:prstGeom prst="rect">
            <a:avLst/>
          </a:prstGeom>
          <a:solidFill>
            <a:srgbClr val="000080"/>
          </a:solidFill>
          <a:ln w="9525">
            <a:solidFill>
              <a:schemeClr val="tx1"/>
            </a:solidFill>
            <a:miter lim="800000"/>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96638" name="Line 33"/>
          <p:cNvSpPr>
            <a:spLocks noChangeShapeType="1"/>
          </p:cNvSpPr>
          <p:nvPr/>
        </p:nvSpPr>
        <p:spPr bwMode="auto">
          <a:xfrm>
            <a:off x="3733800" y="1371600"/>
            <a:ext cx="0" cy="2362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6639" name="TextBox 37"/>
          <p:cNvSpPr txBox="1">
            <a:spLocks noChangeArrowheads="1"/>
          </p:cNvSpPr>
          <p:nvPr/>
        </p:nvSpPr>
        <p:spPr bwMode="auto">
          <a:xfrm>
            <a:off x="7620000"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BFCFF"/>
                </a:solidFill>
                <a:latin typeface="Lucida Sans" charset="0"/>
                <a:ea typeface="MS PGothic" charset="-128"/>
              </a:rPr>
              <a:t>Sec.14.1</a:t>
            </a:r>
          </a:p>
        </p:txBody>
      </p:sp>
      <p:cxnSp>
        <p:nvCxnSpPr>
          <p:cNvPr id="7" name="Straight Connector 6"/>
          <p:cNvCxnSpPr>
            <a:cxnSpLocks noChangeShapeType="1"/>
          </p:cNvCxnSpPr>
          <p:nvPr/>
        </p:nvCxnSpPr>
        <p:spPr bwMode="auto">
          <a:xfrm flipH="1">
            <a:off x="3581400" y="2895600"/>
            <a:ext cx="457200" cy="990600"/>
          </a:xfrm>
          <a:prstGeom prst="line">
            <a:avLst/>
          </a:prstGeom>
          <a:noFill/>
          <a:ln w="38100">
            <a:solidFill>
              <a:srgbClr val="000000"/>
            </a:solidFill>
            <a:round/>
            <a:headEnd/>
            <a:tailEnd/>
          </a:ln>
        </p:spPr>
      </p:cxnSp>
      <p:cxnSp>
        <p:nvCxnSpPr>
          <p:cNvPr id="48" name="Straight Connector 47"/>
          <p:cNvCxnSpPr>
            <a:cxnSpLocks noChangeShapeType="1"/>
          </p:cNvCxnSpPr>
          <p:nvPr/>
        </p:nvCxnSpPr>
        <p:spPr bwMode="auto">
          <a:xfrm flipH="1">
            <a:off x="2895600" y="4343400"/>
            <a:ext cx="914400" cy="1066800"/>
          </a:xfrm>
          <a:prstGeom prst="line">
            <a:avLst/>
          </a:prstGeom>
          <a:noFill/>
          <a:ln w="38100">
            <a:solidFill>
              <a:srgbClr val="000000"/>
            </a:solidFill>
            <a:round/>
            <a:headEnd/>
            <a:tailEnd/>
          </a:ln>
        </p:spPr>
      </p:cxnSp>
      <p:cxnSp>
        <p:nvCxnSpPr>
          <p:cNvPr id="51" name="Straight Connector 50"/>
          <p:cNvCxnSpPr>
            <a:cxnSpLocks noChangeShapeType="1"/>
          </p:cNvCxnSpPr>
          <p:nvPr/>
        </p:nvCxnSpPr>
        <p:spPr bwMode="auto">
          <a:xfrm flipH="1">
            <a:off x="4343400" y="4191000"/>
            <a:ext cx="1219200" cy="381000"/>
          </a:xfrm>
          <a:prstGeom prst="line">
            <a:avLst/>
          </a:prstGeom>
          <a:noFill/>
          <a:ln w="38100">
            <a:solidFill>
              <a:srgbClr val="000000"/>
            </a:solidFill>
            <a:round/>
            <a:headEnd/>
            <a:tailEnd/>
          </a:ln>
        </p:spPr>
      </p:cxnSp>
      <p:cxnSp>
        <p:nvCxnSpPr>
          <p:cNvPr id="46" name="Straight Connector 45"/>
          <p:cNvCxnSpPr>
            <a:cxnSpLocks noChangeShapeType="1"/>
          </p:cNvCxnSpPr>
          <p:nvPr/>
        </p:nvCxnSpPr>
        <p:spPr bwMode="auto">
          <a:xfrm flipH="1" flipV="1">
            <a:off x="3657600" y="2057400"/>
            <a:ext cx="381000" cy="914400"/>
          </a:xfrm>
          <a:prstGeom prst="line">
            <a:avLst/>
          </a:prstGeom>
          <a:noFill/>
          <a:ln w="38100">
            <a:solidFill>
              <a:srgbClr val="000000"/>
            </a:solidFill>
            <a:round/>
            <a:headEnd/>
            <a:tailEnd/>
          </a:ln>
        </p:spPr>
      </p:cxnSp>
      <p:cxnSp>
        <p:nvCxnSpPr>
          <p:cNvPr id="10" name="Straight Connector 9"/>
          <p:cNvCxnSpPr>
            <a:cxnSpLocks noChangeShapeType="1"/>
            <a:stCxn id="196627" idx="6"/>
            <a:endCxn id="196620" idx="1"/>
          </p:cNvCxnSpPr>
          <p:nvPr/>
        </p:nvCxnSpPr>
        <p:spPr bwMode="auto">
          <a:xfrm>
            <a:off x="3505200" y="3124200"/>
            <a:ext cx="631825" cy="250825"/>
          </a:xfrm>
          <a:prstGeom prst="line">
            <a:avLst/>
          </a:prstGeom>
          <a:noFill/>
          <a:ln w="9525">
            <a:solidFill>
              <a:srgbClr val="000000"/>
            </a:solidFill>
            <a:prstDash val="dash"/>
            <a:round/>
            <a:headEnd/>
            <a:tailEnd/>
          </a:ln>
        </p:spPr>
      </p:cxnSp>
      <p:cxnSp>
        <p:nvCxnSpPr>
          <p:cNvPr id="62" name="Straight Connector 61"/>
          <p:cNvCxnSpPr>
            <a:cxnSpLocks noChangeShapeType="1"/>
          </p:cNvCxnSpPr>
          <p:nvPr/>
        </p:nvCxnSpPr>
        <p:spPr bwMode="auto">
          <a:xfrm flipH="1" flipV="1">
            <a:off x="3810000" y="4343400"/>
            <a:ext cx="533400" cy="228600"/>
          </a:xfrm>
          <a:prstGeom prst="line">
            <a:avLst/>
          </a:prstGeom>
          <a:noFill/>
          <a:ln w="38100">
            <a:solidFill>
              <a:srgbClr val="000000"/>
            </a:solidFill>
            <a:round/>
            <a:headEnd/>
            <a:tailEnd/>
          </a:ln>
        </p:spPr>
      </p:cxnSp>
      <p:cxnSp>
        <p:nvCxnSpPr>
          <p:cNvPr id="67" name="Straight Connector 66"/>
          <p:cNvCxnSpPr>
            <a:cxnSpLocks noChangeShapeType="1"/>
          </p:cNvCxnSpPr>
          <p:nvPr/>
        </p:nvCxnSpPr>
        <p:spPr bwMode="auto">
          <a:xfrm flipH="1" flipV="1">
            <a:off x="3581400" y="3886200"/>
            <a:ext cx="228600" cy="457200"/>
          </a:xfrm>
          <a:prstGeom prst="line">
            <a:avLst/>
          </a:prstGeom>
          <a:noFill/>
          <a:ln w="38100">
            <a:solidFill>
              <a:srgbClr val="000000"/>
            </a:solidFill>
            <a:round/>
            <a:headEnd/>
            <a:tailEnd/>
          </a:ln>
        </p:spPr>
      </p:cxnSp>
      <p:sp>
        <p:nvSpPr>
          <p:cNvPr id="73" name="TextBox 36"/>
          <p:cNvSpPr txBox="1">
            <a:spLocks noChangeArrowheads="1"/>
          </p:cNvSpPr>
          <p:nvPr/>
        </p:nvSpPr>
        <p:spPr bwMode="auto">
          <a:xfrm>
            <a:off x="304800" y="6248400"/>
            <a:ext cx="2266950" cy="400050"/>
          </a:xfrm>
          <a:prstGeom prst="rect">
            <a:avLst/>
          </a:prstGeom>
          <a:solidFill>
            <a:srgbClr val="FFCF0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2000">
                <a:solidFill>
                  <a:srgbClr val="FF0000"/>
                </a:solidFill>
                <a:latin typeface="Lucida Sans" charset="0"/>
                <a:ea typeface="MS PGothic" charset="-128"/>
              </a:rPr>
              <a:t>Voronoi diagram</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1793" name="Group 3"/>
          <p:cNvGrpSpPr>
            <a:grpSpLocks/>
          </p:cNvGrpSpPr>
          <p:nvPr/>
        </p:nvGrpSpPr>
        <p:grpSpPr bwMode="auto">
          <a:xfrm>
            <a:off x="0" y="-141288"/>
            <a:ext cx="4178300" cy="557213"/>
            <a:chOff x="0" y="0"/>
            <a:chExt cx="2632" cy="352"/>
          </a:xfrm>
        </p:grpSpPr>
        <p:sp>
          <p:nvSpPr>
            <p:cNvPr id="12289" name="Rectangle 1"/>
            <p:cNvSpPr>
              <a:spLocks/>
            </p:cNvSpPr>
            <p:nvPr/>
          </p:nvSpPr>
          <p:spPr bwMode="auto">
            <a:xfrm>
              <a:off x="0" y="89"/>
              <a:ext cx="2632" cy="168"/>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1805"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Introduction to Information Retrieval</a:t>
              </a:r>
            </a:p>
          </p:txBody>
        </p:sp>
      </p:grpSp>
      <p:grpSp>
        <p:nvGrpSpPr>
          <p:cNvPr id="161794" name="Group 6"/>
          <p:cNvGrpSpPr>
            <a:grpSpLocks/>
          </p:cNvGrpSpPr>
          <p:nvPr/>
        </p:nvGrpSpPr>
        <p:grpSpPr bwMode="auto">
          <a:xfrm>
            <a:off x="3733800" y="-26988"/>
            <a:ext cx="3886200" cy="328613"/>
            <a:chOff x="0" y="0"/>
            <a:chExt cx="2448" cy="208"/>
          </a:xfrm>
        </p:grpSpPr>
        <p:sp>
          <p:nvSpPr>
            <p:cNvPr id="12292"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1803"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grpSp>
        <p:nvGrpSpPr>
          <p:cNvPr id="161795" name="Group 9"/>
          <p:cNvGrpSpPr>
            <a:grpSpLocks/>
          </p:cNvGrpSpPr>
          <p:nvPr/>
        </p:nvGrpSpPr>
        <p:grpSpPr bwMode="auto">
          <a:xfrm>
            <a:off x="7620000" y="-26988"/>
            <a:ext cx="1524000" cy="328613"/>
            <a:chOff x="0" y="0"/>
            <a:chExt cx="960" cy="208"/>
          </a:xfrm>
        </p:grpSpPr>
        <p:sp>
          <p:nvSpPr>
            <p:cNvPr id="12295"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1801"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sp>
        <p:nvSpPr>
          <p:cNvPr id="12298" name="Line 10"/>
          <p:cNvSpPr>
            <a:spLocks noChangeShapeType="1"/>
          </p:cNvSpPr>
          <p:nvPr/>
        </p:nvSpPr>
        <p:spPr bwMode="auto">
          <a:xfrm>
            <a:off x="228600" y="1447800"/>
            <a:ext cx="8686800" cy="1588"/>
          </a:xfrm>
          <a:prstGeom prst="line">
            <a:avLst/>
          </a:prstGeom>
          <a:noFill/>
          <a:ln w="38100">
            <a:solidFill>
              <a:srgbClr val="139CB7"/>
            </a:solidFill>
            <a:round/>
            <a:headEnd/>
            <a:tailEnd/>
          </a:ln>
          <a:effectLst>
            <a:outerShdw blurRad="38100" dist="253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US"/>
          </a:p>
        </p:txBody>
      </p:sp>
      <p:sp>
        <p:nvSpPr>
          <p:cNvPr id="161797" name="Rectangle 11"/>
          <p:cNvSpPr>
            <a:spLocks noGrp="1" noChangeArrowheads="1"/>
          </p:cNvSpPr>
          <p:nvPr>
            <p:ph type="title"/>
          </p:nvPr>
        </p:nvSpPr>
        <p:spPr/>
        <p:txBody>
          <a:bodyPr rIns="132080"/>
          <a:lstStyle/>
          <a:p>
            <a:pPr indent="0" eaLnBrk="1" hangingPunct="1"/>
            <a:r>
              <a:rPr lang="en-US" altLang="x-none"/>
              <a:t>Spam filtering</a:t>
            </a:r>
            <a:br>
              <a:rPr lang="en-US" altLang="x-none"/>
            </a:br>
            <a:r>
              <a:rPr lang="en-US" altLang="x-none"/>
              <a:t>Another text classification task</a:t>
            </a:r>
          </a:p>
        </p:txBody>
      </p:sp>
      <p:sp>
        <p:nvSpPr>
          <p:cNvPr id="161798" name="Rectangle 12"/>
          <p:cNvSpPr>
            <a:spLocks noGrp="1" noChangeArrowheads="1"/>
          </p:cNvSpPr>
          <p:nvPr>
            <p:ph type="body" idx="1"/>
          </p:nvPr>
        </p:nvSpPr>
        <p:spPr/>
        <p:txBody>
          <a:bodyPr rIns="132080"/>
          <a:lstStyle/>
          <a:p>
            <a:pPr eaLnBrk="1" hangingPunct="1">
              <a:buFont typeface="Wingdings" charset="2"/>
              <a:buNone/>
            </a:pPr>
            <a:r>
              <a:rPr lang="en-US" altLang="x-none" sz="1600"/>
              <a:t>From: "" &lt;takworlld@hotmail.com&gt;</a:t>
            </a:r>
          </a:p>
          <a:p>
            <a:pPr eaLnBrk="1" hangingPunct="1">
              <a:buFont typeface="Wingdings" charset="2"/>
              <a:buNone/>
            </a:pPr>
            <a:r>
              <a:rPr lang="en-US" altLang="x-none" sz="1600"/>
              <a:t>Subject: real estate is the only way... gem  oalvgkay</a:t>
            </a:r>
          </a:p>
          <a:p>
            <a:pPr eaLnBrk="1" hangingPunct="1">
              <a:buFont typeface="Wingdings" charset="2"/>
              <a:buNone/>
            </a:pPr>
            <a:endParaRPr lang="en-US" altLang="x-none" sz="1000">
              <a:ea typeface=".Aqua かな" charset="-128"/>
            </a:endParaRPr>
          </a:p>
          <a:p>
            <a:pPr eaLnBrk="1" hangingPunct="1">
              <a:buFont typeface="Wingdings" charset="2"/>
              <a:buNone/>
            </a:pPr>
            <a:r>
              <a:rPr lang="en-US" altLang="x-none" sz="1600"/>
              <a:t>Anyone can buy real estate with no money down</a:t>
            </a:r>
          </a:p>
          <a:p>
            <a:pPr eaLnBrk="1" hangingPunct="1">
              <a:buFont typeface="Wingdings" charset="2"/>
              <a:buNone/>
            </a:pPr>
            <a:endParaRPr lang="en-US" altLang="x-none" sz="1000">
              <a:ea typeface=".Aqua かな" charset="-128"/>
            </a:endParaRPr>
          </a:p>
          <a:p>
            <a:pPr eaLnBrk="1" hangingPunct="1">
              <a:buFont typeface="Wingdings" charset="2"/>
              <a:buNone/>
            </a:pPr>
            <a:r>
              <a:rPr lang="en-US" altLang="x-none" sz="1600"/>
              <a:t>Stop paying rent TODAY !</a:t>
            </a:r>
          </a:p>
          <a:p>
            <a:pPr eaLnBrk="1" hangingPunct="1">
              <a:buFont typeface="Wingdings" charset="2"/>
              <a:buNone/>
            </a:pPr>
            <a:endParaRPr lang="en-US" altLang="x-none" sz="1000">
              <a:ea typeface=".Aqua かな" charset="-128"/>
            </a:endParaRPr>
          </a:p>
          <a:p>
            <a:pPr eaLnBrk="1" hangingPunct="1">
              <a:buFont typeface="Wingdings" charset="2"/>
              <a:buNone/>
            </a:pPr>
            <a:r>
              <a:rPr lang="en-US" altLang="x-none" sz="1600"/>
              <a:t>There is no need to spend hundreds or even thousands for similar courses</a:t>
            </a:r>
          </a:p>
          <a:p>
            <a:pPr eaLnBrk="1" hangingPunct="1">
              <a:buFont typeface="Wingdings" charset="2"/>
              <a:buNone/>
            </a:pPr>
            <a:endParaRPr lang="en-US" altLang="x-none" sz="1000">
              <a:ea typeface=".Aqua かな" charset="-128"/>
            </a:endParaRPr>
          </a:p>
          <a:p>
            <a:pPr eaLnBrk="1" hangingPunct="1">
              <a:buFont typeface="Wingdings" charset="2"/>
              <a:buNone/>
            </a:pPr>
            <a:r>
              <a:rPr lang="en-US" altLang="x-none" sz="1600"/>
              <a:t>I am 22 years old and I have already purchased 6 properties using the</a:t>
            </a:r>
          </a:p>
          <a:p>
            <a:pPr eaLnBrk="1" hangingPunct="1">
              <a:buFont typeface="Wingdings" charset="2"/>
              <a:buNone/>
            </a:pPr>
            <a:r>
              <a:rPr lang="en-US" altLang="x-none" sz="1600"/>
              <a:t>methods outlined in this truly INCREDIBLE ebook.</a:t>
            </a:r>
          </a:p>
          <a:p>
            <a:pPr eaLnBrk="1" hangingPunct="1">
              <a:buFont typeface="Wingdings" charset="2"/>
              <a:buNone/>
            </a:pPr>
            <a:endParaRPr lang="en-US" altLang="x-none" sz="1000">
              <a:ea typeface=".Aqua かな" charset="-128"/>
            </a:endParaRPr>
          </a:p>
          <a:p>
            <a:pPr eaLnBrk="1" hangingPunct="1">
              <a:buFont typeface="Wingdings" charset="2"/>
              <a:buNone/>
            </a:pPr>
            <a:r>
              <a:rPr lang="en-US" altLang="x-none" sz="1600"/>
              <a:t>Change your life NOW !</a:t>
            </a:r>
          </a:p>
          <a:p>
            <a:pPr eaLnBrk="1" hangingPunct="1">
              <a:buFont typeface="Wingdings" charset="2"/>
              <a:buNone/>
            </a:pPr>
            <a:endParaRPr lang="en-US" altLang="x-none" sz="1000">
              <a:ea typeface=".Aqua かな" charset="-128"/>
            </a:endParaRPr>
          </a:p>
          <a:p>
            <a:pPr eaLnBrk="1" hangingPunct="1">
              <a:buFont typeface="Wingdings" charset="2"/>
              <a:buNone/>
            </a:pPr>
            <a:r>
              <a:rPr lang="en-US" altLang="x-none" sz="1600"/>
              <a:t>=================================================</a:t>
            </a:r>
          </a:p>
          <a:p>
            <a:pPr eaLnBrk="1" hangingPunct="1">
              <a:buFont typeface="Wingdings" charset="2"/>
              <a:buNone/>
            </a:pPr>
            <a:r>
              <a:rPr lang="en-US" altLang="x-none" sz="1600"/>
              <a:t>Click Below to order:</a:t>
            </a:r>
          </a:p>
          <a:p>
            <a:pPr eaLnBrk="1" hangingPunct="1">
              <a:buFont typeface="Wingdings" charset="2"/>
              <a:buNone/>
            </a:pPr>
            <a:r>
              <a:rPr lang="en-US" altLang="x-none" sz="1600"/>
              <a:t>http://www.wholesaledaily.com/sales/nmd.htm</a:t>
            </a:r>
          </a:p>
          <a:p>
            <a:pPr eaLnBrk="1" hangingPunct="1">
              <a:buFont typeface="Wingdings" charset="2"/>
              <a:buNone/>
            </a:pPr>
            <a:r>
              <a:rPr lang="en-US" altLang="x-none" sz="1600"/>
              <a:t>=================================================</a:t>
            </a:r>
          </a:p>
        </p:txBody>
      </p:sp>
      <p:sp>
        <p:nvSpPr>
          <p:cNvPr id="161799" name="Rectangle 13"/>
          <p:cNvSpPr>
            <a:spLocks/>
          </p:cNvSpPr>
          <p:nvPr/>
        </p:nvSpPr>
        <p:spPr bwMode="auto">
          <a:xfrm>
            <a:off x="7620000" y="-28575"/>
            <a:ext cx="8064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BFCFF"/>
                </a:solidFill>
                <a:ea typeface="MS PGothic" charset="-128"/>
              </a:rPr>
              <a:t>Ch. 13</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Slide Number Placeholder 5"/>
          <p:cNvSpPr>
            <a:spLocks noGrp="1"/>
          </p:cNvSpPr>
          <p:nvPr>
            <p:ph type="sldNum" sz="quarter" idx="10"/>
          </p:nvPr>
        </p:nvSpPr>
        <p:spPr>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a:spcBef>
                <a:spcPct val="0"/>
              </a:spcBef>
              <a:buClrTx/>
              <a:buSzTx/>
              <a:buFontTx/>
              <a:buNone/>
            </a:pPr>
            <a:fld id="{0D762ACB-9B43-C54E-98FF-7F7DA6641609}" type="slidenum">
              <a:rPr lang="en-US" altLang="x-none" sz="1200">
                <a:solidFill>
                  <a:srgbClr val="898989"/>
                </a:solidFill>
                <a:latin typeface="Calibri" charset="0"/>
                <a:ea typeface="MS PGothic" charset="-128"/>
                <a:cs typeface="Arial Unicode MS" charset="0"/>
              </a:rPr>
              <a:pPr>
                <a:spcBef>
                  <a:spcPct val="0"/>
                </a:spcBef>
                <a:buClrTx/>
                <a:buSzTx/>
                <a:buFontTx/>
                <a:buNone/>
              </a:pPr>
              <a:t>40</a:t>
            </a:fld>
            <a:endParaRPr lang="en-US" altLang="x-none" sz="1200">
              <a:solidFill>
                <a:srgbClr val="898989"/>
              </a:solidFill>
              <a:latin typeface="Calibri" charset="0"/>
              <a:ea typeface="MS PGothic" charset="-128"/>
              <a:cs typeface="Arial Unicode MS" charset="0"/>
            </a:endParaRPr>
          </a:p>
        </p:txBody>
      </p:sp>
      <p:sp>
        <p:nvSpPr>
          <p:cNvPr id="197634" name="Rectangle 2"/>
          <p:cNvSpPr>
            <a:spLocks noGrp="1" noChangeArrowheads="1"/>
          </p:cNvSpPr>
          <p:nvPr>
            <p:ph type="title"/>
          </p:nvPr>
        </p:nvSpPr>
        <p:spPr/>
        <p:txBody>
          <a:bodyPr/>
          <a:lstStyle/>
          <a:p>
            <a:pPr indent="0" eaLnBrk="1" hangingPunct="1"/>
            <a:r>
              <a:rPr lang="en-US" altLang="x-none">
                <a:latin typeface="Calibri" charset="0"/>
                <a:ea typeface="ＭＳ Ｐゴシック" charset="-128"/>
              </a:rPr>
              <a:t>Nearest-Neighbor Learning</a:t>
            </a:r>
          </a:p>
        </p:txBody>
      </p:sp>
      <p:sp>
        <p:nvSpPr>
          <p:cNvPr id="35844" name="Rectangle 3"/>
          <p:cNvSpPr>
            <a:spLocks noGrp="1" noChangeArrowheads="1"/>
          </p:cNvSpPr>
          <p:nvPr>
            <p:ph type="body" idx="1"/>
          </p:nvPr>
        </p:nvSpPr>
        <p:spPr>
          <a:xfrm>
            <a:off x="152400" y="1600200"/>
            <a:ext cx="8839200" cy="5257800"/>
          </a:xfrm>
        </p:spPr>
        <p:txBody>
          <a:bodyPr/>
          <a:lstStyle/>
          <a:p>
            <a:pPr eaLnBrk="1" hangingPunct="1">
              <a:lnSpc>
                <a:spcPct val="90000"/>
              </a:lnSpc>
            </a:pPr>
            <a:r>
              <a:rPr lang="en-US" altLang="x-none">
                <a:latin typeface="Calibri" charset="0"/>
                <a:ea typeface="MS PGothic" charset="-128"/>
              </a:rPr>
              <a:t>Learning: just store the labeled training examples </a:t>
            </a:r>
            <a:r>
              <a:rPr lang="en-US" altLang="x-none" i="1">
                <a:latin typeface="Calibri" charset="0"/>
                <a:ea typeface="MS PGothic" charset="-128"/>
              </a:rPr>
              <a:t>D</a:t>
            </a:r>
            <a:endParaRPr lang="en-US" altLang="x-none">
              <a:latin typeface="Calibri" charset="0"/>
              <a:ea typeface="MS PGothic" charset="-128"/>
            </a:endParaRPr>
          </a:p>
          <a:p>
            <a:pPr eaLnBrk="1" hangingPunct="1">
              <a:lnSpc>
                <a:spcPct val="90000"/>
              </a:lnSpc>
            </a:pPr>
            <a:r>
              <a:rPr lang="en-US" altLang="x-none">
                <a:latin typeface="Calibri" charset="0"/>
                <a:ea typeface="MS PGothic" charset="-128"/>
              </a:rPr>
              <a:t>Testing instance </a:t>
            </a:r>
            <a:r>
              <a:rPr lang="en-US" altLang="x-none" i="1">
                <a:latin typeface="Calibri" charset="0"/>
                <a:ea typeface="MS PGothic" charset="-128"/>
              </a:rPr>
              <a:t>x (under 1NN)</a:t>
            </a:r>
            <a:r>
              <a:rPr lang="en-US" altLang="x-none">
                <a:latin typeface="Calibri" charset="0"/>
                <a:ea typeface="MS PGothic" charset="-128"/>
              </a:rPr>
              <a:t>:</a:t>
            </a:r>
          </a:p>
          <a:p>
            <a:pPr lvl="1" eaLnBrk="1" hangingPunct="1">
              <a:lnSpc>
                <a:spcPct val="90000"/>
              </a:lnSpc>
            </a:pPr>
            <a:r>
              <a:rPr lang="en-US" altLang="x-none" sz="2800">
                <a:latin typeface="Calibri" charset="0"/>
                <a:ea typeface="MS PGothic" charset="-128"/>
              </a:rPr>
              <a:t>Compute similarity between </a:t>
            </a:r>
            <a:r>
              <a:rPr lang="en-US" altLang="x-none" sz="2800" i="1">
                <a:latin typeface="Calibri" charset="0"/>
                <a:ea typeface="MS PGothic" charset="-128"/>
              </a:rPr>
              <a:t>x</a:t>
            </a:r>
            <a:r>
              <a:rPr lang="en-US" altLang="x-none" sz="2800">
                <a:latin typeface="Calibri" charset="0"/>
                <a:ea typeface="MS PGothic" charset="-128"/>
              </a:rPr>
              <a:t> and all examples in </a:t>
            </a:r>
            <a:r>
              <a:rPr lang="en-US" altLang="x-none" sz="2800" i="1">
                <a:latin typeface="Calibri" charset="0"/>
                <a:ea typeface="MS PGothic" charset="-128"/>
              </a:rPr>
              <a:t>D</a:t>
            </a:r>
            <a:r>
              <a:rPr lang="en-US" altLang="x-none" sz="2800">
                <a:latin typeface="Calibri" charset="0"/>
                <a:ea typeface="MS PGothic" charset="-128"/>
              </a:rPr>
              <a:t>.</a:t>
            </a:r>
          </a:p>
          <a:p>
            <a:pPr lvl="1" eaLnBrk="1" hangingPunct="1">
              <a:lnSpc>
                <a:spcPct val="90000"/>
              </a:lnSpc>
            </a:pPr>
            <a:r>
              <a:rPr lang="en-US" altLang="x-none" sz="2800">
                <a:latin typeface="Calibri" charset="0"/>
                <a:ea typeface="MS PGothic" charset="-128"/>
              </a:rPr>
              <a:t>Assign </a:t>
            </a:r>
            <a:r>
              <a:rPr lang="en-US" altLang="x-none" sz="2800" i="1">
                <a:latin typeface="Calibri" charset="0"/>
                <a:ea typeface="MS PGothic" charset="-128"/>
              </a:rPr>
              <a:t>x</a:t>
            </a:r>
            <a:r>
              <a:rPr lang="en-US" altLang="x-none" sz="2800">
                <a:latin typeface="Calibri" charset="0"/>
                <a:ea typeface="MS PGothic" charset="-128"/>
              </a:rPr>
              <a:t> the category of the most similar example in </a:t>
            </a:r>
            <a:r>
              <a:rPr lang="en-US" altLang="x-none" sz="2800" i="1">
                <a:latin typeface="Calibri" charset="0"/>
                <a:ea typeface="MS PGothic" charset="-128"/>
              </a:rPr>
              <a:t>D</a:t>
            </a:r>
            <a:r>
              <a:rPr lang="en-US" altLang="x-none" sz="2800">
                <a:latin typeface="Calibri" charset="0"/>
                <a:ea typeface="MS PGothic" charset="-128"/>
              </a:rPr>
              <a:t>.</a:t>
            </a:r>
          </a:p>
          <a:p>
            <a:pPr eaLnBrk="1" hangingPunct="1">
              <a:lnSpc>
                <a:spcPct val="90000"/>
              </a:lnSpc>
            </a:pPr>
            <a:r>
              <a:rPr lang="en-US" altLang="x-none">
                <a:latin typeface="Calibri" charset="0"/>
                <a:ea typeface="MS PGothic" charset="-128"/>
              </a:rPr>
              <a:t>Does not compute anything beyond storing the examples</a:t>
            </a:r>
          </a:p>
          <a:p>
            <a:pPr eaLnBrk="1" hangingPunct="1">
              <a:lnSpc>
                <a:spcPct val="90000"/>
              </a:lnSpc>
            </a:pPr>
            <a:r>
              <a:rPr lang="en-US" altLang="x-none">
                <a:latin typeface="Calibri" charset="0"/>
                <a:ea typeface="MS PGothic" charset="-128"/>
              </a:rPr>
              <a:t>Also called:</a:t>
            </a:r>
          </a:p>
          <a:p>
            <a:pPr lvl="1" eaLnBrk="1" hangingPunct="1">
              <a:lnSpc>
                <a:spcPct val="90000"/>
              </a:lnSpc>
            </a:pPr>
            <a:r>
              <a:rPr lang="en-US" altLang="x-none" sz="2800">
                <a:latin typeface="Calibri" charset="0"/>
                <a:ea typeface="MS PGothic" charset="-128"/>
              </a:rPr>
              <a:t>Case-based learning</a:t>
            </a:r>
          </a:p>
          <a:p>
            <a:pPr lvl="1" eaLnBrk="1" hangingPunct="1">
              <a:lnSpc>
                <a:spcPct val="90000"/>
              </a:lnSpc>
            </a:pPr>
            <a:r>
              <a:rPr lang="en-US" altLang="x-none" sz="2800">
                <a:latin typeface="Calibri" charset="0"/>
                <a:ea typeface="MS PGothic" charset="-128"/>
              </a:rPr>
              <a:t>Memory-based learning</a:t>
            </a:r>
          </a:p>
          <a:p>
            <a:pPr lvl="1" eaLnBrk="1" hangingPunct="1">
              <a:lnSpc>
                <a:spcPct val="90000"/>
              </a:lnSpc>
            </a:pPr>
            <a:r>
              <a:rPr lang="en-US" altLang="x-none" sz="2800">
                <a:latin typeface="Calibri" charset="0"/>
                <a:ea typeface="MS PGothic" charset="-128"/>
              </a:rPr>
              <a:t>Lazy learning</a:t>
            </a:r>
          </a:p>
          <a:p>
            <a:pPr eaLnBrk="1" hangingPunct="1">
              <a:lnSpc>
                <a:spcPct val="90000"/>
              </a:lnSpc>
            </a:pPr>
            <a:r>
              <a:rPr lang="en-US" altLang="x-none">
                <a:latin typeface="Calibri" charset="0"/>
                <a:ea typeface="MS PGothic" charset="-128"/>
              </a:rPr>
              <a:t>Rationale of kNN: contiguity hypothesis</a:t>
            </a:r>
          </a:p>
        </p:txBody>
      </p:sp>
      <p:sp>
        <p:nvSpPr>
          <p:cNvPr id="197636" name="TextBox 4"/>
          <p:cNvSpPr txBox="1">
            <a:spLocks noChangeArrowheads="1"/>
          </p:cNvSpPr>
          <p:nvPr/>
        </p:nvSpPr>
        <p:spPr bwMode="auto">
          <a:xfrm>
            <a:off x="7620000"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BFCFF"/>
                </a:solidFill>
                <a:latin typeface="Lucida Sans" charset="0"/>
                <a:ea typeface="MS PGothic" charset="-128"/>
              </a:rPr>
              <a:t>Sec.14.3</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4">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Slide Number Placeholder 5"/>
          <p:cNvSpPr>
            <a:spLocks noGrp="1"/>
          </p:cNvSpPr>
          <p:nvPr>
            <p:ph type="sldNum" sz="quarter" idx="10"/>
          </p:nvPr>
        </p:nvSpPr>
        <p:spPr>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a:spcBef>
                <a:spcPct val="0"/>
              </a:spcBef>
              <a:buClrTx/>
              <a:buSzTx/>
              <a:buFontTx/>
              <a:buNone/>
            </a:pPr>
            <a:fld id="{E5C8A8CE-4C2D-DE41-AFED-C1C11B66A0C8}" type="slidenum">
              <a:rPr lang="en-US" altLang="x-none" sz="1200">
                <a:solidFill>
                  <a:srgbClr val="898989"/>
                </a:solidFill>
                <a:latin typeface="Calibri" charset="0"/>
                <a:ea typeface="MS PGothic" charset="-128"/>
                <a:cs typeface="Arial Unicode MS" charset="0"/>
              </a:rPr>
              <a:pPr>
                <a:spcBef>
                  <a:spcPct val="0"/>
                </a:spcBef>
                <a:buClrTx/>
                <a:buSzTx/>
                <a:buFontTx/>
                <a:buNone/>
              </a:pPr>
              <a:t>41</a:t>
            </a:fld>
            <a:endParaRPr lang="en-US" altLang="x-none" sz="1200">
              <a:solidFill>
                <a:srgbClr val="898989"/>
              </a:solidFill>
              <a:latin typeface="Calibri" charset="0"/>
              <a:ea typeface="MS PGothic" charset="-128"/>
              <a:cs typeface="Arial Unicode MS" charset="0"/>
            </a:endParaRPr>
          </a:p>
        </p:txBody>
      </p:sp>
      <p:sp>
        <p:nvSpPr>
          <p:cNvPr id="198658" name="Rectangle 2"/>
          <p:cNvSpPr>
            <a:spLocks noGrp="1" noChangeArrowheads="1"/>
          </p:cNvSpPr>
          <p:nvPr>
            <p:ph type="title"/>
          </p:nvPr>
        </p:nvSpPr>
        <p:spPr/>
        <p:txBody>
          <a:bodyPr/>
          <a:lstStyle/>
          <a:p>
            <a:pPr indent="0" eaLnBrk="1" hangingPunct="1"/>
            <a:r>
              <a:rPr lang="en-US" altLang="x-none">
                <a:latin typeface="Calibri" charset="0"/>
                <a:ea typeface="ＭＳ Ｐゴシック" charset="-128"/>
              </a:rPr>
              <a:t>k Nearest Neighbor</a:t>
            </a:r>
          </a:p>
        </p:txBody>
      </p:sp>
      <p:sp>
        <p:nvSpPr>
          <p:cNvPr id="198659" name="Rectangle 3"/>
          <p:cNvSpPr>
            <a:spLocks noGrp="1" noChangeArrowheads="1"/>
          </p:cNvSpPr>
          <p:nvPr>
            <p:ph type="body" idx="1"/>
          </p:nvPr>
        </p:nvSpPr>
        <p:spPr/>
        <p:txBody>
          <a:bodyPr/>
          <a:lstStyle/>
          <a:p>
            <a:pPr eaLnBrk="1" hangingPunct="1">
              <a:lnSpc>
                <a:spcPct val="90000"/>
              </a:lnSpc>
            </a:pPr>
            <a:r>
              <a:rPr lang="en-US" altLang="x-none" sz="3600">
                <a:latin typeface="Calibri" charset="0"/>
                <a:ea typeface="MS PGothic" charset="-128"/>
              </a:rPr>
              <a:t>Using only the closest example (1NN) is subject to errors due to:</a:t>
            </a:r>
          </a:p>
          <a:p>
            <a:pPr lvl="1" eaLnBrk="1" hangingPunct="1">
              <a:lnSpc>
                <a:spcPct val="90000"/>
              </a:lnSpc>
            </a:pPr>
            <a:r>
              <a:rPr lang="en-US" altLang="x-none" sz="3200">
                <a:latin typeface="Calibri" charset="0"/>
                <a:ea typeface="MS PGothic" charset="-128"/>
              </a:rPr>
              <a:t>A single atypical example. </a:t>
            </a:r>
          </a:p>
          <a:p>
            <a:pPr lvl="1" eaLnBrk="1" hangingPunct="1">
              <a:lnSpc>
                <a:spcPct val="90000"/>
              </a:lnSpc>
            </a:pPr>
            <a:r>
              <a:rPr lang="en-US" altLang="x-none" sz="3200">
                <a:latin typeface="Calibri" charset="0"/>
                <a:ea typeface="MS PGothic" charset="-128"/>
              </a:rPr>
              <a:t>Noise (i.e., an error) in the category label of a single training example.</a:t>
            </a:r>
          </a:p>
          <a:p>
            <a:pPr eaLnBrk="1" hangingPunct="1">
              <a:lnSpc>
                <a:spcPct val="90000"/>
              </a:lnSpc>
            </a:pPr>
            <a:r>
              <a:rPr lang="en-US" altLang="x-none" sz="3600">
                <a:latin typeface="Calibri" charset="0"/>
                <a:ea typeface="MS PGothic" charset="-128"/>
              </a:rPr>
              <a:t>More robust: find the </a:t>
            </a:r>
            <a:r>
              <a:rPr lang="en-US" altLang="x-none" sz="3600" i="1">
                <a:latin typeface="Calibri" charset="0"/>
                <a:ea typeface="MS PGothic" charset="-128"/>
              </a:rPr>
              <a:t>k</a:t>
            </a:r>
            <a:r>
              <a:rPr lang="en-US" altLang="x-none" sz="3600">
                <a:latin typeface="Calibri" charset="0"/>
                <a:ea typeface="MS PGothic" charset="-128"/>
              </a:rPr>
              <a:t> examples and return the majority category of these </a:t>
            </a:r>
            <a:r>
              <a:rPr lang="en-US" altLang="x-none" sz="3600" i="1">
                <a:latin typeface="Calibri" charset="0"/>
                <a:ea typeface="MS PGothic" charset="-128"/>
              </a:rPr>
              <a:t>k</a:t>
            </a:r>
            <a:endParaRPr lang="en-US" altLang="x-none" sz="3600">
              <a:latin typeface="Calibri" charset="0"/>
              <a:ea typeface="MS PGothic" charset="-128"/>
            </a:endParaRPr>
          </a:p>
          <a:p>
            <a:pPr eaLnBrk="1" hangingPunct="1">
              <a:lnSpc>
                <a:spcPct val="90000"/>
              </a:lnSpc>
            </a:pPr>
            <a:r>
              <a:rPr lang="en-US" altLang="x-none" sz="3600" i="1">
                <a:latin typeface="Calibri" charset="0"/>
                <a:ea typeface="MS PGothic" charset="-128"/>
              </a:rPr>
              <a:t>k</a:t>
            </a:r>
            <a:r>
              <a:rPr lang="en-US" altLang="x-none" sz="3600">
                <a:latin typeface="Calibri" charset="0"/>
                <a:ea typeface="MS PGothic" charset="-128"/>
              </a:rPr>
              <a:t> is typically odd to avoid ties; 3 and 5 are most common</a:t>
            </a:r>
          </a:p>
        </p:txBody>
      </p:sp>
      <p:sp>
        <p:nvSpPr>
          <p:cNvPr id="198660" name="TextBox 4"/>
          <p:cNvSpPr txBox="1">
            <a:spLocks noChangeArrowheads="1"/>
          </p:cNvSpPr>
          <p:nvPr/>
        </p:nvSpPr>
        <p:spPr bwMode="auto">
          <a:xfrm>
            <a:off x="7620000"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BFCFF"/>
                </a:solidFill>
                <a:latin typeface="Lucida Sans" charset="0"/>
                <a:ea typeface="MS PGothic" charset="-128"/>
              </a:rPr>
              <a:t>Sec.14.3</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742950" indent="-285750">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a:spcBef>
                <a:spcPct val="0"/>
              </a:spcBef>
              <a:buClrTx/>
              <a:buFontTx/>
              <a:buNone/>
            </a:pPr>
            <a:fld id="{6DA477BC-BB38-5345-86E7-EEFB4837B710}" type="slidenum">
              <a:rPr lang="en-US" altLang="x-none" sz="1200">
                <a:solidFill>
                  <a:srgbClr val="898989"/>
                </a:solidFill>
              </a:rPr>
              <a:pPr>
                <a:spcBef>
                  <a:spcPct val="0"/>
                </a:spcBef>
                <a:buClrTx/>
                <a:buFontTx/>
                <a:buNone/>
              </a:pPr>
              <a:t>42</a:t>
            </a:fld>
            <a:endParaRPr lang="en-US" altLang="x-none" sz="1200">
              <a:solidFill>
                <a:srgbClr val="898989"/>
              </a:solidFill>
            </a:endParaRPr>
          </a:p>
        </p:txBody>
      </p:sp>
      <p:sp>
        <p:nvSpPr>
          <p:cNvPr id="199682" name="Rectangle 2"/>
          <p:cNvSpPr>
            <a:spLocks noGrp="1" noChangeArrowheads="1"/>
          </p:cNvSpPr>
          <p:nvPr>
            <p:ph type="title"/>
          </p:nvPr>
        </p:nvSpPr>
        <p:spPr/>
        <p:txBody>
          <a:bodyPr/>
          <a:lstStyle/>
          <a:p>
            <a:pPr eaLnBrk="1" hangingPunct="1"/>
            <a:r>
              <a:rPr lang="en-US" altLang="x-none">
                <a:ea typeface="ＭＳ Ｐゴシック" charset="-128"/>
              </a:rPr>
              <a:t>Nearest Neighbor with Inverted Index</a:t>
            </a:r>
          </a:p>
        </p:txBody>
      </p:sp>
      <p:sp>
        <p:nvSpPr>
          <p:cNvPr id="199683" name="Rectangle 3"/>
          <p:cNvSpPr>
            <a:spLocks noGrp="1" noChangeArrowheads="1"/>
          </p:cNvSpPr>
          <p:nvPr>
            <p:ph type="body" idx="1"/>
          </p:nvPr>
        </p:nvSpPr>
        <p:spPr/>
        <p:txBody>
          <a:bodyPr/>
          <a:lstStyle/>
          <a:p>
            <a:pPr eaLnBrk="1" hangingPunct="1">
              <a:lnSpc>
                <a:spcPct val="90000"/>
              </a:lnSpc>
            </a:pPr>
            <a:r>
              <a:rPr lang="en-US" altLang="x-none">
                <a:ea typeface="ＭＳ Ｐゴシック" charset="-128"/>
              </a:rPr>
              <a:t>Naively finding nearest neighbors requires a linear search through |</a:t>
            </a:r>
            <a:r>
              <a:rPr lang="en-US" altLang="x-none" i="1">
                <a:ea typeface="ＭＳ Ｐゴシック" charset="-128"/>
              </a:rPr>
              <a:t>D</a:t>
            </a:r>
            <a:r>
              <a:rPr lang="en-US" altLang="x-none">
                <a:ea typeface="ＭＳ Ｐゴシック" charset="-128"/>
              </a:rPr>
              <a:t>| documents in collection</a:t>
            </a:r>
          </a:p>
          <a:p>
            <a:pPr eaLnBrk="1" hangingPunct="1">
              <a:lnSpc>
                <a:spcPct val="90000"/>
              </a:lnSpc>
            </a:pPr>
            <a:r>
              <a:rPr lang="en-US" altLang="x-none">
                <a:ea typeface="ＭＳ Ｐゴシック" charset="-128"/>
              </a:rPr>
              <a:t>But determining </a:t>
            </a:r>
            <a:r>
              <a:rPr lang="en-US" altLang="x-none" i="1">
                <a:ea typeface="ＭＳ Ｐゴシック" charset="-128"/>
              </a:rPr>
              <a:t>k</a:t>
            </a:r>
            <a:r>
              <a:rPr lang="en-US" altLang="x-none">
                <a:ea typeface="ＭＳ Ｐゴシック" charset="-128"/>
              </a:rPr>
              <a:t> nearest neighbors is the same as determining the </a:t>
            </a:r>
            <a:r>
              <a:rPr lang="en-US" altLang="x-none" i="1">
                <a:ea typeface="ＭＳ Ｐゴシック" charset="-128"/>
              </a:rPr>
              <a:t>k </a:t>
            </a:r>
            <a:r>
              <a:rPr lang="en-US" altLang="x-none">
                <a:ea typeface="ＭＳ Ｐゴシック" charset="-128"/>
              </a:rPr>
              <a:t>best retrievals using the test document as a query to a database of training documents.</a:t>
            </a:r>
          </a:p>
          <a:p>
            <a:pPr eaLnBrk="1" hangingPunct="1">
              <a:lnSpc>
                <a:spcPct val="90000"/>
              </a:lnSpc>
            </a:pPr>
            <a:r>
              <a:rPr lang="en-US" altLang="x-none">
                <a:ea typeface="ＭＳ Ｐゴシック" charset="-128"/>
              </a:rPr>
              <a:t>Use standard vector space inverted index methods to find the </a:t>
            </a:r>
            <a:r>
              <a:rPr lang="en-US" altLang="x-none" i="1">
                <a:ea typeface="ＭＳ Ｐゴシック" charset="-128"/>
              </a:rPr>
              <a:t>k</a:t>
            </a:r>
            <a:r>
              <a:rPr lang="en-US" altLang="x-none">
                <a:ea typeface="ＭＳ Ｐゴシック" charset="-128"/>
              </a:rPr>
              <a:t> nearest neighbors.</a:t>
            </a:r>
          </a:p>
          <a:p>
            <a:pPr eaLnBrk="1" hangingPunct="1">
              <a:lnSpc>
                <a:spcPct val="90000"/>
              </a:lnSpc>
            </a:pPr>
            <a:r>
              <a:rPr lang="en-US" altLang="x-none">
                <a:solidFill>
                  <a:srgbClr val="357E69"/>
                </a:solidFill>
                <a:ea typeface="ＭＳ Ｐゴシック" charset="-128"/>
              </a:rPr>
              <a:t>Testing Time</a:t>
            </a:r>
            <a:r>
              <a:rPr lang="en-US" altLang="x-none">
                <a:ea typeface="ＭＳ Ｐゴシック" charset="-128"/>
              </a:rPr>
              <a:t>: O(</a:t>
            </a:r>
            <a:r>
              <a:rPr lang="en-US" altLang="x-none" i="1">
                <a:ea typeface="ＭＳ Ｐゴシック" charset="-128"/>
              </a:rPr>
              <a:t>B</a:t>
            </a:r>
            <a:r>
              <a:rPr lang="en-US" altLang="x-none">
                <a:ea typeface="ＭＳ Ｐゴシック" charset="-128"/>
              </a:rPr>
              <a:t>|</a:t>
            </a:r>
            <a:r>
              <a:rPr lang="en-US" altLang="x-none" i="1">
                <a:ea typeface="ＭＳ Ｐゴシック" charset="-128"/>
              </a:rPr>
              <a:t>V</a:t>
            </a:r>
            <a:r>
              <a:rPr lang="en-US" altLang="x-none" i="1" baseline="-25000">
                <a:ea typeface="ＭＳ Ｐゴシック" charset="-128"/>
              </a:rPr>
              <a:t>t</a:t>
            </a:r>
            <a:r>
              <a:rPr lang="en-US" altLang="x-none">
                <a:ea typeface="ＭＳ Ｐゴシック" charset="-128"/>
              </a:rPr>
              <a:t>|)         </a:t>
            </a:r>
            <a:r>
              <a:rPr lang="en-US" altLang="x-none" sz="2400">
                <a:ea typeface="ＭＳ Ｐゴシック" charset="-128"/>
              </a:rPr>
              <a:t>where </a:t>
            </a:r>
            <a:r>
              <a:rPr lang="en-US" altLang="x-none" sz="2400" i="1">
                <a:ea typeface="ＭＳ Ｐゴシック" charset="-128"/>
              </a:rPr>
              <a:t>B</a:t>
            </a:r>
            <a:r>
              <a:rPr lang="en-US" altLang="x-none" sz="2400">
                <a:ea typeface="ＭＳ Ｐゴシック" charset="-128"/>
              </a:rPr>
              <a:t> is the average number of training documents in which a test-document word appears.</a:t>
            </a:r>
          </a:p>
          <a:p>
            <a:pPr lvl="1" eaLnBrk="1" hangingPunct="1">
              <a:lnSpc>
                <a:spcPct val="90000"/>
              </a:lnSpc>
            </a:pPr>
            <a:r>
              <a:rPr lang="en-US" altLang="x-none">
                <a:ea typeface="ＭＳ Ｐゴシック" charset="-128"/>
              </a:rPr>
              <a:t>Typically </a:t>
            </a:r>
            <a:r>
              <a:rPr lang="en-US" altLang="x-none" i="1">
                <a:ea typeface="ＭＳ Ｐゴシック" charset="-128"/>
              </a:rPr>
              <a:t>B </a:t>
            </a:r>
            <a:r>
              <a:rPr lang="en-US" altLang="x-none">
                <a:ea typeface="ＭＳ Ｐゴシック" charset="-128"/>
              </a:rPr>
              <a:t>&lt;&lt; |</a:t>
            </a:r>
            <a:r>
              <a:rPr lang="en-US" altLang="x-none" i="1">
                <a:ea typeface="ＭＳ Ｐゴシック" charset="-128"/>
              </a:rPr>
              <a:t>D</a:t>
            </a:r>
            <a:r>
              <a:rPr lang="en-US" altLang="x-none">
                <a:ea typeface="ＭＳ Ｐゴシック" charset="-128"/>
              </a:rPr>
              <a:t>|</a:t>
            </a:r>
          </a:p>
        </p:txBody>
      </p:sp>
      <p:sp>
        <p:nvSpPr>
          <p:cNvPr id="199684" name="TextBox 4"/>
          <p:cNvSpPr txBox="1">
            <a:spLocks noChangeArrowheads="1"/>
          </p:cNvSpPr>
          <p:nvPr/>
        </p:nvSpPr>
        <p:spPr bwMode="auto">
          <a:xfrm>
            <a:off x="7620000"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742950" indent="-285750">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eaLnBrk="1" hangingPunct="1">
              <a:spcBef>
                <a:spcPct val="0"/>
              </a:spcBef>
              <a:buClrTx/>
              <a:buFontTx/>
              <a:buNone/>
            </a:pPr>
            <a:r>
              <a:rPr lang="en-US" altLang="x-none" sz="1600">
                <a:solidFill>
                  <a:srgbClr val="FBFCFF"/>
                </a:solidFill>
                <a:latin typeface="Lucida Sans" charset="0"/>
              </a:rPr>
              <a:t>Sec.14.3</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Rectangle 2"/>
          <p:cNvSpPr>
            <a:spLocks noGrp="1" noChangeArrowheads="1"/>
          </p:cNvSpPr>
          <p:nvPr>
            <p:ph type="title"/>
          </p:nvPr>
        </p:nvSpPr>
        <p:spPr/>
        <p:txBody>
          <a:bodyPr/>
          <a:lstStyle/>
          <a:p>
            <a:pPr eaLnBrk="1" hangingPunct="1"/>
            <a:r>
              <a:rPr lang="en-US" altLang="x-none">
                <a:ea typeface="ＭＳ Ｐゴシック" charset="-128"/>
              </a:rPr>
              <a:t>kNN: Discussion</a:t>
            </a:r>
          </a:p>
        </p:txBody>
      </p:sp>
      <p:sp>
        <p:nvSpPr>
          <p:cNvPr id="200706" name="Rectangle 3"/>
          <p:cNvSpPr>
            <a:spLocks noGrp="1" noChangeArrowheads="1"/>
          </p:cNvSpPr>
          <p:nvPr>
            <p:ph idx="1"/>
          </p:nvPr>
        </p:nvSpPr>
        <p:spPr/>
        <p:txBody>
          <a:bodyPr/>
          <a:lstStyle/>
          <a:p>
            <a:pPr eaLnBrk="1" hangingPunct="1"/>
            <a:r>
              <a:rPr lang="en-US" altLang="x-none">
                <a:ea typeface="MS PGothic" charset="-128"/>
              </a:rPr>
              <a:t>No feature selection necessary</a:t>
            </a:r>
          </a:p>
          <a:p>
            <a:pPr eaLnBrk="1" hangingPunct="1"/>
            <a:r>
              <a:rPr lang="en-US" altLang="x-none">
                <a:ea typeface="MS PGothic" charset="-128"/>
              </a:rPr>
              <a:t>No training necessary</a:t>
            </a:r>
          </a:p>
          <a:p>
            <a:pPr eaLnBrk="1" hangingPunct="1"/>
            <a:r>
              <a:rPr lang="en-US" altLang="x-none">
                <a:ea typeface="MS PGothic" charset="-128"/>
              </a:rPr>
              <a:t>Scales well with large number of classes</a:t>
            </a:r>
          </a:p>
          <a:p>
            <a:pPr lvl="1" eaLnBrk="1" hangingPunct="1"/>
            <a:r>
              <a:rPr lang="en-US" altLang="x-none">
                <a:ea typeface="MS PGothic" charset="-128"/>
              </a:rPr>
              <a:t>Don</a:t>
            </a:r>
            <a:r>
              <a:rPr lang="en-US" altLang="en-US">
                <a:ea typeface="MS PGothic" charset="-128"/>
              </a:rPr>
              <a:t>’</a:t>
            </a:r>
            <a:r>
              <a:rPr lang="en-US" altLang="x-none">
                <a:ea typeface="MS PGothic" charset="-128"/>
              </a:rPr>
              <a:t>t need to train </a:t>
            </a:r>
            <a:r>
              <a:rPr lang="en-US" altLang="x-none" i="1">
                <a:ea typeface="MS PGothic" charset="-128"/>
              </a:rPr>
              <a:t>n</a:t>
            </a:r>
            <a:r>
              <a:rPr lang="en-US" altLang="x-none">
                <a:ea typeface="MS PGothic" charset="-128"/>
              </a:rPr>
              <a:t> classifiers for </a:t>
            </a:r>
            <a:r>
              <a:rPr lang="en-US" altLang="x-none" i="1">
                <a:ea typeface="MS PGothic" charset="-128"/>
              </a:rPr>
              <a:t>n</a:t>
            </a:r>
            <a:r>
              <a:rPr lang="en-US" altLang="x-none">
                <a:ea typeface="MS PGothic" charset="-128"/>
              </a:rPr>
              <a:t> classes</a:t>
            </a:r>
          </a:p>
          <a:p>
            <a:pPr eaLnBrk="1" hangingPunct="1"/>
            <a:r>
              <a:rPr lang="en-US" altLang="x-none">
                <a:ea typeface="MS PGothic" charset="-128"/>
              </a:rPr>
              <a:t>Classes can influence each other</a:t>
            </a:r>
          </a:p>
          <a:p>
            <a:pPr lvl="1" eaLnBrk="1" hangingPunct="1"/>
            <a:r>
              <a:rPr lang="en-US" altLang="x-none">
                <a:ea typeface="MS PGothic" charset="-128"/>
              </a:rPr>
              <a:t>Small changes to one class can have ripple effect</a:t>
            </a:r>
          </a:p>
          <a:p>
            <a:pPr eaLnBrk="1" hangingPunct="1"/>
            <a:r>
              <a:rPr lang="en-US" altLang="x-none">
                <a:ea typeface="MS PGothic" charset="-128"/>
              </a:rPr>
              <a:t>Done naively, very expensive at test time</a:t>
            </a:r>
          </a:p>
          <a:p>
            <a:pPr eaLnBrk="1" hangingPunct="1"/>
            <a:r>
              <a:rPr lang="en-US" altLang="x-none">
                <a:ea typeface="MS PGothic" charset="-128"/>
              </a:rPr>
              <a:t>In most cases it</a:t>
            </a:r>
            <a:r>
              <a:rPr lang="en-US" altLang="en-US">
                <a:ea typeface="MS PGothic" charset="-128"/>
              </a:rPr>
              <a:t>’</a:t>
            </a:r>
            <a:r>
              <a:rPr lang="en-US" altLang="x-none">
                <a:ea typeface="MS PGothic" charset="-128"/>
              </a:rPr>
              <a:t>s more accurate than NB or Rocchio</a:t>
            </a:r>
          </a:p>
          <a:p>
            <a:pPr lvl="1" eaLnBrk="1" hangingPunct="1"/>
            <a:r>
              <a:rPr lang="en-US" altLang="x-none">
                <a:ea typeface="MS PGothic" charset="-128"/>
              </a:rPr>
              <a:t>As the amount of data goes to infinity, it has to be a great classifier! </a:t>
            </a:r>
            <a:r>
              <a:rPr lang="mr-IN" altLang="x-none">
                <a:ea typeface="MS PGothic" charset="-128"/>
              </a:rPr>
              <a:t>–</a:t>
            </a:r>
            <a:r>
              <a:rPr lang="en-US" altLang="x-none">
                <a:ea typeface="MS PGothic" charset="-128"/>
              </a:rPr>
              <a:t> it’s “Bayes optimal”</a:t>
            </a:r>
          </a:p>
        </p:txBody>
      </p:sp>
      <p:sp>
        <p:nvSpPr>
          <p:cNvPr id="20070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742950" indent="-285750">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a:spcBef>
                <a:spcPct val="0"/>
              </a:spcBef>
              <a:buClrTx/>
              <a:buFontTx/>
              <a:buNone/>
            </a:pPr>
            <a:fld id="{3178D924-1E2B-B94A-9E0B-FC151675C3FF}" type="slidenum">
              <a:rPr lang="en-US" altLang="x-none" sz="1200">
                <a:solidFill>
                  <a:srgbClr val="898989"/>
                </a:solidFill>
                <a:ea typeface="MS PGothic" charset="-128"/>
              </a:rPr>
              <a:pPr>
                <a:spcBef>
                  <a:spcPct val="0"/>
                </a:spcBef>
                <a:buClrTx/>
                <a:buFontTx/>
                <a:buNone/>
              </a:pPr>
              <a:t>43</a:t>
            </a:fld>
            <a:endParaRPr lang="en-US" altLang="x-none" sz="1200">
              <a:solidFill>
                <a:srgbClr val="898989"/>
              </a:solidFill>
              <a:ea typeface="MS PGothic" charset="-128"/>
            </a:endParaRPr>
          </a:p>
        </p:txBody>
      </p:sp>
      <p:sp>
        <p:nvSpPr>
          <p:cNvPr id="200708" name="TextBox 4"/>
          <p:cNvSpPr txBox="1">
            <a:spLocks noChangeArrowheads="1"/>
          </p:cNvSpPr>
          <p:nvPr/>
        </p:nvSpPr>
        <p:spPr bwMode="auto">
          <a:xfrm>
            <a:off x="7620000"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742950" indent="-285750">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eaLnBrk="1" hangingPunct="1">
              <a:spcBef>
                <a:spcPct val="0"/>
              </a:spcBef>
              <a:buClrTx/>
              <a:buFontTx/>
              <a:buNone/>
            </a:pPr>
            <a:r>
              <a:rPr lang="en-US" altLang="x-none" sz="1600">
                <a:solidFill>
                  <a:srgbClr val="FBFCFF"/>
                </a:solidFill>
                <a:latin typeface="Lucida Sans" charset="0"/>
                <a:ea typeface="MS PGothic" charset="-128"/>
                <a:cs typeface="ヒラギノ角ゴ ProN W3" charset="-128"/>
              </a:rPr>
              <a:t>Sec.14.3</a:t>
            </a:r>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1729" name="Title 1"/>
          <p:cNvSpPr>
            <a:spLocks noGrp="1"/>
          </p:cNvSpPr>
          <p:nvPr>
            <p:ph type="title"/>
          </p:nvPr>
        </p:nvSpPr>
        <p:spPr/>
        <p:txBody>
          <a:bodyPr/>
          <a:lstStyle/>
          <a:p>
            <a:r>
              <a:rPr lang="en-US" altLang="x-none"/>
              <a:t>Let</a:t>
            </a:r>
            <a:r>
              <a:rPr lang="en-US" altLang="en-US"/>
              <a:t>’</a:t>
            </a:r>
            <a:r>
              <a:rPr lang="en-US" altLang="x-none"/>
              <a:t>s test our intuition</a:t>
            </a:r>
          </a:p>
        </p:txBody>
      </p:sp>
      <p:sp>
        <p:nvSpPr>
          <p:cNvPr id="3" name="Content Placeholder 2"/>
          <p:cNvSpPr>
            <a:spLocks noGrp="1"/>
          </p:cNvSpPr>
          <p:nvPr>
            <p:ph idx="1"/>
          </p:nvPr>
        </p:nvSpPr>
        <p:spPr/>
        <p:txBody>
          <a:bodyPr/>
          <a:lstStyle/>
          <a:p>
            <a:r>
              <a:rPr lang="en-US" altLang="x-none"/>
              <a:t>Can a bag of words always be viewed as a vector space?</a:t>
            </a:r>
          </a:p>
          <a:p>
            <a:r>
              <a:rPr lang="en-US" altLang="x-none"/>
              <a:t>What about a bag of features?</a:t>
            </a:r>
          </a:p>
          <a:p>
            <a:r>
              <a:rPr lang="en-US" altLang="x-none"/>
              <a:t>Can we always view a standing query as a contiguous region in a vector space?</a:t>
            </a:r>
          </a:p>
          <a:p>
            <a:r>
              <a:rPr lang="en-US" altLang="x-none"/>
              <a:t>Do far away points influence classification in a kNN classifier?  In a Rocchio classifier?</a:t>
            </a:r>
          </a:p>
          <a:p>
            <a:r>
              <a:rPr lang="en-US" altLang="x-none"/>
              <a:t>Can a Rocchio classifier handle disjunctive classes?</a:t>
            </a:r>
          </a:p>
          <a:p>
            <a:r>
              <a:rPr lang="en-US" altLang="x-none"/>
              <a:t>Why do linear classifiers actually work well for text?</a:t>
            </a:r>
          </a:p>
        </p:txBody>
      </p:sp>
      <p:sp>
        <p:nvSpPr>
          <p:cNvPr id="201731"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a:spcBef>
                <a:spcPct val="0"/>
              </a:spcBef>
              <a:buClrTx/>
              <a:buSzTx/>
              <a:buFontTx/>
              <a:buNone/>
            </a:pPr>
            <a:fld id="{C17EDF0B-9127-D249-A6BB-BB006AE58C0E}" type="slidenum">
              <a:rPr lang="en-US" altLang="x-none" sz="1200">
                <a:solidFill>
                  <a:srgbClr val="898989"/>
                </a:solidFill>
                <a:ea typeface="MS PGothic" charset="-128"/>
              </a:rPr>
              <a:pPr>
                <a:spcBef>
                  <a:spcPct val="0"/>
                </a:spcBef>
                <a:buClrTx/>
                <a:buSzTx/>
                <a:buFontTx/>
                <a:buNone/>
              </a:pPr>
              <a:t>44</a:t>
            </a:fld>
            <a:endParaRPr lang="en-US" altLang="x-none" sz="1200">
              <a:solidFill>
                <a:srgbClr val="898989"/>
              </a:solidFill>
              <a:ea typeface="MS PGothic"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742950" indent="-285750">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a:spcBef>
                <a:spcPct val="0"/>
              </a:spcBef>
              <a:buClrTx/>
              <a:buFontTx/>
              <a:buNone/>
            </a:pPr>
            <a:fld id="{9DB9E84D-B807-B844-8008-924CF4AB2B5C}" type="slidenum">
              <a:rPr lang="en-US" altLang="x-none" sz="1200">
                <a:solidFill>
                  <a:srgbClr val="898989"/>
                </a:solidFill>
              </a:rPr>
              <a:pPr>
                <a:spcBef>
                  <a:spcPct val="0"/>
                </a:spcBef>
                <a:buClrTx/>
                <a:buFontTx/>
                <a:buNone/>
              </a:pPr>
              <a:t>45</a:t>
            </a:fld>
            <a:endParaRPr lang="en-US" altLang="x-none" sz="1200">
              <a:solidFill>
                <a:srgbClr val="898989"/>
              </a:solidFill>
            </a:endParaRPr>
          </a:p>
        </p:txBody>
      </p:sp>
      <p:sp>
        <p:nvSpPr>
          <p:cNvPr id="202754" name="Rectangle 2"/>
          <p:cNvSpPr>
            <a:spLocks noGrp="1" noChangeArrowheads="1"/>
          </p:cNvSpPr>
          <p:nvPr>
            <p:ph type="title"/>
          </p:nvPr>
        </p:nvSpPr>
        <p:spPr/>
        <p:txBody>
          <a:bodyPr/>
          <a:lstStyle/>
          <a:p>
            <a:pPr eaLnBrk="1" hangingPunct="1"/>
            <a:r>
              <a:rPr lang="en-US" altLang="x-none">
                <a:ea typeface="ＭＳ Ｐゴシック" charset="-128"/>
              </a:rPr>
              <a:t>Rocchio Anomaly   </a:t>
            </a:r>
          </a:p>
        </p:txBody>
      </p:sp>
      <p:sp>
        <p:nvSpPr>
          <p:cNvPr id="202755" name="Rectangle 3"/>
          <p:cNvSpPr>
            <a:spLocks noGrp="1" noChangeArrowheads="1"/>
          </p:cNvSpPr>
          <p:nvPr>
            <p:ph type="body" idx="1"/>
          </p:nvPr>
        </p:nvSpPr>
        <p:spPr/>
        <p:txBody>
          <a:bodyPr/>
          <a:lstStyle/>
          <a:p>
            <a:pPr eaLnBrk="1" hangingPunct="1"/>
            <a:r>
              <a:rPr lang="en-US" altLang="x-none">
                <a:ea typeface="ＭＳ Ｐゴシック" charset="-128"/>
              </a:rPr>
              <a:t>Prototype models have problems with polymorphic (disjunctive) categories.</a:t>
            </a:r>
          </a:p>
        </p:txBody>
      </p:sp>
      <p:grpSp>
        <p:nvGrpSpPr>
          <p:cNvPr id="202756" name="Group 4"/>
          <p:cNvGrpSpPr>
            <a:grpSpLocks/>
          </p:cNvGrpSpPr>
          <p:nvPr/>
        </p:nvGrpSpPr>
        <p:grpSpPr bwMode="auto">
          <a:xfrm>
            <a:off x="914400" y="2286000"/>
            <a:ext cx="7353300" cy="4046538"/>
            <a:chOff x="623" y="1104"/>
            <a:chExt cx="4632" cy="2549"/>
          </a:xfrm>
        </p:grpSpPr>
        <p:sp>
          <p:nvSpPr>
            <p:cNvPr id="202771" name="Line 5"/>
            <p:cNvSpPr>
              <a:spLocks noChangeShapeType="1"/>
            </p:cNvSpPr>
            <p:nvPr/>
          </p:nvSpPr>
          <p:spPr bwMode="auto">
            <a:xfrm flipV="1">
              <a:off x="624" y="1104"/>
              <a:ext cx="0" cy="25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02772" name="Line 6"/>
            <p:cNvSpPr>
              <a:spLocks noChangeShapeType="1"/>
            </p:cNvSpPr>
            <p:nvPr/>
          </p:nvSpPr>
          <p:spPr bwMode="auto">
            <a:xfrm>
              <a:off x="623" y="3653"/>
              <a:ext cx="463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sp>
        <p:nvSpPr>
          <p:cNvPr id="202757" name="Line 7"/>
          <p:cNvSpPr>
            <a:spLocks noChangeShapeType="1"/>
          </p:cNvSpPr>
          <p:nvPr/>
        </p:nvSpPr>
        <p:spPr bwMode="auto">
          <a:xfrm flipV="1">
            <a:off x="901700" y="4767263"/>
            <a:ext cx="414338" cy="155257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02758" name="Line 8"/>
          <p:cNvSpPr>
            <a:spLocks noChangeShapeType="1"/>
          </p:cNvSpPr>
          <p:nvPr/>
        </p:nvSpPr>
        <p:spPr bwMode="auto">
          <a:xfrm flipV="1">
            <a:off x="901700" y="5118100"/>
            <a:ext cx="565150" cy="120173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02759" name="Line 9"/>
          <p:cNvSpPr>
            <a:spLocks noChangeShapeType="1"/>
          </p:cNvSpPr>
          <p:nvPr/>
        </p:nvSpPr>
        <p:spPr bwMode="auto">
          <a:xfrm flipV="1">
            <a:off x="914400" y="5505450"/>
            <a:ext cx="588963" cy="827088"/>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02760" name="Line 10"/>
          <p:cNvSpPr>
            <a:spLocks noChangeShapeType="1"/>
          </p:cNvSpPr>
          <p:nvPr/>
        </p:nvSpPr>
        <p:spPr bwMode="auto">
          <a:xfrm flipV="1">
            <a:off x="914400" y="5638800"/>
            <a:ext cx="1295400" cy="693738"/>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02761" name="Line 11"/>
          <p:cNvSpPr>
            <a:spLocks noChangeShapeType="1"/>
          </p:cNvSpPr>
          <p:nvPr/>
        </p:nvSpPr>
        <p:spPr bwMode="auto">
          <a:xfrm flipV="1">
            <a:off x="901700" y="5743575"/>
            <a:ext cx="1290638" cy="58896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02762" name="Line 12"/>
          <p:cNvSpPr>
            <a:spLocks noChangeShapeType="1"/>
          </p:cNvSpPr>
          <p:nvPr/>
        </p:nvSpPr>
        <p:spPr bwMode="auto">
          <a:xfrm flipV="1">
            <a:off x="901700" y="6032500"/>
            <a:ext cx="1616075" cy="28733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855053" name="Line 13"/>
          <p:cNvSpPr>
            <a:spLocks noChangeShapeType="1"/>
          </p:cNvSpPr>
          <p:nvPr/>
        </p:nvSpPr>
        <p:spPr bwMode="auto">
          <a:xfrm flipV="1">
            <a:off x="901700" y="4859338"/>
            <a:ext cx="1866900" cy="146685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855054" name="Line 14"/>
          <p:cNvSpPr>
            <a:spLocks noChangeShapeType="1"/>
          </p:cNvSpPr>
          <p:nvPr/>
        </p:nvSpPr>
        <p:spPr bwMode="auto">
          <a:xfrm flipV="1">
            <a:off x="901700" y="3432175"/>
            <a:ext cx="2943225" cy="2906713"/>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855055" name="Line 15"/>
          <p:cNvSpPr>
            <a:spLocks noChangeShapeType="1"/>
          </p:cNvSpPr>
          <p:nvPr/>
        </p:nvSpPr>
        <p:spPr bwMode="auto">
          <a:xfrm flipV="1">
            <a:off x="901700" y="5122863"/>
            <a:ext cx="1052513" cy="11906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nvGrpSpPr>
          <p:cNvPr id="3" name="Group 16"/>
          <p:cNvGrpSpPr>
            <a:grpSpLocks/>
          </p:cNvGrpSpPr>
          <p:nvPr/>
        </p:nvGrpSpPr>
        <p:grpSpPr bwMode="auto">
          <a:xfrm>
            <a:off x="1676400" y="5257800"/>
            <a:ext cx="371475" cy="190500"/>
            <a:chOff x="1056" y="3312"/>
            <a:chExt cx="234" cy="120"/>
          </a:xfrm>
        </p:grpSpPr>
        <p:sp>
          <p:nvSpPr>
            <p:cNvPr id="202769" name="Freeform 17"/>
            <p:cNvSpPr>
              <a:spLocks/>
            </p:cNvSpPr>
            <p:nvPr/>
          </p:nvSpPr>
          <p:spPr bwMode="auto">
            <a:xfrm>
              <a:off x="1056" y="3395"/>
              <a:ext cx="69" cy="37"/>
            </a:xfrm>
            <a:custGeom>
              <a:avLst/>
              <a:gdLst>
                <a:gd name="T0" fmla="*/ 0 w 69"/>
                <a:gd name="T1" fmla="*/ 13 h 37"/>
                <a:gd name="T2" fmla="*/ 48 w 69"/>
                <a:gd name="T3" fmla="*/ 4 h 37"/>
                <a:gd name="T4" fmla="*/ 69 w 69"/>
                <a:gd name="T5" fmla="*/ 37 h 37"/>
                <a:gd name="T6" fmla="*/ 0 60000 65536"/>
                <a:gd name="T7" fmla="*/ 0 60000 65536"/>
                <a:gd name="T8" fmla="*/ 0 60000 65536"/>
                <a:gd name="T9" fmla="*/ 0 w 69"/>
                <a:gd name="T10" fmla="*/ 0 h 37"/>
                <a:gd name="T11" fmla="*/ 69 w 69"/>
                <a:gd name="T12" fmla="*/ 37 h 37"/>
              </a:gdLst>
              <a:ahLst/>
              <a:cxnLst>
                <a:cxn ang="T6">
                  <a:pos x="T0" y="T1"/>
                </a:cxn>
                <a:cxn ang="T7">
                  <a:pos x="T2" y="T3"/>
                </a:cxn>
                <a:cxn ang="T8">
                  <a:pos x="T4" y="T5"/>
                </a:cxn>
              </a:cxnLst>
              <a:rect l="T9" t="T10" r="T11" b="T12"/>
              <a:pathLst>
                <a:path w="69" h="37">
                  <a:moveTo>
                    <a:pt x="0" y="13"/>
                  </a:moveTo>
                  <a:cubicBezTo>
                    <a:pt x="18" y="6"/>
                    <a:pt x="37" y="0"/>
                    <a:pt x="48" y="4"/>
                  </a:cubicBezTo>
                  <a:cubicBezTo>
                    <a:pt x="59" y="8"/>
                    <a:pt x="64" y="22"/>
                    <a:pt x="69" y="37"/>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en-US"/>
            </a:p>
          </p:txBody>
        </p:sp>
        <p:sp>
          <p:nvSpPr>
            <p:cNvPr id="202770" name="Freeform 18"/>
            <p:cNvSpPr>
              <a:spLocks/>
            </p:cNvSpPr>
            <p:nvPr/>
          </p:nvSpPr>
          <p:spPr bwMode="auto">
            <a:xfrm>
              <a:off x="1134" y="3312"/>
              <a:ext cx="156" cy="105"/>
            </a:xfrm>
            <a:custGeom>
              <a:avLst/>
              <a:gdLst>
                <a:gd name="T0" fmla="*/ 18 w 156"/>
                <a:gd name="T1" fmla="*/ 0 h 105"/>
                <a:gd name="T2" fmla="*/ 0 w 156"/>
                <a:gd name="T3" fmla="*/ 21 h 105"/>
                <a:gd name="T4" fmla="*/ 66 w 156"/>
                <a:gd name="T5" fmla="*/ 15 h 105"/>
                <a:gd name="T6" fmla="*/ 135 w 156"/>
                <a:gd name="T7" fmla="*/ 39 h 105"/>
                <a:gd name="T8" fmla="*/ 156 w 156"/>
                <a:gd name="T9" fmla="*/ 105 h 105"/>
                <a:gd name="T10" fmla="*/ 0 60000 65536"/>
                <a:gd name="T11" fmla="*/ 0 60000 65536"/>
                <a:gd name="T12" fmla="*/ 0 60000 65536"/>
                <a:gd name="T13" fmla="*/ 0 60000 65536"/>
                <a:gd name="T14" fmla="*/ 0 60000 65536"/>
                <a:gd name="T15" fmla="*/ 0 w 156"/>
                <a:gd name="T16" fmla="*/ 0 h 105"/>
                <a:gd name="T17" fmla="*/ 156 w 156"/>
                <a:gd name="T18" fmla="*/ 105 h 105"/>
              </a:gdLst>
              <a:ahLst/>
              <a:cxnLst>
                <a:cxn ang="T10">
                  <a:pos x="T0" y="T1"/>
                </a:cxn>
                <a:cxn ang="T11">
                  <a:pos x="T2" y="T3"/>
                </a:cxn>
                <a:cxn ang="T12">
                  <a:pos x="T4" y="T5"/>
                </a:cxn>
                <a:cxn ang="T13">
                  <a:pos x="T6" y="T7"/>
                </a:cxn>
                <a:cxn ang="T14">
                  <a:pos x="T8" y="T9"/>
                </a:cxn>
              </a:cxnLst>
              <a:rect l="T15" t="T16" r="T17" b="T18"/>
              <a:pathLst>
                <a:path w="156" h="105">
                  <a:moveTo>
                    <a:pt x="18" y="0"/>
                  </a:moveTo>
                  <a:lnTo>
                    <a:pt x="0" y="21"/>
                  </a:lnTo>
                  <a:cubicBezTo>
                    <a:pt x="8" y="24"/>
                    <a:pt x="44" y="12"/>
                    <a:pt x="66" y="15"/>
                  </a:cubicBezTo>
                  <a:cubicBezTo>
                    <a:pt x="88" y="18"/>
                    <a:pt x="120" y="24"/>
                    <a:pt x="135" y="39"/>
                  </a:cubicBezTo>
                  <a:cubicBezTo>
                    <a:pt x="150" y="54"/>
                    <a:pt x="153" y="79"/>
                    <a:pt x="156" y="105"/>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en-US"/>
            </a:p>
          </p:txBody>
        </p:sp>
      </p:grpSp>
      <p:sp>
        <p:nvSpPr>
          <p:cNvPr id="855059" name="Line 19"/>
          <p:cNvSpPr>
            <a:spLocks noChangeShapeType="1"/>
          </p:cNvSpPr>
          <p:nvPr/>
        </p:nvSpPr>
        <p:spPr bwMode="auto">
          <a:xfrm flipV="1">
            <a:off x="914400" y="5105400"/>
            <a:ext cx="1052513" cy="1190625"/>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02768" name="TextBox 20"/>
          <p:cNvSpPr txBox="1">
            <a:spLocks noChangeArrowheads="1"/>
          </p:cNvSpPr>
          <p:nvPr/>
        </p:nvSpPr>
        <p:spPr bwMode="auto">
          <a:xfrm>
            <a:off x="7620000"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742950" indent="-285750">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eaLnBrk="1" hangingPunct="1">
              <a:spcBef>
                <a:spcPct val="0"/>
              </a:spcBef>
              <a:buClrTx/>
              <a:buFontTx/>
              <a:buNone/>
            </a:pPr>
            <a:r>
              <a:rPr lang="en-US" altLang="x-none" sz="1600">
                <a:solidFill>
                  <a:srgbClr val="FBFCFF"/>
                </a:solidFill>
                <a:latin typeface="Lucida Sans" charset="0"/>
              </a:rPr>
              <a:t>Sec.14.2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550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5505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5505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550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5053" grpId="0" animBg="1"/>
      <p:bldP spid="855054" grpId="0" animBg="1"/>
      <p:bldP spid="855055" grpId="0" animBg="1"/>
      <p:bldP spid="85505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742950" indent="-285750">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a:spcBef>
                <a:spcPct val="0"/>
              </a:spcBef>
              <a:buClrTx/>
              <a:buFontTx/>
              <a:buNone/>
            </a:pPr>
            <a:fld id="{DB6ED772-3B5E-A843-8A40-2F555BEC4B30}" type="slidenum">
              <a:rPr lang="en-US" altLang="x-none" sz="1200">
                <a:solidFill>
                  <a:srgbClr val="898989"/>
                </a:solidFill>
              </a:rPr>
              <a:pPr>
                <a:spcBef>
                  <a:spcPct val="0"/>
                </a:spcBef>
                <a:buClrTx/>
                <a:buFontTx/>
                <a:buNone/>
              </a:pPr>
              <a:t>46</a:t>
            </a:fld>
            <a:endParaRPr lang="en-US" altLang="x-none" sz="1200">
              <a:solidFill>
                <a:srgbClr val="898989"/>
              </a:solidFill>
            </a:endParaRPr>
          </a:p>
        </p:txBody>
      </p:sp>
      <p:sp>
        <p:nvSpPr>
          <p:cNvPr id="203778" name="Rectangle 2"/>
          <p:cNvSpPr>
            <a:spLocks noGrp="1" noChangeArrowheads="1"/>
          </p:cNvSpPr>
          <p:nvPr>
            <p:ph type="title"/>
          </p:nvPr>
        </p:nvSpPr>
        <p:spPr/>
        <p:txBody>
          <a:bodyPr/>
          <a:lstStyle/>
          <a:p>
            <a:pPr eaLnBrk="1" hangingPunct="1"/>
            <a:r>
              <a:rPr lang="en-US" altLang="x-none">
                <a:ea typeface="ＭＳ Ｐゴシック" charset="-128"/>
              </a:rPr>
              <a:t>3 Nearest Neighbor vs. Rocchio</a:t>
            </a:r>
          </a:p>
        </p:txBody>
      </p:sp>
      <p:sp>
        <p:nvSpPr>
          <p:cNvPr id="203779" name="Rectangle 3"/>
          <p:cNvSpPr>
            <a:spLocks noGrp="1" noChangeArrowheads="1"/>
          </p:cNvSpPr>
          <p:nvPr>
            <p:ph type="body" idx="1"/>
          </p:nvPr>
        </p:nvSpPr>
        <p:spPr/>
        <p:txBody>
          <a:bodyPr/>
          <a:lstStyle/>
          <a:p>
            <a:pPr eaLnBrk="1" hangingPunct="1"/>
            <a:r>
              <a:rPr lang="en-US" altLang="x-none">
                <a:ea typeface="ＭＳ Ｐゴシック" charset="-128"/>
              </a:rPr>
              <a:t>Nearest Neighbor tends to handle polymorphic categories better than Rocchio/NB. </a:t>
            </a:r>
          </a:p>
        </p:txBody>
      </p:sp>
      <p:grpSp>
        <p:nvGrpSpPr>
          <p:cNvPr id="203780" name="Group 4"/>
          <p:cNvGrpSpPr>
            <a:grpSpLocks/>
          </p:cNvGrpSpPr>
          <p:nvPr/>
        </p:nvGrpSpPr>
        <p:grpSpPr bwMode="auto">
          <a:xfrm>
            <a:off x="990600" y="2362200"/>
            <a:ext cx="7353300" cy="4046538"/>
            <a:chOff x="623" y="1104"/>
            <a:chExt cx="4632" cy="2549"/>
          </a:xfrm>
        </p:grpSpPr>
        <p:sp>
          <p:nvSpPr>
            <p:cNvPr id="203793" name="Line 5"/>
            <p:cNvSpPr>
              <a:spLocks noChangeShapeType="1"/>
            </p:cNvSpPr>
            <p:nvPr/>
          </p:nvSpPr>
          <p:spPr bwMode="auto">
            <a:xfrm flipV="1">
              <a:off x="624" y="1104"/>
              <a:ext cx="0" cy="25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03794" name="Line 6"/>
            <p:cNvSpPr>
              <a:spLocks noChangeShapeType="1"/>
            </p:cNvSpPr>
            <p:nvPr/>
          </p:nvSpPr>
          <p:spPr bwMode="auto">
            <a:xfrm>
              <a:off x="623" y="3653"/>
              <a:ext cx="463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sp>
        <p:nvSpPr>
          <p:cNvPr id="203781" name="Line 7"/>
          <p:cNvSpPr>
            <a:spLocks noChangeShapeType="1"/>
          </p:cNvSpPr>
          <p:nvPr/>
        </p:nvSpPr>
        <p:spPr bwMode="auto">
          <a:xfrm flipV="1">
            <a:off x="977900" y="4843463"/>
            <a:ext cx="414338" cy="15525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03782" name="Line 8"/>
          <p:cNvSpPr>
            <a:spLocks noChangeShapeType="1"/>
          </p:cNvSpPr>
          <p:nvPr/>
        </p:nvSpPr>
        <p:spPr bwMode="auto">
          <a:xfrm flipV="1">
            <a:off x="977900" y="5194300"/>
            <a:ext cx="565150" cy="120173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03783" name="Line 9"/>
          <p:cNvSpPr>
            <a:spLocks noChangeShapeType="1"/>
          </p:cNvSpPr>
          <p:nvPr/>
        </p:nvSpPr>
        <p:spPr bwMode="auto">
          <a:xfrm flipV="1">
            <a:off x="990600" y="5581650"/>
            <a:ext cx="588963" cy="827088"/>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03784" name="Line 10"/>
          <p:cNvSpPr>
            <a:spLocks noChangeShapeType="1"/>
          </p:cNvSpPr>
          <p:nvPr/>
        </p:nvSpPr>
        <p:spPr bwMode="auto">
          <a:xfrm flipV="1">
            <a:off x="977900" y="5562600"/>
            <a:ext cx="1309688" cy="846138"/>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03785" name="Line 11"/>
          <p:cNvSpPr>
            <a:spLocks noChangeShapeType="1"/>
          </p:cNvSpPr>
          <p:nvPr/>
        </p:nvSpPr>
        <p:spPr bwMode="auto">
          <a:xfrm flipV="1">
            <a:off x="977900" y="5819775"/>
            <a:ext cx="1290638" cy="58896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03786" name="Line 12"/>
          <p:cNvSpPr>
            <a:spLocks noChangeShapeType="1"/>
          </p:cNvSpPr>
          <p:nvPr/>
        </p:nvSpPr>
        <p:spPr bwMode="auto">
          <a:xfrm flipV="1">
            <a:off x="977900" y="6108700"/>
            <a:ext cx="1616075" cy="28733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856077" name="Line 13"/>
          <p:cNvSpPr>
            <a:spLocks noChangeShapeType="1"/>
          </p:cNvSpPr>
          <p:nvPr/>
        </p:nvSpPr>
        <p:spPr bwMode="auto">
          <a:xfrm flipV="1">
            <a:off x="992188" y="5181600"/>
            <a:ext cx="1052512" cy="11906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856078" name="Line 14"/>
          <p:cNvSpPr>
            <a:spLocks noChangeShapeType="1"/>
          </p:cNvSpPr>
          <p:nvPr/>
        </p:nvSpPr>
        <p:spPr bwMode="auto">
          <a:xfrm flipV="1">
            <a:off x="992188" y="5181600"/>
            <a:ext cx="1052512" cy="1190625"/>
          </a:xfrm>
          <a:prstGeom prst="line">
            <a:avLst/>
          </a:prstGeom>
          <a:noFill/>
          <a:ln w="28575">
            <a:solidFill>
              <a:srgbClr val="3333FF"/>
            </a:solidFill>
            <a:prstDash val="dash"/>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nvGrpSpPr>
          <p:cNvPr id="3" name="Group 15"/>
          <p:cNvGrpSpPr>
            <a:grpSpLocks/>
          </p:cNvGrpSpPr>
          <p:nvPr/>
        </p:nvGrpSpPr>
        <p:grpSpPr bwMode="auto">
          <a:xfrm>
            <a:off x="1406525" y="5432425"/>
            <a:ext cx="376238" cy="458788"/>
            <a:chOff x="885" y="3038"/>
            <a:chExt cx="237" cy="289"/>
          </a:xfrm>
        </p:grpSpPr>
        <p:sp>
          <p:nvSpPr>
            <p:cNvPr id="203790" name="Freeform 16"/>
            <p:cNvSpPr>
              <a:spLocks/>
            </p:cNvSpPr>
            <p:nvPr/>
          </p:nvSpPr>
          <p:spPr bwMode="auto">
            <a:xfrm>
              <a:off x="912" y="3239"/>
              <a:ext cx="33" cy="22"/>
            </a:xfrm>
            <a:custGeom>
              <a:avLst/>
              <a:gdLst>
                <a:gd name="T0" fmla="*/ 0 w 33"/>
                <a:gd name="T1" fmla="*/ 16 h 22"/>
                <a:gd name="T2" fmla="*/ 18 w 33"/>
                <a:gd name="T3" fmla="*/ 1 h 22"/>
                <a:gd name="T4" fmla="*/ 33 w 33"/>
                <a:gd name="T5" fmla="*/ 22 h 22"/>
                <a:gd name="T6" fmla="*/ 0 60000 65536"/>
                <a:gd name="T7" fmla="*/ 0 60000 65536"/>
                <a:gd name="T8" fmla="*/ 0 60000 65536"/>
                <a:gd name="T9" fmla="*/ 0 w 33"/>
                <a:gd name="T10" fmla="*/ 0 h 22"/>
                <a:gd name="T11" fmla="*/ 33 w 33"/>
                <a:gd name="T12" fmla="*/ 22 h 22"/>
              </a:gdLst>
              <a:ahLst/>
              <a:cxnLst>
                <a:cxn ang="T6">
                  <a:pos x="T0" y="T1"/>
                </a:cxn>
                <a:cxn ang="T7">
                  <a:pos x="T2" y="T3"/>
                </a:cxn>
                <a:cxn ang="T8">
                  <a:pos x="T4" y="T5"/>
                </a:cxn>
              </a:cxnLst>
              <a:rect l="T9" t="T10" r="T11" b="T12"/>
              <a:pathLst>
                <a:path w="33" h="22">
                  <a:moveTo>
                    <a:pt x="0" y="16"/>
                  </a:moveTo>
                  <a:cubicBezTo>
                    <a:pt x="6" y="8"/>
                    <a:pt x="13" y="0"/>
                    <a:pt x="18" y="1"/>
                  </a:cubicBezTo>
                  <a:cubicBezTo>
                    <a:pt x="23" y="2"/>
                    <a:pt x="28" y="12"/>
                    <a:pt x="33" y="22"/>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en-US"/>
            </a:p>
          </p:txBody>
        </p:sp>
        <p:sp>
          <p:nvSpPr>
            <p:cNvPr id="203791" name="Freeform 17"/>
            <p:cNvSpPr>
              <a:spLocks/>
            </p:cNvSpPr>
            <p:nvPr/>
          </p:nvSpPr>
          <p:spPr bwMode="auto">
            <a:xfrm>
              <a:off x="981" y="3219"/>
              <a:ext cx="141" cy="108"/>
            </a:xfrm>
            <a:custGeom>
              <a:avLst/>
              <a:gdLst>
                <a:gd name="T0" fmla="*/ 0 w 162"/>
                <a:gd name="T1" fmla="*/ 3 h 114"/>
                <a:gd name="T2" fmla="*/ 12 w 162"/>
                <a:gd name="T3" fmla="*/ 6 h 114"/>
                <a:gd name="T4" fmla="*/ 50 w 162"/>
                <a:gd name="T5" fmla="*/ 3 h 114"/>
                <a:gd name="T6" fmla="*/ 64 w 162"/>
                <a:gd name="T7" fmla="*/ 19 h 114"/>
                <a:gd name="T8" fmla="*/ 77 w 162"/>
                <a:gd name="T9" fmla="*/ 48 h 114"/>
                <a:gd name="T10" fmla="*/ 81 w 162"/>
                <a:gd name="T11" fmla="*/ 87 h 114"/>
                <a:gd name="T12" fmla="*/ 0 60000 65536"/>
                <a:gd name="T13" fmla="*/ 0 60000 65536"/>
                <a:gd name="T14" fmla="*/ 0 60000 65536"/>
                <a:gd name="T15" fmla="*/ 0 60000 65536"/>
                <a:gd name="T16" fmla="*/ 0 60000 65536"/>
                <a:gd name="T17" fmla="*/ 0 60000 65536"/>
                <a:gd name="T18" fmla="*/ 0 w 162"/>
                <a:gd name="T19" fmla="*/ 0 h 114"/>
                <a:gd name="T20" fmla="*/ 162 w 162"/>
                <a:gd name="T21" fmla="*/ 114 h 114"/>
              </a:gdLst>
              <a:ahLst/>
              <a:cxnLst>
                <a:cxn ang="T12">
                  <a:pos x="T0" y="T1"/>
                </a:cxn>
                <a:cxn ang="T13">
                  <a:pos x="T2" y="T3"/>
                </a:cxn>
                <a:cxn ang="T14">
                  <a:pos x="T4" y="T5"/>
                </a:cxn>
                <a:cxn ang="T15">
                  <a:pos x="T6" y="T7"/>
                </a:cxn>
                <a:cxn ang="T16">
                  <a:pos x="T8" y="T9"/>
                </a:cxn>
                <a:cxn ang="T17">
                  <a:pos x="T10" y="T11"/>
                </a:cxn>
              </a:cxnLst>
              <a:rect l="T18" t="T19" r="T20" b="T21"/>
              <a:pathLst>
                <a:path w="162" h="114">
                  <a:moveTo>
                    <a:pt x="0" y="3"/>
                  </a:moveTo>
                  <a:lnTo>
                    <a:pt x="24" y="6"/>
                  </a:lnTo>
                  <a:cubicBezTo>
                    <a:pt x="40" y="6"/>
                    <a:pt x="82" y="0"/>
                    <a:pt x="99" y="3"/>
                  </a:cubicBezTo>
                  <a:cubicBezTo>
                    <a:pt x="116" y="6"/>
                    <a:pt x="120" y="14"/>
                    <a:pt x="129" y="24"/>
                  </a:cubicBezTo>
                  <a:cubicBezTo>
                    <a:pt x="138" y="34"/>
                    <a:pt x="148" y="48"/>
                    <a:pt x="153" y="63"/>
                  </a:cubicBezTo>
                  <a:cubicBezTo>
                    <a:pt x="158" y="78"/>
                    <a:pt x="160" y="96"/>
                    <a:pt x="162" y="114"/>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en-US"/>
            </a:p>
          </p:txBody>
        </p:sp>
        <p:sp>
          <p:nvSpPr>
            <p:cNvPr id="203792" name="Freeform 18"/>
            <p:cNvSpPr>
              <a:spLocks/>
            </p:cNvSpPr>
            <p:nvPr/>
          </p:nvSpPr>
          <p:spPr bwMode="auto">
            <a:xfrm>
              <a:off x="885" y="3038"/>
              <a:ext cx="174" cy="91"/>
            </a:xfrm>
            <a:custGeom>
              <a:avLst/>
              <a:gdLst>
                <a:gd name="T0" fmla="*/ 0 w 195"/>
                <a:gd name="T1" fmla="*/ 34 h 91"/>
                <a:gd name="T2" fmla="*/ 46 w 195"/>
                <a:gd name="T3" fmla="*/ 4 h 91"/>
                <a:gd name="T4" fmla="*/ 79 w 195"/>
                <a:gd name="T5" fmla="*/ 7 h 91"/>
                <a:gd name="T6" fmla="*/ 102 w 195"/>
                <a:gd name="T7" fmla="*/ 34 h 91"/>
                <a:gd name="T8" fmla="*/ 110 w 195"/>
                <a:gd name="T9" fmla="*/ 91 h 91"/>
                <a:gd name="T10" fmla="*/ 0 60000 65536"/>
                <a:gd name="T11" fmla="*/ 0 60000 65536"/>
                <a:gd name="T12" fmla="*/ 0 60000 65536"/>
                <a:gd name="T13" fmla="*/ 0 60000 65536"/>
                <a:gd name="T14" fmla="*/ 0 60000 65536"/>
                <a:gd name="T15" fmla="*/ 0 w 195"/>
                <a:gd name="T16" fmla="*/ 0 h 91"/>
                <a:gd name="T17" fmla="*/ 195 w 195"/>
                <a:gd name="T18" fmla="*/ 91 h 91"/>
              </a:gdLst>
              <a:ahLst/>
              <a:cxnLst>
                <a:cxn ang="T10">
                  <a:pos x="T0" y="T1"/>
                </a:cxn>
                <a:cxn ang="T11">
                  <a:pos x="T2" y="T3"/>
                </a:cxn>
                <a:cxn ang="T12">
                  <a:pos x="T4" y="T5"/>
                </a:cxn>
                <a:cxn ang="T13">
                  <a:pos x="T6" y="T7"/>
                </a:cxn>
                <a:cxn ang="T14">
                  <a:pos x="T8" y="T9"/>
                </a:cxn>
              </a:cxnLst>
              <a:rect l="T15" t="T16" r="T17" b="T18"/>
              <a:pathLst>
                <a:path w="195" h="91">
                  <a:moveTo>
                    <a:pt x="0" y="34"/>
                  </a:moveTo>
                  <a:cubicBezTo>
                    <a:pt x="29" y="21"/>
                    <a:pt x="58" y="8"/>
                    <a:pt x="81" y="4"/>
                  </a:cubicBezTo>
                  <a:cubicBezTo>
                    <a:pt x="104" y="0"/>
                    <a:pt x="125" y="2"/>
                    <a:pt x="141" y="7"/>
                  </a:cubicBezTo>
                  <a:cubicBezTo>
                    <a:pt x="157" y="12"/>
                    <a:pt x="171" y="20"/>
                    <a:pt x="180" y="34"/>
                  </a:cubicBezTo>
                  <a:cubicBezTo>
                    <a:pt x="189" y="48"/>
                    <a:pt x="192" y="69"/>
                    <a:pt x="195" y="91"/>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560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560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6077" grpId="0" animBg="1"/>
      <p:bldP spid="85607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Rectangle 2"/>
          <p:cNvSpPr>
            <a:spLocks noGrp="1" noChangeArrowheads="1"/>
          </p:cNvSpPr>
          <p:nvPr>
            <p:ph type="title"/>
          </p:nvPr>
        </p:nvSpPr>
        <p:spPr/>
        <p:txBody>
          <a:bodyPr/>
          <a:lstStyle/>
          <a:p>
            <a:pPr eaLnBrk="1" hangingPunct="1"/>
            <a:r>
              <a:rPr lang="en-US" altLang="x-none">
                <a:ea typeface="MS PGothic" charset="-128"/>
              </a:rPr>
              <a:t>Bias vs. capacity – notions and terminology</a:t>
            </a:r>
          </a:p>
        </p:txBody>
      </p:sp>
      <p:sp>
        <p:nvSpPr>
          <p:cNvPr id="204802" name="Rectangle 3"/>
          <p:cNvSpPr>
            <a:spLocks noGrp="1" noChangeArrowheads="1"/>
          </p:cNvSpPr>
          <p:nvPr>
            <p:ph idx="1"/>
          </p:nvPr>
        </p:nvSpPr>
        <p:spPr/>
        <p:txBody>
          <a:bodyPr/>
          <a:lstStyle/>
          <a:p>
            <a:pPr eaLnBrk="1" hangingPunct="1">
              <a:lnSpc>
                <a:spcPct val="90000"/>
              </a:lnSpc>
            </a:pPr>
            <a:r>
              <a:rPr lang="en-US" altLang="x-none">
                <a:ea typeface="MS PGothic" charset="-128"/>
              </a:rPr>
              <a:t>Consider asking a botanist: </a:t>
            </a:r>
            <a:r>
              <a:rPr lang="en-US" altLang="x-none">
                <a:solidFill>
                  <a:srgbClr val="00A000"/>
                </a:solidFill>
                <a:ea typeface="MS PGothic" charset="-128"/>
              </a:rPr>
              <a:t>Is an object a tree?</a:t>
            </a:r>
            <a:r>
              <a:rPr lang="en-US" altLang="x-none">
                <a:ea typeface="MS PGothic" charset="-128"/>
              </a:rPr>
              <a:t> </a:t>
            </a:r>
          </a:p>
          <a:p>
            <a:pPr lvl="1" eaLnBrk="1" hangingPunct="1">
              <a:lnSpc>
                <a:spcPct val="90000"/>
              </a:lnSpc>
            </a:pPr>
            <a:r>
              <a:rPr lang="en-US" altLang="x-none" sz="2800">
                <a:ea typeface="MS PGothic" charset="-128"/>
              </a:rPr>
              <a:t>Too much </a:t>
            </a:r>
            <a:r>
              <a:rPr lang="en-US" altLang="x-none" sz="2800" i="1">
                <a:ea typeface="MS PGothic" charset="-128"/>
              </a:rPr>
              <a:t>capacity</a:t>
            </a:r>
            <a:r>
              <a:rPr lang="en-US" altLang="x-none" sz="2800">
                <a:ea typeface="MS PGothic" charset="-128"/>
              </a:rPr>
              <a:t>, low </a:t>
            </a:r>
            <a:r>
              <a:rPr lang="en-US" altLang="x-none" sz="2800" i="1">
                <a:ea typeface="MS PGothic" charset="-128"/>
              </a:rPr>
              <a:t>bias</a:t>
            </a:r>
          </a:p>
          <a:p>
            <a:pPr lvl="2" eaLnBrk="1" hangingPunct="1">
              <a:lnSpc>
                <a:spcPct val="90000"/>
              </a:lnSpc>
            </a:pPr>
            <a:r>
              <a:rPr lang="en-US" altLang="x-none" sz="2400">
                <a:ea typeface="MS PGothic" charset="-128"/>
              </a:rPr>
              <a:t>Botanist who memorizes</a:t>
            </a:r>
          </a:p>
          <a:p>
            <a:pPr lvl="2" eaLnBrk="1" hangingPunct="1">
              <a:lnSpc>
                <a:spcPct val="90000"/>
              </a:lnSpc>
            </a:pPr>
            <a:r>
              <a:rPr lang="en-US" altLang="x-none" sz="2400">
                <a:ea typeface="MS PGothic" charset="-128"/>
              </a:rPr>
              <a:t>Will always say </a:t>
            </a:r>
            <a:r>
              <a:rPr lang="en-US" altLang="ja-JP" sz="2400">
                <a:ea typeface="MS PGothic" charset="-128"/>
              </a:rPr>
              <a:t>“no” to new object (e.g., different # of leaves)</a:t>
            </a:r>
          </a:p>
          <a:p>
            <a:pPr lvl="1" eaLnBrk="1" hangingPunct="1">
              <a:lnSpc>
                <a:spcPct val="90000"/>
              </a:lnSpc>
            </a:pPr>
            <a:r>
              <a:rPr lang="en-US" altLang="x-none" sz="2800">
                <a:ea typeface="MS PGothic" charset="-128"/>
              </a:rPr>
              <a:t>Not enough capacity, high bias</a:t>
            </a:r>
          </a:p>
          <a:p>
            <a:pPr lvl="2" eaLnBrk="1" hangingPunct="1">
              <a:lnSpc>
                <a:spcPct val="90000"/>
              </a:lnSpc>
            </a:pPr>
            <a:r>
              <a:rPr lang="en-US" altLang="x-none" sz="2400">
                <a:ea typeface="MS PGothic" charset="-128"/>
              </a:rPr>
              <a:t>Lazy botanist</a:t>
            </a:r>
          </a:p>
          <a:p>
            <a:pPr lvl="2" eaLnBrk="1" hangingPunct="1">
              <a:lnSpc>
                <a:spcPct val="90000"/>
              </a:lnSpc>
            </a:pPr>
            <a:r>
              <a:rPr lang="en-US" altLang="x-none" sz="2400">
                <a:ea typeface="MS PGothic" charset="-128"/>
              </a:rPr>
              <a:t>Says </a:t>
            </a:r>
            <a:r>
              <a:rPr lang="en-US" altLang="ja-JP" sz="2400">
                <a:ea typeface="MS PGothic" charset="-128"/>
              </a:rPr>
              <a:t>“yes” if the object is green</a:t>
            </a:r>
          </a:p>
          <a:p>
            <a:pPr lvl="1" eaLnBrk="1" hangingPunct="1">
              <a:lnSpc>
                <a:spcPct val="90000"/>
              </a:lnSpc>
            </a:pPr>
            <a:r>
              <a:rPr lang="en-US" altLang="x-none" sz="2800">
                <a:ea typeface="MS PGothic" charset="-128"/>
              </a:rPr>
              <a:t>You want the middle ground</a:t>
            </a:r>
          </a:p>
        </p:txBody>
      </p:sp>
      <p:sp>
        <p:nvSpPr>
          <p:cNvPr id="20480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742950" indent="-285750">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a:spcBef>
                <a:spcPct val="0"/>
              </a:spcBef>
              <a:buClrTx/>
              <a:buFontTx/>
              <a:buNone/>
            </a:pPr>
            <a:fld id="{F5F15AC3-6DA2-244B-B595-18A9DE99B7C4}" type="slidenum">
              <a:rPr lang="en-US" altLang="x-none" sz="1200">
                <a:solidFill>
                  <a:srgbClr val="898989"/>
                </a:solidFill>
                <a:ea typeface="MS PGothic" charset="-128"/>
              </a:rPr>
              <a:pPr>
                <a:spcBef>
                  <a:spcPct val="0"/>
                </a:spcBef>
                <a:buClrTx/>
                <a:buFontTx/>
                <a:buNone/>
              </a:pPr>
              <a:t>47</a:t>
            </a:fld>
            <a:endParaRPr lang="en-US" altLang="x-none" sz="1200">
              <a:solidFill>
                <a:srgbClr val="898989"/>
              </a:solidFill>
              <a:ea typeface="MS PGothic" charset="-128"/>
            </a:endParaRPr>
          </a:p>
        </p:txBody>
      </p:sp>
      <p:sp>
        <p:nvSpPr>
          <p:cNvPr id="204804" name="TextBox 4"/>
          <p:cNvSpPr txBox="1">
            <a:spLocks noChangeArrowheads="1"/>
          </p:cNvSpPr>
          <p:nvPr/>
        </p:nvSpPr>
        <p:spPr bwMode="auto">
          <a:xfrm>
            <a:off x="5638800" y="6324600"/>
            <a:ext cx="2400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rgbClr val="437085"/>
              </a:buClr>
              <a:buFont typeface="Wingdings" charset="2"/>
              <a:buChar char="§"/>
              <a:defRPr sz="2800">
                <a:solidFill>
                  <a:schemeClr val="tx1"/>
                </a:solidFill>
                <a:latin typeface="Calibri" charset="0"/>
                <a:ea typeface="ＭＳ Ｐゴシック" charset="-128"/>
              </a:defRPr>
            </a:lvl1pPr>
            <a:lvl2pPr marL="742950" indent="-285750">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a:spcBef>
                <a:spcPct val="20000"/>
              </a:spcBef>
              <a:buClr>
                <a:srgbClr val="233337"/>
              </a:buClr>
              <a:buFont typeface="Wingdings" charset="2"/>
              <a:buChar char="§"/>
              <a:defRPr sz="2000">
                <a:solidFill>
                  <a:schemeClr val="tx1"/>
                </a:solidFill>
                <a:latin typeface="Calibri" charset="0"/>
                <a:ea typeface="ＭＳ Ｐゴシック" charset="-128"/>
              </a:defRPr>
            </a:lvl5pPr>
            <a:lvl6pPr marL="4572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9144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1371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18288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marL="0" lvl="4" eaLnBrk="1" hangingPunct="1">
              <a:spcBef>
                <a:spcPct val="0"/>
              </a:spcBef>
              <a:buClrTx/>
              <a:buFontTx/>
              <a:buNone/>
            </a:pPr>
            <a:r>
              <a:rPr lang="en-US" altLang="x-none" sz="1400">
                <a:solidFill>
                  <a:srgbClr val="00A000"/>
                </a:solidFill>
                <a:latin typeface="Lucida Sans" charset="0"/>
                <a:ea typeface="MS PGothic" charset="-128"/>
                <a:cs typeface="ヒラギノ角ゴ ProN W3" charset="-128"/>
              </a:rPr>
              <a:t>(Example due to C. Burges)</a:t>
            </a:r>
          </a:p>
        </p:txBody>
      </p:sp>
      <p:sp>
        <p:nvSpPr>
          <p:cNvPr id="204805" name="TextBox 5"/>
          <p:cNvSpPr txBox="1">
            <a:spLocks noChangeArrowheads="1"/>
          </p:cNvSpPr>
          <p:nvPr/>
        </p:nvSpPr>
        <p:spPr bwMode="auto">
          <a:xfrm>
            <a:off x="7620000"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742950" indent="-285750">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eaLnBrk="1" hangingPunct="1">
              <a:spcBef>
                <a:spcPct val="0"/>
              </a:spcBef>
              <a:buClrTx/>
              <a:buFontTx/>
              <a:buNone/>
            </a:pPr>
            <a:r>
              <a:rPr lang="en-US" altLang="x-none" sz="1600">
                <a:solidFill>
                  <a:srgbClr val="FBFCFF"/>
                </a:solidFill>
                <a:latin typeface="Lucida Sans" charset="0"/>
                <a:ea typeface="MS PGothic" charset="-128"/>
                <a:cs typeface="ヒラギノ角ゴ ProN W3" charset="-128"/>
              </a:rPr>
              <a:t>Sec.14.6</a:t>
            </a:r>
          </a:p>
        </p:txBody>
      </p:sp>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Rectangle 2"/>
          <p:cNvSpPr>
            <a:spLocks noGrp="1" noChangeArrowheads="1"/>
          </p:cNvSpPr>
          <p:nvPr>
            <p:ph type="title"/>
          </p:nvPr>
        </p:nvSpPr>
        <p:spPr/>
        <p:txBody>
          <a:bodyPr/>
          <a:lstStyle/>
          <a:p>
            <a:pPr eaLnBrk="1" hangingPunct="1"/>
            <a:r>
              <a:rPr lang="en-US" altLang="x-none">
                <a:ea typeface="ＭＳ Ｐゴシック" charset="-128"/>
              </a:rPr>
              <a:t>kNN vs. Naive Bayes</a:t>
            </a:r>
          </a:p>
        </p:txBody>
      </p:sp>
      <p:sp>
        <p:nvSpPr>
          <p:cNvPr id="45060" name="Rectangle 3"/>
          <p:cNvSpPr>
            <a:spLocks noGrp="1" noChangeArrowheads="1"/>
          </p:cNvSpPr>
          <p:nvPr>
            <p:ph idx="1"/>
          </p:nvPr>
        </p:nvSpPr>
        <p:spPr/>
        <p:txBody>
          <a:bodyPr/>
          <a:lstStyle/>
          <a:p>
            <a:pPr eaLnBrk="1" hangingPunct="1">
              <a:lnSpc>
                <a:spcPct val="90000"/>
              </a:lnSpc>
              <a:defRPr/>
            </a:pPr>
            <a:r>
              <a:rPr lang="en-US" altLang="x-none" sz="3200" dirty="0">
                <a:ea typeface="MS PGothic" charset="-128"/>
              </a:rPr>
              <a:t>Bias/Variance tradeoff</a:t>
            </a:r>
          </a:p>
          <a:p>
            <a:pPr lvl="1" eaLnBrk="1" hangingPunct="1">
              <a:lnSpc>
                <a:spcPct val="90000"/>
              </a:lnSpc>
              <a:defRPr/>
            </a:pPr>
            <a:r>
              <a:rPr lang="en-US" altLang="x-none" sz="3200" dirty="0">
                <a:ea typeface="MS PGothic" charset="-128"/>
              </a:rPr>
              <a:t>Variance ≈ Capacity</a:t>
            </a:r>
          </a:p>
          <a:p>
            <a:pPr eaLnBrk="1" hangingPunct="1">
              <a:lnSpc>
                <a:spcPct val="90000"/>
              </a:lnSpc>
              <a:defRPr/>
            </a:pPr>
            <a:r>
              <a:rPr lang="en-US" altLang="x-none" sz="3200" dirty="0" err="1">
                <a:ea typeface="MS PGothic" charset="-128"/>
              </a:rPr>
              <a:t>kNN</a:t>
            </a:r>
            <a:r>
              <a:rPr lang="en-US" altLang="x-none" sz="3200" dirty="0">
                <a:ea typeface="MS PGothic" charset="-128"/>
              </a:rPr>
              <a:t> has </a:t>
            </a:r>
            <a:r>
              <a:rPr lang="en-US" altLang="x-none" sz="3200" dirty="0">
                <a:solidFill>
                  <a:schemeClr val="accent5">
                    <a:lumMod val="60000"/>
                    <a:lumOff val="40000"/>
                  </a:schemeClr>
                </a:solidFill>
                <a:ea typeface="MS PGothic" charset="-128"/>
              </a:rPr>
              <a:t>high variance </a:t>
            </a:r>
            <a:r>
              <a:rPr lang="en-US" altLang="x-none" sz="3200" dirty="0">
                <a:ea typeface="MS PGothic" charset="-128"/>
              </a:rPr>
              <a:t>and </a:t>
            </a:r>
            <a:r>
              <a:rPr lang="en-US" altLang="x-none" sz="3200" dirty="0">
                <a:solidFill>
                  <a:schemeClr val="accent5">
                    <a:lumMod val="60000"/>
                    <a:lumOff val="40000"/>
                  </a:schemeClr>
                </a:solidFill>
                <a:ea typeface="MS PGothic" charset="-128"/>
              </a:rPr>
              <a:t>low bias</a:t>
            </a:r>
            <a:r>
              <a:rPr lang="en-US" altLang="x-none" sz="3200" dirty="0">
                <a:ea typeface="MS PGothic" charset="-128"/>
              </a:rPr>
              <a:t>.</a:t>
            </a:r>
          </a:p>
          <a:p>
            <a:pPr lvl="1" eaLnBrk="1" hangingPunct="1">
              <a:lnSpc>
                <a:spcPct val="90000"/>
              </a:lnSpc>
              <a:defRPr/>
            </a:pPr>
            <a:r>
              <a:rPr lang="en-US" altLang="x-none" sz="3200" dirty="0">
                <a:ea typeface="MS PGothic" charset="-128"/>
              </a:rPr>
              <a:t>Infinite memory</a:t>
            </a:r>
          </a:p>
          <a:p>
            <a:pPr eaLnBrk="1" hangingPunct="1">
              <a:lnSpc>
                <a:spcPct val="90000"/>
              </a:lnSpc>
              <a:defRPr/>
            </a:pPr>
            <a:r>
              <a:rPr lang="en-US" altLang="x-none" sz="3200" dirty="0" err="1">
                <a:ea typeface="MS PGothic" charset="-128"/>
              </a:rPr>
              <a:t>Rocchio</a:t>
            </a:r>
            <a:r>
              <a:rPr lang="en-US" altLang="x-none" sz="3200" dirty="0">
                <a:ea typeface="MS PGothic" charset="-128"/>
              </a:rPr>
              <a:t>/NB has </a:t>
            </a:r>
            <a:r>
              <a:rPr lang="en-US" altLang="x-none" sz="3200" dirty="0">
                <a:solidFill>
                  <a:schemeClr val="accent5">
                    <a:lumMod val="60000"/>
                    <a:lumOff val="40000"/>
                  </a:schemeClr>
                </a:solidFill>
                <a:ea typeface="MS PGothic" charset="-128"/>
              </a:rPr>
              <a:t>low variance </a:t>
            </a:r>
            <a:r>
              <a:rPr lang="en-US" altLang="x-none" sz="3200" dirty="0">
                <a:ea typeface="MS PGothic" charset="-128"/>
              </a:rPr>
              <a:t>and </a:t>
            </a:r>
            <a:r>
              <a:rPr lang="en-US" altLang="x-none" sz="3200" dirty="0">
                <a:solidFill>
                  <a:schemeClr val="accent5">
                    <a:lumMod val="60000"/>
                    <a:lumOff val="40000"/>
                  </a:schemeClr>
                </a:solidFill>
                <a:ea typeface="MS PGothic" charset="-128"/>
              </a:rPr>
              <a:t>high bias</a:t>
            </a:r>
            <a:r>
              <a:rPr lang="en-US" altLang="x-none" sz="3200" dirty="0">
                <a:ea typeface="MS PGothic" charset="-128"/>
              </a:rPr>
              <a:t>.</a:t>
            </a:r>
          </a:p>
          <a:p>
            <a:pPr lvl="1" eaLnBrk="1" hangingPunct="1">
              <a:lnSpc>
                <a:spcPct val="90000"/>
              </a:lnSpc>
              <a:defRPr/>
            </a:pPr>
            <a:r>
              <a:rPr lang="en-US" altLang="x-none" sz="3200" dirty="0">
                <a:ea typeface="MS PGothic" charset="-128"/>
              </a:rPr>
              <a:t>Linear decision surface between classes</a:t>
            </a:r>
          </a:p>
        </p:txBody>
      </p:sp>
      <p:sp>
        <p:nvSpPr>
          <p:cNvPr id="20685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742950" indent="-285750">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a:spcBef>
                <a:spcPct val="0"/>
              </a:spcBef>
              <a:buClrTx/>
              <a:buFontTx/>
              <a:buNone/>
            </a:pPr>
            <a:fld id="{4E4806E2-224A-3147-8EDC-F1CE2CAB142B}" type="slidenum">
              <a:rPr lang="en-US" altLang="x-none" sz="1200">
                <a:solidFill>
                  <a:srgbClr val="898989"/>
                </a:solidFill>
                <a:ea typeface="MS PGothic" charset="-128"/>
              </a:rPr>
              <a:pPr>
                <a:spcBef>
                  <a:spcPct val="0"/>
                </a:spcBef>
                <a:buClrTx/>
                <a:buFontTx/>
                <a:buNone/>
              </a:pPr>
              <a:t>48</a:t>
            </a:fld>
            <a:endParaRPr lang="en-US" altLang="x-none" sz="1200">
              <a:solidFill>
                <a:srgbClr val="898989"/>
              </a:solidFill>
              <a:ea typeface="MS PGothic" charset="-128"/>
            </a:endParaRPr>
          </a:p>
        </p:txBody>
      </p:sp>
      <p:sp>
        <p:nvSpPr>
          <p:cNvPr id="206852" name="TextBox 5"/>
          <p:cNvSpPr txBox="1">
            <a:spLocks noChangeArrowheads="1"/>
          </p:cNvSpPr>
          <p:nvPr/>
        </p:nvSpPr>
        <p:spPr bwMode="auto">
          <a:xfrm>
            <a:off x="7620000"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742950" indent="-285750">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eaLnBrk="1" hangingPunct="1">
              <a:spcBef>
                <a:spcPct val="0"/>
              </a:spcBef>
              <a:buClrTx/>
              <a:buFontTx/>
              <a:buNone/>
            </a:pPr>
            <a:r>
              <a:rPr lang="en-US" altLang="x-none" sz="1600">
                <a:solidFill>
                  <a:srgbClr val="FBFCFF"/>
                </a:solidFill>
                <a:latin typeface="Lucida Sans" charset="0"/>
                <a:ea typeface="MS PGothic" charset="-128"/>
                <a:cs typeface="ヒラギノ角ゴ ProN W3" charset="-128"/>
              </a:rPr>
              <a:t>Sec.14.6</a:t>
            </a:r>
          </a:p>
        </p:txBody>
      </p: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Slide Number Placeholder 5"/>
          <p:cNvSpPr>
            <a:spLocks noGrp="1"/>
          </p:cNvSpPr>
          <p:nvPr>
            <p:ph type="sldNum" sz="quarter" idx="10"/>
          </p:nvPr>
        </p:nvSpPr>
        <p:spPr>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a:spcBef>
                <a:spcPct val="0"/>
              </a:spcBef>
              <a:buClrTx/>
              <a:buSzTx/>
              <a:buFontTx/>
              <a:buNone/>
            </a:pPr>
            <a:fld id="{1EC6D501-219D-9D45-AD26-8103DB1D0396}" type="slidenum">
              <a:rPr lang="en-US" altLang="x-none" sz="1200">
                <a:solidFill>
                  <a:srgbClr val="898989"/>
                </a:solidFill>
                <a:latin typeface="Calibri" charset="0"/>
                <a:ea typeface="MS PGothic" charset="-128"/>
                <a:cs typeface="Arial Unicode MS" charset="0"/>
              </a:rPr>
              <a:pPr>
                <a:spcBef>
                  <a:spcPct val="0"/>
                </a:spcBef>
                <a:buClrTx/>
                <a:buSzTx/>
                <a:buFontTx/>
                <a:buNone/>
              </a:pPr>
              <a:t>49</a:t>
            </a:fld>
            <a:endParaRPr lang="en-US" altLang="x-none" sz="1200">
              <a:solidFill>
                <a:srgbClr val="898989"/>
              </a:solidFill>
              <a:latin typeface="Calibri" charset="0"/>
              <a:ea typeface="MS PGothic" charset="-128"/>
              <a:cs typeface="Arial Unicode MS" charset="0"/>
            </a:endParaRPr>
          </a:p>
        </p:txBody>
      </p:sp>
      <p:sp>
        <p:nvSpPr>
          <p:cNvPr id="208898" name="Rectangle 2"/>
          <p:cNvSpPr>
            <a:spLocks noGrp="1" noChangeArrowheads="1"/>
          </p:cNvSpPr>
          <p:nvPr>
            <p:ph type="title"/>
          </p:nvPr>
        </p:nvSpPr>
        <p:spPr/>
        <p:txBody>
          <a:bodyPr/>
          <a:lstStyle/>
          <a:p>
            <a:pPr indent="0" eaLnBrk="1" hangingPunct="1"/>
            <a:r>
              <a:rPr lang="en-US" altLang="x-none" sz="3600">
                <a:latin typeface="Calibri" charset="0"/>
                <a:ea typeface="ＭＳ Ｐゴシック" charset="-128"/>
              </a:rPr>
              <a:t>Bias vs. variance: </a:t>
            </a:r>
            <a:br>
              <a:rPr lang="en-US" altLang="x-none" sz="3600">
                <a:latin typeface="Calibri" charset="0"/>
                <a:ea typeface="ＭＳ Ｐゴシック" charset="-128"/>
              </a:rPr>
            </a:br>
            <a:r>
              <a:rPr lang="en-US" altLang="x-none" sz="3600">
                <a:latin typeface="Calibri" charset="0"/>
                <a:ea typeface="ＭＳ Ｐゴシック" charset="-128"/>
              </a:rPr>
              <a:t>Choosing the correct model capacity</a:t>
            </a:r>
          </a:p>
        </p:txBody>
      </p:sp>
      <p:pic>
        <p:nvPicPr>
          <p:cNvPr id="20889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57413" y="2500313"/>
            <a:ext cx="4829175" cy="3381375"/>
          </a:xfrm>
        </p:spPr>
      </p:pic>
      <p:sp>
        <p:nvSpPr>
          <p:cNvPr id="208900" name="Line 4"/>
          <p:cNvSpPr>
            <a:spLocks noChangeShapeType="1"/>
          </p:cNvSpPr>
          <p:nvPr/>
        </p:nvSpPr>
        <p:spPr bwMode="auto">
          <a:xfrm flipV="1">
            <a:off x="2133600" y="2590800"/>
            <a:ext cx="4876800" cy="2819400"/>
          </a:xfrm>
          <a:prstGeom prst="line">
            <a:avLst/>
          </a:prstGeom>
          <a:noFill/>
          <a:ln w="19050">
            <a:solidFill>
              <a:srgbClr val="A5002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8901" name="TextBox 6"/>
          <p:cNvSpPr txBox="1">
            <a:spLocks noChangeArrowheads="1"/>
          </p:cNvSpPr>
          <p:nvPr/>
        </p:nvSpPr>
        <p:spPr bwMode="auto">
          <a:xfrm>
            <a:off x="7620000"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BFCFF"/>
                </a:solidFill>
                <a:latin typeface="Lucida Sans" charset="0"/>
                <a:ea typeface="MS PGothic" charset="-128"/>
              </a:rPr>
              <a:t>Sec.14.6</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2817" name="Group 3"/>
          <p:cNvGrpSpPr>
            <a:grpSpLocks/>
          </p:cNvGrpSpPr>
          <p:nvPr/>
        </p:nvGrpSpPr>
        <p:grpSpPr bwMode="auto">
          <a:xfrm>
            <a:off x="0" y="-141288"/>
            <a:ext cx="4178300" cy="557213"/>
            <a:chOff x="0" y="0"/>
            <a:chExt cx="2632" cy="352"/>
          </a:xfrm>
        </p:grpSpPr>
        <p:sp>
          <p:nvSpPr>
            <p:cNvPr id="14337" name="Rectangle 1"/>
            <p:cNvSpPr>
              <a:spLocks/>
            </p:cNvSpPr>
            <p:nvPr/>
          </p:nvSpPr>
          <p:spPr bwMode="auto">
            <a:xfrm>
              <a:off x="0" y="89"/>
              <a:ext cx="2632" cy="168"/>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2829"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Introduction to Information Retrieval</a:t>
              </a:r>
            </a:p>
          </p:txBody>
        </p:sp>
      </p:grpSp>
      <p:grpSp>
        <p:nvGrpSpPr>
          <p:cNvPr id="162818" name="Group 6"/>
          <p:cNvGrpSpPr>
            <a:grpSpLocks/>
          </p:cNvGrpSpPr>
          <p:nvPr/>
        </p:nvGrpSpPr>
        <p:grpSpPr bwMode="auto">
          <a:xfrm>
            <a:off x="3733800" y="-26988"/>
            <a:ext cx="3886200" cy="328613"/>
            <a:chOff x="0" y="0"/>
            <a:chExt cx="2448" cy="208"/>
          </a:xfrm>
        </p:grpSpPr>
        <p:sp>
          <p:nvSpPr>
            <p:cNvPr id="2"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2827"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grpSp>
        <p:nvGrpSpPr>
          <p:cNvPr id="162819" name="Group 9"/>
          <p:cNvGrpSpPr>
            <a:grpSpLocks/>
          </p:cNvGrpSpPr>
          <p:nvPr/>
        </p:nvGrpSpPr>
        <p:grpSpPr bwMode="auto">
          <a:xfrm>
            <a:off x="7620000" y="-26988"/>
            <a:ext cx="1524000" cy="328613"/>
            <a:chOff x="0" y="0"/>
            <a:chExt cx="960" cy="208"/>
          </a:xfrm>
        </p:grpSpPr>
        <p:sp>
          <p:nvSpPr>
            <p:cNvPr id="14343"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2825"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sp>
        <p:nvSpPr>
          <p:cNvPr id="14346" name="Line 10"/>
          <p:cNvSpPr>
            <a:spLocks noChangeShapeType="1"/>
          </p:cNvSpPr>
          <p:nvPr/>
        </p:nvSpPr>
        <p:spPr bwMode="auto">
          <a:xfrm>
            <a:off x="228600" y="1447800"/>
            <a:ext cx="8686800" cy="1588"/>
          </a:xfrm>
          <a:prstGeom prst="line">
            <a:avLst/>
          </a:prstGeom>
          <a:noFill/>
          <a:ln w="38100">
            <a:solidFill>
              <a:srgbClr val="139CB7"/>
            </a:solidFill>
            <a:round/>
            <a:headEnd/>
            <a:tailEnd/>
          </a:ln>
          <a:effectLst>
            <a:outerShdw blurRad="38100" dist="253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US"/>
          </a:p>
        </p:txBody>
      </p:sp>
      <p:sp>
        <p:nvSpPr>
          <p:cNvPr id="162821" name="Rectangle 11"/>
          <p:cNvSpPr>
            <a:spLocks noGrp="1" noChangeArrowheads="1"/>
          </p:cNvSpPr>
          <p:nvPr>
            <p:ph type="title"/>
          </p:nvPr>
        </p:nvSpPr>
        <p:spPr/>
        <p:txBody>
          <a:bodyPr rIns="132080"/>
          <a:lstStyle/>
          <a:p>
            <a:pPr indent="0" eaLnBrk="1" hangingPunct="1"/>
            <a:r>
              <a:rPr lang="en-US" altLang="x-none"/>
              <a:t>Categorization/Classification</a:t>
            </a:r>
          </a:p>
        </p:txBody>
      </p:sp>
      <p:sp>
        <p:nvSpPr>
          <p:cNvPr id="162822" name="Rectangle 12"/>
          <p:cNvSpPr>
            <a:spLocks noGrp="1" noChangeArrowheads="1"/>
          </p:cNvSpPr>
          <p:nvPr>
            <p:ph type="body" idx="1"/>
          </p:nvPr>
        </p:nvSpPr>
        <p:spPr/>
        <p:txBody>
          <a:bodyPr rIns="132080"/>
          <a:lstStyle/>
          <a:p>
            <a:pPr eaLnBrk="1" hangingPunct="1"/>
            <a:r>
              <a:rPr lang="en-US" altLang="x-none"/>
              <a:t>Given:</a:t>
            </a:r>
          </a:p>
          <a:p>
            <a:pPr marL="782638" lvl="1" eaLnBrk="1" hangingPunct="1"/>
            <a:r>
              <a:rPr lang="en-US" altLang="x-none"/>
              <a:t>A representation of a document </a:t>
            </a:r>
            <a:r>
              <a:rPr lang="en-US" altLang="x-none" i="1"/>
              <a:t>d</a:t>
            </a:r>
            <a:endParaRPr lang="en-US" altLang="x-none"/>
          </a:p>
          <a:p>
            <a:pPr marL="1182688" lvl="2" eaLnBrk="1" hangingPunct="1"/>
            <a:r>
              <a:rPr lang="en-US" altLang="x-none">
                <a:solidFill>
                  <a:srgbClr val="00A000"/>
                </a:solidFill>
              </a:rPr>
              <a:t>Issue: how to represent text documents. </a:t>
            </a:r>
          </a:p>
          <a:p>
            <a:pPr marL="1182688" lvl="2" eaLnBrk="1" hangingPunct="1"/>
            <a:r>
              <a:rPr lang="en-US" altLang="x-none">
                <a:solidFill>
                  <a:srgbClr val="00A000"/>
                </a:solidFill>
              </a:rPr>
              <a:t>Usually some type of high-dimensional space – bag of words</a:t>
            </a:r>
          </a:p>
          <a:p>
            <a:pPr marL="782638" lvl="1" eaLnBrk="1" hangingPunct="1"/>
            <a:r>
              <a:rPr lang="en-US" altLang="x-none"/>
              <a:t>A fixed set of classes:</a:t>
            </a:r>
          </a:p>
          <a:p>
            <a:pPr marL="782638" lvl="1" eaLnBrk="1" hangingPunct="1">
              <a:buFont typeface="Wingdings" charset="2"/>
              <a:buNone/>
            </a:pPr>
            <a:r>
              <a:rPr lang="en-US" altLang="x-none"/>
              <a:t>	</a:t>
            </a:r>
            <a:r>
              <a:rPr lang="en-US" altLang="x-none" i="1"/>
              <a:t>C = {c</a:t>
            </a:r>
            <a:r>
              <a:rPr lang="en-US" altLang="x-none" i="1" baseline="-25000"/>
              <a:t>1</a:t>
            </a:r>
            <a:r>
              <a:rPr lang="en-US" altLang="x-none" i="1"/>
              <a:t>, c</a:t>
            </a:r>
            <a:r>
              <a:rPr lang="en-US" altLang="x-none" i="1" baseline="-25000"/>
              <a:t>2</a:t>
            </a:r>
            <a:r>
              <a:rPr lang="en-US" altLang="x-none" i="1"/>
              <a:t>,…, c</a:t>
            </a:r>
            <a:r>
              <a:rPr lang="en-US" altLang="x-none" i="1" baseline="-25000"/>
              <a:t>J</a:t>
            </a:r>
            <a:r>
              <a:rPr lang="en-US" altLang="x-none" i="1"/>
              <a:t>}</a:t>
            </a:r>
          </a:p>
          <a:p>
            <a:pPr eaLnBrk="1" hangingPunct="1"/>
            <a:r>
              <a:rPr lang="en-US" altLang="x-none"/>
              <a:t>Determine:</a:t>
            </a:r>
          </a:p>
          <a:p>
            <a:pPr marL="782638" lvl="1" eaLnBrk="1" hangingPunct="1"/>
            <a:r>
              <a:rPr lang="en-US" altLang="x-none"/>
              <a:t>The category of </a:t>
            </a:r>
            <a:r>
              <a:rPr lang="en-US" altLang="x-none" i="1"/>
              <a:t>d: γ(d) </a:t>
            </a:r>
            <a:r>
              <a:rPr lang="en-US" altLang="x-none" i="1">
                <a:latin typeface="Symbol" charset="2"/>
                <a:ea typeface="MS PGothic" charset="-128"/>
                <a:sym typeface="Symbol" charset="2"/>
              </a:rPr>
              <a:t>∈</a:t>
            </a:r>
            <a:r>
              <a:rPr lang="en-US" altLang="x-none" i="1"/>
              <a:t> C</a:t>
            </a:r>
            <a:r>
              <a:rPr lang="en-US" altLang="x-none"/>
              <a:t>, where </a:t>
            </a:r>
            <a:r>
              <a:rPr lang="en-US" altLang="x-none" i="1"/>
              <a:t>γ(d)</a:t>
            </a:r>
            <a:r>
              <a:rPr lang="en-US" altLang="x-none"/>
              <a:t> is a </a:t>
            </a:r>
            <a:r>
              <a:rPr lang="en-US" altLang="x-none">
                <a:solidFill>
                  <a:srgbClr val="139CB7"/>
                </a:solidFill>
              </a:rPr>
              <a:t>classification function</a:t>
            </a:r>
            <a:endParaRPr lang="en-US" altLang="x-none"/>
          </a:p>
          <a:p>
            <a:pPr marL="782638" lvl="1" eaLnBrk="1" hangingPunct="1"/>
            <a:r>
              <a:rPr lang="en-US" altLang="x-none">
                <a:solidFill>
                  <a:srgbClr val="00A000"/>
                </a:solidFill>
              </a:rPr>
              <a:t>We want to build classification functions (</a:t>
            </a:r>
            <a:r>
              <a:rPr lang="ja-JP" altLang="en-US">
                <a:solidFill>
                  <a:srgbClr val="00A000"/>
                </a:solidFill>
                <a:latin typeface="Arial" charset="0"/>
              </a:rPr>
              <a:t>“</a:t>
            </a:r>
            <a:r>
              <a:rPr lang="en-US" altLang="ja-JP">
                <a:solidFill>
                  <a:srgbClr val="139CB7"/>
                </a:solidFill>
              </a:rPr>
              <a:t>classifiers</a:t>
            </a:r>
            <a:r>
              <a:rPr lang="ja-JP" altLang="en-US">
                <a:solidFill>
                  <a:srgbClr val="00A000"/>
                </a:solidFill>
                <a:latin typeface="Arial" charset="0"/>
              </a:rPr>
              <a:t>”</a:t>
            </a:r>
            <a:r>
              <a:rPr lang="en-US" altLang="ja-JP">
                <a:solidFill>
                  <a:srgbClr val="00A000"/>
                </a:solidFill>
              </a:rPr>
              <a:t>).</a:t>
            </a:r>
            <a:endParaRPr lang="en-US" altLang="x-none">
              <a:solidFill>
                <a:srgbClr val="00A000"/>
              </a:solidFill>
            </a:endParaRPr>
          </a:p>
        </p:txBody>
      </p:sp>
      <p:sp>
        <p:nvSpPr>
          <p:cNvPr id="162823" name="Rectangle 13"/>
          <p:cNvSpPr>
            <a:spLocks/>
          </p:cNvSpPr>
          <p:nvPr/>
        </p:nvSpPr>
        <p:spPr bwMode="auto">
          <a:xfrm>
            <a:off x="7620000" y="-28575"/>
            <a:ext cx="10588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BFCFF"/>
                </a:solidFill>
                <a:ea typeface="MS PGothic" charset="-128"/>
              </a:rPr>
              <a:t>Sec. 13.1</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Rectangle 2"/>
          <p:cNvSpPr>
            <a:spLocks noGrp="1" noChangeArrowheads="1"/>
          </p:cNvSpPr>
          <p:nvPr>
            <p:ph type="title"/>
          </p:nvPr>
        </p:nvSpPr>
        <p:spPr/>
        <p:txBody>
          <a:bodyPr/>
          <a:lstStyle/>
          <a:p>
            <a:pPr eaLnBrk="1" hangingPunct="1"/>
            <a:r>
              <a:rPr lang="en-US" altLang="x-none" sz="3600">
                <a:ea typeface="ＭＳ Ｐゴシック" charset="-128"/>
              </a:rPr>
              <a:t>Summary: Representation of</a:t>
            </a:r>
            <a:br>
              <a:rPr lang="en-US" altLang="x-none" sz="3600">
                <a:ea typeface="ＭＳ Ｐゴシック" charset="-128"/>
              </a:rPr>
            </a:br>
            <a:r>
              <a:rPr lang="en-US" altLang="x-none" sz="3600">
                <a:ea typeface="ＭＳ Ｐゴシック" charset="-128"/>
              </a:rPr>
              <a:t>Text Categorization Attributes</a:t>
            </a:r>
          </a:p>
        </p:txBody>
      </p:sp>
      <p:sp>
        <p:nvSpPr>
          <p:cNvPr id="209922" name="Rectangle 3"/>
          <p:cNvSpPr>
            <a:spLocks noGrp="1" noChangeArrowheads="1"/>
          </p:cNvSpPr>
          <p:nvPr>
            <p:ph idx="1"/>
          </p:nvPr>
        </p:nvSpPr>
        <p:spPr>
          <a:xfrm>
            <a:off x="457200" y="1600200"/>
            <a:ext cx="8382000" cy="4953000"/>
          </a:xfrm>
        </p:spPr>
        <p:txBody>
          <a:bodyPr/>
          <a:lstStyle/>
          <a:p>
            <a:pPr eaLnBrk="1" hangingPunct="1">
              <a:lnSpc>
                <a:spcPct val="90000"/>
              </a:lnSpc>
            </a:pPr>
            <a:r>
              <a:rPr lang="en-US" altLang="x-none" sz="3600">
                <a:ea typeface="ＭＳ Ｐゴシック" charset="-128"/>
              </a:rPr>
              <a:t>Representations of text are usually very high dimensional</a:t>
            </a:r>
          </a:p>
          <a:p>
            <a:pPr lvl="1" eaLnBrk="1" hangingPunct="1">
              <a:lnSpc>
                <a:spcPct val="90000"/>
              </a:lnSpc>
            </a:pPr>
            <a:r>
              <a:rPr lang="en-US" altLang="en-US" sz="3200">
                <a:ea typeface="ＭＳ Ｐゴシック" charset="-128"/>
              </a:rPr>
              <a:t>“</a:t>
            </a:r>
            <a:r>
              <a:rPr lang="en-US" altLang="x-none" sz="3200">
                <a:ea typeface="ＭＳ Ｐゴシック" charset="-128"/>
              </a:rPr>
              <a:t>The curse of dimensionality</a:t>
            </a:r>
            <a:r>
              <a:rPr lang="en-US" altLang="en-US" sz="3200">
                <a:ea typeface="ＭＳ Ｐゴシック" charset="-128"/>
              </a:rPr>
              <a:t>”</a:t>
            </a:r>
            <a:endParaRPr lang="en-US" altLang="x-none" sz="3200">
              <a:ea typeface="ＭＳ Ｐゴシック" charset="-128"/>
            </a:endParaRPr>
          </a:p>
          <a:p>
            <a:pPr eaLnBrk="1" hangingPunct="1">
              <a:lnSpc>
                <a:spcPct val="90000"/>
              </a:lnSpc>
            </a:pPr>
            <a:r>
              <a:rPr lang="en-US" altLang="x-none" sz="3600">
                <a:ea typeface="ＭＳ Ｐゴシック" charset="-128"/>
              </a:rPr>
              <a:t>High-bias algorithms should generally work best in high-dimensional space</a:t>
            </a:r>
          </a:p>
          <a:p>
            <a:pPr lvl="1" eaLnBrk="1" hangingPunct="1">
              <a:lnSpc>
                <a:spcPct val="90000"/>
              </a:lnSpc>
            </a:pPr>
            <a:r>
              <a:rPr lang="en-US" altLang="x-none" sz="3200">
                <a:ea typeface="ＭＳ Ｐゴシック" charset="-128"/>
              </a:rPr>
              <a:t>They prevent overfitting</a:t>
            </a:r>
          </a:p>
          <a:p>
            <a:pPr lvl="1" eaLnBrk="1" hangingPunct="1">
              <a:lnSpc>
                <a:spcPct val="90000"/>
              </a:lnSpc>
            </a:pPr>
            <a:r>
              <a:rPr lang="en-US" altLang="x-none" sz="3200">
                <a:ea typeface="ＭＳ Ｐゴシック" charset="-128"/>
              </a:rPr>
              <a:t>They generalize more</a:t>
            </a:r>
            <a:endParaRPr lang="en-US" altLang="x-none" sz="2800">
              <a:ea typeface="ＭＳ Ｐゴシック" charset="-128"/>
            </a:endParaRPr>
          </a:p>
          <a:p>
            <a:pPr eaLnBrk="1" hangingPunct="1">
              <a:lnSpc>
                <a:spcPct val="90000"/>
              </a:lnSpc>
            </a:pPr>
            <a:r>
              <a:rPr lang="en-US" altLang="x-none" sz="3200">
                <a:ea typeface="ＭＳ Ｐゴシック" charset="-128"/>
              </a:rPr>
              <a:t>For most text categorization tasks, there are many relevant features &amp; many irrelevant ones</a:t>
            </a:r>
          </a:p>
        </p:txBody>
      </p:sp>
      <p:sp>
        <p:nvSpPr>
          <p:cNvPr id="20992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742950" indent="-285750">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a:spcBef>
                <a:spcPct val="0"/>
              </a:spcBef>
              <a:buClrTx/>
              <a:buFontTx/>
              <a:buNone/>
            </a:pPr>
            <a:fld id="{5F2FC48B-0D30-174B-B354-652D3A7A975B}" type="slidenum">
              <a:rPr lang="en-US" altLang="x-none" sz="1200">
                <a:solidFill>
                  <a:srgbClr val="898989"/>
                </a:solidFill>
                <a:ea typeface="MS PGothic" charset="-128"/>
              </a:rPr>
              <a:pPr>
                <a:spcBef>
                  <a:spcPct val="0"/>
                </a:spcBef>
                <a:buClrTx/>
                <a:buFontTx/>
                <a:buNone/>
              </a:pPr>
              <a:t>50</a:t>
            </a:fld>
            <a:endParaRPr lang="en-US" altLang="x-none" sz="1200">
              <a:solidFill>
                <a:srgbClr val="898989"/>
              </a:solidFill>
              <a:ea typeface="MS PGothic" charset="-128"/>
            </a:endParaRPr>
          </a:p>
        </p:txBody>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Title 1"/>
          <p:cNvSpPr>
            <a:spLocks noGrp="1"/>
          </p:cNvSpPr>
          <p:nvPr>
            <p:ph type="title"/>
          </p:nvPr>
        </p:nvSpPr>
        <p:spPr/>
        <p:txBody>
          <a:bodyPr/>
          <a:lstStyle/>
          <a:p>
            <a:pPr eaLnBrk="1" hangingPunct="1"/>
            <a:r>
              <a:rPr lang="en-US" altLang="x-none">
                <a:ea typeface="ＭＳ Ｐゴシック" charset="-128"/>
              </a:rPr>
              <a:t>Which classifier do I use for a given text classification problem?</a:t>
            </a:r>
          </a:p>
        </p:txBody>
      </p:sp>
      <p:sp>
        <p:nvSpPr>
          <p:cNvPr id="211970" name="Content Placeholder 5"/>
          <p:cNvSpPr>
            <a:spLocks noGrp="1"/>
          </p:cNvSpPr>
          <p:nvPr>
            <p:ph idx="1"/>
          </p:nvPr>
        </p:nvSpPr>
        <p:spPr/>
        <p:txBody>
          <a:bodyPr/>
          <a:lstStyle/>
          <a:p>
            <a:pPr eaLnBrk="1" hangingPunct="1"/>
            <a:r>
              <a:rPr lang="en-US" altLang="x-none">
                <a:ea typeface="ＭＳ Ｐゴシック" charset="-128"/>
              </a:rPr>
              <a:t>Is there a learning method that is optimal for all text classification problems?</a:t>
            </a:r>
          </a:p>
          <a:p>
            <a:pPr eaLnBrk="1" hangingPunct="1"/>
            <a:r>
              <a:rPr lang="en-US" altLang="x-none">
                <a:ea typeface="ＭＳ Ｐゴシック" charset="-128"/>
              </a:rPr>
              <a:t>No, because there is a tradeoff between bias and variance.</a:t>
            </a:r>
          </a:p>
          <a:p>
            <a:pPr eaLnBrk="1" hangingPunct="1"/>
            <a:r>
              <a:rPr lang="en-US" altLang="x-none">
                <a:ea typeface="ＭＳ Ｐゴシック" charset="-128"/>
              </a:rPr>
              <a:t>Factors to take into account:</a:t>
            </a:r>
          </a:p>
          <a:p>
            <a:pPr lvl="1" eaLnBrk="1" hangingPunct="1"/>
            <a:r>
              <a:rPr lang="en-US" altLang="x-none">
                <a:ea typeface="ＭＳ Ｐゴシック" charset="-128"/>
              </a:rPr>
              <a:t>How much training data is available?</a:t>
            </a:r>
          </a:p>
          <a:p>
            <a:pPr lvl="1" eaLnBrk="1" hangingPunct="1"/>
            <a:r>
              <a:rPr lang="en-US" altLang="x-none">
                <a:ea typeface="ＭＳ Ｐゴシック" charset="-128"/>
              </a:rPr>
              <a:t>How simple/complex is the problem? (linear vs. nonlinear decision boundary)</a:t>
            </a:r>
          </a:p>
          <a:p>
            <a:pPr lvl="1" eaLnBrk="1" hangingPunct="1"/>
            <a:r>
              <a:rPr lang="en-US" altLang="x-none">
                <a:ea typeface="ＭＳ Ｐゴシック" charset="-128"/>
              </a:rPr>
              <a:t>How noisy is the data?</a:t>
            </a:r>
          </a:p>
          <a:p>
            <a:pPr lvl="1" eaLnBrk="1" hangingPunct="1"/>
            <a:r>
              <a:rPr lang="en-US" altLang="x-none">
                <a:ea typeface="ＭＳ Ｐゴシック" charset="-128"/>
              </a:rPr>
              <a:t>How stable is the problem over time?</a:t>
            </a:r>
          </a:p>
          <a:p>
            <a:pPr lvl="2" eaLnBrk="1" hangingPunct="1"/>
            <a:r>
              <a:rPr lang="en-US" altLang="x-none">
                <a:ea typeface="ＭＳ Ｐゴシック" charset="-128"/>
              </a:rPr>
              <a:t>For an unstable problem, it</a:t>
            </a:r>
            <a:r>
              <a:rPr lang="en-US" altLang="en-US">
                <a:ea typeface="ＭＳ Ｐゴシック" charset="-128"/>
              </a:rPr>
              <a:t>’</a:t>
            </a:r>
            <a:r>
              <a:rPr lang="en-US" altLang="x-none">
                <a:ea typeface="ＭＳ Ｐゴシック" charset="-128"/>
              </a:rPr>
              <a:t>s better to use a simple and robust classifier.</a:t>
            </a:r>
          </a:p>
        </p:txBody>
      </p:sp>
      <p:sp>
        <p:nvSpPr>
          <p:cNvPr id="21197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742950" indent="-285750">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a:spcBef>
                <a:spcPct val="0"/>
              </a:spcBef>
              <a:buClrTx/>
              <a:buFontTx/>
              <a:buNone/>
            </a:pPr>
            <a:fld id="{32FB86BF-3B5B-6248-96CF-E4B20C51DAD4}" type="slidenum">
              <a:rPr lang="en-US" altLang="x-none" sz="1200">
                <a:solidFill>
                  <a:srgbClr val="898989"/>
                </a:solidFill>
              </a:rPr>
              <a:pPr>
                <a:spcBef>
                  <a:spcPct val="0"/>
                </a:spcBef>
                <a:buClrTx/>
                <a:buFontTx/>
                <a:buNone/>
              </a:pPr>
              <a:t>51</a:t>
            </a:fld>
            <a:endParaRPr lang="en-US" altLang="x-none" sz="1200">
              <a:solidFill>
                <a:srgbClr val="898989"/>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63841" name="Group 3"/>
          <p:cNvGrpSpPr>
            <a:grpSpLocks/>
          </p:cNvGrpSpPr>
          <p:nvPr/>
        </p:nvGrpSpPr>
        <p:grpSpPr bwMode="auto">
          <a:xfrm>
            <a:off x="0" y="-141288"/>
            <a:ext cx="4025900" cy="557213"/>
            <a:chOff x="0" y="0"/>
            <a:chExt cx="2536" cy="352"/>
          </a:xfrm>
        </p:grpSpPr>
        <p:sp>
          <p:nvSpPr>
            <p:cNvPr id="16385" name="Rectangle 1"/>
            <p:cNvSpPr>
              <a:spLocks/>
            </p:cNvSpPr>
            <p:nvPr/>
          </p:nvSpPr>
          <p:spPr bwMode="auto">
            <a:xfrm>
              <a:off x="0" y="89"/>
              <a:ext cx="2536" cy="168"/>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3885" name="Rectangle 2"/>
            <p:cNvSpPr>
              <a:spLocks/>
            </p:cNvSpPr>
            <p:nvPr/>
          </p:nvSpPr>
          <p:spPr bwMode="auto">
            <a:xfrm>
              <a:off x="0" y="0"/>
              <a:ext cx="25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Introduction to Information Retrieval</a:t>
              </a:r>
            </a:p>
          </p:txBody>
        </p:sp>
      </p:grpSp>
      <p:grpSp>
        <p:nvGrpSpPr>
          <p:cNvPr id="163842" name="Group 6"/>
          <p:cNvGrpSpPr>
            <a:grpSpLocks/>
          </p:cNvGrpSpPr>
          <p:nvPr/>
        </p:nvGrpSpPr>
        <p:grpSpPr bwMode="auto">
          <a:xfrm>
            <a:off x="3733800" y="-26988"/>
            <a:ext cx="3886200" cy="328613"/>
            <a:chOff x="0" y="0"/>
            <a:chExt cx="2448" cy="208"/>
          </a:xfrm>
        </p:grpSpPr>
        <p:sp>
          <p:nvSpPr>
            <p:cNvPr id="16388"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3883"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grpSp>
        <p:nvGrpSpPr>
          <p:cNvPr id="163843" name="Group 9"/>
          <p:cNvGrpSpPr>
            <a:grpSpLocks/>
          </p:cNvGrpSpPr>
          <p:nvPr/>
        </p:nvGrpSpPr>
        <p:grpSpPr bwMode="auto">
          <a:xfrm>
            <a:off x="7620000" y="-26988"/>
            <a:ext cx="1524000" cy="328613"/>
            <a:chOff x="0" y="0"/>
            <a:chExt cx="960" cy="208"/>
          </a:xfrm>
        </p:grpSpPr>
        <p:sp>
          <p:nvSpPr>
            <p:cNvPr id="16391"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3881"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sp>
        <p:nvSpPr>
          <p:cNvPr id="16394" name="Line 10"/>
          <p:cNvSpPr>
            <a:spLocks noChangeShapeType="1"/>
          </p:cNvSpPr>
          <p:nvPr/>
        </p:nvSpPr>
        <p:spPr bwMode="auto">
          <a:xfrm>
            <a:off x="228600" y="1524000"/>
            <a:ext cx="8686800" cy="1588"/>
          </a:xfrm>
          <a:prstGeom prst="line">
            <a:avLst/>
          </a:prstGeom>
          <a:noFill/>
          <a:ln w="38100">
            <a:solidFill>
              <a:srgbClr val="139CB7"/>
            </a:solidFill>
            <a:round/>
            <a:headEnd/>
            <a:tailEnd/>
          </a:ln>
          <a:effectLst>
            <a:outerShdw blurRad="38100" dist="253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US"/>
          </a:p>
        </p:txBody>
      </p:sp>
      <p:sp>
        <p:nvSpPr>
          <p:cNvPr id="163845" name="Rectangle 11"/>
          <p:cNvSpPr>
            <a:spLocks/>
          </p:cNvSpPr>
          <p:nvPr/>
        </p:nvSpPr>
        <p:spPr bwMode="auto">
          <a:xfrm>
            <a:off x="6751638" y="3457575"/>
            <a:ext cx="1398587" cy="457200"/>
          </a:xfrm>
          <a:prstGeom prst="rect">
            <a:avLst/>
          </a:prstGeom>
          <a:noFill/>
          <a:ln w="38100">
            <a:solidFill>
              <a:srgbClr val="FF9999"/>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40639" bIns="0">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800">
                <a:latin typeface="Palatino" charset="0"/>
                <a:ea typeface="MS PGothic" charset="-128"/>
                <a:sym typeface="Palatino" charset="0"/>
              </a:rPr>
              <a:t>Multimedia</a:t>
            </a:r>
          </a:p>
        </p:txBody>
      </p:sp>
      <p:sp>
        <p:nvSpPr>
          <p:cNvPr id="163846" name="Rectangle 12"/>
          <p:cNvSpPr>
            <a:spLocks/>
          </p:cNvSpPr>
          <p:nvPr/>
        </p:nvSpPr>
        <p:spPr bwMode="auto">
          <a:xfrm>
            <a:off x="8277225" y="3457575"/>
            <a:ext cx="635000" cy="457200"/>
          </a:xfrm>
          <a:prstGeom prst="rect">
            <a:avLst/>
          </a:prstGeom>
          <a:noFill/>
          <a:ln w="38100">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40639" bIns="0">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800">
                <a:latin typeface="Palatino" charset="0"/>
                <a:ea typeface="MS PGothic" charset="-128"/>
                <a:sym typeface="Palatino" charset="0"/>
              </a:rPr>
              <a:t>GUI</a:t>
            </a:r>
          </a:p>
        </p:txBody>
      </p:sp>
      <p:sp>
        <p:nvSpPr>
          <p:cNvPr id="163847" name="Rectangle 13"/>
          <p:cNvSpPr>
            <a:spLocks/>
          </p:cNvSpPr>
          <p:nvPr/>
        </p:nvSpPr>
        <p:spPr bwMode="auto">
          <a:xfrm>
            <a:off x="5380038" y="3457575"/>
            <a:ext cx="1244600" cy="45720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40639" bIns="0">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800">
                <a:latin typeface="Palatino" charset="0"/>
                <a:ea typeface="MS PGothic" charset="-128"/>
                <a:sym typeface="Palatino" charset="0"/>
              </a:rPr>
              <a:t>Garb.Coll.</a:t>
            </a:r>
          </a:p>
        </p:txBody>
      </p:sp>
      <p:sp>
        <p:nvSpPr>
          <p:cNvPr id="163848" name="Rectangle 14"/>
          <p:cNvSpPr>
            <a:spLocks/>
          </p:cNvSpPr>
          <p:nvPr/>
        </p:nvSpPr>
        <p:spPr bwMode="auto">
          <a:xfrm>
            <a:off x="4030663" y="3457575"/>
            <a:ext cx="1222375" cy="457200"/>
          </a:xfrm>
          <a:prstGeom prst="rect">
            <a:avLst/>
          </a:prstGeom>
          <a:noFill/>
          <a:ln w="38100">
            <a:solidFill>
              <a:srgbClr val="C0504D"/>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40639" bIns="0">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800">
                <a:latin typeface="Palatino" charset="0"/>
                <a:ea typeface="MS PGothic" charset="-128"/>
                <a:sym typeface="Palatino" charset="0"/>
              </a:rPr>
              <a:t>Semantics</a:t>
            </a:r>
          </a:p>
        </p:txBody>
      </p:sp>
      <p:sp>
        <p:nvSpPr>
          <p:cNvPr id="163849" name="Rectangle 15"/>
          <p:cNvSpPr>
            <a:spLocks/>
          </p:cNvSpPr>
          <p:nvPr/>
        </p:nvSpPr>
        <p:spPr bwMode="auto">
          <a:xfrm>
            <a:off x="1758950" y="3462338"/>
            <a:ext cx="560388" cy="457200"/>
          </a:xfrm>
          <a:prstGeom prst="rect">
            <a:avLst/>
          </a:prstGeom>
          <a:noFill/>
          <a:ln w="38100">
            <a:solidFill>
              <a:srgbClr val="EEECE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40639" bIns="0">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800">
                <a:latin typeface="Palatino" charset="0"/>
                <a:ea typeface="MS PGothic" charset="-128"/>
                <a:sym typeface="Palatino" charset="0"/>
              </a:rPr>
              <a:t>ML</a:t>
            </a:r>
          </a:p>
        </p:txBody>
      </p:sp>
      <p:sp>
        <p:nvSpPr>
          <p:cNvPr id="163850" name="Rectangle 16"/>
          <p:cNvSpPr>
            <a:spLocks/>
          </p:cNvSpPr>
          <p:nvPr/>
        </p:nvSpPr>
        <p:spPr bwMode="auto">
          <a:xfrm>
            <a:off x="2765425" y="3457575"/>
            <a:ext cx="1116013" cy="457200"/>
          </a:xfrm>
          <a:prstGeom prst="rect">
            <a:avLst/>
          </a:prstGeom>
          <a:noFill/>
          <a:ln w="38100">
            <a:solidFill>
              <a:srgbClr val="437085"/>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40639" bIns="0">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800">
                <a:latin typeface="Palatino" charset="0"/>
                <a:ea typeface="MS PGothic" charset="-128"/>
                <a:sym typeface="Palatino" charset="0"/>
              </a:rPr>
              <a:t>Planning</a:t>
            </a:r>
          </a:p>
        </p:txBody>
      </p:sp>
      <p:sp>
        <p:nvSpPr>
          <p:cNvPr id="163851" name="Rectangle 17"/>
          <p:cNvSpPr>
            <a:spLocks/>
          </p:cNvSpPr>
          <p:nvPr/>
        </p:nvSpPr>
        <p:spPr bwMode="auto">
          <a:xfrm>
            <a:off x="2819400" y="4013200"/>
            <a:ext cx="1255713"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800" u="sng">
                <a:latin typeface="Palatino" charset="0"/>
                <a:ea typeface="MS PGothic" charset="-128"/>
                <a:sym typeface="Palatino" charset="0"/>
              </a:rPr>
              <a:t>planning</a:t>
            </a:r>
          </a:p>
          <a:p>
            <a:pPr eaLnBrk="1" hangingPunct="1">
              <a:spcBef>
                <a:spcPct val="0"/>
              </a:spcBef>
              <a:buClrTx/>
              <a:buSzTx/>
              <a:buFontTx/>
              <a:buNone/>
            </a:pPr>
            <a:r>
              <a:rPr lang="en-US" altLang="x-none" sz="1800">
                <a:latin typeface="Palatino" charset="0"/>
                <a:ea typeface="MS PGothic" charset="-128"/>
                <a:sym typeface="Palatino" charset="0"/>
              </a:rPr>
              <a:t>temporal</a:t>
            </a:r>
          </a:p>
          <a:p>
            <a:pPr eaLnBrk="1" hangingPunct="1">
              <a:spcBef>
                <a:spcPct val="0"/>
              </a:spcBef>
              <a:buClrTx/>
              <a:buSzTx/>
              <a:buFontTx/>
              <a:buNone/>
            </a:pPr>
            <a:r>
              <a:rPr lang="en-US" altLang="x-none" sz="1800">
                <a:latin typeface="Palatino" charset="0"/>
                <a:ea typeface="MS PGothic" charset="-128"/>
                <a:sym typeface="Palatino" charset="0"/>
              </a:rPr>
              <a:t>reasoning</a:t>
            </a:r>
          </a:p>
          <a:p>
            <a:pPr eaLnBrk="1" hangingPunct="1">
              <a:spcBef>
                <a:spcPct val="0"/>
              </a:spcBef>
              <a:buClrTx/>
              <a:buSzTx/>
              <a:buFontTx/>
              <a:buNone/>
            </a:pPr>
            <a:r>
              <a:rPr lang="en-US" altLang="x-none" sz="1800">
                <a:latin typeface="Palatino" charset="0"/>
                <a:ea typeface="MS PGothic" charset="-128"/>
                <a:sym typeface="Palatino" charset="0"/>
              </a:rPr>
              <a:t>plan</a:t>
            </a:r>
          </a:p>
          <a:p>
            <a:pPr eaLnBrk="1" hangingPunct="1">
              <a:spcBef>
                <a:spcPct val="0"/>
              </a:spcBef>
              <a:buClrTx/>
              <a:buSzTx/>
              <a:buFontTx/>
              <a:buNone/>
            </a:pPr>
            <a:r>
              <a:rPr lang="en-US" altLang="x-none" sz="1800" u="sng">
                <a:latin typeface="Palatino" charset="0"/>
                <a:ea typeface="MS PGothic" charset="-128"/>
                <a:sym typeface="Palatino" charset="0"/>
              </a:rPr>
              <a:t>language</a:t>
            </a:r>
            <a:r>
              <a:rPr lang="en-US" altLang="x-none" sz="1800">
                <a:latin typeface="Palatino" charset="0"/>
                <a:ea typeface="MS PGothic" charset="-128"/>
                <a:sym typeface="Palatino" charset="0"/>
              </a:rPr>
              <a:t>...</a:t>
            </a:r>
          </a:p>
        </p:txBody>
      </p:sp>
      <p:sp>
        <p:nvSpPr>
          <p:cNvPr id="163852" name="Rectangle 18"/>
          <p:cNvSpPr>
            <a:spLocks/>
          </p:cNvSpPr>
          <p:nvPr/>
        </p:nvSpPr>
        <p:spPr bwMode="auto">
          <a:xfrm>
            <a:off x="4038600" y="4013200"/>
            <a:ext cx="1565275"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800">
                <a:latin typeface="Palatino" charset="0"/>
                <a:ea typeface="MS PGothic" charset="-128"/>
                <a:sym typeface="Palatino" charset="0"/>
              </a:rPr>
              <a:t>programming</a:t>
            </a:r>
          </a:p>
          <a:p>
            <a:pPr eaLnBrk="1" hangingPunct="1">
              <a:spcBef>
                <a:spcPct val="0"/>
              </a:spcBef>
              <a:buClrTx/>
              <a:buSzTx/>
              <a:buFontTx/>
              <a:buNone/>
            </a:pPr>
            <a:r>
              <a:rPr lang="en-US" altLang="x-none" sz="1800">
                <a:latin typeface="Palatino" charset="0"/>
                <a:ea typeface="MS PGothic" charset="-128"/>
                <a:sym typeface="Palatino" charset="0"/>
              </a:rPr>
              <a:t>semantics</a:t>
            </a:r>
          </a:p>
          <a:p>
            <a:pPr eaLnBrk="1" hangingPunct="1">
              <a:spcBef>
                <a:spcPct val="0"/>
              </a:spcBef>
              <a:buClrTx/>
              <a:buSzTx/>
              <a:buFontTx/>
              <a:buNone/>
            </a:pPr>
            <a:r>
              <a:rPr lang="en-US" altLang="x-none" sz="1800" u="sng">
                <a:latin typeface="Palatino" charset="0"/>
                <a:ea typeface="MS PGothic" charset="-128"/>
                <a:sym typeface="Palatino" charset="0"/>
              </a:rPr>
              <a:t>language</a:t>
            </a:r>
          </a:p>
          <a:p>
            <a:pPr eaLnBrk="1" hangingPunct="1">
              <a:spcBef>
                <a:spcPct val="0"/>
              </a:spcBef>
              <a:buClrTx/>
              <a:buSzTx/>
              <a:buFontTx/>
              <a:buNone/>
            </a:pPr>
            <a:r>
              <a:rPr lang="en-US" altLang="x-none" sz="1800" u="sng">
                <a:latin typeface="Palatino" charset="0"/>
                <a:ea typeface="MS PGothic" charset="-128"/>
                <a:sym typeface="Palatino" charset="0"/>
              </a:rPr>
              <a:t>proof</a:t>
            </a:r>
            <a:r>
              <a:rPr lang="en-US" altLang="x-none" sz="1800">
                <a:latin typeface="Palatino" charset="0"/>
                <a:ea typeface="MS PGothic" charset="-128"/>
                <a:sym typeface="Palatino" charset="0"/>
              </a:rPr>
              <a:t>...</a:t>
            </a:r>
          </a:p>
        </p:txBody>
      </p:sp>
      <p:sp>
        <p:nvSpPr>
          <p:cNvPr id="163853" name="Rectangle 19"/>
          <p:cNvSpPr>
            <a:spLocks/>
          </p:cNvSpPr>
          <p:nvPr/>
        </p:nvSpPr>
        <p:spPr bwMode="auto">
          <a:xfrm>
            <a:off x="1325563" y="4013200"/>
            <a:ext cx="1566862"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800">
                <a:latin typeface="Palatino" charset="0"/>
                <a:ea typeface="MS PGothic" charset="-128"/>
                <a:sym typeface="Palatino" charset="0"/>
              </a:rPr>
              <a:t>learning</a:t>
            </a:r>
          </a:p>
          <a:p>
            <a:pPr eaLnBrk="1" hangingPunct="1">
              <a:spcBef>
                <a:spcPct val="0"/>
              </a:spcBef>
              <a:buClrTx/>
              <a:buSzTx/>
              <a:buFontTx/>
              <a:buNone/>
            </a:pPr>
            <a:r>
              <a:rPr lang="en-US" altLang="x-none" sz="1800" u="sng">
                <a:latin typeface="Palatino" charset="0"/>
                <a:ea typeface="MS PGothic" charset="-128"/>
                <a:sym typeface="Palatino" charset="0"/>
              </a:rPr>
              <a:t>intelligence</a:t>
            </a:r>
          </a:p>
          <a:p>
            <a:pPr eaLnBrk="1" hangingPunct="1">
              <a:spcBef>
                <a:spcPct val="0"/>
              </a:spcBef>
              <a:buClrTx/>
              <a:buSzTx/>
              <a:buFontTx/>
              <a:buNone/>
            </a:pPr>
            <a:r>
              <a:rPr lang="en-US" altLang="x-none" sz="1800">
                <a:latin typeface="Palatino" charset="0"/>
                <a:ea typeface="MS PGothic" charset="-128"/>
                <a:sym typeface="Palatino" charset="0"/>
              </a:rPr>
              <a:t>algorithm</a:t>
            </a:r>
          </a:p>
          <a:p>
            <a:pPr eaLnBrk="1" hangingPunct="1">
              <a:spcBef>
                <a:spcPct val="0"/>
              </a:spcBef>
              <a:buClrTx/>
              <a:buSzTx/>
              <a:buFontTx/>
              <a:buNone/>
            </a:pPr>
            <a:r>
              <a:rPr lang="en-US" altLang="x-none" sz="1800">
                <a:latin typeface="Palatino" charset="0"/>
                <a:ea typeface="MS PGothic" charset="-128"/>
                <a:sym typeface="Palatino" charset="0"/>
              </a:rPr>
              <a:t>reinforcement</a:t>
            </a:r>
          </a:p>
          <a:p>
            <a:pPr eaLnBrk="1" hangingPunct="1">
              <a:spcBef>
                <a:spcPct val="0"/>
              </a:spcBef>
              <a:buClrTx/>
              <a:buSzTx/>
              <a:buFontTx/>
              <a:buNone/>
            </a:pPr>
            <a:r>
              <a:rPr lang="en-US" altLang="x-none" sz="1800">
                <a:latin typeface="Palatino" charset="0"/>
                <a:ea typeface="MS PGothic" charset="-128"/>
                <a:sym typeface="Palatino" charset="0"/>
              </a:rPr>
              <a:t>network...</a:t>
            </a:r>
          </a:p>
        </p:txBody>
      </p:sp>
      <p:sp>
        <p:nvSpPr>
          <p:cNvPr id="163854" name="Rectangle 20"/>
          <p:cNvSpPr>
            <a:spLocks/>
          </p:cNvSpPr>
          <p:nvPr/>
        </p:nvSpPr>
        <p:spPr bwMode="auto">
          <a:xfrm>
            <a:off x="5524500" y="4013200"/>
            <a:ext cx="1452563"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800">
                <a:latin typeface="Palatino" charset="0"/>
                <a:ea typeface="MS PGothic" charset="-128"/>
                <a:sym typeface="Palatino" charset="0"/>
              </a:rPr>
              <a:t>garbage</a:t>
            </a:r>
          </a:p>
          <a:p>
            <a:pPr eaLnBrk="1" hangingPunct="1">
              <a:spcBef>
                <a:spcPct val="0"/>
              </a:spcBef>
              <a:buClrTx/>
              <a:buSzTx/>
              <a:buFontTx/>
              <a:buNone/>
            </a:pPr>
            <a:r>
              <a:rPr lang="en-US" altLang="x-none" sz="1800">
                <a:latin typeface="Palatino" charset="0"/>
                <a:ea typeface="MS PGothic" charset="-128"/>
                <a:sym typeface="Palatino" charset="0"/>
              </a:rPr>
              <a:t>collection</a:t>
            </a:r>
          </a:p>
          <a:p>
            <a:pPr eaLnBrk="1" hangingPunct="1">
              <a:spcBef>
                <a:spcPct val="0"/>
              </a:spcBef>
              <a:buClrTx/>
              <a:buSzTx/>
              <a:buFontTx/>
              <a:buNone/>
            </a:pPr>
            <a:r>
              <a:rPr lang="en-US" altLang="x-none" sz="1800">
                <a:latin typeface="Palatino" charset="0"/>
                <a:ea typeface="MS PGothic" charset="-128"/>
                <a:sym typeface="Palatino" charset="0"/>
              </a:rPr>
              <a:t>memory</a:t>
            </a:r>
          </a:p>
          <a:p>
            <a:pPr eaLnBrk="1" hangingPunct="1">
              <a:spcBef>
                <a:spcPct val="0"/>
              </a:spcBef>
              <a:buClrTx/>
              <a:buSzTx/>
              <a:buFontTx/>
              <a:buNone/>
            </a:pPr>
            <a:r>
              <a:rPr lang="en-US" altLang="x-none" sz="1800">
                <a:latin typeface="Palatino" charset="0"/>
                <a:ea typeface="MS PGothic" charset="-128"/>
                <a:sym typeface="Palatino" charset="0"/>
              </a:rPr>
              <a:t>optimization</a:t>
            </a:r>
          </a:p>
          <a:p>
            <a:pPr eaLnBrk="1" hangingPunct="1">
              <a:spcBef>
                <a:spcPct val="0"/>
              </a:spcBef>
              <a:buClrTx/>
              <a:buSzTx/>
              <a:buFontTx/>
              <a:buNone/>
            </a:pPr>
            <a:r>
              <a:rPr lang="en-US" altLang="x-none" sz="1800">
                <a:latin typeface="Palatino" charset="0"/>
                <a:ea typeface="MS PGothic" charset="-128"/>
                <a:sym typeface="Palatino" charset="0"/>
              </a:rPr>
              <a:t>region...</a:t>
            </a:r>
          </a:p>
        </p:txBody>
      </p:sp>
      <p:grpSp>
        <p:nvGrpSpPr>
          <p:cNvPr id="163855" name="Group 24"/>
          <p:cNvGrpSpPr>
            <a:grpSpLocks/>
          </p:cNvGrpSpPr>
          <p:nvPr/>
        </p:nvGrpSpPr>
        <p:grpSpPr bwMode="auto">
          <a:xfrm>
            <a:off x="6172200" y="1657350"/>
            <a:ext cx="304800" cy="457200"/>
            <a:chOff x="0" y="0"/>
            <a:chExt cx="192" cy="288"/>
          </a:xfrm>
        </p:grpSpPr>
        <p:sp>
          <p:nvSpPr>
            <p:cNvPr id="163877" name="AutoShape 21"/>
            <p:cNvSpPr>
              <a:spLocks/>
            </p:cNvSpPr>
            <p:nvPr/>
          </p:nvSpPr>
          <p:spPr bwMode="auto">
            <a:xfrm>
              <a:off x="0" y="0"/>
              <a:ext cx="19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0" y="0"/>
                  </a:moveTo>
                  <a:lnTo>
                    <a:pt x="0" y="21600"/>
                  </a:lnTo>
                  <a:lnTo>
                    <a:pt x="15413" y="21600"/>
                  </a:lnTo>
                  <a:lnTo>
                    <a:pt x="21600" y="15413"/>
                  </a:lnTo>
                  <a:lnTo>
                    <a:pt x="21600" y="0"/>
                  </a:lnTo>
                  <a:lnTo>
                    <a:pt x="0" y="0"/>
                  </a:lnTo>
                  <a:close/>
                  <a:moveTo>
                    <a:pt x="0" y="0"/>
                  </a:moveTo>
                </a:path>
              </a:pathLst>
            </a:custGeom>
            <a:solidFill>
              <a:srgbClr val="B2B2B2"/>
            </a:solidFill>
            <a:ln w="9525" cap="flat">
              <a:solidFill>
                <a:schemeClr val="tx1"/>
              </a:solidFill>
              <a:prstDash val="solid"/>
              <a:miter lim="800000"/>
              <a:headEnd type="none" w="med" len="med"/>
              <a:tailEnd type="none" w="med" len="med"/>
            </a:ln>
          </p:spPr>
          <p:txBody>
            <a:bodyPr lIns="0" tIns="0" rIns="0" bIns="0"/>
            <a:lstStyle/>
            <a:p>
              <a:endParaRPr lang="en-US"/>
            </a:p>
          </p:txBody>
        </p:sp>
        <p:sp>
          <p:nvSpPr>
            <p:cNvPr id="163878" name="AutoShape 22"/>
            <p:cNvSpPr>
              <a:spLocks/>
            </p:cNvSpPr>
            <p:nvPr/>
          </p:nvSpPr>
          <p:spPr bwMode="auto">
            <a:xfrm>
              <a:off x="137" y="205"/>
              <a:ext cx="54" cy="8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21600"/>
                  </a:moveTo>
                  <a:lnTo>
                    <a:pt x="5589" y="733"/>
                  </a:lnTo>
                  <a:cubicBezTo>
                    <a:pt x="7754" y="4050"/>
                    <a:pt x="13497" y="4050"/>
                    <a:pt x="21600" y="0"/>
                  </a:cubicBezTo>
                  <a:lnTo>
                    <a:pt x="0" y="21600"/>
                  </a:lnTo>
                  <a:close/>
                  <a:moveTo>
                    <a:pt x="0" y="21600"/>
                  </a:moveTo>
                </a:path>
              </a:pathLst>
            </a:custGeom>
            <a:solidFill>
              <a:srgbClr val="8E8E8E"/>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a:p>
          </p:txBody>
        </p:sp>
        <p:sp>
          <p:nvSpPr>
            <p:cNvPr id="163879" name="AutoShape 23"/>
            <p:cNvSpPr>
              <a:spLocks/>
            </p:cNvSpPr>
            <p:nvPr/>
          </p:nvSpPr>
          <p:spPr bwMode="auto">
            <a:xfrm>
              <a:off x="137" y="205"/>
              <a:ext cx="54" cy="8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0" y="21600"/>
                  </a:moveTo>
                  <a:lnTo>
                    <a:pt x="5589" y="733"/>
                  </a:lnTo>
                  <a:cubicBezTo>
                    <a:pt x="7754" y="4050"/>
                    <a:pt x="13497" y="4050"/>
                    <a:pt x="21600" y="0"/>
                  </a:cubicBezTo>
                </a:path>
              </a:pathLst>
            </a:custGeom>
            <a:noFill/>
            <a:ln w="9525"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163856" name="Rectangle 25"/>
          <p:cNvSpPr>
            <a:spLocks/>
          </p:cNvSpPr>
          <p:nvPr/>
        </p:nvSpPr>
        <p:spPr bwMode="auto">
          <a:xfrm>
            <a:off x="6551613" y="1603375"/>
            <a:ext cx="1300162"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ja-JP" sz="1600">
                <a:latin typeface="Arial" charset="0"/>
                <a:ea typeface="MS PGothic" charset="-128"/>
                <a:sym typeface="Palatino" charset="0"/>
              </a:rPr>
              <a:t>“</a:t>
            </a:r>
            <a:r>
              <a:rPr lang="en-US" altLang="ja-JP" sz="1600">
                <a:latin typeface="Palatino" charset="0"/>
                <a:sym typeface="Palatino" charset="0"/>
              </a:rPr>
              <a:t>planning</a:t>
            </a:r>
          </a:p>
          <a:p>
            <a:pPr eaLnBrk="1" hangingPunct="1">
              <a:spcBef>
                <a:spcPct val="0"/>
              </a:spcBef>
              <a:buClrTx/>
              <a:buSzTx/>
              <a:buFontTx/>
              <a:buNone/>
            </a:pPr>
            <a:r>
              <a:rPr lang="en-US" altLang="x-none" sz="1600">
                <a:latin typeface="Palatino" charset="0"/>
                <a:sym typeface="Palatino" charset="0"/>
              </a:rPr>
              <a:t>  language</a:t>
            </a:r>
          </a:p>
          <a:p>
            <a:pPr eaLnBrk="1" hangingPunct="1">
              <a:spcBef>
                <a:spcPct val="0"/>
              </a:spcBef>
              <a:buClrTx/>
              <a:buSzTx/>
              <a:buFontTx/>
              <a:buNone/>
            </a:pPr>
            <a:r>
              <a:rPr lang="en-US" altLang="x-none" sz="1600">
                <a:latin typeface="Palatino" charset="0"/>
                <a:sym typeface="Palatino" charset="0"/>
              </a:rPr>
              <a:t>  proof</a:t>
            </a:r>
          </a:p>
          <a:p>
            <a:pPr eaLnBrk="1" hangingPunct="1">
              <a:spcBef>
                <a:spcPct val="0"/>
              </a:spcBef>
              <a:buClrTx/>
              <a:buSzTx/>
              <a:buFontTx/>
              <a:buNone/>
            </a:pPr>
            <a:r>
              <a:rPr lang="en-US" altLang="x-none" sz="1600">
                <a:latin typeface="Palatino" charset="0"/>
                <a:sym typeface="Palatino" charset="0"/>
              </a:rPr>
              <a:t>  intelligence</a:t>
            </a:r>
            <a:r>
              <a:rPr lang="en-US" altLang="x-none" sz="1600">
                <a:latin typeface="Arial" charset="0"/>
                <a:ea typeface="MS PGothic" charset="-128"/>
                <a:sym typeface="Palatino" charset="0"/>
              </a:rPr>
              <a:t>”</a:t>
            </a:r>
            <a:endParaRPr lang="en-US" altLang="x-none" sz="1600">
              <a:latin typeface="Palatino" charset="0"/>
              <a:ea typeface="MS PGothic" charset="-128"/>
              <a:sym typeface="Palatino" charset="0"/>
            </a:endParaRPr>
          </a:p>
        </p:txBody>
      </p:sp>
      <p:sp>
        <p:nvSpPr>
          <p:cNvPr id="163857" name="Rectangle 26"/>
          <p:cNvSpPr>
            <a:spLocks/>
          </p:cNvSpPr>
          <p:nvPr/>
        </p:nvSpPr>
        <p:spPr bwMode="auto">
          <a:xfrm>
            <a:off x="152400" y="4005263"/>
            <a:ext cx="100965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800" b="1" i="1">
                <a:latin typeface="Palatino" charset="0"/>
                <a:ea typeface="MS PGothic" charset="-128"/>
                <a:sym typeface="Palatino" charset="0"/>
              </a:rPr>
              <a:t>Training</a:t>
            </a:r>
          </a:p>
          <a:p>
            <a:pPr eaLnBrk="1" hangingPunct="1">
              <a:spcBef>
                <a:spcPct val="0"/>
              </a:spcBef>
              <a:buClrTx/>
              <a:buSzTx/>
              <a:buFontTx/>
              <a:buNone/>
            </a:pPr>
            <a:r>
              <a:rPr lang="en-US" altLang="x-none" sz="1800" b="1" i="1">
                <a:latin typeface="Palatino" charset="0"/>
                <a:ea typeface="MS PGothic" charset="-128"/>
                <a:sym typeface="Palatino" charset="0"/>
              </a:rPr>
              <a:t>Data:</a:t>
            </a:r>
          </a:p>
        </p:txBody>
      </p:sp>
      <p:cxnSp>
        <p:nvCxnSpPr>
          <p:cNvPr id="163858" name="AutoShape 27"/>
          <p:cNvCxnSpPr>
            <a:cxnSpLocks noChangeShapeType="1"/>
          </p:cNvCxnSpPr>
          <p:nvPr/>
        </p:nvCxnSpPr>
        <p:spPr bwMode="auto">
          <a:xfrm flipH="1">
            <a:off x="3338513" y="1885950"/>
            <a:ext cx="2986087" cy="1773238"/>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3859" name="Rectangle 28"/>
          <p:cNvSpPr>
            <a:spLocks/>
          </p:cNvSpPr>
          <p:nvPr/>
        </p:nvSpPr>
        <p:spPr bwMode="auto">
          <a:xfrm>
            <a:off x="152400" y="1854200"/>
            <a:ext cx="731838"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800" b="1" i="1">
                <a:latin typeface="Palatino" charset="0"/>
                <a:ea typeface="MS PGothic" charset="-128"/>
                <a:sym typeface="Palatino" charset="0"/>
              </a:rPr>
              <a:t>Test</a:t>
            </a:r>
          </a:p>
          <a:p>
            <a:pPr eaLnBrk="1" hangingPunct="1">
              <a:spcBef>
                <a:spcPct val="0"/>
              </a:spcBef>
              <a:buClrTx/>
              <a:buSzTx/>
              <a:buFontTx/>
              <a:buNone/>
            </a:pPr>
            <a:r>
              <a:rPr lang="en-US" altLang="x-none" sz="1800" b="1" i="1">
                <a:latin typeface="Palatino" charset="0"/>
                <a:ea typeface="MS PGothic" charset="-128"/>
                <a:sym typeface="Palatino" charset="0"/>
              </a:rPr>
              <a:t>Data:</a:t>
            </a:r>
          </a:p>
        </p:txBody>
      </p:sp>
      <p:sp>
        <p:nvSpPr>
          <p:cNvPr id="163860" name="Rectangle 29"/>
          <p:cNvSpPr>
            <a:spLocks/>
          </p:cNvSpPr>
          <p:nvPr/>
        </p:nvSpPr>
        <p:spPr bwMode="auto">
          <a:xfrm>
            <a:off x="152400" y="3167063"/>
            <a:ext cx="97631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800" b="1" i="1">
                <a:latin typeface="Palatino" charset="0"/>
                <a:ea typeface="MS PGothic" charset="-128"/>
                <a:sym typeface="Palatino" charset="0"/>
              </a:rPr>
              <a:t>Classes:</a:t>
            </a:r>
          </a:p>
        </p:txBody>
      </p:sp>
      <p:sp>
        <p:nvSpPr>
          <p:cNvPr id="163861" name="Rectangle 30"/>
          <p:cNvSpPr>
            <a:spLocks/>
          </p:cNvSpPr>
          <p:nvPr/>
        </p:nvSpPr>
        <p:spPr bwMode="auto">
          <a:xfrm>
            <a:off x="2474913" y="2876550"/>
            <a:ext cx="56197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800">
                <a:latin typeface="Palatino" charset="0"/>
                <a:ea typeface="MS PGothic" charset="-128"/>
                <a:sym typeface="Palatino" charset="0"/>
              </a:rPr>
              <a:t>(AI)</a:t>
            </a:r>
          </a:p>
        </p:txBody>
      </p:sp>
      <p:sp>
        <p:nvSpPr>
          <p:cNvPr id="163862" name="Rectangle 31"/>
          <p:cNvSpPr>
            <a:spLocks noGrp="1" noChangeArrowheads="1"/>
          </p:cNvSpPr>
          <p:nvPr>
            <p:ph type="title"/>
          </p:nvPr>
        </p:nvSpPr>
        <p:spPr/>
        <p:txBody>
          <a:bodyPr rIns="132080"/>
          <a:lstStyle/>
          <a:p>
            <a:pPr indent="0" eaLnBrk="1" hangingPunct="1"/>
            <a:r>
              <a:rPr lang="en-US" altLang="x-none"/>
              <a:t>Document Classification</a:t>
            </a:r>
          </a:p>
        </p:txBody>
      </p:sp>
      <p:sp>
        <p:nvSpPr>
          <p:cNvPr id="163863" name="Rectangle 32"/>
          <p:cNvSpPr>
            <a:spLocks/>
          </p:cNvSpPr>
          <p:nvPr/>
        </p:nvSpPr>
        <p:spPr bwMode="auto">
          <a:xfrm>
            <a:off x="4495800" y="2876550"/>
            <a:ext cx="171767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800">
                <a:latin typeface="Palatino" charset="0"/>
                <a:ea typeface="MS PGothic" charset="-128"/>
                <a:sym typeface="Palatino" charset="0"/>
              </a:rPr>
              <a:t>(Programming)</a:t>
            </a:r>
          </a:p>
        </p:txBody>
      </p:sp>
      <p:sp>
        <p:nvSpPr>
          <p:cNvPr id="163864" name="Rectangle 33"/>
          <p:cNvSpPr>
            <a:spLocks/>
          </p:cNvSpPr>
          <p:nvPr/>
        </p:nvSpPr>
        <p:spPr bwMode="auto">
          <a:xfrm>
            <a:off x="7504113" y="2876550"/>
            <a:ext cx="735012"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800">
                <a:latin typeface="Palatino" charset="0"/>
                <a:ea typeface="MS PGothic" charset="-128"/>
                <a:sym typeface="Palatino" charset="0"/>
              </a:rPr>
              <a:t>(HCI)</a:t>
            </a:r>
          </a:p>
        </p:txBody>
      </p:sp>
      <p:sp>
        <p:nvSpPr>
          <p:cNvPr id="163865" name="Line 34"/>
          <p:cNvSpPr>
            <a:spLocks noChangeShapeType="1"/>
          </p:cNvSpPr>
          <p:nvPr/>
        </p:nvSpPr>
        <p:spPr bwMode="auto">
          <a:xfrm flipH="1">
            <a:off x="2771775" y="2281238"/>
            <a:ext cx="2105025" cy="5953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3866" name="Line 35"/>
          <p:cNvSpPr>
            <a:spLocks noChangeShapeType="1"/>
          </p:cNvSpPr>
          <p:nvPr/>
        </p:nvSpPr>
        <p:spPr bwMode="auto">
          <a:xfrm>
            <a:off x="4876800" y="2281238"/>
            <a:ext cx="495300" cy="5953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3867" name="Line 36"/>
          <p:cNvSpPr>
            <a:spLocks noChangeShapeType="1"/>
          </p:cNvSpPr>
          <p:nvPr/>
        </p:nvSpPr>
        <p:spPr bwMode="auto">
          <a:xfrm>
            <a:off x="4876800" y="2281238"/>
            <a:ext cx="3011488" cy="5953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0" tIns="0" rIns="0" bIns="0"/>
          <a:lstStyle/>
          <a:p>
            <a:endParaRPr lang="en-US"/>
          </a:p>
        </p:txBody>
      </p:sp>
      <p:cxnSp>
        <p:nvCxnSpPr>
          <p:cNvPr id="163868" name="AutoShape 37"/>
          <p:cNvCxnSpPr>
            <a:cxnSpLocks noChangeShapeType="1"/>
            <a:stCxn id="163861" idx="0"/>
            <a:endCxn id="163850" idx="0"/>
          </p:cNvCxnSpPr>
          <p:nvPr/>
        </p:nvCxnSpPr>
        <p:spPr bwMode="auto">
          <a:xfrm>
            <a:off x="2776538" y="3059113"/>
            <a:ext cx="561975" cy="600075"/>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63869" name="AutoShape 38"/>
          <p:cNvCxnSpPr>
            <a:cxnSpLocks noChangeShapeType="1"/>
            <a:stCxn id="163863" idx="0"/>
            <a:endCxn id="163848" idx="0"/>
          </p:cNvCxnSpPr>
          <p:nvPr/>
        </p:nvCxnSpPr>
        <p:spPr bwMode="auto">
          <a:xfrm flipH="1">
            <a:off x="4657725" y="3059113"/>
            <a:ext cx="720725" cy="600075"/>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63870" name="AutoShape 39"/>
          <p:cNvCxnSpPr>
            <a:cxnSpLocks noChangeShapeType="1"/>
            <a:stCxn id="163863" idx="0"/>
            <a:endCxn id="163847" idx="0"/>
          </p:cNvCxnSpPr>
          <p:nvPr/>
        </p:nvCxnSpPr>
        <p:spPr bwMode="auto">
          <a:xfrm>
            <a:off x="5378450" y="3059113"/>
            <a:ext cx="639763" cy="600075"/>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63871" name="AutoShape 40"/>
          <p:cNvCxnSpPr>
            <a:cxnSpLocks noChangeShapeType="1"/>
            <a:stCxn id="163864" idx="0"/>
            <a:endCxn id="163845" idx="0"/>
          </p:cNvCxnSpPr>
          <p:nvPr/>
        </p:nvCxnSpPr>
        <p:spPr bwMode="auto">
          <a:xfrm flipH="1">
            <a:off x="7466013" y="3059113"/>
            <a:ext cx="427037" cy="600075"/>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63872" name="AutoShape 41"/>
          <p:cNvCxnSpPr>
            <a:cxnSpLocks noChangeShapeType="1"/>
            <a:stCxn id="163864" idx="0"/>
            <a:endCxn id="163846" idx="0"/>
          </p:cNvCxnSpPr>
          <p:nvPr/>
        </p:nvCxnSpPr>
        <p:spPr bwMode="auto">
          <a:xfrm>
            <a:off x="7893050" y="3059113"/>
            <a:ext cx="715963" cy="600075"/>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63873" name="AutoShape 42"/>
          <p:cNvCxnSpPr>
            <a:cxnSpLocks noChangeShapeType="1"/>
            <a:stCxn id="163861" idx="0"/>
            <a:endCxn id="163849" idx="0"/>
          </p:cNvCxnSpPr>
          <p:nvPr/>
        </p:nvCxnSpPr>
        <p:spPr bwMode="auto">
          <a:xfrm flipH="1">
            <a:off x="2054225" y="3059113"/>
            <a:ext cx="722313" cy="604837"/>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163874" name="Rectangle 43"/>
          <p:cNvSpPr>
            <a:spLocks/>
          </p:cNvSpPr>
          <p:nvPr/>
        </p:nvSpPr>
        <p:spPr bwMode="auto">
          <a:xfrm>
            <a:off x="6896100" y="4016375"/>
            <a:ext cx="325438"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800">
                <a:latin typeface="Palatino" charset="0"/>
                <a:ea typeface="MS PGothic" charset="-128"/>
                <a:sym typeface="Palatino" charset="0"/>
              </a:rPr>
              <a:t>...</a:t>
            </a:r>
          </a:p>
        </p:txBody>
      </p:sp>
      <p:sp>
        <p:nvSpPr>
          <p:cNvPr id="163875" name="Rectangle 44"/>
          <p:cNvSpPr>
            <a:spLocks/>
          </p:cNvSpPr>
          <p:nvPr/>
        </p:nvSpPr>
        <p:spPr bwMode="auto">
          <a:xfrm>
            <a:off x="8331200" y="4033838"/>
            <a:ext cx="325438"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800">
                <a:latin typeface="Palatino" charset="0"/>
                <a:ea typeface="MS PGothic" charset="-128"/>
                <a:sym typeface="Palatino" charset="0"/>
              </a:rPr>
              <a:t>...</a:t>
            </a:r>
          </a:p>
        </p:txBody>
      </p:sp>
      <p:sp>
        <p:nvSpPr>
          <p:cNvPr id="163876" name="Rectangle 46"/>
          <p:cNvSpPr>
            <a:spLocks/>
          </p:cNvSpPr>
          <p:nvPr/>
        </p:nvSpPr>
        <p:spPr bwMode="auto">
          <a:xfrm>
            <a:off x="7620000" y="-28575"/>
            <a:ext cx="10588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BFCFF"/>
                </a:solidFill>
                <a:ea typeface="MS PGothic" charset="-128"/>
              </a:rPr>
              <a:t>Sec. 13.1</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865" name="Group 3"/>
          <p:cNvGrpSpPr>
            <a:grpSpLocks/>
          </p:cNvGrpSpPr>
          <p:nvPr/>
        </p:nvGrpSpPr>
        <p:grpSpPr bwMode="auto">
          <a:xfrm>
            <a:off x="0" y="-141288"/>
            <a:ext cx="4178300" cy="557213"/>
            <a:chOff x="0" y="0"/>
            <a:chExt cx="2632" cy="352"/>
          </a:xfrm>
        </p:grpSpPr>
        <p:sp>
          <p:nvSpPr>
            <p:cNvPr id="18433" name="Rectangle 1"/>
            <p:cNvSpPr>
              <a:spLocks/>
            </p:cNvSpPr>
            <p:nvPr/>
          </p:nvSpPr>
          <p:spPr bwMode="auto">
            <a:xfrm>
              <a:off x="0" y="89"/>
              <a:ext cx="2632" cy="168"/>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4877"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Introduction to Information Retrieval</a:t>
              </a:r>
            </a:p>
          </p:txBody>
        </p:sp>
      </p:grpSp>
      <p:grpSp>
        <p:nvGrpSpPr>
          <p:cNvPr id="164866" name="Group 6"/>
          <p:cNvGrpSpPr>
            <a:grpSpLocks/>
          </p:cNvGrpSpPr>
          <p:nvPr/>
        </p:nvGrpSpPr>
        <p:grpSpPr bwMode="auto">
          <a:xfrm>
            <a:off x="3733800" y="-26988"/>
            <a:ext cx="3886200" cy="328613"/>
            <a:chOff x="0" y="0"/>
            <a:chExt cx="2448" cy="208"/>
          </a:xfrm>
        </p:grpSpPr>
        <p:sp>
          <p:nvSpPr>
            <p:cNvPr id="18436"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4875"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grpSp>
        <p:nvGrpSpPr>
          <p:cNvPr id="164867" name="Group 9"/>
          <p:cNvGrpSpPr>
            <a:grpSpLocks/>
          </p:cNvGrpSpPr>
          <p:nvPr/>
        </p:nvGrpSpPr>
        <p:grpSpPr bwMode="auto">
          <a:xfrm>
            <a:off x="7620000" y="-26988"/>
            <a:ext cx="1524000" cy="328613"/>
            <a:chOff x="0" y="0"/>
            <a:chExt cx="960" cy="208"/>
          </a:xfrm>
        </p:grpSpPr>
        <p:sp>
          <p:nvSpPr>
            <p:cNvPr id="18439"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4873"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sp>
        <p:nvSpPr>
          <p:cNvPr id="18442" name="Line 10"/>
          <p:cNvSpPr>
            <a:spLocks noChangeShapeType="1"/>
          </p:cNvSpPr>
          <p:nvPr/>
        </p:nvSpPr>
        <p:spPr bwMode="auto">
          <a:xfrm>
            <a:off x="228600" y="1447800"/>
            <a:ext cx="8686800" cy="1588"/>
          </a:xfrm>
          <a:prstGeom prst="line">
            <a:avLst/>
          </a:prstGeom>
          <a:noFill/>
          <a:ln w="38100">
            <a:solidFill>
              <a:srgbClr val="139CB7"/>
            </a:solidFill>
            <a:round/>
            <a:headEnd/>
            <a:tailEnd/>
          </a:ln>
          <a:effectLst>
            <a:outerShdw blurRad="38100" dist="253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US"/>
          </a:p>
        </p:txBody>
      </p:sp>
      <p:sp>
        <p:nvSpPr>
          <p:cNvPr id="164869" name="Rectangle 11"/>
          <p:cNvSpPr>
            <a:spLocks noGrp="1" noChangeArrowheads="1"/>
          </p:cNvSpPr>
          <p:nvPr>
            <p:ph type="title"/>
          </p:nvPr>
        </p:nvSpPr>
        <p:spPr/>
        <p:txBody>
          <a:bodyPr rIns="132080"/>
          <a:lstStyle/>
          <a:p>
            <a:pPr indent="0" eaLnBrk="1" hangingPunct="1"/>
            <a:r>
              <a:rPr lang="en-US" altLang="x-none"/>
              <a:t>Classification Methods (1)</a:t>
            </a:r>
          </a:p>
        </p:txBody>
      </p:sp>
      <p:sp>
        <p:nvSpPr>
          <p:cNvPr id="18444" name="Rectangle 12"/>
          <p:cNvSpPr>
            <a:spLocks noGrp="1" noChangeArrowheads="1"/>
          </p:cNvSpPr>
          <p:nvPr>
            <p:ph type="body" idx="1"/>
          </p:nvPr>
        </p:nvSpPr>
        <p:spPr/>
        <p:txBody>
          <a:bodyPr rIns="132080"/>
          <a:lstStyle/>
          <a:p>
            <a:pPr eaLnBrk="1" hangingPunct="1">
              <a:buFont typeface="Wingdings" charset="0"/>
              <a:buChar char="§"/>
              <a:defRPr/>
            </a:pPr>
            <a:r>
              <a:rPr lang="en-US" dirty="0" smtClean="0"/>
              <a:t>Manual classification</a:t>
            </a:r>
          </a:p>
          <a:p>
            <a:pPr marL="782638" lvl="1" eaLnBrk="1" hangingPunct="1">
              <a:buFont typeface="Wingdings" charset="0"/>
              <a:buChar char="§"/>
              <a:defRPr/>
            </a:pPr>
            <a:r>
              <a:rPr lang="en-US" dirty="0" smtClean="0"/>
              <a:t>Used by the original Yahoo! Directory</a:t>
            </a:r>
          </a:p>
          <a:p>
            <a:pPr marL="782638" lvl="1" eaLnBrk="1" hangingPunct="1">
              <a:buFont typeface="Wingdings" charset="0"/>
              <a:buChar char="§"/>
              <a:defRPr/>
            </a:pPr>
            <a:r>
              <a:rPr lang="en-US" dirty="0" err="1" smtClean="0"/>
              <a:t>Looksmart</a:t>
            </a:r>
            <a:r>
              <a:rPr lang="en-US" dirty="0" smtClean="0"/>
              <a:t>, </a:t>
            </a:r>
            <a:r>
              <a:rPr lang="en-US" dirty="0" err="1" smtClean="0"/>
              <a:t>about.com</a:t>
            </a:r>
            <a:r>
              <a:rPr lang="en-US" dirty="0" smtClean="0"/>
              <a:t>, ODP, </a:t>
            </a:r>
            <a:r>
              <a:rPr lang="en-US" b="1" dirty="0" smtClean="0">
                <a:solidFill>
                  <a:schemeClr val="accent1">
                    <a:lumMod val="75000"/>
                    <a:lumOff val="25000"/>
                  </a:schemeClr>
                </a:solidFill>
              </a:rPr>
              <a:t>PubMed</a:t>
            </a:r>
          </a:p>
          <a:p>
            <a:pPr marL="782638" lvl="1" eaLnBrk="1" hangingPunct="1">
              <a:buFont typeface="Wingdings" charset="0"/>
              <a:buChar char="§"/>
              <a:defRPr/>
            </a:pPr>
            <a:r>
              <a:rPr lang="en-US" dirty="0"/>
              <a:t>A</a:t>
            </a:r>
            <a:r>
              <a:rPr lang="en-US" dirty="0" smtClean="0"/>
              <a:t>ccurate when job is done by experts</a:t>
            </a:r>
          </a:p>
          <a:p>
            <a:pPr marL="782638" lvl="1" eaLnBrk="1" hangingPunct="1">
              <a:buFont typeface="Wingdings" charset="0"/>
              <a:buChar char="§"/>
              <a:defRPr/>
            </a:pPr>
            <a:r>
              <a:rPr lang="en-US" dirty="0" smtClean="0"/>
              <a:t>Consistent when the problem size and team is small</a:t>
            </a:r>
          </a:p>
          <a:p>
            <a:pPr marL="782638" lvl="1" eaLnBrk="1" hangingPunct="1">
              <a:buFont typeface="Wingdings" charset="0"/>
              <a:buChar char="§"/>
              <a:defRPr/>
            </a:pPr>
            <a:r>
              <a:rPr lang="en-US" dirty="0" smtClean="0"/>
              <a:t>Difficult and expensive to scale</a:t>
            </a:r>
          </a:p>
          <a:p>
            <a:pPr marL="1182688" lvl="2" eaLnBrk="1" hangingPunct="1">
              <a:buFont typeface="Wingdings" charset="0"/>
              <a:buChar char="§"/>
              <a:defRPr/>
            </a:pPr>
            <a:r>
              <a:rPr lang="en-US" dirty="0" smtClean="0"/>
              <a:t>Means we need automatic classification methods for big problems</a:t>
            </a:r>
          </a:p>
        </p:txBody>
      </p:sp>
      <p:sp>
        <p:nvSpPr>
          <p:cNvPr id="164871" name="Rectangle 13"/>
          <p:cNvSpPr>
            <a:spLocks/>
          </p:cNvSpPr>
          <p:nvPr/>
        </p:nvSpPr>
        <p:spPr bwMode="auto">
          <a:xfrm>
            <a:off x="7620000" y="-28575"/>
            <a:ext cx="8064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BFCFF"/>
                </a:solidFill>
                <a:ea typeface="MS PGothic" charset="-128"/>
              </a:rPr>
              <a:t>Ch. 13</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5889" name="Group 3"/>
          <p:cNvGrpSpPr>
            <a:grpSpLocks/>
          </p:cNvGrpSpPr>
          <p:nvPr/>
        </p:nvGrpSpPr>
        <p:grpSpPr bwMode="auto">
          <a:xfrm>
            <a:off x="0" y="-141288"/>
            <a:ext cx="4178300" cy="557213"/>
            <a:chOff x="0" y="0"/>
            <a:chExt cx="2632" cy="352"/>
          </a:xfrm>
        </p:grpSpPr>
        <p:sp>
          <p:nvSpPr>
            <p:cNvPr id="19457" name="Rectangle 1"/>
            <p:cNvSpPr>
              <a:spLocks/>
            </p:cNvSpPr>
            <p:nvPr/>
          </p:nvSpPr>
          <p:spPr bwMode="auto">
            <a:xfrm>
              <a:off x="0" y="89"/>
              <a:ext cx="2632" cy="168"/>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5901"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Introduction to Information Retrieval</a:t>
              </a:r>
            </a:p>
          </p:txBody>
        </p:sp>
      </p:grpSp>
      <p:grpSp>
        <p:nvGrpSpPr>
          <p:cNvPr id="165890" name="Group 6"/>
          <p:cNvGrpSpPr>
            <a:grpSpLocks/>
          </p:cNvGrpSpPr>
          <p:nvPr/>
        </p:nvGrpSpPr>
        <p:grpSpPr bwMode="auto">
          <a:xfrm>
            <a:off x="3733800" y="-26988"/>
            <a:ext cx="3886200" cy="328613"/>
            <a:chOff x="0" y="0"/>
            <a:chExt cx="2448" cy="208"/>
          </a:xfrm>
        </p:grpSpPr>
        <p:sp>
          <p:nvSpPr>
            <p:cNvPr id="19460"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5899"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grpSp>
        <p:nvGrpSpPr>
          <p:cNvPr id="165891" name="Group 9"/>
          <p:cNvGrpSpPr>
            <a:grpSpLocks/>
          </p:cNvGrpSpPr>
          <p:nvPr/>
        </p:nvGrpSpPr>
        <p:grpSpPr bwMode="auto">
          <a:xfrm>
            <a:off x="7620000" y="-26988"/>
            <a:ext cx="1524000" cy="328613"/>
            <a:chOff x="0" y="0"/>
            <a:chExt cx="960" cy="208"/>
          </a:xfrm>
        </p:grpSpPr>
        <p:sp>
          <p:nvSpPr>
            <p:cNvPr id="19463"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5897"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sp>
        <p:nvSpPr>
          <p:cNvPr id="19466" name="Line 10"/>
          <p:cNvSpPr>
            <a:spLocks noChangeShapeType="1"/>
          </p:cNvSpPr>
          <p:nvPr/>
        </p:nvSpPr>
        <p:spPr bwMode="auto">
          <a:xfrm>
            <a:off x="228600" y="1447800"/>
            <a:ext cx="8686800" cy="1588"/>
          </a:xfrm>
          <a:prstGeom prst="line">
            <a:avLst/>
          </a:prstGeom>
          <a:noFill/>
          <a:ln w="38100">
            <a:solidFill>
              <a:srgbClr val="139CB7"/>
            </a:solidFill>
            <a:round/>
            <a:headEnd/>
            <a:tailEnd/>
          </a:ln>
          <a:effectLst>
            <a:outerShdw blurRad="38100" dist="253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US"/>
          </a:p>
        </p:txBody>
      </p:sp>
      <p:sp>
        <p:nvSpPr>
          <p:cNvPr id="165893" name="Rectangle 11"/>
          <p:cNvSpPr>
            <a:spLocks noGrp="1" noChangeArrowheads="1"/>
          </p:cNvSpPr>
          <p:nvPr>
            <p:ph type="title"/>
          </p:nvPr>
        </p:nvSpPr>
        <p:spPr/>
        <p:txBody>
          <a:bodyPr rIns="132080"/>
          <a:lstStyle/>
          <a:p>
            <a:pPr indent="0" eaLnBrk="1" hangingPunct="1"/>
            <a:r>
              <a:rPr lang="en-US" altLang="x-none"/>
              <a:t>Classification Methods (2)</a:t>
            </a:r>
          </a:p>
        </p:txBody>
      </p:sp>
      <p:sp>
        <p:nvSpPr>
          <p:cNvPr id="165894" name="Rectangle 12"/>
          <p:cNvSpPr>
            <a:spLocks noGrp="1" noChangeArrowheads="1"/>
          </p:cNvSpPr>
          <p:nvPr>
            <p:ph type="body" idx="1"/>
          </p:nvPr>
        </p:nvSpPr>
        <p:spPr/>
        <p:txBody>
          <a:bodyPr rIns="132080"/>
          <a:lstStyle/>
          <a:p>
            <a:pPr eaLnBrk="1" hangingPunct="1"/>
            <a:r>
              <a:rPr lang="en-US" altLang="x-none" sz="3200"/>
              <a:t>Hand-coded rule-based classifiers</a:t>
            </a:r>
          </a:p>
          <a:p>
            <a:pPr marL="782638" lvl="1" eaLnBrk="1" hangingPunct="1"/>
            <a:r>
              <a:rPr lang="en-US" altLang="x-none" sz="2800"/>
              <a:t>One technique used by news agencies, intelligence agencies, etc.</a:t>
            </a:r>
          </a:p>
          <a:p>
            <a:pPr marL="782638" lvl="1" eaLnBrk="1" hangingPunct="1"/>
            <a:r>
              <a:rPr lang="en-US" altLang="x-none" sz="2800"/>
              <a:t>Widely deployed in government and enterprise</a:t>
            </a:r>
          </a:p>
          <a:p>
            <a:pPr marL="782638" lvl="1" eaLnBrk="1" hangingPunct="1"/>
            <a:r>
              <a:rPr lang="en-US" altLang="x-none" sz="2800"/>
              <a:t>Vendors provide </a:t>
            </a:r>
            <a:r>
              <a:rPr lang="ja-JP" altLang="en-US" sz="2800">
                <a:latin typeface="Arial" charset="0"/>
              </a:rPr>
              <a:t>“</a:t>
            </a:r>
            <a:r>
              <a:rPr lang="en-US" altLang="ja-JP" sz="2800"/>
              <a:t>IDE</a:t>
            </a:r>
            <a:r>
              <a:rPr lang="ja-JP" altLang="en-US" sz="2800">
                <a:latin typeface="Arial" charset="0"/>
              </a:rPr>
              <a:t>”</a:t>
            </a:r>
            <a:r>
              <a:rPr lang="en-US" altLang="ja-JP" sz="2800"/>
              <a:t> for writing such rules</a:t>
            </a:r>
            <a:endParaRPr lang="en-US" altLang="x-none" sz="2800"/>
          </a:p>
        </p:txBody>
      </p:sp>
      <p:sp>
        <p:nvSpPr>
          <p:cNvPr id="165895" name="Rectangle 13"/>
          <p:cNvSpPr>
            <a:spLocks/>
          </p:cNvSpPr>
          <p:nvPr/>
        </p:nvSpPr>
        <p:spPr bwMode="auto">
          <a:xfrm>
            <a:off x="7620000" y="-28575"/>
            <a:ext cx="8064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BFCFF"/>
                </a:solidFill>
                <a:ea typeface="MS PGothic" charset="-128"/>
              </a:rPr>
              <a:t>Ch. 13</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6913" name="Group 3"/>
          <p:cNvGrpSpPr>
            <a:grpSpLocks/>
          </p:cNvGrpSpPr>
          <p:nvPr/>
        </p:nvGrpSpPr>
        <p:grpSpPr bwMode="auto">
          <a:xfrm>
            <a:off x="0" y="-141288"/>
            <a:ext cx="4178300" cy="557213"/>
            <a:chOff x="0" y="0"/>
            <a:chExt cx="2632" cy="352"/>
          </a:xfrm>
        </p:grpSpPr>
        <p:sp>
          <p:nvSpPr>
            <p:cNvPr id="19457" name="Rectangle 1"/>
            <p:cNvSpPr>
              <a:spLocks/>
            </p:cNvSpPr>
            <p:nvPr/>
          </p:nvSpPr>
          <p:spPr bwMode="auto">
            <a:xfrm>
              <a:off x="0" y="89"/>
              <a:ext cx="2632" cy="168"/>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6925"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Introduction to Information Retrieval</a:t>
              </a:r>
            </a:p>
          </p:txBody>
        </p:sp>
      </p:grpSp>
      <p:grpSp>
        <p:nvGrpSpPr>
          <p:cNvPr id="166914" name="Group 6"/>
          <p:cNvGrpSpPr>
            <a:grpSpLocks/>
          </p:cNvGrpSpPr>
          <p:nvPr/>
        </p:nvGrpSpPr>
        <p:grpSpPr bwMode="auto">
          <a:xfrm>
            <a:off x="3733800" y="-26988"/>
            <a:ext cx="3886200" cy="328613"/>
            <a:chOff x="0" y="0"/>
            <a:chExt cx="2448" cy="208"/>
          </a:xfrm>
        </p:grpSpPr>
        <p:sp>
          <p:nvSpPr>
            <p:cNvPr id="19460"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6923"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grpSp>
        <p:nvGrpSpPr>
          <p:cNvPr id="166915" name="Group 9"/>
          <p:cNvGrpSpPr>
            <a:grpSpLocks/>
          </p:cNvGrpSpPr>
          <p:nvPr/>
        </p:nvGrpSpPr>
        <p:grpSpPr bwMode="auto">
          <a:xfrm>
            <a:off x="7620000" y="-26988"/>
            <a:ext cx="1524000" cy="328613"/>
            <a:chOff x="0" y="0"/>
            <a:chExt cx="960" cy="208"/>
          </a:xfrm>
        </p:grpSpPr>
        <p:sp>
          <p:nvSpPr>
            <p:cNvPr id="19463"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6921"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sp>
        <p:nvSpPr>
          <p:cNvPr id="19466" name="Line 10"/>
          <p:cNvSpPr>
            <a:spLocks noChangeShapeType="1"/>
          </p:cNvSpPr>
          <p:nvPr/>
        </p:nvSpPr>
        <p:spPr bwMode="auto">
          <a:xfrm>
            <a:off x="228600" y="1447800"/>
            <a:ext cx="8686800" cy="1588"/>
          </a:xfrm>
          <a:prstGeom prst="line">
            <a:avLst/>
          </a:prstGeom>
          <a:noFill/>
          <a:ln w="38100">
            <a:solidFill>
              <a:srgbClr val="139CB7"/>
            </a:solidFill>
            <a:round/>
            <a:headEnd/>
            <a:tailEnd/>
          </a:ln>
          <a:effectLst>
            <a:outerShdw blurRad="38100" dist="253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US"/>
          </a:p>
        </p:txBody>
      </p:sp>
      <p:sp>
        <p:nvSpPr>
          <p:cNvPr id="166917" name="Rectangle 11"/>
          <p:cNvSpPr>
            <a:spLocks noGrp="1" noChangeArrowheads="1"/>
          </p:cNvSpPr>
          <p:nvPr>
            <p:ph type="title"/>
          </p:nvPr>
        </p:nvSpPr>
        <p:spPr/>
        <p:txBody>
          <a:bodyPr rIns="132080"/>
          <a:lstStyle/>
          <a:p>
            <a:pPr indent="0" eaLnBrk="1" hangingPunct="1"/>
            <a:r>
              <a:rPr lang="en-US" altLang="x-none"/>
              <a:t>Classification Methods (2)</a:t>
            </a:r>
          </a:p>
        </p:txBody>
      </p:sp>
      <p:sp>
        <p:nvSpPr>
          <p:cNvPr id="166918" name="Rectangle 12"/>
          <p:cNvSpPr>
            <a:spLocks noGrp="1" noChangeArrowheads="1"/>
          </p:cNvSpPr>
          <p:nvPr>
            <p:ph type="body" idx="1"/>
          </p:nvPr>
        </p:nvSpPr>
        <p:spPr/>
        <p:txBody>
          <a:bodyPr rIns="132080"/>
          <a:lstStyle/>
          <a:p>
            <a:pPr eaLnBrk="1" hangingPunct="1"/>
            <a:r>
              <a:rPr lang="en-US" altLang="x-none" sz="3200"/>
              <a:t>Hand-coded rule-based classifiers</a:t>
            </a:r>
          </a:p>
          <a:p>
            <a:pPr marL="782638" lvl="1" eaLnBrk="1" hangingPunct="1"/>
            <a:r>
              <a:rPr lang="en-US" altLang="x-none" sz="2800"/>
              <a:t>Commercial systems have complex query languages</a:t>
            </a:r>
          </a:p>
          <a:p>
            <a:pPr marL="782638" lvl="1" eaLnBrk="1" hangingPunct="1"/>
            <a:r>
              <a:rPr lang="en-US" altLang="x-none" sz="2800"/>
              <a:t>Accuracy can be high if a rule has been carefully refined over time by a subject expert</a:t>
            </a:r>
          </a:p>
          <a:p>
            <a:pPr marL="782638" lvl="1" eaLnBrk="1" hangingPunct="1"/>
            <a:r>
              <a:rPr lang="en-US" altLang="x-none" sz="2800"/>
              <a:t>Building and maintaining these rules is expensive</a:t>
            </a:r>
          </a:p>
        </p:txBody>
      </p:sp>
      <p:sp>
        <p:nvSpPr>
          <p:cNvPr id="166919" name="Rectangle 13"/>
          <p:cNvSpPr>
            <a:spLocks/>
          </p:cNvSpPr>
          <p:nvPr/>
        </p:nvSpPr>
        <p:spPr bwMode="auto">
          <a:xfrm>
            <a:off x="7620000" y="-28575"/>
            <a:ext cx="8064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BFCFF"/>
                </a:solidFill>
                <a:ea typeface="MS PGothic" charset="-128"/>
              </a:rPr>
              <a:t>Ch. 13</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IIR-slides">
  <a:themeElements>
    <a:clrScheme name="">
      <a:dk1>
        <a:srgbClr val="000000"/>
      </a:dk1>
      <a:lt1>
        <a:srgbClr val="233337"/>
      </a:lt1>
      <a:dk2>
        <a:srgbClr val="000000"/>
      </a:dk2>
      <a:lt2>
        <a:srgbClr val="808080"/>
      </a:lt2>
      <a:accent1>
        <a:srgbClr val="0E4851"/>
      </a:accent1>
      <a:accent2>
        <a:srgbClr val="333399"/>
      </a:accent2>
      <a:accent3>
        <a:srgbClr val="ACADAE"/>
      </a:accent3>
      <a:accent4>
        <a:srgbClr val="000000"/>
      </a:accent4>
      <a:accent5>
        <a:srgbClr val="AAB1B3"/>
      </a:accent5>
      <a:accent6>
        <a:srgbClr val="2D2D8A"/>
      </a:accent6>
      <a:hlink>
        <a:srgbClr val="009999"/>
      </a:hlink>
      <a:folHlink>
        <a:srgbClr val="99CC00"/>
      </a:folHlink>
    </a:clrScheme>
    <a:fontScheme name="1_IIR-slides">
      <a:majorFont>
        <a:latin typeface="Lucida Grande"/>
        <a:ea typeface="ヒラギノ角ゴ ProN W3"/>
        <a:cs typeface="ヒラギノ角ゴ ProN W3"/>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437085"/>
            </a:gs>
          </a:gsLst>
          <a:lin ang="0" scaled="1"/>
        </a:gra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Lucida Grande" charset="0"/>
            <a:ea typeface="ヒラギノ角ゴ ProN W3" charset="0"/>
            <a:cs typeface="ヒラギノ角ゴ ProN W3" charset="0"/>
            <a:sym typeface="Lucida Grande" charset="0"/>
          </a:defRPr>
        </a:defPPr>
      </a:lstStyle>
    </a:spDef>
    <a:lnDef>
      <a:spPr bwMode="auto">
        <a:xfrm>
          <a:off x="0" y="0"/>
          <a:ext cx="1" cy="1"/>
        </a:xfrm>
        <a:custGeom>
          <a:avLst/>
          <a:gdLst/>
          <a:ahLst/>
          <a:cxnLst/>
          <a:rect l="0" t="0" r="0" b="0"/>
          <a:pathLst/>
        </a:custGeom>
        <a:gradFill rotWithShape="0">
          <a:gsLst>
            <a:gs pos="0">
              <a:srgbClr val="FFFFFF"/>
            </a:gs>
            <a:gs pos="100000">
              <a:srgbClr val="437085"/>
            </a:gs>
          </a:gsLst>
          <a:lin ang="0" scaled="1"/>
        </a:gra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Lucida Grande" charset="0"/>
            <a:ea typeface="ヒラギノ角ゴ ProN W3" charset="0"/>
            <a:cs typeface="ヒラギノ角ゴ ProN W3" charset="0"/>
            <a:sym typeface="Lucida Grande" charset="0"/>
          </a:defRPr>
        </a:defPPr>
      </a:lstStyle>
    </a:lnDef>
  </a:objectDefaults>
  <a:extraClrSchemeLst>
    <a:extraClrScheme>
      <a:clrScheme name="1_IIR-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3_IIR-slides">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14_IIR-slides">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IIR-slides">
  <a:themeElements>
    <a:clrScheme name="">
      <a:dk1>
        <a:srgbClr val="000000"/>
      </a:dk1>
      <a:lt1>
        <a:srgbClr val="FFFFFF"/>
      </a:lt1>
      <a:dk2>
        <a:srgbClr val="000000"/>
      </a:dk2>
      <a:lt2>
        <a:srgbClr val="808080"/>
      </a:lt2>
      <a:accent1>
        <a:srgbClr val="0E4851"/>
      </a:accent1>
      <a:accent2>
        <a:srgbClr val="333399"/>
      </a:accent2>
      <a:accent3>
        <a:srgbClr val="FFFFFF"/>
      </a:accent3>
      <a:accent4>
        <a:srgbClr val="000000"/>
      </a:accent4>
      <a:accent5>
        <a:srgbClr val="AAB1B3"/>
      </a:accent5>
      <a:accent6>
        <a:srgbClr val="2D2D8A"/>
      </a:accent6>
      <a:hlink>
        <a:srgbClr val="009999"/>
      </a:hlink>
      <a:folHlink>
        <a:srgbClr val="99CC00"/>
      </a:folHlink>
    </a:clrScheme>
    <a:fontScheme name="2_IIR-slides">
      <a:majorFont>
        <a:latin typeface="Lucida Grande"/>
        <a:ea typeface="ヒラギノ角ゴ ProN W3"/>
        <a:cs typeface="ヒラギノ角ゴ ProN W3"/>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437085"/>
            </a:gs>
          </a:gsLst>
          <a:lin ang="0" scaled="1"/>
        </a:gra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Lucida Grande" charset="0"/>
            <a:ea typeface="ヒラギノ角ゴ ProN W3" charset="0"/>
            <a:cs typeface="ヒラギノ角ゴ ProN W3" charset="0"/>
            <a:sym typeface="Lucida Grande" charset="0"/>
          </a:defRPr>
        </a:defPPr>
      </a:lstStyle>
    </a:spDef>
    <a:lnDef>
      <a:spPr bwMode="auto">
        <a:xfrm>
          <a:off x="0" y="0"/>
          <a:ext cx="1" cy="1"/>
        </a:xfrm>
        <a:custGeom>
          <a:avLst/>
          <a:gdLst/>
          <a:ahLst/>
          <a:cxnLst/>
          <a:rect l="0" t="0" r="0" b="0"/>
          <a:pathLst/>
        </a:custGeom>
        <a:gradFill rotWithShape="0">
          <a:gsLst>
            <a:gs pos="0">
              <a:srgbClr val="FFFFFF"/>
            </a:gs>
            <a:gs pos="100000">
              <a:srgbClr val="437085"/>
            </a:gs>
          </a:gsLst>
          <a:lin ang="0" scaled="1"/>
        </a:gra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Lucida Grande" charset="0"/>
            <a:ea typeface="ヒラギノ角ゴ ProN W3" charset="0"/>
            <a:cs typeface="ヒラギノ角ゴ ProN W3" charset="0"/>
            <a:sym typeface="Lucida Grande" charset="0"/>
          </a:defRPr>
        </a:defPPr>
      </a:lstStyle>
    </a:lnDef>
  </a:objectDefaults>
  <a:extraClrSchemeLst>
    <a:extraClrScheme>
      <a:clrScheme name="2_IIR-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IIR-slides">
  <a:themeElements>
    <a:clrScheme name="">
      <a:dk1>
        <a:srgbClr val="000000"/>
      </a:dk1>
      <a:lt1>
        <a:srgbClr val="FFFFFF"/>
      </a:lt1>
      <a:dk2>
        <a:srgbClr val="000000"/>
      </a:dk2>
      <a:lt2>
        <a:srgbClr val="808080"/>
      </a:lt2>
      <a:accent1>
        <a:srgbClr val="0E4851"/>
      </a:accent1>
      <a:accent2>
        <a:srgbClr val="333399"/>
      </a:accent2>
      <a:accent3>
        <a:srgbClr val="FFFFFF"/>
      </a:accent3>
      <a:accent4>
        <a:srgbClr val="000000"/>
      </a:accent4>
      <a:accent5>
        <a:srgbClr val="AAB1B3"/>
      </a:accent5>
      <a:accent6>
        <a:srgbClr val="2D2D8A"/>
      </a:accent6>
      <a:hlink>
        <a:srgbClr val="009999"/>
      </a:hlink>
      <a:folHlink>
        <a:srgbClr val="99CC00"/>
      </a:folHlink>
    </a:clrScheme>
    <a:fontScheme name="IIR-slides">
      <a:majorFont>
        <a:latin typeface="Lucida Grande"/>
        <a:ea typeface="ヒラギノ角ゴ ProN W3"/>
        <a:cs typeface="ヒラギノ角ゴ ProN W3"/>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437085"/>
            </a:gs>
          </a:gsLst>
          <a:lin ang="0" scaled="1"/>
        </a:gra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Lucida Grande" charset="0"/>
            <a:ea typeface="ヒラギノ角ゴ ProN W3" charset="0"/>
            <a:cs typeface="ヒラギノ角ゴ ProN W3" charset="0"/>
            <a:sym typeface="Lucida Grande" charset="0"/>
          </a:defRPr>
        </a:defPPr>
      </a:lstStyle>
    </a:spDef>
    <a:lnDef>
      <a:spPr bwMode="auto">
        <a:xfrm>
          <a:off x="0" y="0"/>
          <a:ext cx="1" cy="1"/>
        </a:xfrm>
        <a:custGeom>
          <a:avLst/>
          <a:gdLst/>
          <a:ahLst/>
          <a:cxnLst/>
          <a:rect l="0" t="0" r="0" b="0"/>
          <a:pathLst/>
        </a:custGeom>
        <a:gradFill rotWithShape="0">
          <a:gsLst>
            <a:gs pos="0">
              <a:srgbClr val="FFFFFF"/>
            </a:gs>
            <a:gs pos="100000">
              <a:srgbClr val="437085"/>
            </a:gs>
          </a:gsLst>
          <a:lin ang="0" scaled="1"/>
        </a:gra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Lucida Grande" charset="0"/>
            <a:ea typeface="ヒラギノ角ゴ ProN W3" charset="0"/>
            <a:cs typeface="ヒラギノ角ゴ ProN W3" charset="0"/>
            <a:sym typeface="Lucida Grande" charset="0"/>
          </a:defRPr>
        </a:defPPr>
      </a:lstStyle>
    </a:lnDef>
  </a:objectDefaults>
  <a:extraClrSchemeLst>
    <a:extraClrScheme>
      <a:clrScheme name="IIR-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IIR-slides">
  <a:themeElements>
    <a:clrScheme name="">
      <a:dk1>
        <a:srgbClr val="000000"/>
      </a:dk1>
      <a:lt1>
        <a:srgbClr val="FFFFFF"/>
      </a:lt1>
      <a:dk2>
        <a:srgbClr val="000000"/>
      </a:dk2>
      <a:lt2>
        <a:srgbClr val="808080"/>
      </a:lt2>
      <a:accent1>
        <a:srgbClr val="0E4851"/>
      </a:accent1>
      <a:accent2>
        <a:srgbClr val="333399"/>
      </a:accent2>
      <a:accent3>
        <a:srgbClr val="FFFFFF"/>
      </a:accent3>
      <a:accent4>
        <a:srgbClr val="000000"/>
      </a:accent4>
      <a:accent5>
        <a:srgbClr val="AAB1B3"/>
      </a:accent5>
      <a:accent6>
        <a:srgbClr val="2D2D8A"/>
      </a:accent6>
      <a:hlink>
        <a:srgbClr val="009999"/>
      </a:hlink>
      <a:folHlink>
        <a:srgbClr val="99CC00"/>
      </a:folHlink>
    </a:clrScheme>
    <a:fontScheme name="5_IIR-slides">
      <a:majorFont>
        <a:latin typeface="Lucida Grande"/>
        <a:ea typeface="ヒラギノ角ゴ ProN W3"/>
        <a:cs typeface="ヒラギノ角ゴ ProN W3"/>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437085"/>
            </a:gs>
          </a:gsLst>
          <a:lin ang="0" scaled="1"/>
        </a:gra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Lucida Grande" charset="0"/>
            <a:ea typeface="ヒラギノ角ゴ ProN W3" charset="0"/>
            <a:cs typeface="ヒラギノ角ゴ ProN W3" charset="0"/>
            <a:sym typeface="Lucida Grande" charset="0"/>
          </a:defRPr>
        </a:defPPr>
      </a:lstStyle>
    </a:spDef>
    <a:lnDef>
      <a:spPr bwMode="auto">
        <a:xfrm>
          <a:off x="0" y="0"/>
          <a:ext cx="1" cy="1"/>
        </a:xfrm>
        <a:custGeom>
          <a:avLst/>
          <a:gdLst/>
          <a:ahLst/>
          <a:cxnLst/>
          <a:rect l="0" t="0" r="0" b="0"/>
          <a:pathLst/>
        </a:custGeom>
        <a:gradFill rotWithShape="0">
          <a:gsLst>
            <a:gs pos="0">
              <a:srgbClr val="FFFFFF"/>
            </a:gs>
            <a:gs pos="100000">
              <a:srgbClr val="437085"/>
            </a:gs>
          </a:gsLst>
          <a:lin ang="0" scaled="1"/>
        </a:gra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Lucida Grande" charset="0"/>
            <a:ea typeface="ヒラギノ角ゴ ProN W3" charset="0"/>
            <a:cs typeface="ヒラギノ角ゴ ProN W3" charset="0"/>
            <a:sym typeface="Lucida Grande" charset="0"/>
          </a:defRPr>
        </a:defPPr>
      </a:lstStyle>
    </a:lnDef>
  </a:objectDefaults>
  <a:extraClrSchemeLst>
    <a:extraClrScheme>
      <a:clrScheme name="5_IIR-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8_IIR-slides">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9_IIR-slides">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10_IIR-slides">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11_IIR-slides">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12_IIR-slides">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13374</TotalTime>
  <Pages>0</Pages>
  <Words>2598</Words>
  <Characters>0</Characters>
  <Application>Microsoft Macintosh PowerPoint</Application>
  <PresentationFormat>On-screen Show (4:3)</PresentationFormat>
  <Lines>0</Lines>
  <Paragraphs>548</Paragraphs>
  <Slides>51</Slides>
  <Notes>6</Notes>
  <HiddenSlides>4</HiddenSlides>
  <MMClips>0</MMClips>
  <ScaleCrop>false</ScaleCrop>
  <HeadingPairs>
    <vt:vector size="8" baseType="variant">
      <vt:variant>
        <vt:lpstr>Fonts Used</vt:lpstr>
      </vt:variant>
      <vt:variant>
        <vt:i4>17</vt:i4>
      </vt:variant>
      <vt:variant>
        <vt:lpstr>Theme</vt:lpstr>
      </vt:variant>
      <vt:variant>
        <vt:i4>11</vt:i4>
      </vt:variant>
      <vt:variant>
        <vt:lpstr>Embedded OLE Servers</vt:lpstr>
      </vt:variant>
      <vt:variant>
        <vt:i4>1</vt:i4>
      </vt:variant>
      <vt:variant>
        <vt:lpstr>Slide Titles</vt:lpstr>
      </vt:variant>
      <vt:variant>
        <vt:i4>51</vt:i4>
      </vt:variant>
    </vt:vector>
  </HeadingPairs>
  <TitlesOfParts>
    <vt:vector size="80" baseType="lpstr">
      <vt:lpstr>Lucida Grande</vt:lpstr>
      <vt:lpstr>ヒラギノ角ゴ ProN W3</vt:lpstr>
      <vt:lpstr>Arial</vt:lpstr>
      <vt:lpstr>Wingdings</vt:lpstr>
      <vt:lpstr>MS PGothic</vt:lpstr>
      <vt:lpstr>Calibri</vt:lpstr>
      <vt:lpstr>ＭＳ Ｐゴシック</vt:lpstr>
      <vt:lpstr>Arial Unicode MS</vt:lpstr>
      <vt:lpstr>ヒラギノ角ゴ ProN W6</vt:lpstr>
      <vt:lpstr>.Aqua かな</vt:lpstr>
      <vt:lpstr>Symbol</vt:lpstr>
      <vt:lpstr>Palatino</vt:lpstr>
      <vt:lpstr>Courier</vt:lpstr>
      <vt:lpstr>Lucida Sans</vt:lpstr>
      <vt:lpstr>Rockwell</vt:lpstr>
      <vt:lpstr>ＭＳ ゴシック</vt:lpstr>
      <vt:lpstr>Mangal</vt:lpstr>
      <vt:lpstr>1_IIR-slides</vt:lpstr>
      <vt:lpstr>2_IIR-slides</vt:lpstr>
      <vt:lpstr>IIR-slides</vt:lpstr>
      <vt:lpstr>5_IIR-slides</vt:lpstr>
      <vt:lpstr>8_IIR-slides</vt:lpstr>
      <vt:lpstr>9_IIR-slides</vt:lpstr>
      <vt:lpstr>10_IIR-slides</vt:lpstr>
      <vt:lpstr>11_IIR-slides</vt:lpstr>
      <vt:lpstr>12_IIR-slides</vt:lpstr>
      <vt:lpstr>13_IIR-slides</vt:lpstr>
      <vt:lpstr>14_IIR-slides</vt:lpstr>
      <vt:lpstr>Microsoft Equation</vt:lpstr>
      <vt:lpstr>PowerPoint Presentation</vt:lpstr>
      <vt:lpstr>Standing queries</vt:lpstr>
      <vt:lpstr>PowerPoint Presentation</vt:lpstr>
      <vt:lpstr>Spam filtering Another text classification task</vt:lpstr>
      <vt:lpstr>Categorization/Classification</vt:lpstr>
      <vt:lpstr>Document Classification</vt:lpstr>
      <vt:lpstr>Classification Methods (1)</vt:lpstr>
      <vt:lpstr>Classification Methods (2)</vt:lpstr>
      <vt:lpstr>Classification Methods (2)</vt:lpstr>
      <vt:lpstr>A Verity topic  A complex classification rule: art</vt:lpstr>
      <vt:lpstr>PowerPoint Presentation</vt:lpstr>
      <vt:lpstr>Classification Methods (3): Supervised learning</vt:lpstr>
      <vt:lpstr>Classification Methods (3)</vt:lpstr>
      <vt:lpstr>Features</vt:lpstr>
      <vt:lpstr>The bag of words representation</vt:lpstr>
      <vt:lpstr>The bag of words representation</vt:lpstr>
      <vt:lpstr>Feature Selection: Why?</vt:lpstr>
      <vt:lpstr>Feature Selection: Frequency</vt:lpstr>
      <vt:lpstr> Naïve Bayes: See IIR 13 or cs124 lecture on Coursera or cs229</vt:lpstr>
      <vt:lpstr>SpamAssassin</vt:lpstr>
      <vt:lpstr>SpamAssassin Features:</vt:lpstr>
      <vt:lpstr>Naive Bayes is Not So Naive</vt:lpstr>
      <vt:lpstr>Naive Bayes is Not So Naive</vt:lpstr>
      <vt:lpstr>Evaluating Categorization</vt:lpstr>
      <vt:lpstr>Evaluating Categorization</vt:lpstr>
      <vt:lpstr>WebKB Experiment (1998)</vt:lpstr>
      <vt:lpstr>PowerPoint Presentation</vt:lpstr>
      <vt:lpstr>Remember: Vector Space Representation</vt:lpstr>
      <vt:lpstr>Classification Using Vector Spaces</vt:lpstr>
      <vt:lpstr>Documents in a Vector Space</vt:lpstr>
      <vt:lpstr>Test Document of what class?</vt:lpstr>
      <vt:lpstr>Test Document = Government</vt:lpstr>
      <vt:lpstr>Definition of centroid</vt:lpstr>
      <vt:lpstr>Rocchio classification</vt:lpstr>
      <vt:lpstr>Two-class Rocchio as a linear classifier</vt:lpstr>
      <vt:lpstr>Linear classifier: Example</vt:lpstr>
      <vt:lpstr>Rocchio classification</vt:lpstr>
      <vt:lpstr>k Nearest Neighbor Classification</vt:lpstr>
      <vt:lpstr>Test Document = Science</vt:lpstr>
      <vt:lpstr>Nearest-Neighbor Learning</vt:lpstr>
      <vt:lpstr>k Nearest Neighbor</vt:lpstr>
      <vt:lpstr>Nearest Neighbor with Inverted Index</vt:lpstr>
      <vt:lpstr>kNN: Discussion</vt:lpstr>
      <vt:lpstr>Let’s test our intuition</vt:lpstr>
      <vt:lpstr>Rocchio Anomaly   </vt:lpstr>
      <vt:lpstr>3 Nearest Neighbor vs. Rocchio</vt:lpstr>
      <vt:lpstr>Bias vs. capacity – notions and terminology</vt:lpstr>
      <vt:lpstr>kNN vs. Naive Bayes</vt:lpstr>
      <vt:lpstr>Bias vs. variance:  Choosing the correct model capacity</vt:lpstr>
      <vt:lpstr>Summary: Representation of Text Categorization Attributes</vt:lpstr>
      <vt:lpstr>Which classifier do I use for a given text classification problem?</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Christopher Manning</cp:lastModifiedBy>
  <cp:revision>148</cp:revision>
  <cp:lastPrinted>2017-05-22T03:09:11Z</cp:lastPrinted>
  <dcterms:modified xsi:type="dcterms:W3CDTF">2017-05-22T03:09:25Z</dcterms:modified>
</cp:coreProperties>
</file>