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29"/>
  </p:notesMasterIdLst>
  <p:handoutMasterIdLst>
    <p:handoutMasterId r:id="rId30"/>
  </p:handoutMasterIdLst>
  <p:sldIdLst>
    <p:sldId id="294" r:id="rId2"/>
    <p:sldId id="295" r:id="rId3"/>
    <p:sldId id="325" r:id="rId4"/>
    <p:sldId id="302" r:id="rId5"/>
    <p:sldId id="389" r:id="rId6"/>
    <p:sldId id="344" r:id="rId7"/>
    <p:sldId id="378" r:id="rId8"/>
    <p:sldId id="336" r:id="rId9"/>
    <p:sldId id="379" r:id="rId10"/>
    <p:sldId id="380" r:id="rId11"/>
    <p:sldId id="390" r:id="rId12"/>
    <p:sldId id="382" r:id="rId13"/>
    <p:sldId id="345" r:id="rId14"/>
    <p:sldId id="329" r:id="rId15"/>
    <p:sldId id="383" r:id="rId16"/>
    <p:sldId id="384" r:id="rId17"/>
    <p:sldId id="385" r:id="rId18"/>
    <p:sldId id="388" r:id="rId19"/>
    <p:sldId id="392" r:id="rId20"/>
    <p:sldId id="393" r:id="rId21"/>
    <p:sldId id="394" r:id="rId22"/>
    <p:sldId id="395" r:id="rId23"/>
    <p:sldId id="386" r:id="rId24"/>
    <p:sldId id="338" r:id="rId25"/>
    <p:sldId id="346" r:id="rId26"/>
    <p:sldId id="387" r:id="rId27"/>
    <p:sldId id="326" r:id="rId28"/>
  </p:sldIdLst>
  <p:sldSz cx="9144000" cy="5143500" type="screen16x9"/>
  <p:notesSz cx="6858000" cy="9144000"/>
  <p:embeddedFontLst>
    <p:embeddedFont>
      <p:font typeface="Cambria Math" panose="02040503050406030204" pitchFamily="18" charset="0"/>
      <p:regular r:id="rId31"/>
    </p:embeddedFont>
    <p:embeddedFont>
      <p:font typeface="Didact Gothic" panose="020B0604020202020204" charset="0"/>
      <p:regular r:id="rId32"/>
    </p:embeddedFont>
    <p:embeddedFont>
      <p:font typeface="Bree Serif" panose="020B0604020202020204" charset="0"/>
      <p:regular r:id="rId33"/>
    </p:embeddedFont>
    <p:embeddedFont>
      <p:font typeface="Dana" panose="020B0604020202020204" charset="-78"/>
      <p:regular r:id="rId34"/>
      <p:bold r:id="rId35"/>
      <p:italic r:id="rId36"/>
      <p:boldItalic r:id="rId37"/>
    </p:embeddedFont>
    <p:embeddedFont>
      <p:font typeface="Roboto Thin" panose="020B0604020202020204" charset="0"/>
      <p:regular r:id="rId38"/>
      <p:bold r:id="rId39"/>
      <p:italic r:id="rId40"/>
      <p:boldItalic r:id="rId41"/>
    </p:embeddedFont>
    <p:embeddedFont>
      <p:font typeface="Roboto Black" panose="020B0604020202020204" charset="0"/>
      <p:bold r:id="rId42"/>
      <p:boldItalic r:id="rId43"/>
    </p:embeddedFont>
    <p:embeddedFont>
      <p:font typeface="Lalezar" panose="00000500000000000000" pitchFamily="2" charset="-78"/>
      <p:regular r:id="rId44"/>
    </p:embeddedFont>
    <p:embeddedFont>
      <p:font typeface="Roboto Light" panose="020B0604020202020204" charset="0"/>
      <p:regular r:id="rId45"/>
      <p:bold r:id="rId46"/>
      <p:italic r:id="rId47"/>
      <p:boldItalic r:id="rId48"/>
    </p:embeddedFont>
    <p:embeddedFont>
      <p:font typeface="Consolas" panose="020B0609020204030204" pitchFamily="49"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Untitled Section" id="{BEEB94FF-AF98-44AA-AF31-4748F49D0CE1}">
          <p14:sldIdLst>
            <p14:sldId id="294"/>
            <p14:sldId id="295"/>
            <p14:sldId id="325"/>
            <p14:sldId id="302"/>
            <p14:sldId id="389"/>
            <p14:sldId id="344"/>
            <p14:sldId id="378"/>
            <p14:sldId id="336"/>
            <p14:sldId id="379"/>
            <p14:sldId id="380"/>
            <p14:sldId id="390"/>
            <p14:sldId id="382"/>
            <p14:sldId id="345"/>
            <p14:sldId id="329"/>
            <p14:sldId id="383"/>
            <p14:sldId id="384"/>
            <p14:sldId id="385"/>
            <p14:sldId id="388"/>
            <p14:sldId id="392"/>
            <p14:sldId id="393"/>
            <p14:sldId id="394"/>
            <p14:sldId id="395"/>
            <p14:sldId id="386"/>
            <p14:sldId id="338"/>
            <p14:sldId id="346"/>
            <p14:sldId id="387"/>
            <p14:sldId id="326"/>
          </p14:sldIdLst>
        </p14:section>
      </p14:sectionLst>
    </p:ext>
    <p:ext uri="{EFAFB233-063F-42B5-8137-9DF3F51BA10A}">
      <p15:sldGuideLst xmlns:p15="http://schemas.microsoft.com/office/powerpoint/2012/main">
        <p15:guide id="1" pos="2880" userDrawn="1">
          <p15:clr>
            <a:srgbClr val="A4A3A4"/>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7872"/>
    <a:srgbClr val="008666"/>
    <a:srgbClr val="48FFD5"/>
    <a:srgbClr val="041C30"/>
    <a:srgbClr val="DDDDDD"/>
    <a:srgbClr val="0E2A47"/>
    <a:srgbClr val="2EAE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0295" autoAdjust="0"/>
  </p:normalViewPr>
  <p:slideViewPr>
    <p:cSldViewPr snapToGrid="0">
      <p:cViewPr varScale="1">
        <p:scale>
          <a:sx n="144" d="100"/>
          <a:sy n="144" d="100"/>
        </p:scale>
        <p:origin x="414" y="102"/>
      </p:cViewPr>
      <p:guideLst>
        <p:guide pos="2880"/>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font" Target="fonts/font17.fntdata"/><Relationship Id="rId50" Type="http://schemas.openxmlformats.org/officeDocument/2006/relationships/font" Target="fonts/font20.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52" Type="http://schemas.openxmlformats.org/officeDocument/2006/relationships/font" Target="fonts/font2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font" Target="fonts/font18.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2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20" Type="http://schemas.openxmlformats.org/officeDocument/2006/relationships/slide" Target="slides/slide19.xml"/><Relationship Id="rId41" Type="http://schemas.openxmlformats.org/officeDocument/2006/relationships/font" Target="fonts/font11.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49" Type="http://schemas.openxmlformats.org/officeDocument/2006/relationships/font" Target="fonts/font19.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C35479-EBFD-40F3-9978-325B11083506}" type="datetimeFigureOut">
              <a:rPr lang="en-US" smtClean="0"/>
              <a:t>11/14/2021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754B54-6600-45EE-810A-4B3BA6A39187}" type="slidenum">
              <a:rPr lang="en-US" smtClean="0"/>
              <a:t>‹#›</a:t>
            </a:fld>
            <a:endParaRPr lang="en-US"/>
          </a:p>
        </p:txBody>
      </p:sp>
    </p:spTree>
    <p:extLst>
      <p:ext uri="{BB962C8B-B14F-4D97-AF65-F5344CB8AC3E}">
        <p14:creationId xmlns:p14="http://schemas.microsoft.com/office/powerpoint/2010/main" val="318716823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sldNum="0"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702681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preserve="1" userDrawn="1">
  <p:cSld name="1_OPENING 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2" name="Footer Placeholder 1"/>
          <p:cNvSpPr>
            <a:spLocks noGrp="1"/>
          </p:cNvSpPr>
          <p:nvPr>
            <p:ph type="ftr" sz="quarter" idx="10"/>
          </p:nvPr>
        </p:nvSpPr>
        <p:spPr>
          <a:xfrm>
            <a:off x="796985" y="4410522"/>
            <a:ext cx="2717819" cy="549062"/>
          </a:xfrm>
          <a:custGeom>
            <a:avLst/>
            <a:gdLst>
              <a:gd name="connsiteX0" fmla="*/ 0 w 3086100"/>
              <a:gd name="connsiteY0" fmla="*/ 0 h 450506"/>
              <a:gd name="connsiteX1" fmla="*/ 3086100 w 3086100"/>
              <a:gd name="connsiteY1" fmla="*/ 0 h 450506"/>
              <a:gd name="connsiteX2" fmla="*/ 3086100 w 3086100"/>
              <a:gd name="connsiteY2" fmla="*/ 450506 h 450506"/>
              <a:gd name="connsiteX3" fmla="*/ 0 w 3086100"/>
              <a:gd name="connsiteY3" fmla="*/ 450506 h 450506"/>
              <a:gd name="connsiteX4" fmla="*/ 0 w 3086100"/>
              <a:gd name="connsiteY4" fmla="*/ 0 h 450506"/>
              <a:gd name="connsiteX0" fmla="*/ -48143 w 3086100"/>
              <a:gd name="connsiteY0" fmla="*/ 0 h 450506"/>
              <a:gd name="connsiteX1" fmla="*/ -48143 w 3086100"/>
              <a:gd name="connsiteY1" fmla="*/ 450506 h 450506"/>
              <a:gd name="connsiteX2" fmla="*/ -48143 w 3086100"/>
              <a:gd name="connsiteY2" fmla="*/ 0 h 450506"/>
              <a:gd name="connsiteX0" fmla="*/ -48143 w 3086100"/>
              <a:gd name="connsiteY0" fmla="*/ 97530 h 450506"/>
              <a:gd name="connsiteX1" fmla="*/ -409834 w 3086100"/>
              <a:gd name="connsiteY1" fmla="*/ 19156 h 450506"/>
              <a:gd name="connsiteX2" fmla="*/ -434338 w 3086100"/>
              <a:gd name="connsiteY2" fmla="*/ 506819 h 450506"/>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386195 w 3520438"/>
              <a:gd name="connsiteY0" fmla="*/ 156917 h 663736"/>
              <a:gd name="connsiteX1" fmla="*/ 719298 w 3520438"/>
              <a:gd name="connsiteY1" fmla="*/ 0 h 663736"/>
              <a:gd name="connsiteX2" fmla="*/ 386195 w 3520438"/>
              <a:gd name="connsiteY2" fmla="*/ 156917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235131 h 741950"/>
              <a:gd name="connsiteX1" fmla="*/ 3520438 w 3520438"/>
              <a:gd name="connsiteY1" fmla="*/ 235131 h 741950"/>
              <a:gd name="connsiteX2" fmla="*/ 3520438 w 3520438"/>
              <a:gd name="connsiteY2" fmla="*/ 685637 h 741950"/>
              <a:gd name="connsiteX3" fmla="*/ 434338 w 3520438"/>
              <a:gd name="connsiteY3" fmla="*/ 685637 h 741950"/>
              <a:gd name="connsiteX4" fmla="*/ 434338 w 3520438"/>
              <a:gd name="connsiteY4" fmla="*/ 235131 h 741950"/>
              <a:gd name="connsiteX0" fmla="*/ 458041 w 3520438"/>
              <a:gd name="connsiteY0" fmla="*/ 0 h 741950"/>
              <a:gd name="connsiteX1" fmla="*/ 719298 w 3520438"/>
              <a:gd name="connsiteY1" fmla="*/ 78214 h 741950"/>
              <a:gd name="connsiteX2" fmla="*/ 458041 w 3520438"/>
              <a:gd name="connsiteY2" fmla="*/ 0 h 741950"/>
              <a:gd name="connsiteX0" fmla="*/ 386195 w 3520438"/>
              <a:gd name="connsiteY0" fmla="*/ 332661 h 741950"/>
              <a:gd name="connsiteX1" fmla="*/ 24504 w 3520438"/>
              <a:gd name="connsiteY1" fmla="*/ 254287 h 741950"/>
              <a:gd name="connsiteX2" fmla="*/ 0 w 3520438"/>
              <a:gd name="connsiteY2" fmla="*/ 741950 h 741950"/>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444978 w 3520438"/>
              <a:gd name="connsiteY0" fmla="*/ 130792 h 663736"/>
              <a:gd name="connsiteX1" fmla="*/ 719298 w 3520438"/>
              <a:gd name="connsiteY1" fmla="*/ 0 h 663736"/>
              <a:gd name="connsiteX2" fmla="*/ 444978 w 3520438"/>
              <a:gd name="connsiteY2" fmla="*/ 130792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45883 h 552702"/>
              <a:gd name="connsiteX1" fmla="*/ 3520438 w 3520438"/>
              <a:gd name="connsiteY1" fmla="*/ 45883 h 552702"/>
              <a:gd name="connsiteX2" fmla="*/ 3520438 w 3520438"/>
              <a:gd name="connsiteY2" fmla="*/ 496389 h 552702"/>
              <a:gd name="connsiteX3" fmla="*/ 434338 w 3520438"/>
              <a:gd name="connsiteY3" fmla="*/ 496389 h 552702"/>
              <a:gd name="connsiteX4" fmla="*/ 434338 w 3520438"/>
              <a:gd name="connsiteY4" fmla="*/ 45883 h 552702"/>
              <a:gd name="connsiteX0" fmla="*/ 444978 w 3520438"/>
              <a:gd name="connsiteY0" fmla="*/ 19758 h 552702"/>
              <a:gd name="connsiteX1" fmla="*/ 3508218 w 3520438"/>
              <a:gd name="connsiteY1" fmla="*/ 0 h 552702"/>
              <a:gd name="connsiteX2" fmla="*/ 444978 w 3520438"/>
              <a:gd name="connsiteY2" fmla="*/ 19758 h 552702"/>
              <a:gd name="connsiteX0" fmla="*/ 386195 w 3520438"/>
              <a:gd name="connsiteY0" fmla="*/ 143413 h 552702"/>
              <a:gd name="connsiteX1" fmla="*/ 24504 w 3520438"/>
              <a:gd name="connsiteY1" fmla="*/ 65039 h 552702"/>
              <a:gd name="connsiteX2" fmla="*/ 0 w 3520438"/>
              <a:gd name="connsiteY2" fmla="*/ 552702 h 552702"/>
              <a:gd name="connsiteX0" fmla="*/ 434338 w 3521281"/>
              <a:gd name="connsiteY0" fmla="*/ 32820 h 539639"/>
              <a:gd name="connsiteX1" fmla="*/ 3520438 w 3521281"/>
              <a:gd name="connsiteY1" fmla="*/ 32820 h 539639"/>
              <a:gd name="connsiteX2" fmla="*/ 3520438 w 3521281"/>
              <a:gd name="connsiteY2" fmla="*/ 483326 h 539639"/>
              <a:gd name="connsiteX3" fmla="*/ 434338 w 3521281"/>
              <a:gd name="connsiteY3" fmla="*/ 483326 h 539639"/>
              <a:gd name="connsiteX4" fmla="*/ 434338 w 3521281"/>
              <a:gd name="connsiteY4" fmla="*/ 32820 h 539639"/>
              <a:gd name="connsiteX0" fmla="*/ 444978 w 3521281"/>
              <a:gd name="connsiteY0" fmla="*/ 6695 h 539639"/>
              <a:gd name="connsiteX1" fmla="*/ 3521281 w 3521281"/>
              <a:gd name="connsiteY1" fmla="*/ 0 h 539639"/>
              <a:gd name="connsiteX2" fmla="*/ 444978 w 3521281"/>
              <a:gd name="connsiteY2" fmla="*/ 6695 h 539639"/>
              <a:gd name="connsiteX0" fmla="*/ 386195 w 3521281"/>
              <a:gd name="connsiteY0" fmla="*/ 130350 h 539639"/>
              <a:gd name="connsiteX1" fmla="*/ 24504 w 3521281"/>
              <a:gd name="connsiteY1" fmla="*/ 51976 h 539639"/>
              <a:gd name="connsiteX2" fmla="*/ 0 w 3521281"/>
              <a:gd name="connsiteY2" fmla="*/ 539639 h 539639"/>
              <a:gd name="connsiteX0" fmla="*/ 434338 w 3521281"/>
              <a:gd name="connsiteY0" fmla="*/ 1509198 h 2016017"/>
              <a:gd name="connsiteX1" fmla="*/ 3520438 w 3521281"/>
              <a:gd name="connsiteY1" fmla="*/ 1509198 h 2016017"/>
              <a:gd name="connsiteX2" fmla="*/ 3520438 w 3521281"/>
              <a:gd name="connsiteY2" fmla="*/ 1959704 h 2016017"/>
              <a:gd name="connsiteX3" fmla="*/ 434338 w 3521281"/>
              <a:gd name="connsiteY3" fmla="*/ 1959704 h 2016017"/>
              <a:gd name="connsiteX4" fmla="*/ 434338 w 3521281"/>
              <a:gd name="connsiteY4" fmla="*/ 1509198 h 2016017"/>
              <a:gd name="connsiteX0" fmla="*/ 444978 w 3521281"/>
              <a:gd name="connsiteY0" fmla="*/ 1483073 h 2016017"/>
              <a:gd name="connsiteX1" fmla="*/ 3521281 w 3521281"/>
              <a:gd name="connsiteY1" fmla="*/ 1476378 h 2016017"/>
              <a:gd name="connsiteX2" fmla="*/ 444978 w 3521281"/>
              <a:gd name="connsiteY2" fmla="*/ 1483073 h 2016017"/>
              <a:gd name="connsiteX0" fmla="*/ 386195 w 3521281"/>
              <a:gd name="connsiteY0" fmla="*/ 1606728 h 2016017"/>
              <a:gd name="connsiteX1" fmla="*/ 684178 w 3521281"/>
              <a:gd name="connsiteY1" fmla="*/ 0 h 2016017"/>
              <a:gd name="connsiteX2" fmla="*/ 0 w 3521281"/>
              <a:gd name="connsiteY2" fmla="*/ 2016017 h 2016017"/>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314349 w 3449435"/>
              <a:gd name="connsiteY0" fmla="*/ 1606728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9663 w 3449435"/>
              <a:gd name="connsiteY0" fmla="*/ 1352444 h 1959704"/>
              <a:gd name="connsiteX1" fmla="*/ 3449435 w 3449435"/>
              <a:gd name="connsiteY1" fmla="*/ 1476378 h 1959704"/>
              <a:gd name="connsiteX2" fmla="*/ 379663 w 3449435"/>
              <a:gd name="connsiteY2" fmla="*/ 1352444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1320190 w 3449435"/>
              <a:gd name="connsiteY0" fmla="*/ 529043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612332 w 3449435"/>
              <a:gd name="connsiteY0" fmla="*/ 0 h 1959704"/>
              <a:gd name="connsiteX1" fmla="*/ 0 w 3449435"/>
              <a:gd name="connsiteY1" fmla="*/ 507257 h 1959704"/>
              <a:gd name="connsiteX0" fmla="*/ 631903 w 3718846"/>
              <a:gd name="connsiteY0" fmla="*/ 1001941 h 1452447"/>
              <a:gd name="connsiteX1" fmla="*/ 3718003 w 3718846"/>
              <a:gd name="connsiteY1" fmla="*/ 1001941 h 1452447"/>
              <a:gd name="connsiteX2" fmla="*/ 3718003 w 3718846"/>
              <a:gd name="connsiteY2" fmla="*/ 1452447 h 1452447"/>
              <a:gd name="connsiteX3" fmla="*/ 631903 w 3718846"/>
              <a:gd name="connsiteY3" fmla="*/ 1452447 h 1452447"/>
              <a:gd name="connsiteX4" fmla="*/ 631903 w 3718846"/>
              <a:gd name="connsiteY4" fmla="*/ 1001941 h 1452447"/>
              <a:gd name="connsiteX0" fmla="*/ 636011 w 3718846"/>
              <a:gd name="connsiteY0" fmla="*/ 969284 h 1452447"/>
              <a:gd name="connsiteX1" fmla="*/ 3718846 w 3718846"/>
              <a:gd name="connsiteY1" fmla="*/ 969121 h 1452447"/>
              <a:gd name="connsiteX2" fmla="*/ 636011 w 3718846"/>
              <a:gd name="connsiteY2" fmla="*/ 969284 h 1452447"/>
              <a:gd name="connsiteX0" fmla="*/ 0 w 3718846"/>
              <a:gd name="connsiteY0" fmla="*/ 407143 h 1452447"/>
              <a:gd name="connsiteX1" fmla="*/ 269411 w 3718846"/>
              <a:gd name="connsiteY1" fmla="*/ 0 h 1452447"/>
              <a:gd name="connsiteX0" fmla="*/ 631903 w 3718846"/>
              <a:gd name="connsiteY0" fmla="*/ 629649 h 1080155"/>
              <a:gd name="connsiteX1" fmla="*/ 3718003 w 3718846"/>
              <a:gd name="connsiteY1" fmla="*/ 629649 h 1080155"/>
              <a:gd name="connsiteX2" fmla="*/ 3718003 w 3718846"/>
              <a:gd name="connsiteY2" fmla="*/ 1080155 h 1080155"/>
              <a:gd name="connsiteX3" fmla="*/ 631903 w 3718846"/>
              <a:gd name="connsiteY3" fmla="*/ 1080155 h 1080155"/>
              <a:gd name="connsiteX4" fmla="*/ 631903 w 3718846"/>
              <a:gd name="connsiteY4" fmla="*/ 629649 h 1080155"/>
              <a:gd name="connsiteX0" fmla="*/ 636011 w 3718846"/>
              <a:gd name="connsiteY0" fmla="*/ 596992 h 1080155"/>
              <a:gd name="connsiteX1" fmla="*/ 3718846 w 3718846"/>
              <a:gd name="connsiteY1" fmla="*/ 596829 h 1080155"/>
              <a:gd name="connsiteX2" fmla="*/ 636011 w 3718846"/>
              <a:gd name="connsiteY2" fmla="*/ 596992 h 1080155"/>
              <a:gd name="connsiteX0" fmla="*/ 0 w 3718846"/>
              <a:gd name="connsiteY0" fmla="*/ 34851 h 1080155"/>
              <a:gd name="connsiteX1" fmla="*/ 896428 w 3718846"/>
              <a:gd name="connsiteY1" fmla="*/ 0 h 1080155"/>
              <a:gd name="connsiteX0" fmla="*/ -1 w 3086942"/>
              <a:gd name="connsiteY0" fmla="*/ 629649 h 1080155"/>
              <a:gd name="connsiteX1" fmla="*/ 3086099 w 3086942"/>
              <a:gd name="connsiteY1" fmla="*/ 629649 h 1080155"/>
              <a:gd name="connsiteX2" fmla="*/ 3086099 w 3086942"/>
              <a:gd name="connsiteY2" fmla="*/ 1080155 h 1080155"/>
              <a:gd name="connsiteX3" fmla="*/ -1 w 3086942"/>
              <a:gd name="connsiteY3" fmla="*/ 1080155 h 1080155"/>
              <a:gd name="connsiteX4" fmla="*/ -1 w 3086942"/>
              <a:gd name="connsiteY4" fmla="*/ 629649 h 1080155"/>
              <a:gd name="connsiteX0" fmla="*/ 4107 w 3086942"/>
              <a:gd name="connsiteY0" fmla="*/ 596992 h 1080155"/>
              <a:gd name="connsiteX1" fmla="*/ 3086942 w 3086942"/>
              <a:gd name="connsiteY1" fmla="*/ 596829 h 1080155"/>
              <a:gd name="connsiteX2" fmla="*/ 4107 w 3086942"/>
              <a:gd name="connsiteY2" fmla="*/ 596992 h 1080155"/>
              <a:gd name="connsiteX0" fmla="*/ 1423022 w 3086942"/>
              <a:gd name="connsiteY0" fmla="*/ 598777 h 1080155"/>
              <a:gd name="connsiteX1" fmla="*/ 264524 w 3086942"/>
              <a:gd name="connsiteY1" fmla="*/ 0 h 1080155"/>
              <a:gd name="connsiteX0" fmla="*/ 0 w 3086943"/>
              <a:gd name="connsiteY0" fmla="*/ 32821 h 483327"/>
              <a:gd name="connsiteX1" fmla="*/ 3086100 w 3086943"/>
              <a:gd name="connsiteY1" fmla="*/ 32821 h 483327"/>
              <a:gd name="connsiteX2" fmla="*/ 3086100 w 3086943"/>
              <a:gd name="connsiteY2" fmla="*/ 483327 h 483327"/>
              <a:gd name="connsiteX3" fmla="*/ 0 w 3086943"/>
              <a:gd name="connsiteY3" fmla="*/ 483327 h 483327"/>
              <a:gd name="connsiteX4" fmla="*/ 0 w 3086943"/>
              <a:gd name="connsiteY4" fmla="*/ 32821 h 483327"/>
              <a:gd name="connsiteX0" fmla="*/ 4108 w 3086943"/>
              <a:gd name="connsiteY0" fmla="*/ 164 h 483327"/>
              <a:gd name="connsiteX1" fmla="*/ 3086943 w 3086943"/>
              <a:gd name="connsiteY1" fmla="*/ 1 h 483327"/>
              <a:gd name="connsiteX2" fmla="*/ 4108 w 3086943"/>
              <a:gd name="connsiteY2" fmla="*/ 164 h 483327"/>
              <a:gd name="connsiteX0" fmla="*/ 1423023 w 3086943"/>
              <a:gd name="connsiteY0" fmla="*/ 1949 h 483327"/>
              <a:gd name="connsiteX1" fmla="*/ 375803 w 3086943"/>
              <a:gd name="connsiteY1" fmla="*/ 328011 h 483327"/>
              <a:gd name="connsiteX0" fmla="*/ 0 w 3086943"/>
              <a:gd name="connsiteY0" fmla="*/ 193547 h 644053"/>
              <a:gd name="connsiteX1" fmla="*/ 3086100 w 3086943"/>
              <a:gd name="connsiteY1" fmla="*/ 193547 h 644053"/>
              <a:gd name="connsiteX2" fmla="*/ 3086100 w 3086943"/>
              <a:gd name="connsiteY2" fmla="*/ 644053 h 644053"/>
              <a:gd name="connsiteX3" fmla="*/ 0 w 3086943"/>
              <a:gd name="connsiteY3" fmla="*/ 644053 h 644053"/>
              <a:gd name="connsiteX4" fmla="*/ 0 w 3086943"/>
              <a:gd name="connsiteY4" fmla="*/ 193547 h 644053"/>
              <a:gd name="connsiteX0" fmla="*/ 4108 w 3086943"/>
              <a:gd name="connsiteY0" fmla="*/ 160890 h 644053"/>
              <a:gd name="connsiteX1" fmla="*/ 3086943 w 3086943"/>
              <a:gd name="connsiteY1" fmla="*/ 160727 h 644053"/>
              <a:gd name="connsiteX2" fmla="*/ 4108 w 3086943"/>
              <a:gd name="connsiteY2" fmla="*/ 160890 h 644053"/>
              <a:gd name="connsiteX0" fmla="*/ 1423023 w 3086943"/>
              <a:gd name="connsiteY0" fmla="*/ 162675 h 644053"/>
              <a:gd name="connsiteX1" fmla="*/ 390640 w 3086943"/>
              <a:gd name="connsiteY1" fmla="*/ 0 h 644053"/>
              <a:gd name="connsiteX0" fmla="*/ 0 w 3086943"/>
              <a:gd name="connsiteY0" fmla="*/ 32820 h 483326"/>
              <a:gd name="connsiteX1" fmla="*/ 3086100 w 3086943"/>
              <a:gd name="connsiteY1" fmla="*/ 32820 h 483326"/>
              <a:gd name="connsiteX2" fmla="*/ 3086100 w 3086943"/>
              <a:gd name="connsiteY2" fmla="*/ 483326 h 483326"/>
              <a:gd name="connsiteX3" fmla="*/ 0 w 3086943"/>
              <a:gd name="connsiteY3" fmla="*/ 483326 h 483326"/>
              <a:gd name="connsiteX4" fmla="*/ 0 w 3086943"/>
              <a:gd name="connsiteY4" fmla="*/ 32820 h 483326"/>
              <a:gd name="connsiteX0" fmla="*/ 4108 w 3086943"/>
              <a:gd name="connsiteY0" fmla="*/ 163 h 483326"/>
              <a:gd name="connsiteX1" fmla="*/ 3086943 w 3086943"/>
              <a:gd name="connsiteY1" fmla="*/ 0 h 483326"/>
              <a:gd name="connsiteX2" fmla="*/ 4108 w 3086943"/>
              <a:gd name="connsiteY2" fmla="*/ 163 h 483326"/>
              <a:gd name="connsiteX0" fmla="*/ 1423023 w 3086943"/>
              <a:gd name="connsiteY0" fmla="*/ 1948 h 483326"/>
              <a:gd name="connsiteX1" fmla="*/ 383222 w 3086943"/>
              <a:gd name="connsiteY1" fmla="*/ 4692 h 483326"/>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2" fmla="*/ 1423023 w 3086943"/>
              <a:gd name="connsiteY2" fmla="*/ 373206 h 854584"/>
              <a:gd name="connsiteX0" fmla="*/ 0 w 3086943"/>
              <a:gd name="connsiteY0" fmla="*/ 456711 h 907217"/>
              <a:gd name="connsiteX1" fmla="*/ 3086100 w 3086943"/>
              <a:gd name="connsiteY1" fmla="*/ 456711 h 907217"/>
              <a:gd name="connsiteX2" fmla="*/ 3086100 w 3086943"/>
              <a:gd name="connsiteY2" fmla="*/ 907217 h 907217"/>
              <a:gd name="connsiteX3" fmla="*/ 0 w 3086943"/>
              <a:gd name="connsiteY3" fmla="*/ 907217 h 907217"/>
              <a:gd name="connsiteX4" fmla="*/ 0 w 3086943"/>
              <a:gd name="connsiteY4" fmla="*/ 456711 h 907217"/>
              <a:gd name="connsiteX0" fmla="*/ 4108 w 3086943"/>
              <a:gd name="connsiteY0" fmla="*/ 424054 h 907217"/>
              <a:gd name="connsiteX1" fmla="*/ 3086943 w 3086943"/>
              <a:gd name="connsiteY1" fmla="*/ 423891 h 907217"/>
              <a:gd name="connsiteX2" fmla="*/ 4108 w 3086943"/>
              <a:gd name="connsiteY2" fmla="*/ 424054 h 907217"/>
              <a:gd name="connsiteX0" fmla="*/ 1423023 w 3086943"/>
              <a:gd name="connsiteY0" fmla="*/ 425839 h 907217"/>
              <a:gd name="connsiteX1" fmla="*/ 806076 w 3086943"/>
              <a:gd name="connsiteY1" fmla="*/ 0 h 907217"/>
              <a:gd name="connsiteX2" fmla="*/ 1423023 w 3086943"/>
              <a:gd name="connsiteY2" fmla="*/ 425839 h 907217"/>
              <a:gd name="connsiteX0" fmla="*/ 0 w 3086943"/>
              <a:gd name="connsiteY0" fmla="*/ 261217 h 711723"/>
              <a:gd name="connsiteX1" fmla="*/ 3086100 w 3086943"/>
              <a:gd name="connsiteY1" fmla="*/ 261217 h 711723"/>
              <a:gd name="connsiteX2" fmla="*/ 3086100 w 3086943"/>
              <a:gd name="connsiteY2" fmla="*/ 711723 h 711723"/>
              <a:gd name="connsiteX3" fmla="*/ 0 w 3086943"/>
              <a:gd name="connsiteY3" fmla="*/ 711723 h 711723"/>
              <a:gd name="connsiteX4" fmla="*/ 0 w 3086943"/>
              <a:gd name="connsiteY4" fmla="*/ 261217 h 711723"/>
              <a:gd name="connsiteX0" fmla="*/ 4108 w 3086943"/>
              <a:gd name="connsiteY0" fmla="*/ 228560 h 711723"/>
              <a:gd name="connsiteX1" fmla="*/ 3086943 w 3086943"/>
              <a:gd name="connsiteY1" fmla="*/ 228397 h 711723"/>
              <a:gd name="connsiteX2" fmla="*/ 4108 w 3086943"/>
              <a:gd name="connsiteY2" fmla="*/ 228560 h 711723"/>
              <a:gd name="connsiteX0" fmla="*/ 1423023 w 3086943"/>
              <a:gd name="connsiteY0" fmla="*/ 230345 h 711723"/>
              <a:gd name="connsiteX1" fmla="*/ 754147 w 3086943"/>
              <a:gd name="connsiteY1" fmla="*/ 0 h 711723"/>
              <a:gd name="connsiteX2" fmla="*/ 1423023 w 3086943"/>
              <a:gd name="connsiteY2" fmla="*/ 230345 h 711723"/>
              <a:gd name="connsiteX0" fmla="*/ 3311 w 3090254"/>
              <a:gd name="connsiteY0" fmla="*/ 261217 h 711723"/>
              <a:gd name="connsiteX1" fmla="*/ 3089411 w 3090254"/>
              <a:gd name="connsiteY1" fmla="*/ 261217 h 711723"/>
              <a:gd name="connsiteX2" fmla="*/ 3089411 w 3090254"/>
              <a:gd name="connsiteY2" fmla="*/ 711723 h 711723"/>
              <a:gd name="connsiteX3" fmla="*/ 3311 w 3090254"/>
              <a:gd name="connsiteY3" fmla="*/ 711723 h 711723"/>
              <a:gd name="connsiteX4" fmla="*/ 3311 w 3090254"/>
              <a:gd name="connsiteY4" fmla="*/ 261217 h 711723"/>
              <a:gd name="connsiteX0" fmla="*/ 0 w 3090254"/>
              <a:gd name="connsiteY0" fmla="*/ 78180 h 711723"/>
              <a:gd name="connsiteX1" fmla="*/ 3090254 w 3090254"/>
              <a:gd name="connsiteY1" fmla="*/ 228397 h 711723"/>
              <a:gd name="connsiteX2" fmla="*/ 0 w 3090254"/>
              <a:gd name="connsiteY2" fmla="*/ 78180 h 711723"/>
              <a:gd name="connsiteX0" fmla="*/ 1426334 w 3090254"/>
              <a:gd name="connsiteY0" fmla="*/ 230345 h 711723"/>
              <a:gd name="connsiteX1" fmla="*/ 757458 w 3090254"/>
              <a:gd name="connsiteY1" fmla="*/ 0 h 711723"/>
              <a:gd name="connsiteX2" fmla="*/ 1426334 w 3090254"/>
              <a:gd name="connsiteY2" fmla="*/ 230345 h 711723"/>
              <a:gd name="connsiteX0" fmla="*/ 3311 w 3090254"/>
              <a:gd name="connsiteY0" fmla="*/ 436899 h 887405"/>
              <a:gd name="connsiteX1" fmla="*/ 3089411 w 3090254"/>
              <a:gd name="connsiteY1" fmla="*/ 436899 h 887405"/>
              <a:gd name="connsiteX2" fmla="*/ 3089411 w 3090254"/>
              <a:gd name="connsiteY2" fmla="*/ 887405 h 887405"/>
              <a:gd name="connsiteX3" fmla="*/ 3311 w 3090254"/>
              <a:gd name="connsiteY3" fmla="*/ 887405 h 887405"/>
              <a:gd name="connsiteX4" fmla="*/ 3311 w 3090254"/>
              <a:gd name="connsiteY4" fmla="*/ 436899 h 887405"/>
              <a:gd name="connsiteX0" fmla="*/ 0 w 3090254"/>
              <a:gd name="connsiteY0" fmla="*/ 253862 h 887405"/>
              <a:gd name="connsiteX1" fmla="*/ 3090254 w 3090254"/>
              <a:gd name="connsiteY1" fmla="*/ 404079 h 887405"/>
              <a:gd name="connsiteX2" fmla="*/ 0 w 3090254"/>
              <a:gd name="connsiteY2" fmla="*/ 253862 h 887405"/>
              <a:gd name="connsiteX0" fmla="*/ 1344730 w 3090254"/>
              <a:gd name="connsiteY0" fmla="*/ 0 h 887405"/>
              <a:gd name="connsiteX1" fmla="*/ 757458 w 3090254"/>
              <a:gd name="connsiteY1" fmla="*/ 175682 h 887405"/>
              <a:gd name="connsiteX2" fmla="*/ 1344730 w 3090254"/>
              <a:gd name="connsiteY2" fmla="*/ 0 h 887405"/>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11526 w 3086943"/>
              <a:gd name="connsiteY0" fmla="*/ 987981 h 1486182"/>
              <a:gd name="connsiteX1" fmla="*/ 3086943 w 3086943"/>
              <a:gd name="connsiteY1" fmla="*/ 1002856 h 1486182"/>
              <a:gd name="connsiteX2" fmla="*/ 11526 w 3086943"/>
              <a:gd name="connsiteY2" fmla="*/ 987981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081772 w 3086943"/>
              <a:gd name="connsiteY0" fmla="*/ 899538 h 1486182"/>
              <a:gd name="connsiteX1" fmla="*/ 702217 w 3086943"/>
              <a:gd name="connsiteY1" fmla="*/ 0 h 1486182"/>
              <a:gd name="connsiteX0" fmla="*/ 0 w 3086943"/>
              <a:gd name="connsiteY0" fmla="*/ 268737 h 719243"/>
              <a:gd name="connsiteX1" fmla="*/ 3086100 w 3086943"/>
              <a:gd name="connsiteY1" fmla="*/ 268737 h 719243"/>
              <a:gd name="connsiteX2" fmla="*/ 3086100 w 3086943"/>
              <a:gd name="connsiteY2" fmla="*/ 719243 h 719243"/>
              <a:gd name="connsiteX3" fmla="*/ 0 w 3086943"/>
              <a:gd name="connsiteY3" fmla="*/ 719243 h 719243"/>
              <a:gd name="connsiteX4" fmla="*/ 0 w 3086943"/>
              <a:gd name="connsiteY4" fmla="*/ 268737 h 719243"/>
              <a:gd name="connsiteX0" fmla="*/ 4108 w 3086943"/>
              <a:gd name="connsiteY0" fmla="*/ 236081 h 719243"/>
              <a:gd name="connsiteX1" fmla="*/ 3086943 w 3086943"/>
              <a:gd name="connsiteY1" fmla="*/ 235917 h 719243"/>
              <a:gd name="connsiteX2" fmla="*/ 4108 w 3086943"/>
              <a:gd name="connsiteY2" fmla="*/ 236081 h 719243"/>
              <a:gd name="connsiteX0" fmla="*/ 1081772 w 3086943"/>
              <a:gd name="connsiteY0" fmla="*/ 132599 h 719243"/>
              <a:gd name="connsiteX1" fmla="*/ 309036 w 3086943"/>
              <a:gd name="connsiteY1" fmla="*/ 0 h 719243"/>
              <a:gd name="connsiteX0" fmla="*/ 0 w 3086943"/>
              <a:gd name="connsiteY0" fmla="*/ 163471 h 613977"/>
              <a:gd name="connsiteX1" fmla="*/ 3086100 w 3086943"/>
              <a:gd name="connsiteY1" fmla="*/ 163471 h 613977"/>
              <a:gd name="connsiteX2" fmla="*/ 3086100 w 3086943"/>
              <a:gd name="connsiteY2" fmla="*/ 613977 h 613977"/>
              <a:gd name="connsiteX3" fmla="*/ 0 w 3086943"/>
              <a:gd name="connsiteY3" fmla="*/ 613977 h 613977"/>
              <a:gd name="connsiteX4" fmla="*/ 0 w 3086943"/>
              <a:gd name="connsiteY4" fmla="*/ 163471 h 613977"/>
              <a:gd name="connsiteX0" fmla="*/ 4108 w 3086943"/>
              <a:gd name="connsiteY0" fmla="*/ 130815 h 613977"/>
              <a:gd name="connsiteX1" fmla="*/ 3086943 w 3086943"/>
              <a:gd name="connsiteY1" fmla="*/ 130651 h 613977"/>
              <a:gd name="connsiteX2" fmla="*/ 4108 w 3086943"/>
              <a:gd name="connsiteY2" fmla="*/ 130815 h 613977"/>
              <a:gd name="connsiteX0" fmla="*/ 1081772 w 3086943"/>
              <a:gd name="connsiteY0" fmla="*/ 27333 h 613977"/>
              <a:gd name="connsiteX1" fmla="*/ 286781 w 3086943"/>
              <a:gd name="connsiteY1" fmla="*/ 0 h 613977"/>
              <a:gd name="connsiteX0" fmla="*/ 0 w 3086943"/>
              <a:gd name="connsiteY0" fmla="*/ 136138 h 586644"/>
              <a:gd name="connsiteX1" fmla="*/ 3086100 w 3086943"/>
              <a:gd name="connsiteY1" fmla="*/ 136138 h 586644"/>
              <a:gd name="connsiteX2" fmla="*/ 3086100 w 3086943"/>
              <a:gd name="connsiteY2" fmla="*/ 586644 h 586644"/>
              <a:gd name="connsiteX3" fmla="*/ 0 w 3086943"/>
              <a:gd name="connsiteY3" fmla="*/ 586644 h 586644"/>
              <a:gd name="connsiteX4" fmla="*/ 0 w 3086943"/>
              <a:gd name="connsiteY4" fmla="*/ 136138 h 586644"/>
              <a:gd name="connsiteX0" fmla="*/ 4108 w 3086943"/>
              <a:gd name="connsiteY0" fmla="*/ 103482 h 586644"/>
              <a:gd name="connsiteX1" fmla="*/ 3086943 w 3086943"/>
              <a:gd name="connsiteY1" fmla="*/ 103318 h 586644"/>
              <a:gd name="connsiteX2" fmla="*/ 4108 w 3086943"/>
              <a:gd name="connsiteY2" fmla="*/ 103482 h 586644"/>
              <a:gd name="connsiteX0" fmla="*/ 1081772 w 3086943"/>
              <a:gd name="connsiteY0" fmla="*/ 0 h 586644"/>
              <a:gd name="connsiteX1" fmla="*/ 271944 w 3086943"/>
              <a:gd name="connsiteY1" fmla="*/ 10262 h 58664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5876 h 576382"/>
              <a:gd name="connsiteX1" fmla="*/ 3086100 w 3086943"/>
              <a:gd name="connsiteY1" fmla="*/ 125876 h 576382"/>
              <a:gd name="connsiteX2" fmla="*/ 3086100 w 3086943"/>
              <a:gd name="connsiteY2" fmla="*/ 576382 h 576382"/>
              <a:gd name="connsiteX3" fmla="*/ 0 w 3086943"/>
              <a:gd name="connsiteY3" fmla="*/ 576382 h 576382"/>
              <a:gd name="connsiteX4" fmla="*/ 0 w 3086943"/>
              <a:gd name="connsiteY4" fmla="*/ 125876 h 576382"/>
              <a:gd name="connsiteX0" fmla="*/ 4108 w 3086943"/>
              <a:gd name="connsiteY0" fmla="*/ 93220 h 576382"/>
              <a:gd name="connsiteX1" fmla="*/ 3086943 w 3086943"/>
              <a:gd name="connsiteY1" fmla="*/ 93056 h 576382"/>
              <a:gd name="connsiteX2" fmla="*/ 4108 w 3086943"/>
              <a:gd name="connsiteY2" fmla="*/ 93220 h 576382"/>
              <a:gd name="connsiteX0" fmla="*/ 1081772 w 3086943"/>
              <a:gd name="connsiteY0" fmla="*/ 4778 h 576382"/>
              <a:gd name="connsiteX1" fmla="*/ 271944 w 3086943"/>
              <a:gd name="connsiteY1" fmla="*/ 0 h 576382"/>
              <a:gd name="connsiteX0" fmla="*/ 0 w 3086943"/>
              <a:gd name="connsiteY0" fmla="*/ 121098 h 571604"/>
              <a:gd name="connsiteX1" fmla="*/ 3086100 w 3086943"/>
              <a:gd name="connsiteY1" fmla="*/ 121098 h 571604"/>
              <a:gd name="connsiteX2" fmla="*/ 3086100 w 3086943"/>
              <a:gd name="connsiteY2" fmla="*/ 571604 h 571604"/>
              <a:gd name="connsiteX3" fmla="*/ 0 w 3086943"/>
              <a:gd name="connsiteY3" fmla="*/ 571604 h 571604"/>
              <a:gd name="connsiteX4" fmla="*/ 0 w 3086943"/>
              <a:gd name="connsiteY4" fmla="*/ 121098 h 571604"/>
              <a:gd name="connsiteX0" fmla="*/ 4108 w 3086943"/>
              <a:gd name="connsiteY0" fmla="*/ 88442 h 571604"/>
              <a:gd name="connsiteX1" fmla="*/ 3086943 w 3086943"/>
              <a:gd name="connsiteY1" fmla="*/ 88278 h 571604"/>
              <a:gd name="connsiteX2" fmla="*/ 4108 w 3086943"/>
              <a:gd name="connsiteY2" fmla="*/ 88442 h 571604"/>
              <a:gd name="connsiteX0" fmla="*/ 1081772 w 3086943"/>
              <a:gd name="connsiteY0" fmla="*/ 0 h 571604"/>
              <a:gd name="connsiteX1" fmla="*/ 249688 w 3086943"/>
              <a:gd name="connsiteY1" fmla="*/ 25297 h 571604"/>
              <a:gd name="connsiteX0" fmla="*/ 0 w 3086943"/>
              <a:gd name="connsiteY0" fmla="*/ 95801 h 546307"/>
              <a:gd name="connsiteX1" fmla="*/ 3086100 w 3086943"/>
              <a:gd name="connsiteY1" fmla="*/ 95801 h 546307"/>
              <a:gd name="connsiteX2" fmla="*/ 3086100 w 3086943"/>
              <a:gd name="connsiteY2" fmla="*/ 546307 h 546307"/>
              <a:gd name="connsiteX3" fmla="*/ 0 w 3086943"/>
              <a:gd name="connsiteY3" fmla="*/ 546307 h 546307"/>
              <a:gd name="connsiteX4" fmla="*/ 0 w 3086943"/>
              <a:gd name="connsiteY4" fmla="*/ 95801 h 546307"/>
              <a:gd name="connsiteX0" fmla="*/ 4108 w 3086943"/>
              <a:gd name="connsiteY0" fmla="*/ 63145 h 546307"/>
              <a:gd name="connsiteX1" fmla="*/ 3086943 w 3086943"/>
              <a:gd name="connsiteY1" fmla="*/ 62981 h 546307"/>
              <a:gd name="connsiteX2" fmla="*/ 4108 w 3086943"/>
              <a:gd name="connsiteY2" fmla="*/ 63145 h 546307"/>
              <a:gd name="connsiteX0" fmla="*/ 1081772 w 3086943"/>
              <a:gd name="connsiteY0" fmla="*/ 4779 h 546307"/>
              <a:gd name="connsiteX1" fmla="*/ 249688 w 3086943"/>
              <a:gd name="connsiteY1" fmla="*/ 0 h 546307"/>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249688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60666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52423 w 3086943"/>
              <a:gd name="connsiteY1" fmla="*/ 57197 h 549048"/>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81772 w 3086943"/>
              <a:gd name="connsiteY0" fmla="*/ 0 h 494591"/>
              <a:gd name="connsiteX1" fmla="*/ 152423 w 3086943"/>
              <a:gd name="connsiteY1" fmla="*/ 2740 h 494591"/>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081772 w 3086943"/>
              <a:gd name="connsiteY0" fmla="*/ 10874 h 491851"/>
              <a:gd name="connsiteX1" fmla="*/ 152423 w 3086943"/>
              <a:gd name="connsiteY1" fmla="*/ 0 h 491851"/>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90016 w 3086943"/>
              <a:gd name="connsiteY0" fmla="*/ 0 h 494591"/>
              <a:gd name="connsiteX1" fmla="*/ 152423 w 3086943"/>
              <a:gd name="connsiteY1" fmla="*/ 2740 h 494591"/>
              <a:gd name="connsiteX0" fmla="*/ 0 w 3086943"/>
              <a:gd name="connsiteY0" fmla="*/ 752021 h 1202527"/>
              <a:gd name="connsiteX1" fmla="*/ 3086100 w 3086943"/>
              <a:gd name="connsiteY1" fmla="*/ 752021 h 1202527"/>
              <a:gd name="connsiteX2" fmla="*/ 3086100 w 3086943"/>
              <a:gd name="connsiteY2" fmla="*/ 1202527 h 1202527"/>
              <a:gd name="connsiteX3" fmla="*/ 0 w 3086943"/>
              <a:gd name="connsiteY3" fmla="*/ 1202527 h 1202527"/>
              <a:gd name="connsiteX4" fmla="*/ 0 w 3086943"/>
              <a:gd name="connsiteY4" fmla="*/ 752021 h 1202527"/>
              <a:gd name="connsiteX0" fmla="*/ 4108 w 3086943"/>
              <a:gd name="connsiteY0" fmla="*/ 719365 h 1202527"/>
              <a:gd name="connsiteX1" fmla="*/ 3086943 w 3086943"/>
              <a:gd name="connsiteY1" fmla="*/ 719201 h 1202527"/>
              <a:gd name="connsiteX2" fmla="*/ 4108 w 3086943"/>
              <a:gd name="connsiteY2" fmla="*/ 719365 h 1202527"/>
              <a:gd name="connsiteX0" fmla="*/ 1213657 w 3086943"/>
              <a:gd name="connsiteY0" fmla="*/ 0 h 1202527"/>
              <a:gd name="connsiteX1" fmla="*/ 152423 w 3086943"/>
              <a:gd name="connsiteY1" fmla="*/ 710676 h 1202527"/>
              <a:gd name="connsiteX0" fmla="*/ 0 w 3086943"/>
              <a:gd name="connsiteY0" fmla="*/ 1065146 h 1515652"/>
              <a:gd name="connsiteX1" fmla="*/ 3086100 w 3086943"/>
              <a:gd name="connsiteY1" fmla="*/ 1065146 h 1515652"/>
              <a:gd name="connsiteX2" fmla="*/ 3086100 w 3086943"/>
              <a:gd name="connsiteY2" fmla="*/ 1515652 h 1515652"/>
              <a:gd name="connsiteX3" fmla="*/ 0 w 3086943"/>
              <a:gd name="connsiteY3" fmla="*/ 1515652 h 1515652"/>
              <a:gd name="connsiteX4" fmla="*/ 0 w 3086943"/>
              <a:gd name="connsiteY4" fmla="*/ 1065146 h 1515652"/>
              <a:gd name="connsiteX0" fmla="*/ 4108 w 3086943"/>
              <a:gd name="connsiteY0" fmla="*/ 1032490 h 1515652"/>
              <a:gd name="connsiteX1" fmla="*/ 3086943 w 3086943"/>
              <a:gd name="connsiteY1" fmla="*/ 1032326 h 1515652"/>
              <a:gd name="connsiteX2" fmla="*/ 4108 w 3086943"/>
              <a:gd name="connsiteY2" fmla="*/ 1032490 h 1515652"/>
              <a:gd name="connsiteX0" fmla="*/ 323436 w 3086943"/>
              <a:gd name="connsiteY0" fmla="*/ 0 h 1515652"/>
              <a:gd name="connsiteX1" fmla="*/ 152423 w 3086943"/>
              <a:gd name="connsiteY1" fmla="*/ 1023801 h 1515652"/>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271357 w 3086943"/>
              <a:gd name="connsiteY0" fmla="*/ 4068 h 491851"/>
              <a:gd name="connsiteX1" fmla="*/ 152423 w 3086943"/>
              <a:gd name="connsiteY1" fmla="*/ 0 h 491851"/>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61766 h 512272"/>
              <a:gd name="connsiteX1" fmla="*/ 3086100 w 3086943"/>
              <a:gd name="connsiteY1" fmla="*/ 61766 h 512272"/>
              <a:gd name="connsiteX2" fmla="*/ 3086100 w 3086943"/>
              <a:gd name="connsiteY2" fmla="*/ 512272 h 512272"/>
              <a:gd name="connsiteX3" fmla="*/ 0 w 3086943"/>
              <a:gd name="connsiteY3" fmla="*/ 512272 h 512272"/>
              <a:gd name="connsiteX4" fmla="*/ 0 w 3086943"/>
              <a:gd name="connsiteY4" fmla="*/ 61766 h 512272"/>
              <a:gd name="connsiteX0" fmla="*/ 4108 w 3086943"/>
              <a:gd name="connsiteY0" fmla="*/ 29110 h 512272"/>
              <a:gd name="connsiteX1" fmla="*/ 3086943 w 3086943"/>
              <a:gd name="connsiteY1" fmla="*/ 28946 h 512272"/>
              <a:gd name="connsiteX2" fmla="*/ 4108 w 3086943"/>
              <a:gd name="connsiteY2" fmla="*/ 29110 h 512272"/>
              <a:gd name="connsiteX0" fmla="*/ 1271357 w 3086943"/>
              <a:gd name="connsiteY0" fmla="*/ 24489 h 512272"/>
              <a:gd name="connsiteX1" fmla="*/ 37024 w 3086943"/>
              <a:gd name="connsiteY1" fmla="*/ 0 h 512272"/>
              <a:gd name="connsiteX0" fmla="*/ 0 w 3086943"/>
              <a:gd name="connsiteY0" fmla="*/ 64505 h 515011"/>
              <a:gd name="connsiteX1" fmla="*/ 3086100 w 3086943"/>
              <a:gd name="connsiteY1" fmla="*/ 64505 h 515011"/>
              <a:gd name="connsiteX2" fmla="*/ 3086100 w 3086943"/>
              <a:gd name="connsiteY2" fmla="*/ 515011 h 515011"/>
              <a:gd name="connsiteX3" fmla="*/ 0 w 3086943"/>
              <a:gd name="connsiteY3" fmla="*/ 515011 h 515011"/>
              <a:gd name="connsiteX4" fmla="*/ 0 w 3086943"/>
              <a:gd name="connsiteY4" fmla="*/ 64505 h 515011"/>
              <a:gd name="connsiteX0" fmla="*/ 4108 w 3086943"/>
              <a:gd name="connsiteY0" fmla="*/ 31849 h 515011"/>
              <a:gd name="connsiteX1" fmla="*/ 3086943 w 3086943"/>
              <a:gd name="connsiteY1" fmla="*/ 31685 h 515011"/>
              <a:gd name="connsiteX2" fmla="*/ 4108 w 3086943"/>
              <a:gd name="connsiteY2" fmla="*/ 31849 h 515011"/>
              <a:gd name="connsiteX0" fmla="*/ 1254871 w 3086943"/>
              <a:gd name="connsiteY0" fmla="*/ 0 h 515011"/>
              <a:gd name="connsiteX1" fmla="*/ 37024 w 3086943"/>
              <a:gd name="connsiteY1" fmla="*/ 2739 h 515011"/>
            </a:gdLst>
            <a:ahLst/>
            <a:cxnLst>
              <a:cxn ang="0">
                <a:pos x="connsiteX0" y="connsiteY0"/>
              </a:cxn>
              <a:cxn ang="0">
                <a:pos x="connsiteX1" y="connsiteY1"/>
              </a:cxn>
            </a:cxnLst>
            <a:rect l="l" t="t" r="r" b="b"/>
            <a:pathLst>
              <a:path w="3086943" h="515011" stroke="0" extrusionOk="0">
                <a:moveTo>
                  <a:pt x="0" y="64505"/>
                </a:moveTo>
                <a:lnTo>
                  <a:pt x="3086100" y="64505"/>
                </a:lnTo>
                <a:lnTo>
                  <a:pt x="3086100" y="515011"/>
                </a:lnTo>
                <a:lnTo>
                  <a:pt x="0" y="515011"/>
                </a:lnTo>
                <a:lnTo>
                  <a:pt x="0" y="64505"/>
                </a:lnTo>
                <a:close/>
              </a:path>
              <a:path w="3086943" h="515011" fill="none" extrusionOk="0">
                <a:moveTo>
                  <a:pt x="4108" y="31849"/>
                </a:moveTo>
                <a:lnTo>
                  <a:pt x="3086943" y="31685"/>
                </a:lnTo>
                <a:lnTo>
                  <a:pt x="4108" y="31849"/>
                </a:lnTo>
                <a:close/>
              </a:path>
              <a:path w="3086943" h="515011" fill="none" extrusionOk="0">
                <a:moveTo>
                  <a:pt x="1254871" y="0"/>
                </a:moveTo>
                <a:lnTo>
                  <a:pt x="37024" y="2739"/>
                </a:lnTo>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72000" rIns="72000"/>
          <a:lstStyle>
            <a:lvl1pPr algn="l">
              <a:defRPr>
                <a:ln>
                  <a:noFill/>
                </a:ln>
                <a:solidFill>
                  <a:schemeClr val="tx1">
                    <a:tint val="75000"/>
                  </a:schemeClr>
                </a:solidFill>
              </a:defRPr>
            </a:lvl1pPr>
          </a:lstStyle>
          <a:p>
            <a:endParaRPr lang="en-US" dirty="0"/>
          </a:p>
        </p:txBody>
      </p:sp>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dirty="0"/>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0818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PENING TITLE" preserve="1" userDrawn="1">
  <p:cSld name="THE END">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7975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reserve="1">
  <p:cSld name="QUOTE">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extLst>
      <p:ext uri="{BB962C8B-B14F-4D97-AF65-F5344CB8AC3E}">
        <p14:creationId xmlns:p14="http://schemas.microsoft.com/office/powerpoint/2010/main" val="115352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a:xfrm>
            <a:off x="3871800" y="2556164"/>
            <a:ext cx="4736614" cy="2025420"/>
          </a:xfrm>
          <a:prstGeom prst="rect">
            <a:avLst/>
          </a:prstGeom>
          <a:solidFill>
            <a:schemeClr val="accent6"/>
          </a:solid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301;p24"/>
          <p:cNvSpPr/>
          <p:nvPr userDrawn="1"/>
        </p:nvSpPr>
        <p:spPr>
          <a:xfrm>
            <a:off x="8158395" y="4659816"/>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02;p24"/>
          <p:cNvSpPr/>
          <p:nvPr userDrawn="1"/>
        </p:nvSpPr>
        <p:spPr>
          <a:xfrm>
            <a:off x="8242528" y="4689908"/>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03;p24"/>
          <p:cNvSpPr/>
          <p:nvPr userDrawn="1"/>
        </p:nvSpPr>
        <p:spPr>
          <a:xfrm>
            <a:off x="8679606" y="465981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04;p24"/>
          <p:cNvSpPr/>
          <p:nvPr userDrawn="1"/>
        </p:nvSpPr>
        <p:spPr>
          <a:xfrm>
            <a:off x="8709699" y="4297291"/>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06;p24"/>
          <p:cNvSpPr/>
          <p:nvPr userDrawn="1"/>
        </p:nvSpPr>
        <p:spPr>
          <a:xfrm>
            <a:off x="8802038" y="4239842"/>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9;p24"/>
          <p:cNvSpPr/>
          <p:nvPr userDrawn="1"/>
        </p:nvSpPr>
        <p:spPr>
          <a:xfrm>
            <a:off x="8083157" y="4497022"/>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9;p24"/>
          <p:cNvSpPr/>
          <p:nvPr userDrawn="1"/>
        </p:nvSpPr>
        <p:spPr>
          <a:xfrm>
            <a:off x="7192069" y="4899499"/>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30;p24"/>
          <p:cNvSpPr/>
          <p:nvPr userDrawn="1"/>
        </p:nvSpPr>
        <p:spPr>
          <a:xfrm>
            <a:off x="8126397" y="4869407"/>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31;p24"/>
          <p:cNvSpPr/>
          <p:nvPr userDrawn="1"/>
        </p:nvSpPr>
        <p:spPr>
          <a:xfrm>
            <a:off x="8156503" y="4757918"/>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28;p24"/>
          <p:cNvSpPr/>
          <p:nvPr userDrawn="1"/>
        </p:nvSpPr>
        <p:spPr>
          <a:xfrm>
            <a:off x="8719250" y="4240475"/>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00;p24"/>
          <p:cNvSpPr/>
          <p:nvPr userDrawn="1"/>
        </p:nvSpPr>
        <p:spPr>
          <a:xfrm>
            <a:off x="8157708" y="4599617"/>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roup 14"/>
          <p:cNvGrpSpPr/>
          <p:nvPr userDrawn="1"/>
        </p:nvGrpSpPr>
        <p:grpSpPr>
          <a:xfrm>
            <a:off x="2699387" y="4091798"/>
            <a:ext cx="1100456" cy="460347"/>
            <a:chOff x="2699387" y="4091798"/>
            <a:chExt cx="1100456" cy="460347"/>
          </a:xfrm>
        </p:grpSpPr>
        <p:sp>
          <p:nvSpPr>
            <p:cNvPr id="16" name="Google Shape;318;p24"/>
            <p:cNvSpPr/>
            <p:nvPr/>
          </p:nvSpPr>
          <p:spPr>
            <a:xfrm>
              <a:off x="2699387" y="455144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19;p24"/>
            <p:cNvSpPr/>
            <p:nvPr/>
          </p:nvSpPr>
          <p:spPr>
            <a:xfrm>
              <a:off x="2812251" y="452202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20;p24"/>
            <p:cNvSpPr/>
            <p:nvPr/>
          </p:nvSpPr>
          <p:spPr>
            <a:xfrm>
              <a:off x="2842344" y="415062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21;p24"/>
            <p:cNvSpPr/>
            <p:nvPr/>
          </p:nvSpPr>
          <p:spPr>
            <a:xfrm>
              <a:off x="2842344" y="409179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22;p24"/>
            <p:cNvSpPr/>
            <p:nvPr/>
          </p:nvSpPr>
          <p:spPr>
            <a:xfrm>
              <a:off x="2928525" y="4091798"/>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roup 20"/>
          <p:cNvGrpSpPr/>
          <p:nvPr userDrawn="1"/>
        </p:nvGrpSpPr>
        <p:grpSpPr>
          <a:xfrm>
            <a:off x="2991641" y="2820586"/>
            <a:ext cx="1055399" cy="673383"/>
            <a:chOff x="2991641" y="2820586"/>
            <a:chExt cx="1055399" cy="673383"/>
          </a:xfrm>
        </p:grpSpPr>
        <p:sp>
          <p:nvSpPr>
            <p:cNvPr id="22"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roup 28"/>
          <p:cNvGrpSpPr/>
          <p:nvPr userDrawn="1"/>
        </p:nvGrpSpPr>
        <p:grpSpPr>
          <a:xfrm>
            <a:off x="7585588" y="1299739"/>
            <a:ext cx="1105006" cy="1393463"/>
            <a:chOff x="7585588" y="1299739"/>
            <a:chExt cx="1105006" cy="1393463"/>
          </a:xfrm>
        </p:grpSpPr>
        <p:sp>
          <p:nvSpPr>
            <p:cNvPr id="30" name="Google Shape;333;p24"/>
            <p:cNvSpPr/>
            <p:nvPr/>
          </p:nvSpPr>
          <p:spPr>
            <a:xfrm>
              <a:off x="7585588" y="2589918"/>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34;p24"/>
            <p:cNvSpPr/>
            <p:nvPr/>
          </p:nvSpPr>
          <p:spPr>
            <a:xfrm>
              <a:off x="8436656" y="1299739"/>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35;p24"/>
            <p:cNvSpPr/>
            <p:nvPr/>
          </p:nvSpPr>
          <p:spPr>
            <a:xfrm>
              <a:off x="8436656" y="1387295"/>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6;p24"/>
            <p:cNvSpPr/>
            <p:nvPr/>
          </p:nvSpPr>
          <p:spPr>
            <a:xfrm>
              <a:off x="8407237" y="1963889"/>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37;p24"/>
            <p:cNvSpPr/>
            <p:nvPr/>
          </p:nvSpPr>
          <p:spPr>
            <a:xfrm>
              <a:off x="7921604" y="1993308"/>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38;p24"/>
            <p:cNvSpPr/>
            <p:nvPr/>
          </p:nvSpPr>
          <p:spPr>
            <a:xfrm>
              <a:off x="7862780" y="1993308"/>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39;p24"/>
            <p:cNvSpPr/>
            <p:nvPr/>
          </p:nvSpPr>
          <p:spPr>
            <a:xfrm>
              <a:off x="7862780" y="2078128"/>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41;p24"/>
            <p:cNvSpPr/>
            <p:nvPr/>
          </p:nvSpPr>
          <p:spPr>
            <a:xfrm>
              <a:off x="7791652" y="2496727"/>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27;p24"/>
            <p:cNvSpPr/>
            <p:nvPr/>
          </p:nvSpPr>
          <p:spPr>
            <a:xfrm>
              <a:off x="7637230" y="21987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28;p24"/>
            <p:cNvSpPr/>
            <p:nvPr/>
          </p:nvSpPr>
          <p:spPr>
            <a:xfrm>
              <a:off x="7637917" y="21419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29;p24"/>
            <p:cNvSpPr/>
            <p:nvPr/>
          </p:nvSpPr>
          <p:spPr>
            <a:xfrm>
              <a:off x="7726146" y="21419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30;p24"/>
            <p:cNvSpPr/>
            <p:nvPr/>
          </p:nvSpPr>
          <p:spPr>
            <a:xfrm>
              <a:off x="8660474" y="21118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31;p24"/>
            <p:cNvSpPr/>
            <p:nvPr/>
          </p:nvSpPr>
          <p:spPr>
            <a:xfrm>
              <a:off x="8690580" y="20003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32;p24"/>
            <p:cNvSpPr/>
            <p:nvPr/>
          </p:nvSpPr>
          <p:spPr>
            <a:xfrm>
              <a:off x="8690580" y="19477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roup 43"/>
          <p:cNvGrpSpPr/>
          <p:nvPr userDrawn="1"/>
        </p:nvGrpSpPr>
        <p:grpSpPr>
          <a:xfrm>
            <a:off x="4303936" y="4306208"/>
            <a:ext cx="1107080" cy="784134"/>
            <a:chOff x="4303936" y="4306208"/>
            <a:chExt cx="1107080" cy="784134"/>
          </a:xfrm>
        </p:grpSpPr>
        <p:sp>
          <p:nvSpPr>
            <p:cNvPr id="45" name="Google Shape;325;p24"/>
            <p:cNvSpPr/>
            <p:nvPr/>
          </p:nvSpPr>
          <p:spPr>
            <a:xfrm>
              <a:off x="5291319" y="4306208"/>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13;p24"/>
            <p:cNvSpPr/>
            <p:nvPr/>
          </p:nvSpPr>
          <p:spPr>
            <a:xfrm flipH="1">
              <a:off x="5304185" y="4427563"/>
              <a:ext cx="53807" cy="183991"/>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29;p24"/>
            <p:cNvSpPr/>
            <p:nvPr/>
          </p:nvSpPr>
          <p:spPr>
            <a:xfrm>
              <a:off x="4399355" y="467843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30;p24"/>
            <p:cNvSpPr/>
            <p:nvPr/>
          </p:nvSpPr>
          <p:spPr>
            <a:xfrm>
              <a:off x="5333683" y="464833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05;p24"/>
            <p:cNvSpPr/>
            <p:nvPr/>
          </p:nvSpPr>
          <p:spPr>
            <a:xfrm>
              <a:off x="4303936" y="467398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20;p24"/>
            <p:cNvSpPr/>
            <p:nvPr/>
          </p:nvSpPr>
          <p:spPr>
            <a:xfrm>
              <a:off x="4303936" y="4776407"/>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Rectangle 50"/>
          <p:cNvSpPr/>
          <p:nvPr userDrawn="1"/>
        </p:nvSpPr>
        <p:spPr>
          <a:xfrm>
            <a:off x="702935" y="655745"/>
            <a:ext cx="3696420" cy="1681539"/>
          </a:xfrm>
          <a:prstGeom prst="rect">
            <a:avLst/>
          </a:prstGeom>
          <a:solidFill>
            <a:schemeClr val="accent6"/>
          </a:solid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p:cNvGrpSpPr/>
          <p:nvPr userDrawn="1"/>
        </p:nvGrpSpPr>
        <p:grpSpPr>
          <a:xfrm rot="16200000" flipV="1">
            <a:off x="4260606" y="1156738"/>
            <a:ext cx="1105006" cy="1146566"/>
            <a:chOff x="5224602" y="935489"/>
            <a:chExt cx="1105006" cy="1146566"/>
          </a:xfrm>
        </p:grpSpPr>
        <p:sp>
          <p:nvSpPr>
            <p:cNvPr id="55" name="Google Shape;333;p24"/>
            <p:cNvSpPr/>
            <p:nvPr/>
          </p:nvSpPr>
          <p:spPr>
            <a:xfrm>
              <a:off x="5224602" y="1978771"/>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35;p24"/>
            <p:cNvSpPr/>
            <p:nvPr/>
          </p:nvSpPr>
          <p:spPr>
            <a:xfrm flipH="1">
              <a:off x="6030635" y="935489"/>
              <a:ext cx="45719" cy="359402"/>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36;p24"/>
            <p:cNvSpPr/>
            <p:nvPr/>
          </p:nvSpPr>
          <p:spPr>
            <a:xfrm>
              <a:off x="6046251" y="1352742"/>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37;p24"/>
            <p:cNvSpPr/>
            <p:nvPr/>
          </p:nvSpPr>
          <p:spPr>
            <a:xfrm>
              <a:off x="5560618" y="1382161"/>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38;p24"/>
            <p:cNvSpPr/>
            <p:nvPr/>
          </p:nvSpPr>
          <p:spPr>
            <a:xfrm>
              <a:off x="5501794" y="1382161"/>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39;p24"/>
            <p:cNvSpPr/>
            <p:nvPr/>
          </p:nvSpPr>
          <p:spPr>
            <a:xfrm>
              <a:off x="5501794" y="1466981"/>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41;p24"/>
            <p:cNvSpPr/>
            <p:nvPr/>
          </p:nvSpPr>
          <p:spPr>
            <a:xfrm>
              <a:off x="5430666" y="1885580"/>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27;p24"/>
            <p:cNvSpPr/>
            <p:nvPr/>
          </p:nvSpPr>
          <p:spPr>
            <a:xfrm>
              <a:off x="5276244" y="1587597"/>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28;p24"/>
            <p:cNvSpPr/>
            <p:nvPr/>
          </p:nvSpPr>
          <p:spPr>
            <a:xfrm>
              <a:off x="5276931" y="1530821"/>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29;p24"/>
            <p:cNvSpPr/>
            <p:nvPr/>
          </p:nvSpPr>
          <p:spPr>
            <a:xfrm>
              <a:off x="5365160" y="153082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30;p24"/>
            <p:cNvSpPr/>
            <p:nvPr/>
          </p:nvSpPr>
          <p:spPr>
            <a:xfrm>
              <a:off x="6299488" y="150072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31;p24"/>
            <p:cNvSpPr/>
            <p:nvPr/>
          </p:nvSpPr>
          <p:spPr>
            <a:xfrm>
              <a:off x="6329594" y="1389240"/>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32;p24"/>
            <p:cNvSpPr/>
            <p:nvPr/>
          </p:nvSpPr>
          <p:spPr>
            <a:xfrm>
              <a:off x="6329594" y="1336575"/>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roup 67"/>
          <p:cNvGrpSpPr/>
          <p:nvPr userDrawn="1"/>
        </p:nvGrpSpPr>
        <p:grpSpPr>
          <a:xfrm flipV="1">
            <a:off x="55541" y="2129502"/>
            <a:ext cx="802925" cy="690471"/>
            <a:chOff x="2991641" y="2820586"/>
            <a:chExt cx="802925" cy="690471"/>
          </a:xfrm>
        </p:grpSpPr>
        <p:sp>
          <p:nvSpPr>
            <p:cNvPr id="69"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15;p24"/>
            <p:cNvSpPr/>
            <p:nvPr/>
          </p:nvSpPr>
          <p:spPr>
            <a:xfrm>
              <a:off x="3241991" y="3438229"/>
              <a:ext cx="492727" cy="45719"/>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17;p24"/>
            <p:cNvSpPr/>
            <p:nvPr/>
          </p:nvSpPr>
          <p:spPr>
            <a:xfrm>
              <a:off x="3674869" y="3408123"/>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261;p22"/>
          <p:cNvGrpSpPr/>
          <p:nvPr userDrawn="1"/>
        </p:nvGrpSpPr>
        <p:grpSpPr>
          <a:xfrm>
            <a:off x="5428076" y="285308"/>
            <a:ext cx="2342144" cy="1664528"/>
            <a:chOff x="160325" y="221249"/>
            <a:chExt cx="7199950" cy="5116901"/>
          </a:xfrm>
        </p:grpSpPr>
        <p:sp>
          <p:nvSpPr>
            <p:cNvPr id="77" name="Google Shape;262;p22"/>
            <p:cNvSpPr/>
            <p:nvPr/>
          </p:nvSpPr>
          <p:spPr>
            <a:xfrm>
              <a:off x="2429200" y="1820274"/>
              <a:ext cx="2493649"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63;p22"/>
            <p:cNvSpPr/>
            <p:nvPr/>
          </p:nvSpPr>
          <p:spPr>
            <a:xfrm>
              <a:off x="160325" y="221249"/>
              <a:ext cx="7199950" cy="5116901"/>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64;p22"/>
            <p:cNvSpPr/>
            <p:nvPr/>
          </p:nvSpPr>
          <p:spPr>
            <a:xfrm>
              <a:off x="2472424" y="4158301"/>
              <a:ext cx="726074" cy="1175524"/>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65;p22"/>
            <p:cNvSpPr/>
            <p:nvPr/>
          </p:nvSpPr>
          <p:spPr>
            <a:xfrm>
              <a:off x="4054176"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roup 80"/>
          <p:cNvGrpSpPr/>
          <p:nvPr userDrawn="1"/>
        </p:nvGrpSpPr>
        <p:grpSpPr>
          <a:xfrm rot="16200000">
            <a:off x="6432980" y="2061139"/>
            <a:ext cx="626960" cy="488398"/>
            <a:chOff x="2699387" y="4063747"/>
            <a:chExt cx="626960" cy="488398"/>
          </a:xfrm>
        </p:grpSpPr>
        <p:sp>
          <p:nvSpPr>
            <p:cNvPr id="82" name="Google Shape;318;p24"/>
            <p:cNvSpPr/>
            <p:nvPr/>
          </p:nvSpPr>
          <p:spPr>
            <a:xfrm>
              <a:off x="2699387" y="455144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19;p24"/>
            <p:cNvSpPr/>
            <p:nvPr/>
          </p:nvSpPr>
          <p:spPr>
            <a:xfrm>
              <a:off x="2812251" y="452202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20;p24"/>
            <p:cNvSpPr/>
            <p:nvPr/>
          </p:nvSpPr>
          <p:spPr>
            <a:xfrm>
              <a:off x="2842344" y="415062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21;p24"/>
            <p:cNvSpPr/>
            <p:nvPr/>
          </p:nvSpPr>
          <p:spPr>
            <a:xfrm>
              <a:off x="2842344" y="409179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22;p24"/>
            <p:cNvSpPr/>
            <p:nvPr/>
          </p:nvSpPr>
          <p:spPr>
            <a:xfrm>
              <a:off x="2937054" y="4063747"/>
              <a:ext cx="389293" cy="45719"/>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roup 86"/>
          <p:cNvGrpSpPr/>
          <p:nvPr userDrawn="1"/>
        </p:nvGrpSpPr>
        <p:grpSpPr>
          <a:xfrm rot="16200000" flipV="1">
            <a:off x="718092" y="2359825"/>
            <a:ext cx="991791" cy="673383"/>
            <a:chOff x="3055249" y="2820586"/>
            <a:chExt cx="991791" cy="673383"/>
          </a:xfrm>
        </p:grpSpPr>
        <p:sp>
          <p:nvSpPr>
            <p:cNvPr id="89"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301;p24"/>
          <p:cNvSpPr/>
          <p:nvPr userDrawn="1"/>
        </p:nvSpPr>
        <p:spPr>
          <a:xfrm rot="5400000" flipH="1">
            <a:off x="466468" y="788888"/>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02;p24"/>
          <p:cNvSpPr/>
          <p:nvPr userDrawn="1"/>
        </p:nvSpPr>
        <p:spPr>
          <a:xfrm rot="5400000" flipH="1">
            <a:off x="261294" y="538933"/>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03;p24"/>
          <p:cNvSpPr/>
          <p:nvPr userDrawn="1"/>
        </p:nvSpPr>
        <p:spPr>
          <a:xfrm rot="5400000" flipH="1">
            <a:off x="466127" y="27659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04;p24"/>
          <p:cNvSpPr/>
          <p:nvPr userDrawn="1"/>
        </p:nvSpPr>
        <p:spPr>
          <a:xfrm rot="5400000" flipH="1">
            <a:off x="705203" y="123054"/>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06;p24"/>
          <p:cNvSpPr/>
          <p:nvPr userDrawn="1"/>
        </p:nvSpPr>
        <p:spPr>
          <a:xfrm rot="5400000" flipH="1">
            <a:off x="745216" y="13278"/>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99;p24"/>
          <p:cNvSpPr/>
          <p:nvPr userDrawn="1"/>
        </p:nvSpPr>
        <p:spPr>
          <a:xfrm rot="5400000" flipH="1">
            <a:off x="700255" y="775798"/>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28;p24"/>
          <p:cNvSpPr/>
          <p:nvPr userDrawn="1"/>
        </p:nvSpPr>
        <p:spPr>
          <a:xfrm rot="5400000" flipH="1">
            <a:off x="885804" y="23728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00;p24"/>
          <p:cNvSpPr/>
          <p:nvPr userDrawn="1"/>
        </p:nvSpPr>
        <p:spPr>
          <a:xfrm rot="5400000">
            <a:off x="598753" y="715821"/>
            <a:ext cx="45719" cy="157056"/>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29;p24"/>
          <p:cNvSpPr/>
          <p:nvPr userDrawn="1"/>
        </p:nvSpPr>
        <p:spPr>
          <a:xfrm>
            <a:off x="55541" y="712384"/>
            <a:ext cx="349438" cy="104825"/>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Rectangle 105"/>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114" name="Google Shape;325;p24"/>
          <p:cNvSpPr/>
          <p:nvPr/>
        </p:nvSpPr>
        <p:spPr>
          <a:xfrm rot="16200000" flipH="1">
            <a:off x="666945" y="4592237"/>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13;p24"/>
          <p:cNvSpPr/>
          <p:nvPr/>
        </p:nvSpPr>
        <p:spPr>
          <a:xfrm rot="16200000">
            <a:off x="861921" y="4531482"/>
            <a:ext cx="53807" cy="183991"/>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29;p24"/>
          <p:cNvSpPr/>
          <p:nvPr/>
        </p:nvSpPr>
        <p:spPr>
          <a:xfrm rot="16200000" flipH="1">
            <a:off x="849336" y="4385139"/>
            <a:ext cx="343669" cy="53075"/>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30;p24"/>
          <p:cNvSpPr/>
          <p:nvPr/>
        </p:nvSpPr>
        <p:spPr>
          <a:xfrm rot="16200000" flipH="1">
            <a:off x="1017598" y="462607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05;p24"/>
          <p:cNvSpPr/>
          <p:nvPr/>
        </p:nvSpPr>
        <p:spPr>
          <a:xfrm rot="5400000" flipV="1">
            <a:off x="1061507" y="4107677"/>
            <a:ext cx="45719" cy="94717"/>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20;p24"/>
          <p:cNvSpPr/>
          <p:nvPr/>
        </p:nvSpPr>
        <p:spPr>
          <a:xfrm rot="16200000" flipH="1">
            <a:off x="1391935" y="3873608"/>
            <a:ext cx="45719" cy="474704"/>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18;p24"/>
          <p:cNvSpPr/>
          <p:nvPr userDrawn="1"/>
        </p:nvSpPr>
        <p:spPr>
          <a:xfrm>
            <a:off x="1715248" y="4133819"/>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roup 129"/>
          <p:cNvGrpSpPr/>
          <p:nvPr userDrawn="1"/>
        </p:nvGrpSpPr>
        <p:grpSpPr>
          <a:xfrm>
            <a:off x="864404" y="3353290"/>
            <a:ext cx="1991691" cy="602680"/>
            <a:chOff x="982226" y="3267799"/>
            <a:chExt cx="1991691" cy="602680"/>
          </a:xfrm>
        </p:grpSpPr>
        <p:sp>
          <p:nvSpPr>
            <p:cNvPr id="121" name="Google Shape;378;p25"/>
            <p:cNvSpPr/>
            <p:nvPr userDrawn="1"/>
          </p:nvSpPr>
          <p:spPr>
            <a:xfrm>
              <a:off x="982226" y="3267799"/>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2" name="Google Shape;379;p25"/>
            <p:cNvSpPr/>
            <p:nvPr userDrawn="1"/>
          </p:nvSpPr>
          <p:spPr>
            <a:xfrm>
              <a:off x="1405034" y="3267799"/>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3" name="Google Shape;380;p25"/>
            <p:cNvSpPr/>
            <p:nvPr userDrawn="1"/>
          </p:nvSpPr>
          <p:spPr>
            <a:xfrm>
              <a:off x="982226" y="3447629"/>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4" name="Google Shape;381;p25"/>
            <p:cNvSpPr/>
            <p:nvPr userDrawn="1"/>
          </p:nvSpPr>
          <p:spPr>
            <a:xfrm>
              <a:off x="1405034" y="3447629"/>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5" name="Google Shape;382;p25"/>
            <p:cNvSpPr/>
            <p:nvPr userDrawn="1"/>
          </p:nvSpPr>
          <p:spPr>
            <a:xfrm>
              <a:off x="982226" y="3629389"/>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6" name="Google Shape;383;p25"/>
            <p:cNvSpPr/>
            <p:nvPr userDrawn="1"/>
          </p:nvSpPr>
          <p:spPr>
            <a:xfrm>
              <a:off x="1405034" y="3629389"/>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7" name="Google Shape;384;p25"/>
            <p:cNvSpPr/>
            <p:nvPr userDrawn="1"/>
          </p:nvSpPr>
          <p:spPr>
            <a:xfrm>
              <a:off x="982226" y="3811150"/>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8" name="Google Shape;385;p25"/>
            <p:cNvSpPr/>
            <p:nvPr userDrawn="1"/>
          </p:nvSpPr>
          <p:spPr>
            <a:xfrm>
              <a:off x="1405034" y="3811150"/>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spTree>
    <p:extLst>
      <p:ext uri="{BB962C8B-B14F-4D97-AF65-F5344CB8AC3E}">
        <p14:creationId xmlns:p14="http://schemas.microsoft.com/office/powerpoint/2010/main" val="3836763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RESOURCES" preserve="1">
  <p:cSld name="RESOURCES">
    <p:bg>
      <p:bgPr>
        <a:solidFill>
          <a:schemeClr val="accent1">
            <a:alpha val="54000"/>
          </a:schemeClr>
        </a:solidFill>
        <a:effectLst/>
      </p:bgPr>
    </p:bg>
    <p:spTree>
      <p:nvGrpSpPr>
        <p:cNvPr id="1" name="Shape 92"/>
        <p:cNvGrpSpPr/>
        <p:nvPr/>
      </p:nvGrpSpPr>
      <p:grpSpPr>
        <a:xfrm>
          <a:off x="0" y="0"/>
          <a:ext cx="0" cy="0"/>
          <a:chOff x="0" y="0"/>
          <a:chExt cx="0" cy="0"/>
        </a:xfrm>
      </p:grpSpPr>
      <p:sp>
        <p:nvSpPr>
          <p:cNvPr id="93" name="Google Shape;93;p16"/>
          <p:cNvSpPr/>
          <p:nvPr/>
        </p:nvSpPr>
        <p:spPr>
          <a:xfrm>
            <a:off x="-349375" y="1287500"/>
            <a:ext cx="6832200" cy="3607200"/>
          </a:xfrm>
          <a:prstGeom prst="rect">
            <a:avLst/>
          </a:prstGeom>
          <a:gradFill>
            <a:gsLst>
              <a:gs pos="0">
                <a:srgbClr val="052643"/>
              </a:gs>
              <a:gs pos="100000">
                <a:srgbClr val="04152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txBox="1">
            <a:spLocks noGrp="1"/>
          </p:cNvSpPr>
          <p:nvPr>
            <p:ph type="body" idx="1"/>
          </p:nvPr>
        </p:nvSpPr>
        <p:spPr>
          <a:xfrm>
            <a:off x="810000" y="1478150"/>
            <a:ext cx="8520600" cy="3416400"/>
          </a:xfrm>
          <a:prstGeom prst="rect">
            <a:avLst/>
          </a:prstGeom>
        </p:spPr>
        <p:txBody>
          <a:bodyPr spcFirstLastPara="1" wrap="square" lIns="91425" tIns="91425" rIns="91425" bIns="91425" anchor="t" anchorCtr="0">
            <a:noAutofit/>
          </a:bodyPr>
          <a:lstStyle>
            <a:lvl1pPr marL="457200" lvl="0" indent="-279400" rtl="0">
              <a:lnSpc>
                <a:spcPct val="115000"/>
              </a:lnSpc>
              <a:spcBef>
                <a:spcPts val="0"/>
              </a:spcBef>
              <a:spcAft>
                <a:spcPts val="0"/>
              </a:spcAft>
              <a:buClr>
                <a:srgbClr val="1EFFC1"/>
              </a:buClr>
              <a:buSzPts val="800"/>
              <a:buChar char="●"/>
              <a:defRPr sz="800">
                <a:solidFill>
                  <a:schemeClr val="accent6">
                    <a:lumMod val="60000"/>
                    <a:lumOff val="40000"/>
                  </a:schemeClr>
                </a:solidFill>
              </a:defRPr>
            </a:lvl1pPr>
            <a:lvl2pPr marL="914400" lvl="1" indent="-279400" rtl="0">
              <a:lnSpc>
                <a:spcPct val="115000"/>
              </a:lnSpc>
              <a:spcBef>
                <a:spcPts val="1600"/>
              </a:spcBef>
              <a:spcAft>
                <a:spcPts val="0"/>
              </a:spcAft>
              <a:buClr>
                <a:srgbClr val="1EFFC1"/>
              </a:buClr>
              <a:buSzPts val="800"/>
              <a:buChar char="○"/>
              <a:defRPr sz="800">
                <a:solidFill>
                  <a:srgbClr val="1EFFC1"/>
                </a:solidFill>
              </a:defRPr>
            </a:lvl2pPr>
            <a:lvl3pPr marL="1371600" lvl="2" indent="-279400" rtl="0">
              <a:lnSpc>
                <a:spcPct val="115000"/>
              </a:lnSpc>
              <a:spcBef>
                <a:spcPts val="1600"/>
              </a:spcBef>
              <a:spcAft>
                <a:spcPts val="0"/>
              </a:spcAft>
              <a:buClr>
                <a:srgbClr val="1EFFC1"/>
              </a:buClr>
              <a:buSzPts val="800"/>
              <a:buChar char="■"/>
              <a:defRPr sz="800">
                <a:solidFill>
                  <a:srgbClr val="1EFFC1"/>
                </a:solidFill>
              </a:defRPr>
            </a:lvl3pPr>
            <a:lvl4pPr marL="1828800" lvl="3" indent="-279400" rtl="0">
              <a:lnSpc>
                <a:spcPct val="115000"/>
              </a:lnSpc>
              <a:spcBef>
                <a:spcPts val="1600"/>
              </a:spcBef>
              <a:spcAft>
                <a:spcPts val="0"/>
              </a:spcAft>
              <a:buClr>
                <a:srgbClr val="1EFFC1"/>
              </a:buClr>
              <a:buSzPts val="800"/>
              <a:buChar char="●"/>
              <a:defRPr sz="800">
                <a:solidFill>
                  <a:srgbClr val="1EFFC1"/>
                </a:solidFill>
              </a:defRPr>
            </a:lvl4pPr>
            <a:lvl5pPr marL="2286000" lvl="4" indent="-279400" rtl="0">
              <a:lnSpc>
                <a:spcPct val="115000"/>
              </a:lnSpc>
              <a:spcBef>
                <a:spcPts val="1600"/>
              </a:spcBef>
              <a:spcAft>
                <a:spcPts val="0"/>
              </a:spcAft>
              <a:buClr>
                <a:srgbClr val="1EFFC1"/>
              </a:buClr>
              <a:buSzPts val="800"/>
              <a:buChar char="○"/>
              <a:defRPr sz="800">
                <a:solidFill>
                  <a:srgbClr val="1EFFC1"/>
                </a:solidFill>
              </a:defRPr>
            </a:lvl5pPr>
            <a:lvl6pPr marL="2743200" lvl="5" indent="-279400" rtl="0">
              <a:lnSpc>
                <a:spcPct val="115000"/>
              </a:lnSpc>
              <a:spcBef>
                <a:spcPts val="1600"/>
              </a:spcBef>
              <a:spcAft>
                <a:spcPts val="0"/>
              </a:spcAft>
              <a:buClr>
                <a:srgbClr val="1EFFC1"/>
              </a:buClr>
              <a:buSzPts val="800"/>
              <a:buChar char="■"/>
              <a:defRPr sz="800">
                <a:solidFill>
                  <a:srgbClr val="1EFFC1"/>
                </a:solidFill>
              </a:defRPr>
            </a:lvl6pPr>
            <a:lvl7pPr marL="3200400" lvl="6" indent="-279400" rtl="0">
              <a:lnSpc>
                <a:spcPct val="115000"/>
              </a:lnSpc>
              <a:spcBef>
                <a:spcPts val="1600"/>
              </a:spcBef>
              <a:spcAft>
                <a:spcPts val="0"/>
              </a:spcAft>
              <a:buClr>
                <a:srgbClr val="1EFFC1"/>
              </a:buClr>
              <a:buSzPts val="800"/>
              <a:buChar char="●"/>
              <a:defRPr sz="800">
                <a:solidFill>
                  <a:srgbClr val="1EFFC1"/>
                </a:solidFill>
              </a:defRPr>
            </a:lvl7pPr>
            <a:lvl8pPr marL="3657600" lvl="7" indent="-279400" rtl="0">
              <a:lnSpc>
                <a:spcPct val="115000"/>
              </a:lnSpc>
              <a:spcBef>
                <a:spcPts val="1600"/>
              </a:spcBef>
              <a:spcAft>
                <a:spcPts val="0"/>
              </a:spcAft>
              <a:buClr>
                <a:srgbClr val="1EFFC1"/>
              </a:buClr>
              <a:buSzPts val="800"/>
              <a:buChar char="○"/>
              <a:defRPr sz="800">
                <a:solidFill>
                  <a:srgbClr val="1EFFC1"/>
                </a:solidFill>
              </a:defRPr>
            </a:lvl8pPr>
            <a:lvl9pPr marL="4114800" lvl="8" indent="-279400" rtl="0">
              <a:lnSpc>
                <a:spcPct val="115000"/>
              </a:lnSpc>
              <a:spcBef>
                <a:spcPts val="1600"/>
              </a:spcBef>
              <a:spcAft>
                <a:spcPts val="1600"/>
              </a:spcAft>
              <a:buClr>
                <a:srgbClr val="1EFFC1"/>
              </a:buClr>
              <a:buSzPts val="800"/>
              <a:buChar char="■"/>
              <a:defRPr sz="800">
                <a:solidFill>
                  <a:srgbClr val="1EFFC1"/>
                </a:solidFill>
              </a:defRPr>
            </a:lvl9pPr>
          </a:lstStyle>
          <a:p>
            <a:endParaRPr dirty="0"/>
          </a:p>
        </p:txBody>
      </p:sp>
      <p:sp>
        <p:nvSpPr>
          <p:cNvPr id="95" name="Google Shape;95;p16"/>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61234"/>
              </a:buClr>
              <a:buSzPts val="3000"/>
              <a:buFont typeface="Roboto Black"/>
              <a:buNone/>
              <a:defRPr sz="3000" b="0">
                <a:solidFill>
                  <a:srgbClr val="161234"/>
                </a:solidFill>
                <a:latin typeface="Roboto Black"/>
                <a:ea typeface="Roboto Black"/>
                <a:cs typeface="Roboto Black"/>
                <a:sym typeface="Roboto Black"/>
              </a:defRPr>
            </a:lvl1pPr>
            <a:lvl2pPr lvl="1" rtl="0">
              <a:spcBef>
                <a:spcPts val="0"/>
              </a:spcBef>
              <a:spcAft>
                <a:spcPts val="0"/>
              </a:spcAft>
              <a:buClr>
                <a:srgbClr val="161234"/>
              </a:buClr>
              <a:buSzPts val="5200"/>
              <a:buNone/>
              <a:defRPr sz="5200">
                <a:solidFill>
                  <a:srgbClr val="161234"/>
                </a:solidFill>
              </a:defRPr>
            </a:lvl2pPr>
            <a:lvl3pPr lvl="2" rtl="0">
              <a:spcBef>
                <a:spcPts val="0"/>
              </a:spcBef>
              <a:spcAft>
                <a:spcPts val="0"/>
              </a:spcAft>
              <a:buClr>
                <a:srgbClr val="161234"/>
              </a:buClr>
              <a:buSzPts val="5200"/>
              <a:buNone/>
              <a:defRPr sz="5200">
                <a:solidFill>
                  <a:srgbClr val="161234"/>
                </a:solidFill>
              </a:defRPr>
            </a:lvl3pPr>
            <a:lvl4pPr lvl="3" rtl="0">
              <a:spcBef>
                <a:spcPts val="0"/>
              </a:spcBef>
              <a:spcAft>
                <a:spcPts val="0"/>
              </a:spcAft>
              <a:buClr>
                <a:srgbClr val="161234"/>
              </a:buClr>
              <a:buSzPts val="5200"/>
              <a:buNone/>
              <a:defRPr sz="5200">
                <a:solidFill>
                  <a:srgbClr val="161234"/>
                </a:solidFill>
              </a:defRPr>
            </a:lvl4pPr>
            <a:lvl5pPr lvl="4" rtl="0">
              <a:spcBef>
                <a:spcPts val="0"/>
              </a:spcBef>
              <a:spcAft>
                <a:spcPts val="0"/>
              </a:spcAft>
              <a:buClr>
                <a:srgbClr val="161234"/>
              </a:buClr>
              <a:buSzPts val="5200"/>
              <a:buNone/>
              <a:defRPr sz="5200">
                <a:solidFill>
                  <a:srgbClr val="161234"/>
                </a:solidFill>
              </a:defRPr>
            </a:lvl5pPr>
            <a:lvl6pPr lvl="5" rtl="0">
              <a:spcBef>
                <a:spcPts val="0"/>
              </a:spcBef>
              <a:spcAft>
                <a:spcPts val="0"/>
              </a:spcAft>
              <a:buClr>
                <a:srgbClr val="161234"/>
              </a:buClr>
              <a:buSzPts val="5200"/>
              <a:buNone/>
              <a:defRPr sz="5200">
                <a:solidFill>
                  <a:srgbClr val="161234"/>
                </a:solidFill>
              </a:defRPr>
            </a:lvl6pPr>
            <a:lvl7pPr lvl="6" rtl="0">
              <a:spcBef>
                <a:spcPts val="0"/>
              </a:spcBef>
              <a:spcAft>
                <a:spcPts val="0"/>
              </a:spcAft>
              <a:buClr>
                <a:srgbClr val="161234"/>
              </a:buClr>
              <a:buSzPts val="5200"/>
              <a:buNone/>
              <a:defRPr sz="5200">
                <a:solidFill>
                  <a:srgbClr val="161234"/>
                </a:solidFill>
              </a:defRPr>
            </a:lvl7pPr>
            <a:lvl8pPr lvl="7" rtl="0">
              <a:spcBef>
                <a:spcPts val="0"/>
              </a:spcBef>
              <a:spcAft>
                <a:spcPts val="0"/>
              </a:spcAft>
              <a:buClr>
                <a:srgbClr val="161234"/>
              </a:buClr>
              <a:buSzPts val="5200"/>
              <a:buNone/>
              <a:defRPr sz="5200">
                <a:solidFill>
                  <a:srgbClr val="161234"/>
                </a:solidFill>
              </a:defRPr>
            </a:lvl8pPr>
            <a:lvl9pPr lvl="8" rtl="0">
              <a:spcBef>
                <a:spcPts val="0"/>
              </a:spcBef>
              <a:spcAft>
                <a:spcPts val="0"/>
              </a:spcAft>
              <a:buClr>
                <a:srgbClr val="161234"/>
              </a:buClr>
              <a:buSzPts val="5200"/>
              <a:buNone/>
              <a:defRPr sz="5200">
                <a:solidFill>
                  <a:srgbClr val="161234"/>
                </a:solidFill>
              </a:defRPr>
            </a:lvl9pPr>
          </a:lstStyle>
          <a:p>
            <a:endParaRPr/>
          </a:p>
        </p:txBody>
      </p:sp>
    </p:spTree>
    <p:extLst>
      <p:ext uri="{BB962C8B-B14F-4D97-AF65-F5344CB8AC3E}">
        <p14:creationId xmlns:p14="http://schemas.microsoft.com/office/powerpoint/2010/main" val="2860628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PENING TITLE" userDrawn="1">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ooter Placeholder 1"/>
          <p:cNvSpPr>
            <a:spLocks noGrp="1"/>
          </p:cNvSpPr>
          <p:nvPr>
            <p:ph type="ftr" sz="quarter" idx="10"/>
          </p:nvPr>
        </p:nvSpPr>
        <p:spPr>
          <a:xfrm>
            <a:off x="796985" y="4410522"/>
            <a:ext cx="2717819" cy="549062"/>
          </a:xfrm>
          <a:custGeom>
            <a:avLst/>
            <a:gdLst>
              <a:gd name="connsiteX0" fmla="*/ 0 w 3086100"/>
              <a:gd name="connsiteY0" fmla="*/ 0 h 450506"/>
              <a:gd name="connsiteX1" fmla="*/ 3086100 w 3086100"/>
              <a:gd name="connsiteY1" fmla="*/ 0 h 450506"/>
              <a:gd name="connsiteX2" fmla="*/ 3086100 w 3086100"/>
              <a:gd name="connsiteY2" fmla="*/ 450506 h 450506"/>
              <a:gd name="connsiteX3" fmla="*/ 0 w 3086100"/>
              <a:gd name="connsiteY3" fmla="*/ 450506 h 450506"/>
              <a:gd name="connsiteX4" fmla="*/ 0 w 3086100"/>
              <a:gd name="connsiteY4" fmla="*/ 0 h 450506"/>
              <a:gd name="connsiteX0" fmla="*/ -48143 w 3086100"/>
              <a:gd name="connsiteY0" fmla="*/ 0 h 450506"/>
              <a:gd name="connsiteX1" fmla="*/ -48143 w 3086100"/>
              <a:gd name="connsiteY1" fmla="*/ 450506 h 450506"/>
              <a:gd name="connsiteX2" fmla="*/ -48143 w 3086100"/>
              <a:gd name="connsiteY2" fmla="*/ 0 h 450506"/>
              <a:gd name="connsiteX0" fmla="*/ -48143 w 3086100"/>
              <a:gd name="connsiteY0" fmla="*/ 97530 h 450506"/>
              <a:gd name="connsiteX1" fmla="*/ -409834 w 3086100"/>
              <a:gd name="connsiteY1" fmla="*/ 19156 h 450506"/>
              <a:gd name="connsiteX2" fmla="*/ -434338 w 3086100"/>
              <a:gd name="connsiteY2" fmla="*/ 506819 h 450506"/>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386195 w 3520438"/>
              <a:gd name="connsiteY0" fmla="*/ 156917 h 663736"/>
              <a:gd name="connsiteX1" fmla="*/ 719298 w 3520438"/>
              <a:gd name="connsiteY1" fmla="*/ 0 h 663736"/>
              <a:gd name="connsiteX2" fmla="*/ 386195 w 3520438"/>
              <a:gd name="connsiteY2" fmla="*/ 156917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235131 h 741950"/>
              <a:gd name="connsiteX1" fmla="*/ 3520438 w 3520438"/>
              <a:gd name="connsiteY1" fmla="*/ 235131 h 741950"/>
              <a:gd name="connsiteX2" fmla="*/ 3520438 w 3520438"/>
              <a:gd name="connsiteY2" fmla="*/ 685637 h 741950"/>
              <a:gd name="connsiteX3" fmla="*/ 434338 w 3520438"/>
              <a:gd name="connsiteY3" fmla="*/ 685637 h 741950"/>
              <a:gd name="connsiteX4" fmla="*/ 434338 w 3520438"/>
              <a:gd name="connsiteY4" fmla="*/ 235131 h 741950"/>
              <a:gd name="connsiteX0" fmla="*/ 458041 w 3520438"/>
              <a:gd name="connsiteY0" fmla="*/ 0 h 741950"/>
              <a:gd name="connsiteX1" fmla="*/ 719298 w 3520438"/>
              <a:gd name="connsiteY1" fmla="*/ 78214 h 741950"/>
              <a:gd name="connsiteX2" fmla="*/ 458041 w 3520438"/>
              <a:gd name="connsiteY2" fmla="*/ 0 h 741950"/>
              <a:gd name="connsiteX0" fmla="*/ 386195 w 3520438"/>
              <a:gd name="connsiteY0" fmla="*/ 332661 h 741950"/>
              <a:gd name="connsiteX1" fmla="*/ 24504 w 3520438"/>
              <a:gd name="connsiteY1" fmla="*/ 254287 h 741950"/>
              <a:gd name="connsiteX2" fmla="*/ 0 w 3520438"/>
              <a:gd name="connsiteY2" fmla="*/ 741950 h 741950"/>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444978 w 3520438"/>
              <a:gd name="connsiteY0" fmla="*/ 130792 h 663736"/>
              <a:gd name="connsiteX1" fmla="*/ 719298 w 3520438"/>
              <a:gd name="connsiteY1" fmla="*/ 0 h 663736"/>
              <a:gd name="connsiteX2" fmla="*/ 444978 w 3520438"/>
              <a:gd name="connsiteY2" fmla="*/ 130792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45883 h 552702"/>
              <a:gd name="connsiteX1" fmla="*/ 3520438 w 3520438"/>
              <a:gd name="connsiteY1" fmla="*/ 45883 h 552702"/>
              <a:gd name="connsiteX2" fmla="*/ 3520438 w 3520438"/>
              <a:gd name="connsiteY2" fmla="*/ 496389 h 552702"/>
              <a:gd name="connsiteX3" fmla="*/ 434338 w 3520438"/>
              <a:gd name="connsiteY3" fmla="*/ 496389 h 552702"/>
              <a:gd name="connsiteX4" fmla="*/ 434338 w 3520438"/>
              <a:gd name="connsiteY4" fmla="*/ 45883 h 552702"/>
              <a:gd name="connsiteX0" fmla="*/ 444978 w 3520438"/>
              <a:gd name="connsiteY0" fmla="*/ 19758 h 552702"/>
              <a:gd name="connsiteX1" fmla="*/ 3508218 w 3520438"/>
              <a:gd name="connsiteY1" fmla="*/ 0 h 552702"/>
              <a:gd name="connsiteX2" fmla="*/ 444978 w 3520438"/>
              <a:gd name="connsiteY2" fmla="*/ 19758 h 552702"/>
              <a:gd name="connsiteX0" fmla="*/ 386195 w 3520438"/>
              <a:gd name="connsiteY0" fmla="*/ 143413 h 552702"/>
              <a:gd name="connsiteX1" fmla="*/ 24504 w 3520438"/>
              <a:gd name="connsiteY1" fmla="*/ 65039 h 552702"/>
              <a:gd name="connsiteX2" fmla="*/ 0 w 3520438"/>
              <a:gd name="connsiteY2" fmla="*/ 552702 h 552702"/>
              <a:gd name="connsiteX0" fmla="*/ 434338 w 3521281"/>
              <a:gd name="connsiteY0" fmla="*/ 32820 h 539639"/>
              <a:gd name="connsiteX1" fmla="*/ 3520438 w 3521281"/>
              <a:gd name="connsiteY1" fmla="*/ 32820 h 539639"/>
              <a:gd name="connsiteX2" fmla="*/ 3520438 w 3521281"/>
              <a:gd name="connsiteY2" fmla="*/ 483326 h 539639"/>
              <a:gd name="connsiteX3" fmla="*/ 434338 w 3521281"/>
              <a:gd name="connsiteY3" fmla="*/ 483326 h 539639"/>
              <a:gd name="connsiteX4" fmla="*/ 434338 w 3521281"/>
              <a:gd name="connsiteY4" fmla="*/ 32820 h 539639"/>
              <a:gd name="connsiteX0" fmla="*/ 444978 w 3521281"/>
              <a:gd name="connsiteY0" fmla="*/ 6695 h 539639"/>
              <a:gd name="connsiteX1" fmla="*/ 3521281 w 3521281"/>
              <a:gd name="connsiteY1" fmla="*/ 0 h 539639"/>
              <a:gd name="connsiteX2" fmla="*/ 444978 w 3521281"/>
              <a:gd name="connsiteY2" fmla="*/ 6695 h 539639"/>
              <a:gd name="connsiteX0" fmla="*/ 386195 w 3521281"/>
              <a:gd name="connsiteY0" fmla="*/ 130350 h 539639"/>
              <a:gd name="connsiteX1" fmla="*/ 24504 w 3521281"/>
              <a:gd name="connsiteY1" fmla="*/ 51976 h 539639"/>
              <a:gd name="connsiteX2" fmla="*/ 0 w 3521281"/>
              <a:gd name="connsiteY2" fmla="*/ 539639 h 539639"/>
              <a:gd name="connsiteX0" fmla="*/ 434338 w 3521281"/>
              <a:gd name="connsiteY0" fmla="*/ 1509198 h 2016017"/>
              <a:gd name="connsiteX1" fmla="*/ 3520438 w 3521281"/>
              <a:gd name="connsiteY1" fmla="*/ 1509198 h 2016017"/>
              <a:gd name="connsiteX2" fmla="*/ 3520438 w 3521281"/>
              <a:gd name="connsiteY2" fmla="*/ 1959704 h 2016017"/>
              <a:gd name="connsiteX3" fmla="*/ 434338 w 3521281"/>
              <a:gd name="connsiteY3" fmla="*/ 1959704 h 2016017"/>
              <a:gd name="connsiteX4" fmla="*/ 434338 w 3521281"/>
              <a:gd name="connsiteY4" fmla="*/ 1509198 h 2016017"/>
              <a:gd name="connsiteX0" fmla="*/ 444978 w 3521281"/>
              <a:gd name="connsiteY0" fmla="*/ 1483073 h 2016017"/>
              <a:gd name="connsiteX1" fmla="*/ 3521281 w 3521281"/>
              <a:gd name="connsiteY1" fmla="*/ 1476378 h 2016017"/>
              <a:gd name="connsiteX2" fmla="*/ 444978 w 3521281"/>
              <a:gd name="connsiteY2" fmla="*/ 1483073 h 2016017"/>
              <a:gd name="connsiteX0" fmla="*/ 386195 w 3521281"/>
              <a:gd name="connsiteY0" fmla="*/ 1606728 h 2016017"/>
              <a:gd name="connsiteX1" fmla="*/ 684178 w 3521281"/>
              <a:gd name="connsiteY1" fmla="*/ 0 h 2016017"/>
              <a:gd name="connsiteX2" fmla="*/ 0 w 3521281"/>
              <a:gd name="connsiteY2" fmla="*/ 2016017 h 2016017"/>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314349 w 3449435"/>
              <a:gd name="connsiteY0" fmla="*/ 1606728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9663 w 3449435"/>
              <a:gd name="connsiteY0" fmla="*/ 1352444 h 1959704"/>
              <a:gd name="connsiteX1" fmla="*/ 3449435 w 3449435"/>
              <a:gd name="connsiteY1" fmla="*/ 1476378 h 1959704"/>
              <a:gd name="connsiteX2" fmla="*/ 379663 w 3449435"/>
              <a:gd name="connsiteY2" fmla="*/ 1352444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1320190 w 3449435"/>
              <a:gd name="connsiteY0" fmla="*/ 529043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612332 w 3449435"/>
              <a:gd name="connsiteY0" fmla="*/ 0 h 1959704"/>
              <a:gd name="connsiteX1" fmla="*/ 0 w 3449435"/>
              <a:gd name="connsiteY1" fmla="*/ 507257 h 1959704"/>
              <a:gd name="connsiteX0" fmla="*/ 631903 w 3718846"/>
              <a:gd name="connsiteY0" fmla="*/ 1001941 h 1452447"/>
              <a:gd name="connsiteX1" fmla="*/ 3718003 w 3718846"/>
              <a:gd name="connsiteY1" fmla="*/ 1001941 h 1452447"/>
              <a:gd name="connsiteX2" fmla="*/ 3718003 w 3718846"/>
              <a:gd name="connsiteY2" fmla="*/ 1452447 h 1452447"/>
              <a:gd name="connsiteX3" fmla="*/ 631903 w 3718846"/>
              <a:gd name="connsiteY3" fmla="*/ 1452447 h 1452447"/>
              <a:gd name="connsiteX4" fmla="*/ 631903 w 3718846"/>
              <a:gd name="connsiteY4" fmla="*/ 1001941 h 1452447"/>
              <a:gd name="connsiteX0" fmla="*/ 636011 w 3718846"/>
              <a:gd name="connsiteY0" fmla="*/ 969284 h 1452447"/>
              <a:gd name="connsiteX1" fmla="*/ 3718846 w 3718846"/>
              <a:gd name="connsiteY1" fmla="*/ 969121 h 1452447"/>
              <a:gd name="connsiteX2" fmla="*/ 636011 w 3718846"/>
              <a:gd name="connsiteY2" fmla="*/ 969284 h 1452447"/>
              <a:gd name="connsiteX0" fmla="*/ 0 w 3718846"/>
              <a:gd name="connsiteY0" fmla="*/ 407143 h 1452447"/>
              <a:gd name="connsiteX1" fmla="*/ 269411 w 3718846"/>
              <a:gd name="connsiteY1" fmla="*/ 0 h 1452447"/>
              <a:gd name="connsiteX0" fmla="*/ 631903 w 3718846"/>
              <a:gd name="connsiteY0" fmla="*/ 629649 h 1080155"/>
              <a:gd name="connsiteX1" fmla="*/ 3718003 w 3718846"/>
              <a:gd name="connsiteY1" fmla="*/ 629649 h 1080155"/>
              <a:gd name="connsiteX2" fmla="*/ 3718003 w 3718846"/>
              <a:gd name="connsiteY2" fmla="*/ 1080155 h 1080155"/>
              <a:gd name="connsiteX3" fmla="*/ 631903 w 3718846"/>
              <a:gd name="connsiteY3" fmla="*/ 1080155 h 1080155"/>
              <a:gd name="connsiteX4" fmla="*/ 631903 w 3718846"/>
              <a:gd name="connsiteY4" fmla="*/ 629649 h 1080155"/>
              <a:gd name="connsiteX0" fmla="*/ 636011 w 3718846"/>
              <a:gd name="connsiteY0" fmla="*/ 596992 h 1080155"/>
              <a:gd name="connsiteX1" fmla="*/ 3718846 w 3718846"/>
              <a:gd name="connsiteY1" fmla="*/ 596829 h 1080155"/>
              <a:gd name="connsiteX2" fmla="*/ 636011 w 3718846"/>
              <a:gd name="connsiteY2" fmla="*/ 596992 h 1080155"/>
              <a:gd name="connsiteX0" fmla="*/ 0 w 3718846"/>
              <a:gd name="connsiteY0" fmla="*/ 34851 h 1080155"/>
              <a:gd name="connsiteX1" fmla="*/ 896428 w 3718846"/>
              <a:gd name="connsiteY1" fmla="*/ 0 h 1080155"/>
              <a:gd name="connsiteX0" fmla="*/ -1 w 3086942"/>
              <a:gd name="connsiteY0" fmla="*/ 629649 h 1080155"/>
              <a:gd name="connsiteX1" fmla="*/ 3086099 w 3086942"/>
              <a:gd name="connsiteY1" fmla="*/ 629649 h 1080155"/>
              <a:gd name="connsiteX2" fmla="*/ 3086099 w 3086942"/>
              <a:gd name="connsiteY2" fmla="*/ 1080155 h 1080155"/>
              <a:gd name="connsiteX3" fmla="*/ -1 w 3086942"/>
              <a:gd name="connsiteY3" fmla="*/ 1080155 h 1080155"/>
              <a:gd name="connsiteX4" fmla="*/ -1 w 3086942"/>
              <a:gd name="connsiteY4" fmla="*/ 629649 h 1080155"/>
              <a:gd name="connsiteX0" fmla="*/ 4107 w 3086942"/>
              <a:gd name="connsiteY0" fmla="*/ 596992 h 1080155"/>
              <a:gd name="connsiteX1" fmla="*/ 3086942 w 3086942"/>
              <a:gd name="connsiteY1" fmla="*/ 596829 h 1080155"/>
              <a:gd name="connsiteX2" fmla="*/ 4107 w 3086942"/>
              <a:gd name="connsiteY2" fmla="*/ 596992 h 1080155"/>
              <a:gd name="connsiteX0" fmla="*/ 1423022 w 3086942"/>
              <a:gd name="connsiteY0" fmla="*/ 598777 h 1080155"/>
              <a:gd name="connsiteX1" fmla="*/ 264524 w 3086942"/>
              <a:gd name="connsiteY1" fmla="*/ 0 h 1080155"/>
              <a:gd name="connsiteX0" fmla="*/ 0 w 3086943"/>
              <a:gd name="connsiteY0" fmla="*/ 32821 h 483327"/>
              <a:gd name="connsiteX1" fmla="*/ 3086100 w 3086943"/>
              <a:gd name="connsiteY1" fmla="*/ 32821 h 483327"/>
              <a:gd name="connsiteX2" fmla="*/ 3086100 w 3086943"/>
              <a:gd name="connsiteY2" fmla="*/ 483327 h 483327"/>
              <a:gd name="connsiteX3" fmla="*/ 0 w 3086943"/>
              <a:gd name="connsiteY3" fmla="*/ 483327 h 483327"/>
              <a:gd name="connsiteX4" fmla="*/ 0 w 3086943"/>
              <a:gd name="connsiteY4" fmla="*/ 32821 h 483327"/>
              <a:gd name="connsiteX0" fmla="*/ 4108 w 3086943"/>
              <a:gd name="connsiteY0" fmla="*/ 164 h 483327"/>
              <a:gd name="connsiteX1" fmla="*/ 3086943 w 3086943"/>
              <a:gd name="connsiteY1" fmla="*/ 1 h 483327"/>
              <a:gd name="connsiteX2" fmla="*/ 4108 w 3086943"/>
              <a:gd name="connsiteY2" fmla="*/ 164 h 483327"/>
              <a:gd name="connsiteX0" fmla="*/ 1423023 w 3086943"/>
              <a:gd name="connsiteY0" fmla="*/ 1949 h 483327"/>
              <a:gd name="connsiteX1" fmla="*/ 375803 w 3086943"/>
              <a:gd name="connsiteY1" fmla="*/ 328011 h 483327"/>
              <a:gd name="connsiteX0" fmla="*/ 0 w 3086943"/>
              <a:gd name="connsiteY0" fmla="*/ 193547 h 644053"/>
              <a:gd name="connsiteX1" fmla="*/ 3086100 w 3086943"/>
              <a:gd name="connsiteY1" fmla="*/ 193547 h 644053"/>
              <a:gd name="connsiteX2" fmla="*/ 3086100 w 3086943"/>
              <a:gd name="connsiteY2" fmla="*/ 644053 h 644053"/>
              <a:gd name="connsiteX3" fmla="*/ 0 w 3086943"/>
              <a:gd name="connsiteY3" fmla="*/ 644053 h 644053"/>
              <a:gd name="connsiteX4" fmla="*/ 0 w 3086943"/>
              <a:gd name="connsiteY4" fmla="*/ 193547 h 644053"/>
              <a:gd name="connsiteX0" fmla="*/ 4108 w 3086943"/>
              <a:gd name="connsiteY0" fmla="*/ 160890 h 644053"/>
              <a:gd name="connsiteX1" fmla="*/ 3086943 w 3086943"/>
              <a:gd name="connsiteY1" fmla="*/ 160727 h 644053"/>
              <a:gd name="connsiteX2" fmla="*/ 4108 w 3086943"/>
              <a:gd name="connsiteY2" fmla="*/ 160890 h 644053"/>
              <a:gd name="connsiteX0" fmla="*/ 1423023 w 3086943"/>
              <a:gd name="connsiteY0" fmla="*/ 162675 h 644053"/>
              <a:gd name="connsiteX1" fmla="*/ 390640 w 3086943"/>
              <a:gd name="connsiteY1" fmla="*/ 0 h 644053"/>
              <a:gd name="connsiteX0" fmla="*/ 0 w 3086943"/>
              <a:gd name="connsiteY0" fmla="*/ 32820 h 483326"/>
              <a:gd name="connsiteX1" fmla="*/ 3086100 w 3086943"/>
              <a:gd name="connsiteY1" fmla="*/ 32820 h 483326"/>
              <a:gd name="connsiteX2" fmla="*/ 3086100 w 3086943"/>
              <a:gd name="connsiteY2" fmla="*/ 483326 h 483326"/>
              <a:gd name="connsiteX3" fmla="*/ 0 w 3086943"/>
              <a:gd name="connsiteY3" fmla="*/ 483326 h 483326"/>
              <a:gd name="connsiteX4" fmla="*/ 0 w 3086943"/>
              <a:gd name="connsiteY4" fmla="*/ 32820 h 483326"/>
              <a:gd name="connsiteX0" fmla="*/ 4108 w 3086943"/>
              <a:gd name="connsiteY0" fmla="*/ 163 h 483326"/>
              <a:gd name="connsiteX1" fmla="*/ 3086943 w 3086943"/>
              <a:gd name="connsiteY1" fmla="*/ 0 h 483326"/>
              <a:gd name="connsiteX2" fmla="*/ 4108 w 3086943"/>
              <a:gd name="connsiteY2" fmla="*/ 163 h 483326"/>
              <a:gd name="connsiteX0" fmla="*/ 1423023 w 3086943"/>
              <a:gd name="connsiteY0" fmla="*/ 1948 h 483326"/>
              <a:gd name="connsiteX1" fmla="*/ 383222 w 3086943"/>
              <a:gd name="connsiteY1" fmla="*/ 4692 h 483326"/>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2" fmla="*/ 1423023 w 3086943"/>
              <a:gd name="connsiteY2" fmla="*/ 373206 h 854584"/>
              <a:gd name="connsiteX0" fmla="*/ 0 w 3086943"/>
              <a:gd name="connsiteY0" fmla="*/ 456711 h 907217"/>
              <a:gd name="connsiteX1" fmla="*/ 3086100 w 3086943"/>
              <a:gd name="connsiteY1" fmla="*/ 456711 h 907217"/>
              <a:gd name="connsiteX2" fmla="*/ 3086100 w 3086943"/>
              <a:gd name="connsiteY2" fmla="*/ 907217 h 907217"/>
              <a:gd name="connsiteX3" fmla="*/ 0 w 3086943"/>
              <a:gd name="connsiteY3" fmla="*/ 907217 h 907217"/>
              <a:gd name="connsiteX4" fmla="*/ 0 w 3086943"/>
              <a:gd name="connsiteY4" fmla="*/ 456711 h 907217"/>
              <a:gd name="connsiteX0" fmla="*/ 4108 w 3086943"/>
              <a:gd name="connsiteY0" fmla="*/ 424054 h 907217"/>
              <a:gd name="connsiteX1" fmla="*/ 3086943 w 3086943"/>
              <a:gd name="connsiteY1" fmla="*/ 423891 h 907217"/>
              <a:gd name="connsiteX2" fmla="*/ 4108 w 3086943"/>
              <a:gd name="connsiteY2" fmla="*/ 424054 h 907217"/>
              <a:gd name="connsiteX0" fmla="*/ 1423023 w 3086943"/>
              <a:gd name="connsiteY0" fmla="*/ 425839 h 907217"/>
              <a:gd name="connsiteX1" fmla="*/ 806076 w 3086943"/>
              <a:gd name="connsiteY1" fmla="*/ 0 h 907217"/>
              <a:gd name="connsiteX2" fmla="*/ 1423023 w 3086943"/>
              <a:gd name="connsiteY2" fmla="*/ 425839 h 907217"/>
              <a:gd name="connsiteX0" fmla="*/ 0 w 3086943"/>
              <a:gd name="connsiteY0" fmla="*/ 261217 h 711723"/>
              <a:gd name="connsiteX1" fmla="*/ 3086100 w 3086943"/>
              <a:gd name="connsiteY1" fmla="*/ 261217 h 711723"/>
              <a:gd name="connsiteX2" fmla="*/ 3086100 w 3086943"/>
              <a:gd name="connsiteY2" fmla="*/ 711723 h 711723"/>
              <a:gd name="connsiteX3" fmla="*/ 0 w 3086943"/>
              <a:gd name="connsiteY3" fmla="*/ 711723 h 711723"/>
              <a:gd name="connsiteX4" fmla="*/ 0 w 3086943"/>
              <a:gd name="connsiteY4" fmla="*/ 261217 h 711723"/>
              <a:gd name="connsiteX0" fmla="*/ 4108 w 3086943"/>
              <a:gd name="connsiteY0" fmla="*/ 228560 h 711723"/>
              <a:gd name="connsiteX1" fmla="*/ 3086943 w 3086943"/>
              <a:gd name="connsiteY1" fmla="*/ 228397 h 711723"/>
              <a:gd name="connsiteX2" fmla="*/ 4108 w 3086943"/>
              <a:gd name="connsiteY2" fmla="*/ 228560 h 711723"/>
              <a:gd name="connsiteX0" fmla="*/ 1423023 w 3086943"/>
              <a:gd name="connsiteY0" fmla="*/ 230345 h 711723"/>
              <a:gd name="connsiteX1" fmla="*/ 754147 w 3086943"/>
              <a:gd name="connsiteY1" fmla="*/ 0 h 711723"/>
              <a:gd name="connsiteX2" fmla="*/ 1423023 w 3086943"/>
              <a:gd name="connsiteY2" fmla="*/ 230345 h 711723"/>
              <a:gd name="connsiteX0" fmla="*/ 3311 w 3090254"/>
              <a:gd name="connsiteY0" fmla="*/ 261217 h 711723"/>
              <a:gd name="connsiteX1" fmla="*/ 3089411 w 3090254"/>
              <a:gd name="connsiteY1" fmla="*/ 261217 h 711723"/>
              <a:gd name="connsiteX2" fmla="*/ 3089411 w 3090254"/>
              <a:gd name="connsiteY2" fmla="*/ 711723 h 711723"/>
              <a:gd name="connsiteX3" fmla="*/ 3311 w 3090254"/>
              <a:gd name="connsiteY3" fmla="*/ 711723 h 711723"/>
              <a:gd name="connsiteX4" fmla="*/ 3311 w 3090254"/>
              <a:gd name="connsiteY4" fmla="*/ 261217 h 711723"/>
              <a:gd name="connsiteX0" fmla="*/ 0 w 3090254"/>
              <a:gd name="connsiteY0" fmla="*/ 78180 h 711723"/>
              <a:gd name="connsiteX1" fmla="*/ 3090254 w 3090254"/>
              <a:gd name="connsiteY1" fmla="*/ 228397 h 711723"/>
              <a:gd name="connsiteX2" fmla="*/ 0 w 3090254"/>
              <a:gd name="connsiteY2" fmla="*/ 78180 h 711723"/>
              <a:gd name="connsiteX0" fmla="*/ 1426334 w 3090254"/>
              <a:gd name="connsiteY0" fmla="*/ 230345 h 711723"/>
              <a:gd name="connsiteX1" fmla="*/ 757458 w 3090254"/>
              <a:gd name="connsiteY1" fmla="*/ 0 h 711723"/>
              <a:gd name="connsiteX2" fmla="*/ 1426334 w 3090254"/>
              <a:gd name="connsiteY2" fmla="*/ 230345 h 711723"/>
              <a:gd name="connsiteX0" fmla="*/ 3311 w 3090254"/>
              <a:gd name="connsiteY0" fmla="*/ 436899 h 887405"/>
              <a:gd name="connsiteX1" fmla="*/ 3089411 w 3090254"/>
              <a:gd name="connsiteY1" fmla="*/ 436899 h 887405"/>
              <a:gd name="connsiteX2" fmla="*/ 3089411 w 3090254"/>
              <a:gd name="connsiteY2" fmla="*/ 887405 h 887405"/>
              <a:gd name="connsiteX3" fmla="*/ 3311 w 3090254"/>
              <a:gd name="connsiteY3" fmla="*/ 887405 h 887405"/>
              <a:gd name="connsiteX4" fmla="*/ 3311 w 3090254"/>
              <a:gd name="connsiteY4" fmla="*/ 436899 h 887405"/>
              <a:gd name="connsiteX0" fmla="*/ 0 w 3090254"/>
              <a:gd name="connsiteY0" fmla="*/ 253862 h 887405"/>
              <a:gd name="connsiteX1" fmla="*/ 3090254 w 3090254"/>
              <a:gd name="connsiteY1" fmla="*/ 404079 h 887405"/>
              <a:gd name="connsiteX2" fmla="*/ 0 w 3090254"/>
              <a:gd name="connsiteY2" fmla="*/ 253862 h 887405"/>
              <a:gd name="connsiteX0" fmla="*/ 1344730 w 3090254"/>
              <a:gd name="connsiteY0" fmla="*/ 0 h 887405"/>
              <a:gd name="connsiteX1" fmla="*/ 757458 w 3090254"/>
              <a:gd name="connsiteY1" fmla="*/ 175682 h 887405"/>
              <a:gd name="connsiteX2" fmla="*/ 1344730 w 3090254"/>
              <a:gd name="connsiteY2" fmla="*/ 0 h 887405"/>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11526 w 3086943"/>
              <a:gd name="connsiteY0" fmla="*/ 987981 h 1486182"/>
              <a:gd name="connsiteX1" fmla="*/ 3086943 w 3086943"/>
              <a:gd name="connsiteY1" fmla="*/ 1002856 h 1486182"/>
              <a:gd name="connsiteX2" fmla="*/ 11526 w 3086943"/>
              <a:gd name="connsiteY2" fmla="*/ 987981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081772 w 3086943"/>
              <a:gd name="connsiteY0" fmla="*/ 899538 h 1486182"/>
              <a:gd name="connsiteX1" fmla="*/ 702217 w 3086943"/>
              <a:gd name="connsiteY1" fmla="*/ 0 h 1486182"/>
              <a:gd name="connsiteX0" fmla="*/ 0 w 3086943"/>
              <a:gd name="connsiteY0" fmla="*/ 268737 h 719243"/>
              <a:gd name="connsiteX1" fmla="*/ 3086100 w 3086943"/>
              <a:gd name="connsiteY1" fmla="*/ 268737 h 719243"/>
              <a:gd name="connsiteX2" fmla="*/ 3086100 w 3086943"/>
              <a:gd name="connsiteY2" fmla="*/ 719243 h 719243"/>
              <a:gd name="connsiteX3" fmla="*/ 0 w 3086943"/>
              <a:gd name="connsiteY3" fmla="*/ 719243 h 719243"/>
              <a:gd name="connsiteX4" fmla="*/ 0 w 3086943"/>
              <a:gd name="connsiteY4" fmla="*/ 268737 h 719243"/>
              <a:gd name="connsiteX0" fmla="*/ 4108 w 3086943"/>
              <a:gd name="connsiteY0" fmla="*/ 236081 h 719243"/>
              <a:gd name="connsiteX1" fmla="*/ 3086943 w 3086943"/>
              <a:gd name="connsiteY1" fmla="*/ 235917 h 719243"/>
              <a:gd name="connsiteX2" fmla="*/ 4108 w 3086943"/>
              <a:gd name="connsiteY2" fmla="*/ 236081 h 719243"/>
              <a:gd name="connsiteX0" fmla="*/ 1081772 w 3086943"/>
              <a:gd name="connsiteY0" fmla="*/ 132599 h 719243"/>
              <a:gd name="connsiteX1" fmla="*/ 309036 w 3086943"/>
              <a:gd name="connsiteY1" fmla="*/ 0 h 719243"/>
              <a:gd name="connsiteX0" fmla="*/ 0 w 3086943"/>
              <a:gd name="connsiteY0" fmla="*/ 163471 h 613977"/>
              <a:gd name="connsiteX1" fmla="*/ 3086100 w 3086943"/>
              <a:gd name="connsiteY1" fmla="*/ 163471 h 613977"/>
              <a:gd name="connsiteX2" fmla="*/ 3086100 w 3086943"/>
              <a:gd name="connsiteY2" fmla="*/ 613977 h 613977"/>
              <a:gd name="connsiteX3" fmla="*/ 0 w 3086943"/>
              <a:gd name="connsiteY3" fmla="*/ 613977 h 613977"/>
              <a:gd name="connsiteX4" fmla="*/ 0 w 3086943"/>
              <a:gd name="connsiteY4" fmla="*/ 163471 h 613977"/>
              <a:gd name="connsiteX0" fmla="*/ 4108 w 3086943"/>
              <a:gd name="connsiteY0" fmla="*/ 130815 h 613977"/>
              <a:gd name="connsiteX1" fmla="*/ 3086943 w 3086943"/>
              <a:gd name="connsiteY1" fmla="*/ 130651 h 613977"/>
              <a:gd name="connsiteX2" fmla="*/ 4108 w 3086943"/>
              <a:gd name="connsiteY2" fmla="*/ 130815 h 613977"/>
              <a:gd name="connsiteX0" fmla="*/ 1081772 w 3086943"/>
              <a:gd name="connsiteY0" fmla="*/ 27333 h 613977"/>
              <a:gd name="connsiteX1" fmla="*/ 286781 w 3086943"/>
              <a:gd name="connsiteY1" fmla="*/ 0 h 613977"/>
              <a:gd name="connsiteX0" fmla="*/ 0 w 3086943"/>
              <a:gd name="connsiteY0" fmla="*/ 136138 h 586644"/>
              <a:gd name="connsiteX1" fmla="*/ 3086100 w 3086943"/>
              <a:gd name="connsiteY1" fmla="*/ 136138 h 586644"/>
              <a:gd name="connsiteX2" fmla="*/ 3086100 w 3086943"/>
              <a:gd name="connsiteY2" fmla="*/ 586644 h 586644"/>
              <a:gd name="connsiteX3" fmla="*/ 0 w 3086943"/>
              <a:gd name="connsiteY3" fmla="*/ 586644 h 586644"/>
              <a:gd name="connsiteX4" fmla="*/ 0 w 3086943"/>
              <a:gd name="connsiteY4" fmla="*/ 136138 h 586644"/>
              <a:gd name="connsiteX0" fmla="*/ 4108 w 3086943"/>
              <a:gd name="connsiteY0" fmla="*/ 103482 h 586644"/>
              <a:gd name="connsiteX1" fmla="*/ 3086943 w 3086943"/>
              <a:gd name="connsiteY1" fmla="*/ 103318 h 586644"/>
              <a:gd name="connsiteX2" fmla="*/ 4108 w 3086943"/>
              <a:gd name="connsiteY2" fmla="*/ 103482 h 586644"/>
              <a:gd name="connsiteX0" fmla="*/ 1081772 w 3086943"/>
              <a:gd name="connsiteY0" fmla="*/ 0 h 586644"/>
              <a:gd name="connsiteX1" fmla="*/ 271944 w 3086943"/>
              <a:gd name="connsiteY1" fmla="*/ 10262 h 58664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5876 h 576382"/>
              <a:gd name="connsiteX1" fmla="*/ 3086100 w 3086943"/>
              <a:gd name="connsiteY1" fmla="*/ 125876 h 576382"/>
              <a:gd name="connsiteX2" fmla="*/ 3086100 w 3086943"/>
              <a:gd name="connsiteY2" fmla="*/ 576382 h 576382"/>
              <a:gd name="connsiteX3" fmla="*/ 0 w 3086943"/>
              <a:gd name="connsiteY3" fmla="*/ 576382 h 576382"/>
              <a:gd name="connsiteX4" fmla="*/ 0 w 3086943"/>
              <a:gd name="connsiteY4" fmla="*/ 125876 h 576382"/>
              <a:gd name="connsiteX0" fmla="*/ 4108 w 3086943"/>
              <a:gd name="connsiteY0" fmla="*/ 93220 h 576382"/>
              <a:gd name="connsiteX1" fmla="*/ 3086943 w 3086943"/>
              <a:gd name="connsiteY1" fmla="*/ 93056 h 576382"/>
              <a:gd name="connsiteX2" fmla="*/ 4108 w 3086943"/>
              <a:gd name="connsiteY2" fmla="*/ 93220 h 576382"/>
              <a:gd name="connsiteX0" fmla="*/ 1081772 w 3086943"/>
              <a:gd name="connsiteY0" fmla="*/ 4778 h 576382"/>
              <a:gd name="connsiteX1" fmla="*/ 271944 w 3086943"/>
              <a:gd name="connsiteY1" fmla="*/ 0 h 576382"/>
              <a:gd name="connsiteX0" fmla="*/ 0 w 3086943"/>
              <a:gd name="connsiteY0" fmla="*/ 121098 h 571604"/>
              <a:gd name="connsiteX1" fmla="*/ 3086100 w 3086943"/>
              <a:gd name="connsiteY1" fmla="*/ 121098 h 571604"/>
              <a:gd name="connsiteX2" fmla="*/ 3086100 w 3086943"/>
              <a:gd name="connsiteY2" fmla="*/ 571604 h 571604"/>
              <a:gd name="connsiteX3" fmla="*/ 0 w 3086943"/>
              <a:gd name="connsiteY3" fmla="*/ 571604 h 571604"/>
              <a:gd name="connsiteX4" fmla="*/ 0 w 3086943"/>
              <a:gd name="connsiteY4" fmla="*/ 121098 h 571604"/>
              <a:gd name="connsiteX0" fmla="*/ 4108 w 3086943"/>
              <a:gd name="connsiteY0" fmla="*/ 88442 h 571604"/>
              <a:gd name="connsiteX1" fmla="*/ 3086943 w 3086943"/>
              <a:gd name="connsiteY1" fmla="*/ 88278 h 571604"/>
              <a:gd name="connsiteX2" fmla="*/ 4108 w 3086943"/>
              <a:gd name="connsiteY2" fmla="*/ 88442 h 571604"/>
              <a:gd name="connsiteX0" fmla="*/ 1081772 w 3086943"/>
              <a:gd name="connsiteY0" fmla="*/ 0 h 571604"/>
              <a:gd name="connsiteX1" fmla="*/ 249688 w 3086943"/>
              <a:gd name="connsiteY1" fmla="*/ 25297 h 571604"/>
              <a:gd name="connsiteX0" fmla="*/ 0 w 3086943"/>
              <a:gd name="connsiteY0" fmla="*/ 95801 h 546307"/>
              <a:gd name="connsiteX1" fmla="*/ 3086100 w 3086943"/>
              <a:gd name="connsiteY1" fmla="*/ 95801 h 546307"/>
              <a:gd name="connsiteX2" fmla="*/ 3086100 w 3086943"/>
              <a:gd name="connsiteY2" fmla="*/ 546307 h 546307"/>
              <a:gd name="connsiteX3" fmla="*/ 0 w 3086943"/>
              <a:gd name="connsiteY3" fmla="*/ 546307 h 546307"/>
              <a:gd name="connsiteX4" fmla="*/ 0 w 3086943"/>
              <a:gd name="connsiteY4" fmla="*/ 95801 h 546307"/>
              <a:gd name="connsiteX0" fmla="*/ 4108 w 3086943"/>
              <a:gd name="connsiteY0" fmla="*/ 63145 h 546307"/>
              <a:gd name="connsiteX1" fmla="*/ 3086943 w 3086943"/>
              <a:gd name="connsiteY1" fmla="*/ 62981 h 546307"/>
              <a:gd name="connsiteX2" fmla="*/ 4108 w 3086943"/>
              <a:gd name="connsiteY2" fmla="*/ 63145 h 546307"/>
              <a:gd name="connsiteX0" fmla="*/ 1081772 w 3086943"/>
              <a:gd name="connsiteY0" fmla="*/ 4779 h 546307"/>
              <a:gd name="connsiteX1" fmla="*/ 249688 w 3086943"/>
              <a:gd name="connsiteY1" fmla="*/ 0 h 546307"/>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249688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60666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52423 w 3086943"/>
              <a:gd name="connsiteY1" fmla="*/ 57197 h 549048"/>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81772 w 3086943"/>
              <a:gd name="connsiteY0" fmla="*/ 0 h 494591"/>
              <a:gd name="connsiteX1" fmla="*/ 152423 w 3086943"/>
              <a:gd name="connsiteY1" fmla="*/ 2740 h 494591"/>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081772 w 3086943"/>
              <a:gd name="connsiteY0" fmla="*/ 10874 h 491851"/>
              <a:gd name="connsiteX1" fmla="*/ 152423 w 3086943"/>
              <a:gd name="connsiteY1" fmla="*/ 0 h 491851"/>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90016 w 3086943"/>
              <a:gd name="connsiteY0" fmla="*/ 0 h 494591"/>
              <a:gd name="connsiteX1" fmla="*/ 152423 w 3086943"/>
              <a:gd name="connsiteY1" fmla="*/ 2740 h 494591"/>
              <a:gd name="connsiteX0" fmla="*/ 0 w 3086943"/>
              <a:gd name="connsiteY0" fmla="*/ 752021 h 1202527"/>
              <a:gd name="connsiteX1" fmla="*/ 3086100 w 3086943"/>
              <a:gd name="connsiteY1" fmla="*/ 752021 h 1202527"/>
              <a:gd name="connsiteX2" fmla="*/ 3086100 w 3086943"/>
              <a:gd name="connsiteY2" fmla="*/ 1202527 h 1202527"/>
              <a:gd name="connsiteX3" fmla="*/ 0 w 3086943"/>
              <a:gd name="connsiteY3" fmla="*/ 1202527 h 1202527"/>
              <a:gd name="connsiteX4" fmla="*/ 0 w 3086943"/>
              <a:gd name="connsiteY4" fmla="*/ 752021 h 1202527"/>
              <a:gd name="connsiteX0" fmla="*/ 4108 w 3086943"/>
              <a:gd name="connsiteY0" fmla="*/ 719365 h 1202527"/>
              <a:gd name="connsiteX1" fmla="*/ 3086943 w 3086943"/>
              <a:gd name="connsiteY1" fmla="*/ 719201 h 1202527"/>
              <a:gd name="connsiteX2" fmla="*/ 4108 w 3086943"/>
              <a:gd name="connsiteY2" fmla="*/ 719365 h 1202527"/>
              <a:gd name="connsiteX0" fmla="*/ 1213657 w 3086943"/>
              <a:gd name="connsiteY0" fmla="*/ 0 h 1202527"/>
              <a:gd name="connsiteX1" fmla="*/ 152423 w 3086943"/>
              <a:gd name="connsiteY1" fmla="*/ 710676 h 1202527"/>
              <a:gd name="connsiteX0" fmla="*/ 0 w 3086943"/>
              <a:gd name="connsiteY0" fmla="*/ 1065146 h 1515652"/>
              <a:gd name="connsiteX1" fmla="*/ 3086100 w 3086943"/>
              <a:gd name="connsiteY1" fmla="*/ 1065146 h 1515652"/>
              <a:gd name="connsiteX2" fmla="*/ 3086100 w 3086943"/>
              <a:gd name="connsiteY2" fmla="*/ 1515652 h 1515652"/>
              <a:gd name="connsiteX3" fmla="*/ 0 w 3086943"/>
              <a:gd name="connsiteY3" fmla="*/ 1515652 h 1515652"/>
              <a:gd name="connsiteX4" fmla="*/ 0 w 3086943"/>
              <a:gd name="connsiteY4" fmla="*/ 1065146 h 1515652"/>
              <a:gd name="connsiteX0" fmla="*/ 4108 w 3086943"/>
              <a:gd name="connsiteY0" fmla="*/ 1032490 h 1515652"/>
              <a:gd name="connsiteX1" fmla="*/ 3086943 w 3086943"/>
              <a:gd name="connsiteY1" fmla="*/ 1032326 h 1515652"/>
              <a:gd name="connsiteX2" fmla="*/ 4108 w 3086943"/>
              <a:gd name="connsiteY2" fmla="*/ 1032490 h 1515652"/>
              <a:gd name="connsiteX0" fmla="*/ 323436 w 3086943"/>
              <a:gd name="connsiteY0" fmla="*/ 0 h 1515652"/>
              <a:gd name="connsiteX1" fmla="*/ 152423 w 3086943"/>
              <a:gd name="connsiteY1" fmla="*/ 1023801 h 1515652"/>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271357 w 3086943"/>
              <a:gd name="connsiteY0" fmla="*/ 4068 h 491851"/>
              <a:gd name="connsiteX1" fmla="*/ 152423 w 3086943"/>
              <a:gd name="connsiteY1" fmla="*/ 0 h 491851"/>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61766 h 512272"/>
              <a:gd name="connsiteX1" fmla="*/ 3086100 w 3086943"/>
              <a:gd name="connsiteY1" fmla="*/ 61766 h 512272"/>
              <a:gd name="connsiteX2" fmla="*/ 3086100 w 3086943"/>
              <a:gd name="connsiteY2" fmla="*/ 512272 h 512272"/>
              <a:gd name="connsiteX3" fmla="*/ 0 w 3086943"/>
              <a:gd name="connsiteY3" fmla="*/ 512272 h 512272"/>
              <a:gd name="connsiteX4" fmla="*/ 0 w 3086943"/>
              <a:gd name="connsiteY4" fmla="*/ 61766 h 512272"/>
              <a:gd name="connsiteX0" fmla="*/ 4108 w 3086943"/>
              <a:gd name="connsiteY0" fmla="*/ 29110 h 512272"/>
              <a:gd name="connsiteX1" fmla="*/ 3086943 w 3086943"/>
              <a:gd name="connsiteY1" fmla="*/ 28946 h 512272"/>
              <a:gd name="connsiteX2" fmla="*/ 4108 w 3086943"/>
              <a:gd name="connsiteY2" fmla="*/ 29110 h 512272"/>
              <a:gd name="connsiteX0" fmla="*/ 1271357 w 3086943"/>
              <a:gd name="connsiteY0" fmla="*/ 24489 h 512272"/>
              <a:gd name="connsiteX1" fmla="*/ 37024 w 3086943"/>
              <a:gd name="connsiteY1" fmla="*/ 0 h 512272"/>
              <a:gd name="connsiteX0" fmla="*/ 0 w 3086943"/>
              <a:gd name="connsiteY0" fmla="*/ 64505 h 515011"/>
              <a:gd name="connsiteX1" fmla="*/ 3086100 w 3086943"/>
              <a:gd name="connsiteY1" fmla="*/ 64505 h 515011"/>
              <a:gd name="connsiteX2" fmla="*/ 3086100 w 3086943"/>
              <a:gd name="connsiteY2" fmla="*/ 515011 h 515011"/>
              <a:gd name="connsiteX3" fmla="*/ 0 w 3086943"/>
              <a:gd name="connsiteY3" fmla="*/ 515011 h 515011"/>
              <a:gd name="connsiteX4" fmla="*/ 0 w 3086943"/>
              <a:gd name="connsiteY4" fmla="*/ 64505 h 515011"/>
              <a:gd name="connsiteX0" fmla="*/ 4108 w 3086943"/>
              <a:gd name="connsiteY0" fmla="*/ 31849 h 515011"/>
              <a:gd name="connsiteX1" fmla="*/ 3086943 w 3086943"/>
              <a:gd name="connsiteY1" fmla="*/ 31685 h 515011"/>
              <a:gd name="connsiteX2" fmla="*/ 4108 w 3086943"/>
              <a:gd name="connsiteY2" fmla="*/ 31849 h 515011"/>
              <a:gd name="connsiteX0" fmla="*/ 1254871 w 3086943"/>
              <a:gd name="connsiteY0" fmla="*/ 0 h 515011"/>
              <a:gd name="connsiteX1" fmla="*/ 37024 w 3086943"/>
              <a:gd name="connsiteY1" fmla="*/ 2739 h 515011"/>
            </a:gdLst>
            <a:ahLst/>
            <a:cxnLst>
              <a:cxn ang="0">
                <a:pos x="connsiteX0" y="connsiteY0"/>
              </a:cxn>
              <a:cxn ang="0">
                <a:pos x="connsiteX1" y="connsiteY1"/>
              </a:cxn>
            </a:cxnLst>
            <a:rect l="l" t="t" r="r" b="b"/>
            <a:pathLst>
              <a:path w="3086943" h="515011" stroke="0" extrusionOk="0">
                <a:moveTo>
                  <a:pt x="0" y="64505"/>
                </a:moveTo>
                <a:lnTo>
                  <a:pt x="3086100" y="64505"/>
                </a:lnTo>
                <a:lnTo>
                  <a:pt x="3086100" y="515011"/>
                </a:lnTo>
                <a:lnTo>
                  <a:pt x="0" y="515011"/>
                </a:lnTo>
                <a:lnTo>
                  <a:pt x="0" y="64505"/>
                </a:lnTo>
                <a:close/>
              </a:path>
              <a:path w="3086943" h="515011" fill="none" extrusionOk="0">
                <a:moveTo>
                  <a:pt x="4108" y="31849"/>
                </a:moveTo>
                <a:lnTo>
                  <a:pt x="3086943" y="31685"/>
                </a:lnTo>
                <a:lnTo>
                  <a:pt x="4108" y="31849"/>
                </a:lnTo>
                <a:close/>
              </a:path>
              <a:path w="3086943" h="515011" fill="none" extrusionOk="0">
                <a:moveTo>
                  <a:pt x="1254871" y="0"/>
                </a:moveTo>
                <a:lnTo>
                  <a:pt x="37024" y="2739"/>
                </a:lnTo>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72000" rIns="72000" anchor="ctr"/>
          <a:lstStyle>
            <a:lvl1pPr algn="l">
              <a:defRPr sz="1200">
                <a:ln>
                  <a:noFill/>
                </a:ln>
                <a:solidFill>
                  <a:schemeClr val="tx1">
                    <a:tint val="75000"/>
                  </a:schemeClr>
                </a:solidFill>
              </a:defRPr>
            </a:lvl1p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PENING TITLE" type="title">
  <p:cSld name="1_OPENING 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3884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dirty="0"/>
          </a:p>
        </p:txBody>
      </p:sp>
    </p:spTree>
  </p:cSld>
  <p:clrMap bg1="lt1" tx1="dk1" bg2="dk2" tx2="lt2" accent1="accent1" accent2="accent2" accent3="accent3" accent4="accent4" accent5="accent5" accent6="accent6" hlink="hlink" folHlink="folHlink"/>
  <p:sldLayoutIdLst>
    <p:sldLayoutId id="2147483680" r:id="rId1"/>
    <p:sldLayoutId id="2147483678" r:id="rId2"/>
    <p:sldLayoutId id="2147483660" r:id="rId3"/>
    <p:sldLayoutId id="2147483681" r:id="rId4"/>
    <p:sldLayoutId id="2147483682" r:id="rId5"/>
    <p:sldLayoutId id="2147483684" r:id="rId6"/>
    <p:sldLayoutId id="2147483648" r:id="rId7"/>
    <p:sldLayoutId id="2147483683"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 Id="rId5" Type="http://schemas.openxmlformats.org/officeDocument/2006/relationships/image" Target="../media/image12.png"/><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aut-ce/CE102-C-Lab/tree/master/Lab" TargetMode="Externa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50F22-F3DD-484C-BF25-A6F2E8242974}"/>
              </a:ext>
            </a:extLst>
          </p:cNvPr>
          <p:cNvSpPr>
            <a:spLocks noGrp="1"/>
          </p:cNvSpPr>
          <p:nvPr>
            <p:ph type="ctrTitle"/>
          </p:nvPr>
        </p:nvSpPr>
        <p:spPr>
          <a:xfrm>
            <a:off x="3833032" y="684542"/>
            <a:ext cx="5104266" cy="1240658"/>
          </a:xfrm>
        </p:spPr>
        <p:txBody>
          <a:bodyPr/>
          <a:lstStyle/>
          <a:p>
            <a:pPr algn="ctr"/>
            <a:r>
              <a:rPr lang="fa-IR" sz="4400" dirty="0">
                <a:latin typeface="Lalezar" panose="00000500000000000000" pitchFamily="2" charset="-78"/>
                <a:cs typeface="Lalezar" panose="00000500000000000000" pitchFamily="2" charset="-78"/>
                <a:sym typeface="Roboto Light"/>
              </a:rPr>
              <a:t>بسم الله الرحمن الرحیم</a:t>
            </a:r>
            <a:endParaRPr lang="en-US" sz="4400" dirty="0">
              <a:latin typeface="Lalezar" panose="00000500000000000000" pitchFamily="2" charset="-78"/>
              <a:cs typeface="Lalezar" panose="00000500000000000000" pitchFamily="2" charset="-78"/>
              <a:sym typeface="Roboto Light"/>
            </a:endParaRPr>
          </a:p>
        </p:txBody>
      </p:sp>
      <p:sp>
        <p:nvSpPr>
          <p:cNvPr id="6" name="Subtitle 2">
            <a:extLst>
              <a:ext uri="{FF2B5EF4-FFF2-40B4-BE49-F238E27FC236}">
                <a16:creationId xmlns:a16="http://schemas.microsoft.com/office/drawing/2014/main" id="{D720BD60-4AD0-47C5-B1ED-066AF4DAD7BE}"/>
              </a:ext>
            </a:extLst>
          </p:cNvPr>
          <p:cNvSpPr txBox="1">
            <a:spLocks/>
          </p:cNvSpPr>
          <p:nvPr/>
        </p:nvSpPr>
        <p:spPr>
          <a:xfrm>
            <a:off x="3574877" y="2290290"/>
            <a:ext cx="1836014" cy="7377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4400" dirty="0">
                <a:solidFill>
                  <a:srgbClr val="0E2A47"/>
                </a:solidFill>
                <a:latin typeface="Lalezar" panose="00000500000000000000" pitchFamily="2" charset="-78"/>
                <a:cs typeface="Lalezar" panose="00000500000000000000" pitchFamily="2" charset="-78"/>
                <a:sym typeface="Roboto Black"/>
              </a:rPr>
              <a:t>حلقه‌ها</a:t>
            </a:r>
            <a:endParaRPr lang="en-US" sz="4400" dirty="0">
              <a:solidFill>
                <a:schemeClr val="accent6"/>
              </a:solidFill>
              <a:latin typeface="Lalezar" panose="00000500000000000000" pitchFamily="2" charset="-78"/>
              <a:cs typeface="Lalezar" panose="00000500000000000000" pitchFamily="2" charset="-78"/>
              <a:sym typeface="Roboto Black"/>
            </a:endParaRPr>
          </a:p>
        </p:txBody>
      </p:sp>
      <p:sp>
        <p:nvSpPr>
          <p:cNvPr id="9" name="Subtitle 2">
            <a:extLst>
              <a:ext uri="{FF2B5EF4-FFF2-40B4-BE49-F238E27FC236}">
                <a16:creationId xmlns:a16="http://schemas.microsoft.com/office/drawing/2014/main" id="{BE51B20A-1E94-44B9-BAE4-9C718C1CC3D7}"/>
              </a:ext>
            </a:extLst>
          </p:cNvPr>
          <p:cNvSpPr txBox="1">
            <a:spLocks/>
          </p:cNvSpPr>
          <p:nvPr/>
        </p:nvSpPr>
        <p:spPr>
          <a:xfrm>
            <a:off x="1850756" y="3672964"/>
            <a:ext cx="1635919" cy="6141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E2A47"/>
              </a:buClr>
              <a:buSzPts val="1000"/>
              <a:buFont typeface="Roboto Light"/>
              <a:buNone/>
              <a:defRPr sz="1000" b="0" i="0" u="none" strike="noStrike" cap="none">
                <a:solidFill>
                  <a:srgbClr val="0E2A47"/>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2pPr>
            <a:lvl3pPr marL="1371600" marR="0" lvl="2"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3pPr>
            <a:lvl4pPr marL="1828800" marR="0" lvl="3"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4pPr>
            <a:lvl5pPr marL="2286000" marR="0" lvl="4"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5pPr>
            <a:lvl6pPr marL="2743200" marR="0" lvl="5"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6pPr>
            <a:lvl7pPr marL="3200400" marR="0" lvl="6"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7pPr>
            <a:lvl8pPr marL="3657600" marR="0" lvl="7"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8pPr>
            <a:lvl9pPr marL="4114800" marR="0" lvl="8"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9pPr>
          </a:lstStyle>
          <a:p>
            <a:pPr algn="ctr" rtl="1"/>
            <a:r>
              <a:rPr lang="fa-IR" sz="2400" dirty="0">
                <a:solidFill>
                  <a:schemeClr val="accent6"/>
                </a:solidFill>
                <a:latin typeface="Lalezar" panose="00000500000000000000" pitchFamily="2" charset="-78"/>
                <a:ea typeface="Roboto Black"/>
                <a:cs typeface="Lalezar" panose="00000500000000000000" pitchFamily="2" charset="-78"/>
                <a:sym typeface="Roboto Black"/>
              </a:rPr>
              <a:t>جلسه </a:t>
            </a:r>
            <a:r>
              <a:rPr lang="fa-IR" sz="2400" dirty="0" smtClean="0">
                <a:solidFill>
                  <a:schemeClr val="accent6"/>
                </a:solidFill>
                <a:latin typeface="Lalezar" panose="00000500000000000000" pitchFamily="2" charset="-78"/>
                <a:ea typeface="Roboto Black"/>
                <a:cs typeface="Lalezar" panose="00000500000000000000" pitchFamily="2" charset="-78"/>
                <a:sym typeface="Roboto Black"/>
              </a:rPr>
              <a:t>هفتم</a:t>
            </a:r>
            <a:endParaRPr lang="en-US" sz="2400" dirty="0">
              <a:solidFill>
                <a:schemeClr val="accent6"/>
              </a:solidFill>
              <a:latin typeface="Lalezar" panose="00000500000000000000" pitchFamily="2" charset="-78"/>
              <a:ea typeface="Roboto Black"/>
              <a:cs typeface="Lalezar" panose="00000500000000000000" pitchFamily="2" charset="-78"/>
              <a:sym typeface="Roboto Black"/>
            </a:endParaRPr>
          </a:p>
        </p:txBody>
      </p:sp>
      <p:sp>
        <p:nvSpPr>
          <p:cNvPr id="19" name="Google Shape;1136;p38"/>
          <p:cNvSpPr/>
          <p:nvPr/>
        </p:nvSpPr>
        <p:spPr>
          <a:xfrm flipH="1">
            <a:off x="956914" y="1945114"/>
            <a:ext cx="458707" cy="46210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37;p38"/>
          <p:cNvSpPr/>
          <p:nvPr/>
        </p:nvSpPr>
        <p:spPr>
          <a:xfrm flipH="1">
            <a:off x="603455" y="1895263"/>
            <a:ext cx="323901" cy="324136"/>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56;p38"/>
          <p:cNvSpPr/>
          <p:nvPr/>
        </p:nvSpPr>
        <p:spPr>
          <a:xfrm flipH="1">
            <a:off x="636343" y="3050449"/>
            <a:ext cx="790791" cy="1618957"/>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57;p38"/>
          <p:cNvSpPr/>
          <p:nvPr/>
        </p:nvSpPr>
        <p:spPr>
          <a:xfrm flipH="1">
            <a:off x="989802" y="4192350"/>
            <a:ext cx="82221" cy="415564"/>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66;p38"/>
          <p:cNvSpPr/>
          <p:nvPr/>
        </p:nvSpPr>
        <p:spPr>
          <a:xfrm flipH="1">
            <a:off x="315932" y="2181492"/>
            <a:ext cx="251567" cy="21759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78;p38"/>
          <p:cNvSpPr/>
          <p:nvPr/>
        </p:nvSpPr>
        <p:spPr>
          <a:xfrm flipH="1">
            <a:off x="378245" y="3073122"/>
            <a:ext cx="210444" cy="152421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81;p38"/>
          <p:cNvSpPr/>
          <p:nvPr/>
        </p:nvSpPr>
        <p:spPr>
          <a:xfrm>
            <a:off x="213804" y="704455"/>
            <a:ext cx="1081814" cy="779581"/>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190;p38"/>
          <p:cNvSpPr/>
          <p:nvPr/>
        </p:nvSpPr>
        <p:spPr>
          <a:xfrm flipH="1">
            <a:off x="1598081" y="1961661"/>
            <a:ext cx="231819" cy="452209"/>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191;p38"/>
          <p:cNvSpPr/>
          <p:nvPr/>
        </p:nvSpPr>
        <p:spPr>
          <a:xfrm flipH="1">
            <a:off x="1550401" y="2606827"/>
            <a:ext cx="94405" cy="112883"/>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192;p38"/>
          <p:cNvSpPr/>
          <p:nvPr/>
        </p:nvSpPr>
        <p:spPr>
          <a:xfrm flipH="1">
            <a:off x="1629317" y="2454534"/>
            <a:ext cx="74012" cy="118912"/>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193;p38"/>
          <p:cNvSpPr/>
          <p:nvPr/>
        </p:nvSpPr>
        <p:spPr>
          <a:xfrm flipH="1">
            <a:off x="1600172" y="1807332"/>
            <a:ext cx="83434" cy="117868"/>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194;p38"/>
          <p:cNvSpPr/>
          <p:nvPr/>
        </p:nvSpPr>
        <p:spPr>
          <a:xfrm flipH="1">
            <a:off x="1312025" y="1451458"/>
            <a:ext cx="230192" cy="232734"/>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195;p38"/>
          <p:cNvSpPr/>
          <p:nvPr/>
        </p:nvSpPr>
        <p:spPr>
          <a:xfrm flipH="1">
            <a:off x="1515886" y="1668428"/>
            <a:ext cx="93734" cy="108837"/>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196;p38"/>
          <p:cNvSpPr/>
          <p:nvPr/>
        </p:nvSpPr>
        <p:spPr>
          <a:xfrm flipH="1">
            <a:off x="1315304" y="2743174"/>
            <a:ext cx="239512" cy="24581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204;p38"/>
          <p:cNvSpPr/>
          <p:nvPr/>
        </p:nvSpPr>
        <p:spPr>
          <a:xfrm flipH="1">
            <a:off x="328913" y="4735517"/>
            <a:ext cx="332936" cy="342797"/>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205;p38"/>
          <p:cNvSpPr/>
          <p:nvPr/>
        </p:nvSpPr>
        <p:spPr>
          <a:xfrm flipH="1">
            <a:off x="31343" y="5139963"/>
            <a:ext cx="135090" cy="63005"/>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206;p38"/>
          <p:cNvSpPr/>
          <p:nvPr/>
        </p:nvSpPr>
        <p:spPr>
          <a:xfrm flipH="1">
            <a:off x="700468" y="4421143"/>
            <a:ext cx="57697" cy="121939"/>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207;p38"/>
          <p:cNvSpPr/>
          <p:nvPr/>
        </p:nvSpPr>
        <p:spPr>
          <a:xfrm flipH="1">
            <a:off x="647857" y="4582858"/>
            <a:ext cx="77316" cy="119799"/>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208;p38"/>
          <p:cNvSpPr/>
          <p:nvPr/>
        </p:nvSpPr>
        <p:spPr>
          <a:xfrm flipH="1">
            <a:off x="659370" y="4194021"/>
            <a:ext cx="162764" cy="186171"/>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209;p38"/>
          <p:cNvSpPr/>
          <p:nvPr/>
        </p:nvSpPr>
        <p:spPr>
          <a:xfrm flipH="1">
            <a:off x="182593" y="5078184"/>
            <a:ext cx="135580" cy="76577"/>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210;p38"/>
          <p:cNvSpPr/>
          <p:nvPr/>
        </p:nvSpPr>
        <p:spPr>
          <a:xfrm flipH="1">
            <a:off x="-249782" y="5119840"/>
            <a:ext cx="244984" cy="164561"/>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215;p38"/>
          <p:cNvSpPr/>
          <p:nvPr/>
        </p:nvSpPr>
        <p:spPr>
          <a:xfrm flipH="1">
            <a:off x="-187311" y="4223932"/>
            <a:ext cx="540601" cy="604378"/>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216;p38"/>
          <p:cNvSpPr/>
          <p:nvPr/>
        </p:nvSpPr>
        <p:spPr>
          <a:xfrm flipH="1">
            <a:off x="-90297" y="4330315"/>
            <a:ext cx="289360" cy="41577"/>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217;p38"/>
          <p:cNvSpPr/>
          <p:nvPr/>
        </p:nvSpPr>
        <p:spPr>
          <a:xfrm flipH="1">
            <a:off x="-90297" y="4410102"/>
            <a:ext cx="289360" cy="41577"/>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218;p38"/>
          <p:cNvSpPr/>
          <p:nvPr/>
        </p:nvSpPr>
        <p:spPr>
          <a:xfrm flipH="1">
            <a:off x="-29477" y="4489864"/>
            <a:ext cx="228540" cy="41603"/>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223;p38"/>
          <p:cNvSpPr/>
          <p:nvPr/>
        </p:nvSpPr>
        <p:spPr>
          <a:xfrm flipH="1">
            <a:off x="743993" y="2390242"/>
            <a:ext cx="177581" cy="181186"/>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224;p38"/>
          <p:cNvSpPr/>
          <p:nvPr/>
        </p:nvSpPr>
        <p:spPr>
          <a:xfrm flipH="1">
            <a:off x="139844" y="1373341"/>
            <a:ext cx="156207" cy="157931"/>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233;p38"/>
          <p:cNvSpPr/>
          <p:nvPr/>
        </p:nvSpPr>
        <p:spPr>
          <a:xfrm flipH="1">
            <a:off x="981593" y="324513"/>
            <a:ext cx="139762" cy="328730"/>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234;p38"/>
          <p:cNvSpPr/>
          <p:nvPr/>
        </p:nvSpPr>
        <p:spPr>
          <a:xfrm flipH="1">
            <a:off x="95468" y="3713650"/>
            <a:ext cx="139762" cy="329121"/>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235;p38"/>
          <p:cNvSpPr/>
          <p:nvPr/>
        </p:nvSpPr>
        <p:spPr>
          <a:xfrm flipH="1">
            <a:off x="787594" y="324513"/>
            <a:ext cx="138110" cy="328730"/>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236;p38"/>
          <p:cNvSpPr/>
          <p:nvPr/>
        </p:nvSpPr>
        <p:spPr>
          <a:xfrm flipH="1">
            <a:off x="95468" y="1911889"/>
            <a:ext cx="139762" cy="174194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40;p38"/>
          <p:cNvSpPr/>
          <p:nvPr/>
        </p:nvSpPr>
        <p:spPr>
          <a:xfrm flipH="1">
            <a:off x="1025969" y="2590045"/>
            <a:ext cx="203887" cy="175418"/>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1;p38"/>
          <p:cNvSpPr/>
          <p:nvPr/>
        </p:nvSpPr>
        <p:spPr>
          <a:xfrm flipH="1">
            <a:off x="547566" y="1557842"/>
            <a:ext cx="639541" cy="141305"/>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262;p38"/>
          <p:cNvSpPr/>
          <p:nvPr/>
        </p:nvSpPr>
        <p:spPr>
          <a:xfrm flipH="1">
            <a:off x="523938" y="253051"/>
            <a:ext cx="167720" cy="221093"/>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263;p38"/>
          <p:cNvSpPr/>
          <p:nvPr/>
        </p:nvSpPr>
        <p:spPr>
          <a:xfrm flipH="1">
            <a:off x="283911" y="144997"/>
            <a:ext cx="213748" cy="397294"/>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264;p38"/>
          <p:cNvSpPr/>
          <p:nvPr/>
        </p:nvSpPr>
        <p:spPr>
          <a:xfrm flipH="1">
            <a:off x="93215" y="253051"/>
            <a:ext cx="169346" cy="221093"/>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p:cNvSpPr txBox="1"/>
          <p:nvPr/>
        </p:nvSpPr>
        <p:spPr>
          <a:xfrm>
            <a:off x="334874" y="764585"/>
            <a:ext cx="1011707" cy="400110"/>
          </a:xfrm>
          <a:prstGeom prst="rect">
            <a:avLst/>
          </a:prstGeom>
          <a:noFill/>
        </p:spPr>
        <p:txBody>
          <a:bodyPr wrap="square" rtlCol="0">
            <a:spAutoFit/>
          </a:bodyPr>
          <a:lstStyle/>
          <a:p>
            <a:r>
              <a:rPr lang="en-US" sz="2000" b="1" dirty="0">
                <a:solidFill>
                  <a:schemeClr val="accent6"/>
                </a:solidFill>
              </a:rPr>
              <a:t>Code</a:t>
            </a:r>
          </a:p>
        </p:txBody>
      </p:sp>
      <p:sp>
        <p:nvSpPr>
          <p:cNvPr id="151" name="TextBox 150"/>
          <p:cNvSpPr txBox="1"/>
          <p:nvPr/>
        </p:nvSpPr>
        <p:spPr>
          <a:xfrm>
            <a:off x="749039" y="3098552"/>
            <a:ext cx="553860" cy="707886"/>
          </a:xfrm>
          <a:prstGeom prst="rect">
            <a:avLst/>
          </a:prstGeom>
          <a:noFill/>
        </p:spPr>
        <p:txBody>
          <a:bodyPr wrap="square" rtlCol="0">
            <a:spAutoFit/>
          </a:bodyPr>
          <a:lstStyle/>
          <a:p>
            <a:r>
              <a:rPr lang="en-US" sz="4000" b="1" dirty="0">
                <a:solidFill>
                  <a:srgbClr val="0E2A47"/>
                </a:solidFill>
              </a:rPr>
              <a:t>C</a:t>
            </a:r>
          </a:p>
        </p:txBody>
      </p:sp>
      <p:sp>
        <p:nvSpPr>
          <p:cNvPr id="44" name="Google Shape;108;p20"/>
          <p:cNvSpPr/>
          <p:nvPr/>
        </p:nvSpPr>
        <p:spPr>
          <a:xfrm>
            <a:off x="435015" y="2765463"/>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9;p20"/>
          <p:cNvSpPr/>
          <p:nvPr/>
        </p:nvSpPr>
        <p:spPr>
          <a:xfrm>
            <a:off x="523652" y="2893045"/>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0;p20"/>
          <p:cNvSpPr/>
          <p:nvPr/>
        </p:nvSpPr>
        <p:spPr>
          <a:xfrm>
            <a:off x="589351" y="3010332"/>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1;p20"/>
          <p:cNvSpPr/>
          <p:nvPr/>
        </p:nvSpPr>
        <p:spPr>
          <a:xfrm>
            <a:off x="343330" y="2632507"/>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745"/>
          <a:stretch/>
        </p:blipFill>
        <p:spPr>
          <a:xfrm>
            <a:off x="5636101" y="1531272"/>
            <a:ext cx="2926008" cy="3300861"/>
          </a:xfrm>
          <a:prstGeom prst="rect">
            <a:avLst/>
          </a:prstGeom>
        </p:spPr>
      </p:pic>
      <p:sp>
        <p:nvSpPr>
          <p:cNvPr id="50" name="Subtitle 2">
            <a:extLst>
              <a:ext uri="{FF2B5EF4-FFF2-40B4-BE49-F238E27FC236}">
                <a16:creationId xmlns:a16="http://schemas.microsoft.com/office/drawing/2014/main" id="{D720BD60-4AD0-47C5-B1ED-066AF4DAD7BE}"/>
              </a:ext>
            </a:extLst>
          </p:cNvPr>
          <p:cNvSpPr txBox="1">
            <a:spLocks/>
          </p:cNvSpPr>
          <p:nvPr/>
        </p:nvSpPr>
        <p:spPr>
          <a:xfrm>
            <a:off x="3692236" y="4597336"/>
            <a:ext cx="5451764" cy="4103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1600" dirty="0">
                <a:solidFill>
                  <a:schemeClr val="accent6"/>
                </a:solidFill>
                <a:latin typeface="Lalezar" panose="00000500000000000000" pitchFamily="2" charset="-78"/>
                <a:cs typeface="Lalezar" panose="00000500000000000000" pitchFamily="2" charset="-78"/>
                <a:sym typeface="Roboto Black"/>
              </a:rPr>
              <a:t>کارگاه مبانی برنامه‌نویسی - دانشکده مهندسی کامپیوتر دانشگاه امیرکبیر</a:t>
            </a:r>
            <a:endParaRPr lang="en-US" sz="1600" dirty="0">
              <a:solidFill>
                <a:schemeClr val="accent6"/>
              </a:solidFill>
              <a:latin typeface="Lalezar" panose="00000500000000000000" pitchFamily="2" charset="-78"/>
              <a:cs typeface="Lalezar" panose="00000500000000000000" pitchFamily="2" charset="-78"/>
              <a:sym typeface="Roboto Black"/>
            </a:endParaRPr>
          </a:p>
        </p:txBody>
      </p:sp>
      <p:sp>
        <p:nvSpPr>
          <p:cNvPr id="4" name="Arrow: Circular 3">
            <a:extLst>
              <a:ext uri="{FF2B5EF4-FFF2-40B4-BE49-F238E27FC236}">
                <a16:creationId xmlns:a16="http://schemas.microsoft.com/office/drawing/2014/main" id="{9EAAA3D7-91B5-4016-860A-40B064E39D58}"/>
              </a:ext>
            </a:extLst>
          </p:cNvPr>
          <p:cNvSpPr/>
          <p:nvPr/>
        </p:nvSpPr>
        <p:spPr>
          <a:xfrm>
            <a:off x="2669977" y="2196322"/>
            <a:ext cx="925367" cy="962864"/>
          </a:xfrm>
          <a:prstGeom prst="circularArrow">
            <a:avLst>
              <a:gd name="adj1" fmla="val 12500"/>
              <a:gd name="adj2" fmla="val 1021585"/>
              <a:gd name="adj3" fmla="val 20457681"/>
              <a:gd name="adj4" fmla="val 1357704"/>
              <a:gd name="adj5" fmla="val 12949"/>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057405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10</a:t>
            </a:fld>
            <a:endParaRPr lang="en-US" dirty="0"/>
          </a:p>
        </p:txBody>
      </p:sp>
      <p:sp>
        <p:nvSpPr>
          <p:cNvPr id="26" name="Title 1">
            <a:extLst>
              <a:ext uri="{FF2B5EF4-FFF2-40B4-BE49-F238E27FC236}">
                <a16:creationId xmlns:a16="http://schemas.microsoft.com/office/drawing/2014/main" id="{8DD52BF7-1D14-4588-9935-E04725DE26AA}"/>
              </a:ext>
            </a:extLst>
          </p:cNvPr>
          <p:cNvSpPr>
            <a:spLocks noGrp="1"/>
          </p:cNvSpPr>
          <p:nvPr>
            <p:ph type="ctrTitle"/>
          </p:nvPr>
        </p:nvSpPr>
        <p:spPr>
          <a:xfrm>
            <a:off x="735858" y="258325"/>
            <a:ext cx="7796992" cy="4377450"/>
          </a:xfrm>
        </p:spPr>
        <p:txBody>
          <a:bodyPr anchor="ct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فرض کنید عدد 10.0000564 را می‌خواهیم به مبنای دو ببریم، اما صرفا </a:t>
            </a:r>
            <a:r>
              <a:rPr lang="en-US" sz="1600" dirty="0">
                <a:solidFill>
                  <a:schemeClr val="bg1"/>
                </a:solidFill>
                <a:latin typeface="Dana" panose="00000500000000000000" pitchFamily="2" charset="-78"/>
                <a:cs typeface="Dana" panose="00000500000000000000" pitchFamily="2" charset="-78"/>
              </a:rPr>
              <a:t>6</a:t>
            </a:r>
            <a:r>
              <a:rPr lang="fa-IR" sz="1600" dirty="0">
                <a:solidFill>
                  <a:schemeClr val="bg1"/>
                </a:solidFill>
                <a:latin typeface="Dana" panose="00000500000000000000" pitchFamily="2" charset="-78"/>
                <a:cs typeface="Dana" panose="00000500000000000000" pitchFamily="2" charset="-78"/>
              </a:rPr>
              <a:t> بیت برای ذخیره‌سازی این عدد داریم. چون قسمت صحیح آن ارزش بیش‌تری دارد، سعی می‌کنیم تمامی آن را ذخیره کنیم. این باعث می‌شود تعداد بیت کافی برای ذخیره‌کردن قسمت اعشاری عددمان نداشته‌باشیم، پس تنها می‌توانیم آن را به صورت 1010.00 (باینری) تقریب بزنیم که قسمت اعشاری را کاملا از دست می‌دهیم. روش‌های تقریب‌زدن متفاوتی برای ذخیره‌کردن این نوع اعداد اعشاری وجود دارد و هنگامی که کامپیوتر در حال محاسبه‌ی این جمع از چپ و از راست است، این تقریب را در مراحل متفاوتی انجام می‌دهد که منجر به نتیجه‌های متفاوتی می‌شود</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  </a:t>
            </a:r>
            <a:r>
              <a:rPr lang="en-US" sz="1600" dirty="0">
                <a:solidFill>
                  <a:schemeClr val="bg1"/>
                </a:solidFill>
                <a:latin typeface="Dana" panose="00000500000000000000" pitchFamily="2" charset="-78"/>
                <a:cs typeface="Dana" panose="00000500000000000000" pitchFamily="2" charset="-78"/>
              </a:rPr>
              <a:t/>
            </a:r>
            <a:br>
              <a:rPr lang="en-US" sz="1600" dirty="0">
                <a:solidFill>
                  <a:schemeClr val="bg1"/>
                </a:solidFill>
                <a:latin typeface="Dana" panose="00000500000000000000" pitchFamily="2" charset="-78"/>
                <a:cs typeface="Dana" panose="00000500000000000000" pitchFamily="2" charset="-78"/>
              </a:rPr>
            </a:br>
            <a:r>
              <a:rPr lang="en-US" sz="1600" dirty="0">
                <a:solidFill>
                  <a:schemeClr val="bg1"/>
                </a:solidFill>
                <a:latin typeface="Dana" panose="00000500000000000000" pitchFamily="2" charset="-78"/>
                <a:cs typeface="Dana" panose="00000500000000000000" pitchFamily="2" charset="-78"/>
              </a:rPr>
              <a:t/>
            </a:r>
            <a:br>
              <a:rPr lang="en-US"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پس همان‌طور که دیدیم، </a:t>
            </a:r>
            <a:r>
              <a:rPr lang="en-US" sz="1600" dirty="0">
                <a:solidFill>
                  <a:schemeClr val="accent1"/>
                </a:solidFill>
                <a:latin typeface="Dana" panose="00000500000000000000" pitchFamily="2" charset="-78"/>
                <a:cs typeface="Dana" panose="00000500000000000000" pitchFamily="2" charset="-78"/>
              </a:rPr>
              <a:t>There is no free </a:t>
            </a:r>
            <a:r>
              <a:rPr lang="en-US" sz="1600" dirty="0" smtClean="0">
                <a:solidFill>
                  <a:schemeClr val="accent1"/>
                </a:solidFill>
                <a:latin typeface="Dana" panose="00000500000000000000" pitchFamily="2" charset="-78"/>
                <a:cs typeface="Dana" panose="00000500000000000000" pitchFamily="2" charset="-78"/>
              </a:rPr>
              <a:t>lunch!</a:t>
            </a:r>
            <a:r>
              <a:rPr lang="fa-IR" sz="1600" dirty="0">
                <a:solidFill>
                  <a:schemeClr val="accent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یا </a:t>
            </a:r>
            <a:r>
              <a:rPr lang="fa-IR" sz="1600" dirty="0">
                <a:solidFill>
                  <a:schemeClr val="bg1"/>
                </a:solidFill>
                <a:latin typeface="Dana" panose="00000500000000000000" pitchFamily="2" charset="-78"/>
                <a:cs typeface="Dana" panose="00000500000000000000" pitchFamily="2" charset="-78"/>
              </a:rPr>
              <a:t>مجبوریم تمامی حافظه‌ی کامپیوتر را برای ذخیره کردن اعداد به صورت کاملا دقیق اختصاص دهیم، یا می‌توانیم از دقت محاسبات‌مان کم کرده و حافظه‌ی کامپیوتر را برای موارد دیگری مصرف کنیم.</a:t>
            </a:r>
          </a:p>
        </p:txBody>
      </p:sp>
      <p:grpSp>
        <p:nvGrpSpPr>
          <p:cNvPr id="4" name="Google Shape;4800;p45"/>
          <p:cNvGrpSpPr/>
          <p:nvPr/>
        </p:nvGrpSpPr>
        <p:grpSpPr>
          <a:xfrm>
            <a:off x="8530862" y="484282"/>
            <a:ext cx="350734" cy="357171"/>
            <a:chOff x="1492675" y="4992125"/>
            <a:chExt cx="481825" cy="481825"/>
          </a:xfrm>
        </p:grpSpPr>
        <p:sp>
          <p:nvSpPr>
            <p:cNvPr id="5"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 name="Google Shape;6434;p48"/>
          <p:cNvGrpSpPr/>
          <p:nvPr/>
        </p:nvGrpSpPr>
        <p:grpSpPr>
          <a:xfrm>
            <a:off x="8532128" y="3442525"/>
            <a:ext cx="330936" cy="332429"/>
            <a:chOff x="-49764975" y="3551225"/>
            <a:chExt cx="299300" cy="300650"/>
          </a:xfrm>
        </p:grpSpPr>
        <p:sp>
          <p:nvSpPr>
            <p:cNvPr id="11" name="Google Shape;6435;p48"/>
            <p:cNvSpPr/>
            <p:nvPr/>
          </p:nvSpPr>
          <p:spPr>
            <a:xfrm>
              <a:off x="-49764975" y="3657325"/>
              <a:ext cx="35450" cy="18125"/>
            </a:xfrm>
            <a:custGeom>
              <a:avLst/>
              <a:gdLst/>
              <a:ahLst/>
              <a:cxnLst/>
              <a:rect l="l" t="t" r="r" b="b"/>
              <a:pathLst>
                <a:path w="1418" h="725" extrusionOk="0">
                  <a:moveTo>
                    <a:pt x="347" y="0"/>
                  </a:moveTo>
                  <a:cubicBezTo>
                    <a:pt x="158" y="0"/>
                    <a:pt x="0" y="158"/>
                    <a:pt x="0" y="378"/>
                  </a:cubicBezTo>
                  <a:cubicBezTo>
                    <a:pt x="0" y="567"/>
                    <a:pt x="158" y="725"/>
                    <a:pt x="347" y="725"/>
                  </a:cubicBezTo>
                  <a:lnTo>
                    <a:pt x="1040" y="725"/>
                  </a:lnTo>
                  <a:cubicBezTo>
                    <a:pt x="1260" y="725"/>
                    <a:pt x="1418" y="567"/>
                    <a:pt x="1418" y="378"/>
                  </a:cubicBezTo>
                  <a:cubicBezTo>
                    <a:pt x="1386" y="158"/>
                    <a:pt x="1197" y="0"/>
                    <a:pt x="104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436;p48"/>
            <p:cNvSpPr/>
            <p:nvPr/>
          </p:nvSpPr>
          <p:spPr>
            <a:xfrm>
              <a:off x="-49763400" y="3598250"/>
              <a:ext cx="31525" cy="29950"/>
            </a:xfrm>
            <a:custGeom>
              <a:avLst/>
              <a:gdLst/>
              <a:ahLst/>
              <a:cxnLst/>
              <a:rect l="l" t="t" r="r" b="b"/>
              <a:pathLst>
                <a:path w="1261" h="1198" extrusionOk="0">
                  <a:moveTo>
                    <a:pt x="390" y="0"/>
                  </a:moveTo>
                  <a:cubicBezTo>
                    <a:pt x="299" y="0"/>
                    <a:pt x="205" y="32"/>
                    <a:pt x="126" y="95"/>
                  </a:cubicBezTo>
                  <a:cubicBezTo>
                    <a:pt x="0" y="221"/>
                    <a:pt x="0" y="441"/>
                    <a:pt x="126" y="599"/>
                  </a:cubicBezTo>
                  <a:lnTo>
                    <a:pt x="630" y="1103"/>
                  </a:lnTo>
                  <a:cubicBezTo>
                    <a:pt x="693" y="1166"/>
                    <a:pt x="780" y="1197"/>
                    <a:pt x="870" y="1197"/>
                  </a:cubicBezTo>
                  <a:cubicBezTo>
                    <a:pt x="961" y="1197"/>
                    <a:pt x="1056" y="1166"/>
                    <a:pt x="1134" y="1103"/>
                  </a:cubicBezTo>
                  <a:cubicBezTo>
                    <a:pt x="1260" y="1008"/>
                    <a:pt x="1260" y="756"/>
                    <a:pt x="1134" y="599"/>
                  </a:cubicBezTo>
                  <a:lnTo>
                    <a:pt x="630" y="95"/>
                  </a:lnTo>
                  <a:cubicBezTo>
                    <a:pt x="567" y="32"/>
                    <a:pt x="481" y="0"/>
                    <a:pt x="39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437;p48"/>
            <p:cNvSpPr/>
            <p:nvPr/>
          </p:nvSpPr>
          <p:spPr>
            <a:xfrm>
              <a:off x="-49763400" y="3703975"/>
              <a:ext cx="31525" cy="30550"/>
            </a:xfrm>
            <a:custGeom>
              <a:avLst/>
              <a:gdLst/>
              <a:ahLst/>
              <a:cxnLst/>
              <a:rect l="l" t="t" r="r" b="b"/>
              <a:pathLst>
                <a:path w="1261" h="1222" extrusionOk="0">
                  <a:moveTo>
                    <a:pt x="882" y="1"/>
                  </a:moveTo>
                  <a:cubicBezTo>
                    <a:pt x="796" y="1"/>
                    <a:pt x="709" y="40"/>
                    <a:pt x="630" y="119"/>
                  </a:cubicBezTo>
                  <a:lnTo>
                    <a:pt x="126" y="623"/>
                  </a:lnTo>
                  <a:cubicBezTo>
                    <a:pt x="0" y="749"/>
                    <a:pt x="0" y="970"/>
                    <a:pt x="126" y="1127"/>
                  </a:cubicBezTo>
                  <a:cubicBezTo>
                    <a:pt x="189" y="1190"/>
                    <a:pt x="276" y="1222"/>
                    <a:pt x="366" y="1222"/>
                  </a:cubicBezTo>
                  <a:cubicBezTo>
                    <a:pt x="457" y="1222"/>
                    <a:pt x="551" y="1190"/>
                    <a:pt x="630" y="1127"/>
                  </a:cubicBezTo>
                  <a:lnTo>
                    <a:pt x="1134" y="623"/>
                  </a:lnTo>
                  <a:cubicBezTo>
                    <a:pt x="1260" y="497"/>
                    <a:pt x="1260" y="276"/>
                    <a:pt x="1134" y="119"/>
                  </a:cubicBezTo>
                  <a:cubicBezTo>
                    <a:pt x="1056" y="40"/>
                    <a:pt x="969" y="1"/>
                    <a:pt x="88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438;p48"/>
            <p:cNvSpPr/>
            <p:nvPr/>
          </p:nvSpPr>
          <p:spPr>
            <a:xfrm>
              <a:off x="-49501125" y="3657325"/>
              <a:ext cx="35450" cy="18125"/>
            </a:xfrm>
            <a:custGeom>
              <a:avLst/>
              <a:gdLst/>
              <a:ahLst/>
              <a:cxnLst/>
              <a:rect l="l" t="t" r="r" b="b"/>
              <a:pathLst>
                <a:path w="1418" h="725" extrusionOk="0">
                  <a:moveTo>
                    <a:pt x="347" y="0"/>
                  </a:moveTo>
                  <a:cubicBezTo>
                    <a:pt x="158" y="0"/>
                    <a:pt x="0" y="158"/>
                    <a:pt x="0" y="378"/>
                  </a:cubicBezTo>
                  <a:cubicBezTo>
                    <a:pt x="0" y="567"/>
                    <a:pt x="158" y="725"/>
                    <a:pt x="347" y="725"/>
                  </a:cubicBezTo>
                  <a:lnTo>
                    <a:pt x="1071" y="725"/>
                  </a:lnTo>
                  <a:cubicBezTo>
                    <a:pt x="1260" y="725"/>
                    <a:pt x="1418" y="567"/>
                    <a:pt x="1418" y="378"/>
                  </a:cubicBezTo>
                  <a:cubicBezTo>
                    <a:pt x="1418" y="158"/>
                    <a:pt x="1260" y="0"/>
                    <a:pt x="107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439;p48"/>
            <p:cNvSpPr/>
            <p:nvPr/>
          </p:nvSpPr>
          <p:spPr>
            <a:xfrm>
              <a:off x="-49499550" y="3598250"/>
              <a:ext cx="31525" cy="30550"/>
            </a:xfrm>
            <a:custGeom>
              <a:avLst/>
              <a:gdLst/>
              <a:ahLst/>
              <a:cxnLst/>
              <a:rect l="l" t="t" r="r" b="b"/>
              <a:pathLst>
                <a:path w="1261" h="1222" extrusionOk="0">
                  <a:moveTo>
                    <a:pt x="906" y="0"/>
                  </a:moveTo>
                  <a:cubicBezTo>
                    <a:pt x="812" y="0"/>
                    <a:pt x="709" y="32"/>
                    <a:pt x="630" y="95"/>
                  </a:cubicBezTo>
                  <a:lnTo>
                    <a:pt x="126" y="599"/>
                  </a:lnTo>
                  <a:cubicBezTo>
                    <a:pt x="0" y="725"/>
                    <a:pt x="0" y="945"/>
                    <a:pt x="126" y="1103"/>
                  </a:cubicBezTo>
                  <a:cubicBezTo>
                    <a:pt x="205" y="1182"/>
                    <a:pt x="292" y="1221"/>
                    <a:pt x="378" y="1221"/>
                  </a:cubicBezTo>
                  <a:cubicBezTo>
                    <a:pt x="465" y="1221"/>
                    <a:pt x="552" y="1182"/>
                    <a:pt x="630" y="1103"/>
                  </a:cubicBezTo>
                  <a:lnTo>
                    <a:pt x="1134" y="599"/>
                  </a:lnTo>
                  <a:cubicBezTo>
                    <a:pt x="1260" y="473"/>
                    <a:pt x="1260" y="252"/>
                    <a:pt x="1134" y="95"/>
                  </a:cubicBezTo>
                  <a:cubicBezTo>
                    <a:pt x="1087" y="32"/>
                    <a:pt x="1001" y="0"/>
                    <a:pt x="90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440;p48"/>
            <p:cNvSpPr/>
            <p:nvPr/>
          </p:nvSpPr>
          <p:spPr>
            <a:xfrm>
              <a:off x="-49499550" y="3704575"/>
              <a:ext cx="31525" cy="29950"/>
            </a:xfrm>
            <a:custGeom>
              <a:avLst/>
              <a:gdLst/>
              <a:ahLst/>
              <a:cxnLst/>
              <a:rect l="l" t="t" r="r" b="b"/>
              <a:pathLst>
                <a:path w="1261" h="1198" extrusionOk="0">
                  <a:moveTo>
                    <a:pt x="390" y="0"/>
                  </a:moveTo>
                  <a:cubicBezTo>
                    <a:pt x="300" y="0"/>
                    <a:pt x="205" y="32"/>
                    <a:pt x="126" y="95"/>
                  </a:cubicBezTo>
                  <a:cubicBezTo>
                    <a:pt x="0" y="221"/>
                    <a:pt x="0" y="441"/>
                    <a:pt x="126" y="599"/>
                  </a:cubicBezTo>
                  <a:lnTo>
                    <a:pt x="630" y="1103"/>
                  </a:lnTo>
                  <a:cubicBezTo>
                    <a:pt x="693" y="1166"/>
                    <a:pt x="780" y="1198"/>
                    <a:pt x="871" y="1198"/>
                  </a:cubicBezTo>
                  <a:cubicBezTo>
                    <a:pt x="961" y="1198"/>
                    <a:pt x="1056" y="1166"/>
                    <a:pt x="1134" y="1103"/>
                  </a:cubicBezTo>
                  <a:cubicBezTo>
                    <a:pt x="1260" y="1009"/>
                    <a:pt x="1260" y="757"/>
                    <a:pt x="1134" y="599"/>
                  </a:cubicBezTo>
                  <a:lnTo>
                    <a:pt x="630" y="95"/>
                  </a:lnTo>
                  <a:cubicBezTo>
                    <a:pt x="567" y="32"/>
                    <a:pt x="481" y="0"/>
                    <a:pt x="39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441;p48"/>
            <p:cNvSpPr/>
            <p:nvPr/>
          </p:nvSpPr>
          <p:spPr>
            <a:xfrm>
              <a:off x="-49725600" y="3551225"/>
              <a:ext cx="215050" cy="210875"/>
            </a:xfrm>
            <a:custGeom>
              <a:avLst/>
              <a:gdLst/>
              <a:ahLst/>
              <a:cxnLst/>
              <a:rect l="l" t="t" r="r" b="b"/>
              <a:pathLst>
                <a:path w="8602" h="8435" extrusionOk="0">
                  <a:moveTo>
                    <a:pt x="4354" y="0"/>
                  </a:moveTo>
                  <a:cubicBezTo>
                    <a:pt x="4070" y="0"/>
                    <a:pt x="3783" y="28"/>
                    <a:pt x="3497" y="86"/>
                  </a:cubicBezTo>
                  <a:cubicBezTo>
                    <a:pt x="1922" y="401"/>
                    <a:pt x="630" y="1724"/>
                    <a:pt x="252" y="3299"/>
                  </a:cubicBezTo>
                  <a:cubicBezTo>
                    <a:pt x="0" y="4654"/>
                    <a:pt x="347" y="6040"/>
                    <a:pt x="1261" y="7017"/>
                  </a:cubicBezTo>
                  <a:cubicBezTo>
                    <a:pt x="1607" y="7395"/>
                    <a:pt x="1828" y="7930"/>
                    <a:pt x="1922" y="8434"/>
                  </a:cubicBezTo>
                  <a:lnTo>
                    <a:pt x="3025" y="8434"/>
                  </a:lnTo>
                  <a:lnTo>
                    <a:pt x="3025" y="5284"/>
                  </a:lnTo>
                  <a:cubicBezTo>
                    <a:pt x="3025" y="5158"/>
                    <a:pt x="4064" y="3141"/>
                    <a:pt x="4127" y="3047"/>
                  </a:cubicBezTo>
                  <a:cubicBezTo>
                    <a:pt x="4190" y="2921"/>
                    <a:pt x="4317" y="2858"/>
                    <a:pt x="4443" y="2858"/>
                  </a:cubicBezTo>
                  <a:cubicBezTo>
                    <a:pt x="4569" y="2858"/>
                    <a:pt x="4695" y="2921"/>
                    <a:pt x="4758" y="3047"/>
                  </a:cubicBezTo>
                  <a:cubicBezTo>
                    <a:pt x="4852" y="3141"/>
                    <a:pt x="5860" y="5158"/>
                    <a:pt x="5860" y="5284"/>
                  </a:cubicBezTo>
                  <a:lnTo>
                    <a:pt x="5860" y="8434"/>
                  </a:lnTo>
                  <a:lnTo>
                    <a:pt x="6963" y="8434"/>
                  </a:lnTo>
                  <a:cubicBezTo>
                    <a:pt x="7057" y="7930"/>
                    <a:pt x="7278" y="7395"/>
                    <a:pt x="7625" y="6985"/>
                  </a:cubicBezTo>
                  <a:cubicBezTo>
                    <a:pt x="8255" y="6260"/>
                    <a:pt x="8601" y="5284"/>
                    <a:pt x="8601" y="4244"/>
                  </a:cubicBezTo>
                  <a:cubicBezTo>
                    <a:pt x="8601" y="2984"/>
                    <a:pt x="8066" y="1787"/>
                    <a:pt x="7026" y="936"/>
                  </a:cubicBezTo>
                  <a:cubicBezTo>
                    <a:pt x="6270" y="327"/>
                    <a:pt x="5327" y="0"/>
                    <a:pt x="435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442;p48"/>
            <p:cNvSpPr/>
            <p:nvPr/>
          </p:nvSpPr>
          <p:spPr>
            <a:xfrm>
              <a:off x="-49633450" y="3697475"/>
              <a:ext cx="35475" cy="65400"/>
            </a:xfrm>
            <a:custGeom>
              <a:avLst/>
              <a:gdLst/>
              <a:ahLst/>
              <a:cxnLst/>
              <a:rect l="l" t="t" r="r" b="b"/>
              <a:pathLst>
                <a:path w="1419" h="2616" extrusionOk="0">
                  <a:moveTo>
                    <a:pt x="0" y="1"/>
                  </a:moveTo>
                  <a:lnTo>
                    <a:pt x="0" y="2616"/>
                  </a:lnTo>
                  <a:lnTo>
                    <a:pt x="1418" y="2616"/>
                  </a:lnTo>
                  <a:lnTo>
                    <a:pt x="1418" y="1"/>
                  </a:lnTo>
                  <a:cubicBezTo>
                    <a:pt x="1198" y="95"/>
                    <a:pt x="946" y="127"/>
                    <a:pt x="725" y="127"/>
                  </a:cubicBezTo>
                  <a:cubicBezTo>
                    <a:pt x="473" y="127"/>
                    <a:pt x="252" y="95"/>
                    <a:pt x="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443;p48"/>
            <p:cNvSpPr/>
            <p:nvPr/>
          </p:nvSpPr>
          <p:spPr>
            <a:xfrm>
              <a:off x="-49676775" y="3780975"/>
              <a:ext cx="123675" cy="34675"/>
            </a:xfrm>
            <a:custGeom>
              <a:avLst/>
              <a:gdLst/>
              <a:ahLst/>
              <a:cxnLst/>
              <a:rect l="l" t="t" r="r" b="b"/>
              <a:pathLst>
                <a:path w="4947" h="1387" extrusionOk="0">
                  <a:moveTo>
                    <a:pt x="1" y="0"/>
                  </a:moveTo>
                  <a:lnTo>
                    <a:pt x="1" y="347"/>
                  </a:lnTo>
                  <a:cubicBezTo>
                    <a:pt x="1" y="946"/>
                    <a:pt x="473" y="1387"/>
                    <a:pt x="1072" y="1387"/>
                  </a:cubicBezTo>
                  <a:lnTo>
                    <a:pt x="3876" y="1387"/>
                  </a:lnTo>
                  <a:cubicBezTo>
                    <a:pt x="4474" y="1387"/>
                    <a:pt x="4947" y="946"/>
                    <a:pt x="4947" y="347"/>
                  </a:cubicBezTo>
                  <a:lnTo>
                    <a:pt x="494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444;p48"/>
            <p:cNvSpPr/>
            <p:nvPr/>
          </p:nvSpPr>
          <p:spPr>
            <a:xfrm>
              <a:off x="-49630300" y="3651800"/>
              <a:ext cx="29150" cy="31325"/>
            </a:xfrm>
            <a:custGeom>
              <a:avLst/>
              <a:gdLst/>
              <a:ahLst/>
              <a:cxnLst/>
              <a:rect l="l" t="t" r="r" b="b"/>
              <a:pathLst>
                <a:path w="1166" h="1253" extrusionOk="0">
                  <a:moveTo>
                    <a:pt x="599" y="1"/>
                  </a:moveTo>
                  <a:lnTo>
                    <a:pt x="0" y="1135"/>
                  </a:lnTo>
                  <a:cubicBezTo>
                    <a:pt x="189" y="1214"/>
                    <a:pt x="386" y="1253"/>
                    <a:pt x="583" y="1253"/>
                  </a:cubicBezTo>
                  <a:cubicBezTo>
                    <a:pt x="780" y="1253"/>
                    <a:pt x="977" y="1214"/>
                    <a:pt x="1166" y="1135"/>
                  </a:cubicBezTo>
                  <a:lnTo>
                    <a:pt x="59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445;p48"/>
            <p:cNvSpPr/>
            <p:nvPr/>
          </p:nvSpPr>
          <p:spPr>
            <a:xfrm>
              <a:off x="-49657875" y="3833750"/>
              <a:ext cx="85100" cy="18125"/>
            </a:xfrm>
            <a:custGeom>
              <a:avLst/>
              <a:gdLst/>
              <a:ahLst/>
              <a:cxnLst/>
              <a:rect l="l" t="t" r="r" b="b"/>
              <a:pathLst>
                <a:path w="3404" h="725" extrusionOk="0">
                  <a:moveTo>
                    <a:pt x="1" y="0"/>
                  </a:moveTo>
                  <a:cubicBezTo>
                    <a:pt x="158" y="410"/>
                    <a:pt x="536" y="725"/>
                    <a:pt x="977" y="725"/>
                  </a:cubicBezTo>
                  <a:lnTo>
                    <a:pt x="2395" y="725"/>
                  </a:lnTo>
                  <a:cubicBezTo>
                    <a:pt x="2868" y="725"/>
                    <a:pt x="3246" y="410"/>
                    <a:pt x="340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23170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1487714"/>
                <a:ext cx="7770223" cy="1841096"/>
              </a:xfrm>
            </p:spPr>
            <p:txBody>
              <a:bodyPr anchor="ct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روش اول بیش‌تر جنبه‌ی آموزشی داشت. در </a:t>
                </a:r>
                <a:r>
                  <a:rPr lang="fa-IR" sz="1600" u="sng" dirty="0">
                    <a:solidFill>
                      <a:schemeClr val="bg1"/>
                    </a:solidFill>
                    <a:latin typeface="Dana" panose="00000500000000000000" pitchFamily="2" charset="-78"/>
                    <a:cs typeface="Dana" panose="00000500000000000000" pitchFamily="2" charset="-78"/>
                  </a:rPr>
                  <a:t>روش دوم</a:t>
                </a:r>
                <a:r>
                  <a:rPr lang="fa-IR" sz="1600" dirty="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که اکثرا </a:t>
                </a:r>
                <a:r>
                  <a:rPr lang="fa-IR" sz="1600" dirty="0">
                    <a:solidFill>
                      <a:schemeClr val="bg1"/>
                    </a:solidFill>
                    <a:latin typeface="Dana" panose="00000500000000000000" pitchFamily="2" charset="-78"/>
                    <a:cs typeface="Dana" panose="00000500000000000000" pitchFamily="2" charset="-78"/>
                  </a:rPr>
                  <a:t>توسط کامپیوترهای امروزی استفاده می‌شود، اعداد اعشاری به صورت نماد علمی، یعنی </a:t>
                </a:r>
                <a14:m>
                  <m:oMath xmlns:m="http://schemas.openxmlformats.org/officeDocument/2006/math">
                    <m:r>
                      <a:rPr lang="fa-IR" sz="1600" i="1" dirty="0" smtClean="0">
                        <a:solidFill>
                          <a:schemeClr val="bg1"/>
                        </a:solidFill>
                        <a:latin typeface="Cambria Math" panose="02040503050406030204" pitchFamily="18" charset="0"/>
                        <a:cs typeface="Dana" panose="00000500000000000000" pitchFamily="2" charset="-78"/>
                      </a:rPr>
                      <m:t>𝑎</m:t>
                    </m:r>
                    <m:r>
                      <a:rPr lang="fa-IR" sz="1600" i="1" dirty="0" smtClean="0">
                        <a:solidFill>
                          <a:schemeClr val="bg1"/>
                        </a:solidFill>
                        <a:latin typeface="Cambria Math" panose="02040503050406030204" pitchFamily="18" charset="0"/>
                        <a:cs typeface="Dana" panose="00000500000000000000" pitchFamily="2" charset="-78"/>
                      </a:rPr>
                      <m:t> ∗ </m:t>
                    </m:r>
                    <m:sSup>
                      <m:sSupPr>
                        <m:ctrlPr>
                          <a:rPr lang="en-SE" sz="1600" i="1" dirty="0" smtClean="0">
                            <a:solidFill>
                              <a:schemeClr val="bg1"/>
                            </a:solidFill>
                            <a:latin typeface="Cambria Math" panose="02040503050406030204" pitchFamily="18" charset="0"/>
                            <a:cs typeface="Dana" panose="00000500000000000000" pitchFamily="2" charset="-78"/>
                          </a:rPr>
                        </m:ctrlPr>
                      </m:sSupPr>
                      <m:e>
                        <m:r>
                          <a:rPr lang="en-US" sz="1600" b="0" i="1" dirty="0" smtClean="0">
                            <a:solidFill>
                              <a:schemeClr val="bg1"/>
                            </a:solidFill>
                            <a:latin typeface="Cambria Math" panose="02040503050406030204" pitchFamily="18" charset="0"/>
                            <a:cs typeface="Dana" panose="00000500000000000000" pitchFamily="2" charset="-78"/>
                          </a:rPr>
                          <m:t>10</m:t>
                        </m:r>
                      </m:e>
                      <m:sup>
                        <m:r>
                          <a:rPr lang="en-US" sz="1600" b="0" i="1" dirty="0" smtClean="0">
                            <a:solidFill>
                              <a:schemeClr val="bg1"/>
                            </a:solidFill>
                            <a:latin typeface="Cambria Math" panose="02040503050406030204" pitchFamily="18" charset="0"/>
                            <a:cs typeface="Dana" panose="00000500000000000000" pitchFamily="2" charset="-78"/>
                          </a:rPr>
                          <m:t>𝑏</m:t>
                        </m:r>
                      </m:sup>
                    </m:sSup>
                  </m:oMath>
                </a14:m>
                <a:r>
                  <a:rPr lang="fa-IR" sz="1600" dirty="0">
                    <a:solidFill>
                      <a:schemeClr val="bg1"/>
                    </a:solidFill>
                    <a:latin typeface="Dana" panose="00000500000000000000" pitchFamily="2" charset="-78"/>
                    <a:cs typeface="Dana" panose="00000500000000000000" pitchFamily="2" charset="-78"/>
                  </a:rPr>
                  <a:t> ذخیره می‌شوند. مثلا عدد 0.000002 را می‌توان به صورت </a:t>
                </a:r>
                <a14:m>
                  <m:oMath xmlns:m="http://schemas.openxmlformats.org/officeDocument/2006/math">
                    <m:r>
                      <a:rPr lang="en-US" sz="1600" b="0" i="1" smtClean="0">
                        <a:solidFill>
                          <a:schemeClr val="bg1"/>
                        </a:solidFill>
                        <a:latin typeface="Cambria Math" panose="02040503050406030204" pitchFamily="18" charset="0"/>
                        <a:cs typeface="Dana" panose="00000500000000000000" pitchFamily="2" charset="-78"/>
                      </a:rPr>
                      <m:t>2</m:t>
                    </m:r>
                    <m:r>
                      <a:rPr lang="en-US" sz="1600" b="0" i="1" smtClean="0">
                        <a:solidFill>
                          <a:schemeClr val="bg1"/>
                        </a:solidFill>
                        <a:latin typeface="Cambria Math" panose="02040503050406030204" pitchFamily="18" charset="0"/>
                        <a:cs typeface="Dana" panose="00000500000000000000" pitchFamily="2" charset="-78"/>
                      </a:rPr>
                      <m:t> ×</m:t>
                    </m:r>
                    <m:sSup>
                      <m:sSupPr>
                        <m:ctrlPr>
                          <a:rPr lang="en-US" sz="1600" i="1" smtClean="0">
                            <a:solidFill>
                              <a:schemeClr val="bg1"/>
                            </a:solidFill>
                            <a:latin typeface="Cambria Math" panose="02040503050406030204" pitchFamily="18" charset="0"/>
                            <a:cs typeface="Dana" panose="00000500000000000000" pitchFamily="2" charset="-78"/>
                          </a:rPr>
                        </m:ctrlPr>
                      </m:sSupPr>
                      <m:e>
                        <m:r>
                          <a:rPr lang="en-US" sz="1600" b="0" i="1" smtClean="0">
                            <a:solidFill>
                              <a:schemeClr val="bg1"/>
                            </a:solidFill>
                            <a:latin typeface="Cambria Math" panose="02040503050406030204" pitchFamily="18" charset="0"/>
                            <a:cs typeface="Dana" panose="00000500000000000000" pitchFamily="2" charset="-78"/>
                          </a:rPr>
                          <m:t>10</m:t>
                        </m:r>
                      </m:e>
                      <m:sup>
                        <m:r>
                          <a:rPr lang="fa-IR" sz="1600" b="0" i="1" smtClean="0">
                            <a:solidFill>
                              <a:schemeClr val="bg1"/>
                            </a:solidFill>
                            <a:latin typeface="Cambria Math" panose="02040503050406030204" pitchFamily="18" charset="0"/>
                            <a:cs typeface="Dana" panose="00000500000000000000" pitchFamily="2" charset="-78"/>
                          </a:rPr>
                          <m:t>−</m:t>
                        </m:r>
                        <m:r>
                          <a:rPr lang="en-US" sz="1600" b="0" i="1" smtClean="0">
                            <a:solidFill>
                              <a:schemeClr val="bg1"/>
                            </a:solidFill>
                            <a:latin typeface="Cambria Math" panose="02040503050406030204" pitchFamily="18" charset="0"/>
                            <a:cs typeface="Dana" panose="00000500000000000000" pitchFamily="2" charset="-78"/>
                          </a:rPr>
                          <m:t>6</m:t>
                        </m:r>
                      </m:sup>
                    </m:sSup>
                  </m:oMath>
                </a14:m>
                <a:r>
                  <a:rPr lang="fa-IR" sz="1600" dirty="0">
                    <a:solidFill>
                      <a:schemeClr val="bg1"/>
                    </a:solidFill>
                    <a:latin typeface="Dana" panose="00000500000000000000" pitchFamily="2" charset="-78"/>
                    <a:cs typeface="Dana" panose="00000500000000000000" pitchFamily="2" charset="-78"/>
                  </a:rPr>
                  <a:t> ذخیره کرد و کامپیوترها نیز همین کار را (اما با مبنای دو) انجام می‌دهند</a:t>
                </a:r>
                <a:r>
                  <a:rPr lang="fa-IR" sz="1600" dirty="0" smtClean="0">
                    <a:solidFill>
                      <a:schemeClr val="bg1"/>
                    </a:solidFill>
                    <a:latin typeface="Dana" panose="00000500000000000000" pitchFamily="2" charset="-78"/>
                    <a:cs typeface="Dana" panose="00000500000000000000" pitchFamily="2" charset="-78"/>
                  </a:rPr>
                  <a:t>.					</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با وارد شدن اعداد بزرگ‌تر به جمع در هنگام جمع از سمت راست، کامپیوتر در برخی زمان‌ها تصمیم می‌گیرد که توان این نماد علمی را یک واحد افزایش دهد که باعث از دست دادن دقت می‌شود و در هنگام جمع از سمت چپ، چون از همان ابتدا داریم با توان بزرگ اعداد را محاسبه می‌کنیم، ممکن است بعضی اعداد اصلا در جمع حساب نشوند (تفاوت این دو این است که هنگام جمع از سمت راست، جمع دو عدد ممکن است نتیجه‌ی بزرگ‌تری بدهد که در هنگام بالا رفتن عدد توان، از دست نرود ولی در حالت دوم از همان ابتدا جمع‌شان حساب نخواهد شد).</a:t>
                </a:r>
              </a:p>
            </p:txBody>
          </p:sp>
        </mc:Choice>
        <mc:Fallback>
          <p:sp>
            <p:nvSpPr>
              <p:cNvPr id="2" name="Title 1">
                <a:extLst>
                  <a:ext uri="{FF2B5EF4-FFF2-40B4-BE49-F238E27FC236}">
                    <a16:creationId xmlns:a16="http://schemas.microsoft.com/office/drawing/2014/main" id="{846E5198-7AF0-44E1-803C-BC2DB5C8B697}"/>
                  </a:ext>
                </a:extLst>
              </p:cNvPr>
              <p:cNvSpPr>
                <a:spLocks noGrp="1" noRot="1" noChangeAspect="1" noMove="1" noResize="1" noEditPoints="1" noAdjustHandles="1" noChangeArrowheads="1" noChangeShapeType="1" noTextEdit="1"/>
              </p:cNvSpPr>
              <p:nvPr>
                <p:ph type="ctrTitle"/>
              </p:nvPr>
            </p:nvSpPr>
            <p:spPr>
              <a:xfrm>
                <a:off x="698863" y="1487714"/>
                <a:ext cx="7770223" cy="1841096"/>
              </a:xfrm>
              <a:blipFill>
                <a:blip r:embed="rId2"/>
                <a:stretch>
                  <a:fillRect l="-1177" t="-56291" r="-549" b="-66225"/>
                </a:stretch>
              </a:blipFill>
            </p:spPr>
            <p:txBody>
              <a:bodyPr/>
              <a:lstStyle/>
              <a:p>
                <a:r>
                  <a:rPr lang="fa-IR">
                    <a:noFill/>
                  </a:rPr>
                  <a:t> </a:t>
                </a:r>
              </a:p>
            </p:txBody>
          </p:sp>
        </mc:Fallback>
      </mc:AlternateContent>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11</a:t>
            </a:fld>
            <a:endParaRPr lang="en-US" dirty="0"/>
          </a:p>
        </p:txBody>
      </p:sp>
      <p:grpSp>
        <p:nvGrpSpPr>
          <p:cNvPr id="12" name="Google Shape;4800;p45"/>
          <p:cNvGrpSpPr/>
          <p:nvPr/>
        </p:nvGrpSpPr>
        <p:grpSpPr>
          <a:xfrm>
            <a:off x="8469086" y="469882"/>
            <a:ext cx="350734" cy="357171"/>
            <a:chOff x="1492675" y="4992125"/>
            <a:chExt cx="481825" cy="481825"/>
          </a:xfrm>
        </p:grpSpPr>
        <p:sp>
          <p:nvSpPr>
            <p:cNvPr id="13"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8" name="Google Shape;4800;p45"/>
          <p:cNvGrpSpPr/>
          <p:nvPr/>
        </p:nvGrpSpPr>
        <p:grpSpPr>
          <a:xfrm>
            <a:off x="8469086" y="2287276"/>
            <a:ext cx="350734" cy="357171"/>
            <a:chOff x="1492675" y="4992125"/>
            <a:chExt cx="481825" cy="481825"/>
          </a:xfrm>
        </p:grpSpPr>
        <p:sp>
          <p:nvSpPr>
            <p:cNvPr id="19"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352123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1061287"/>
            <a:ext cx="7804620" cy="2681180"/>
          </a:xfrm>
        </p:spPr>
        <p:txBody>
          <a:bodyPr anchor="ctr"/>
          <a:lstStyle/>
          <a:p>
            <a:pPr algn="just"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در این جلسه قصد داریم مروری برای مباحثی ویژه خارج از آنچه در کلاس آموخته‌اید داشته باشیم. در اولین قسمت قصد داریم از </a:t>
            </a:r>
            <a:r>
              <a:rPr lang="en-US" sz="1400" b="0" i="0" u="none" strike="noStrike" dirty="0" err="1">
                <a:solidFill>
                  <a:schemeClr val="accent6"/>
                </a:solidFill>
                <a:effectLst/>
                <a:latin typeface="Dana" panose="00000500000000000000" pitchFamily="2" charset="-78"/>
                <a:cs typeface="Dana" panose="00000500000000000000" pitchFamily="2" charset="-78"/>
              </a:rPr>
              <a:t>gcc</a:t>
            </a:r>
            <a:r>
              <a:rPr lang="fa-IR" sz="1400" dirty="0">
                <a:solidFill>
                  <a:schemeClr val="bg1"/>
                </a:solidFill>
                <a:latin typeface="Dana" panose="00000500000000000000" pitchFamily="2" charset="-78"/>
                <a:cs typeface="Dana" panose="00000500000000000000" pitchFamily="2" charset="-78"/>
              </a:rPr>
              <a:t> </a:t>
            </a:r>
            <a:r>
              <a:rPr lang="fa-IR" sz="1400" b="0" i="0" u="none" strike="noStrike" dirty="0">
                <a:solidFill>
                  <a:schemeClr val="bg1"/>
                </a:solidFill>
                <a:effectLst/>
                <a:latin typeface="Dana" panose="00000500000000000000" pitchFamily="2" charset="-78"/>
                <a:cs typeface="Dana" panose="00000500000000000000" pitchFamily="2" charset="-78"/>
              </a:rPr>
              <a:t>برای کامپایل کردن برنامه به صورت دستی استفاده کنیم. همانطور که در درس آموخته‌اید، عملیات کامپایل کردن از مراحل زیر تشکیل شده است</a:t>
            </a:r>
            <a:r>
              <a:rPr lang="fa-IR" sz="1400" b="0" i="0" u="none" strike="noStrike" dirty="0" smtClean="0">
                <a:solidFill>
                  <a:schemeClr val="bg1"/>
                </a:solidFill>
                <a:effectLst/>
                <a:latin typeface="Dana" panose="00000500000000000000" pitchFamily="2" charset="-78"/>
                <a:cs typeface="Dana" panose="00000500000000000000" pitchFamily="2" charset="-78"/>
              </a:rPr>
              <a:t>:</a:t>
            </a:r>
            <a:r>
              <a:rPr lang="en-US" sz="1400" b="0" i="0" u="none" strike="noStrike" dirty="0" smtClean="0">
                <a:solidFill>
                  <a:schemeClr val="bg1"/>
                </a:solidFill>
                <a:effectLst/>
                <a:latin typeface="Dana" panose="00000500000000000000" pitchFamily="2" charset="-78"/>
                <a:cs typeface="Dana" panose="00000500000000000000" pitchFamily="2" charset="-78"/>
              </a:rPr>
              <a:t>		</a:t>
            </a:r>
            <a:r>
              <a:rPr lang="en-US" sz="1400" dirty="0">
                <a:solidFill>
                  <a:schemeClr val="bg1"/>
                </a:solidFill>
                <a:latin typeface="Dana" panose="00000500000000000000" pitchFamily="2" charset="-78"/>
                <a:cs typeface="Dana" panose="00000500000000000000" pitchFamily="2" charset="-78"/>
              </a:rPr>
              <a:t>	</a:t>
            </a:r>
            <a:r>
              <a:rPr lang="en-US" sz="1400" dirty="0" smtClean="0">
                <a:solidFill>
                  <a:schemeClr val="bg1"/>
                </a:solidFill>
                <a:latin typeface="Dana" panose="00000500000000000000" pitchFamily="2" charset="-78"/>
                <a:cs typeface="Dana" panose="00000500000000000000" pitchFamily="2" charset="-78"/>
              </a:rPr>
              <a:t>	      </a:t>
            </a:r>
            <a:r>
              <a:rPr lang="fa-IR" sz="1400" b="0" i="0" u="none" strike="noStrike" dirty="0">
                <a:solidFill>
                  <a:schemeClr val="bg1"/>
                </a:solidFill>
                <a:effectLst/>
                <a:latin typeface="Dana" panose="00000500000000000000" pitchFamily="2" charset="-78"/>
                <a:cs typeface="Dana" panose="00000500000000000000" pitchFamily="2" charset="-78"/>
              </a:rPr>
              <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۱. </a:t>
            </a:r>
            <a:r>
              <a:rPr lang="fa-IR" sz="1400" b="0" i="0" u="none" strike="noStrike" dirty="0" smtClean="0">
                <a:solidFill>
                  <a:schemeClr val="bg1"/>
                </a:solidFill>
                <a:effectLst/>
                <a:latin typeface="Dana" panose="00000500000000000000" pitchFamily="2" charset="-78"/>
                <a:cs typeface="Dana" panose="00000500000000000000" pitchFamily="2" charset="-78"/>
              </a:rPr>
              <a:t>پیش‌پردازش</a:t>
            </a:r>
            <a:r>
              <a:rPr lang="en-US" sz="1400" b="0" i="0" u="none" strike="noStrike" dirty="0" smtClean="0">
                <a:solidFill>
                  <a:schemeClr val="bg1"/>
                </a:solidFill>
                <a:effectLst/>
                <a:latin typeface="Dana" panose="00000500000000000000" pitchFamily="2" charset="-78"/>
                <a:cs typeface="Dana" panose="00000500000000000000" pitchFamily="2" charset="-78"/>
              </a:rPr>
              <a:t>							      </a:t>
            </a:r>
            <a:r>
              <a:rPr lang="fa-IR" sz="1400" b="0" i="0" u="none" strike="noStrike" dirty="0">
                <a:solidFill>
                  <a:schemeClr val="bg1"/>
                </a:solidFill>
                <a:effectLst/>
                <a:latin typeface="Dana" panose="00000500000000000000" pitchFamily="2" charset="-78"/>
                <a:cs typeface="Dana" panose="00000500000000000000" pitchFamily="2" charset="-78"/>
              </a:rPr>
              <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۲. کامپایل </a:t>
            </a:r>
            <a:r>
              <a:rPr lang="fa-IR" sz="1400" b="0" i="0" u="none" strike="noStrike" dirty="0" smtClean="0">
                <a:solidFill>
                  <a:schemeClr val="bg1"/>
                </a:solidFill>
                <a:effectLst/>
                <a:latin typeface="Dana" panose="00000500000000000000" pitchFamily="2" charset="-78"/>
                <a:cs typeface="Dana" panose="00000500000000000000" pitchFamily="2" charset="-78"/>
              </a:rPr>
              <a:t>کردن</a:t>
            </a:r>
            <a:r>
              <a:rPr lang="en-US" sz="1400" b="0" i="0" u="none" strike="noStrike" dirty="0" smtClean="0">
                <a:solidFill>
                  <a:schemeClr val="bg1"/>
                </a:solidFill>
                <a:effectLst/>
                <a:latin typeface="Dana" panose="00000500000000000000" pitchFamily="2" charset="-78"/>
                <a:cs typeface="Dana" panose="00000500000000000000" pitchFamily="2" charset="-78"/>
              </a:rPr>
              <a:t>							      </a:t>
            </a:r>
            <a:r>
              <a:rPr lang="fa-IR" sz="1400" b="0" i="0" u="none" strike="noStrike" dirty="0">
                <a:solidFill>
                  <a:schemeClr val="bg1"/>
                </a:solidFill>
                <a:effectLst/>
                <a:latin typeface="Dana" panose="00000500000000000000" pitchFamily="2" charset="-78"/>
                <a:cs typeface="Dana" panose="00000500000000000000" pitchFamily="2" charset="-78"/>
              </a:rPr>
              <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۳. </a:t>
            </a:r>
            <a:r>
              <a:rPr lang="fa-IR" sz="1400" b="0" i="0" u="none" strike="noStrike" dirty="0" smtClean="0">
                <a:solidFill>
                  <a:schemeClr val="bg1"/>
                </a:solidFill>
                <a:effectLst/>
                <a:latin typeface="Dana" panose="00000500000000000000" pitchFamily="2" charset="-78"/>
                <a:cs typeface="Dana" panose="00000500000000000000" pitchFamily="2" charset="-78"/>
              </a:rPr>
              <a:t>اسمبلر</a:t>
            </a:r>
            <a:r>
              <a:rPr lang="en-US" sz="1400" b="0" i="0" u="none" strike="noStrike" dirty="0" smtClean="0">
                <a:solidFill>
                  <a:schemeClr val="bg1"/>
                </a:solidFill>
                <a:effectLst/>
                <a:latin typeface="Dana" panose="00000500000000000000" pitchFamily="2" charset="-78"/>
                <a:cs typeface="Dana" panose="00000500000000000000" pitchFamily="2" charset="-78"/>
              </a:rPr>
              <a:t>								      </a:t>
            </a:r>
            <a:r>
              <a:rPr lang="fa-IR" sz="1400" b="0" i="0" u="none" strike="noStrike" dirty="0">
                <a:solidFill>
                  <a:schemeClr val="bg1"/>
                </a:solidFill>
                <a:effectLst/>
                <a:latin typeface="Dana" panose="00000500000000000000" pitchFamily="2" charset="-78"/>
                <a:cs typeface="Dana" panose="00000500000000000000" pitchFamily="2" charset="-78"/>
              </a:rPr>
              <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۴. </a:t>
            </a:r>
            <a:r>
              <a:rPr lang="fa-IR" sz="1400" b="0" i="0" u="none" strike="noStrike" dirty="0" smtClean="0">
                <a:solidFill>
                  <a:schemeClr val="bg1"/>
                </a:solidFill>
                <a:effectLst/>
                <a:latin typeface="Dana" panose="00000500000000000000" pitchFamily="2" charset="-78"/>
                <a:cs typeface="Dana" panose="00000500000000000000" pitchFamily="2" charset="-78"/>
              </a:rPr>
              <a:t>لینکر</a:t>
            </a:r>
            <a:r>
              <a:rPr lang="en-US" sz="1400" b="0" i="0" u="none" strike="noStrike" dirty="0" smtClean="0">
                <a:solidFill>
                  <a:schemeClr val="bg1"/>
                </a:solidFill>
                <a:effectLst/>
                <a:latin typeface="Dana" panose="00000500000000000000" pitchFamily="2" charset="-78"/>
                <a:cs typeface="Dana" panose="00000500000000000000" pitchFamily="2" charset="-78"/>
              </a:rPr>
              <a:t>								      </a:t>
            </a:r>
            <a:r>
              <a:rPr lang="fa-IR" sz="1400" b="0" i="0" u="none" strike="noStrike" dirty="0">
                <a:solidFill>
                  <a:schemeClr val="bg1"/>
                </a:solidFill>
                <a:effectLst/>
                <a:latin typeface="Dana" panose="00000500000000000000" pitchFamily="2" charset="-78"/>
                <a:cs typeface="Dana" panose="00000500000000000000" pitchFamily="2" charset="-78"/>
              </a:rPr>
              <a:t/>
            </a:r>
            <a:br>
              <a:rPr lang="fa-IR" sz="1400" b="0" i="0" u="none" strike="noStrike" dirty="0">
                <a:solidFill>
                  <a:schemeClr val="bg1"/>
                </a:solidFill>
                <a:effectLst/>
                <a:latin typeface="Dana" panose="00000500000000000000" pitchFamily="2" charset="-78"/>
                <a:cs typeface="Dana" panose="00000500000000000000" pitchFamily="2" charset="-78"/>
              </a:rPr>
            </a:br>
            <a:endParaRPr lang="fa-IR" sz="1400" b="0" i="0" u="none" strike="noStrike" dirty="0">
              <a:solidFill>
                <a:schemeClr val="bg1"/>
              </a:solidFill>
              <a:effectLst/>
              <a:latin typeface="Dana" panose="00000500000000000000" pitchFamily="2" charset="-78"/>
              <a:cs typeface="Dana" panose="00000500000000000000" pitchFamily="2" charset="-78"/>
            </a:endParaRPr>
          </a:p>
        </p:txBody>
      </p:sp>
      <p:sp>
        <p:nvSpPr>
          <p:cNvPr id="6" name="TextBox 5">
            <a:extLst>
              <a:ext uri="{FF2B5EF4-FFF2-40B4-BE49-F238E27FC236}">
                <a16:creationId xmlns:a16="http://schemas.microsoft.com/office/drawing/2014/main" id="{D912F2A4-6A53-4224-90C2-5E814C40EE78}"/>
              </a:ext>
            </a:extLst>
          </p:cNvPr>
          <p:cNvSpPr txBox="1"/>
          <p:nvPr/>
        </p:nvSpPr>
        <p:spPr>
          <a:xfrm>
            <a:off x="1089001" y="355834"/>
            <a:ext cx="6345232"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مباحث ویژه: کار با  </a:t>
            </a:r>
            <a:r>
              <a:rPr lang="en-US" sz="4000" b="0" i="0" u="none" strike="noStrike" dirty="0">
                <a:solidFill>
                  <a:schemeClr val="bg1"/>
                </a:solidFill>
                <a:effectLst/>
                <a:latin typeface="Lalezar" panose="00000500000000000000" pitchFamily="2" charset="-78"/>
                <a:cs typeface="Lalezar" panose="00000500000000000000" pitchFamily="2" charset="-78"/>
              </a:rPr>
              <a:t>command line</a:t>
            </a:r>
            <a:endParaRPr lang="fa-IR" sz="4000" b="0" i="0" u="none" strike="noStrike" dirty="0">
              <a:solidFill>
                <a:schemeClr val="bg1"/>
              </a:solidFill>
              <a:effectLst/>
              <a:latin typeface="Lalezar" panose="00000500000000000000" pitchFamily="2" charset="-78"/>
              <a:cs typeface="Lalezar"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12</a:t>
            </a:fld>
            <a:endParaRPr lang="en-US" dirty="0"/>
          </a:p>
        </p:txBody>
      </p:sp>
      <p:sp>
        <p:nvSpPr>
          <p:cNvPr id="10" name="Title 1">
            <a:extLst>
              <a:ext uri="{FF2B5EF4-FFF2-40B4-BE49-F238E27FC236}">
                <a16:creationId xmlns:a16="http://schemas.microsoft.com/office/drawing/2014/main" id="{D230F522-C134-4969-BCCC-E7373F7CA802}"/>
              </a:ext>
            </a:extLst>
          </p:cNvPr>
          <p:cNvSpPr txBox="1">
            <a:spLocks/>
          </p:cNvSpPr>
          <p:nvPr/>
        </p:nvSpPr>
        <p:spPr>
          <a:xfrm>
            <a:off x="972457" y="4011152"/>
            <a:ext cx="7362729" cy="6579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l"/>
            <a:r>
              <a:rPr lang="pt-BR" sz="1600" dirty="0">
                <a:solidFill>
                  <a:schemeClr val="accent1"/>
                </a:solidFill>
                <a:latin typeface="Dana" panose="00000500000000000000" pitchFamily="2" charset="-78"/>
                <a:cs typeface="Dana" panose="00000500000000000000" pitchFamily="2" charset="-78"/>
              </a:rPr>
              <a:t>windows + R</a:t>
            </a:r>
            <a:endParaRPr lang="fa-IR" sz="1600" dirty="0">
              <a:solidFill>
                <a:schemeClr val="accent1"/>
              </a:solidFill>
              <a:latin typeface="Dana" panose="00000500000000000000" pitchFamily="2" charset="-78"/>
              <a:cs typeface="Dana" panose="00000500000000000000" pitchFamily="2" charset="-78"/>
            </a:endParaRPr>
          </a:p>
          <a:p>
            <a:pPr algn="l"/>
            <a:r>
              <a:rPr lang="pt-BR" sz="1600" dirty="0">
                <a:solidFill>
                  <a:schemeClr val="accent1"/>
                </a:solidFill>
                <a:latin typeface="Dana" panose="00000500000000000000" pitchFamily="2" charset="-78"/>
                <a:cs typeface="Dana" panose="00000500000000000000" pitchFamily="2" charset="-78"/>
              </a:rPr>
              <a:t>cmd</a:t>
            </a:r>
          </a:p>
        </p:txBody>
      </p:sp>
      <p:sp>
        <p:nvSpPr>
          <p:cNvPr id="11" name="Title 1">
            <a:extLst>
              <a:ext uri="{FF2B5EF4-FFF2-40B4-BE49-F238E27FC236}">
                <a16:creationId xmlns:a16="http://schemas.microsoft.com/office/drawing/2014/main" id="{07A525FC-0BBF-444F-B096-71111A357BCA}"/>
              </a:ext>
            </a:extLst>
          </p:cNvPr>
          <p:cNvSpPr txBox="1">
            <a:spLocks/>
          </p:cNvSpPr>
          <p:nvPr/>
        </p:nvSpPr>
        <p:spPr>
          <a:xfrm>
            <a:off x="698863" y="3331338"/>
            <a:ext cx="7779044" cy="67358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این عملیات‌ها غالبا به صورت یک جا توسط یک برنامه (کامپایلر) صورت می‌گیرند. یکی از کامپایلرهای موجود</a:t>
            </a:r>
            <a:r>
              <a:rPr lang="en-US" sz="1400" dirty="0" err="1">
                <a:solidFill>
                  <a:schemeClr val="accent6"/>
                </a:solidFill>
                <a:latin typeface="Dana" panose="00000500000000000000" pitchFamily="2" charset="-78"/>
                <a:cs typeface="Dana" panose="00000500000000000000" pitchFamily="2" charset="-78"/>
              </a:rPr>
              <a:t>gcc</a:t>
            </a:r>
            <a:r>
              <a:rPr lang="en-US" sz="1400" dirty="0">
                <a:solidFill>
                  <a:schemeClr val="bg1"/>
                </a:solidFill>
                <a:latin typeface="Dana" panose="00000500000000000000" pitchFamily="2" charset="-78"/>
                <a:cs typeface="Dana" panose="00000500000000000000" pitchFamily="2" charset="-78"/>
              </a:rPr>
              <a:t> </a:t>
            </a:r>
            <a:r>
              <a:rPr lang="fa-IR" sz="1400" dirty="0">
                <a:solidFill>
                  <a:schemeClr val="bg1"/>
                </a:solidFill>
                <a:latin typeface="Dana" panose="00000500000000000000" pitchFamily="2" charset="-78"/>
                <a:cs typeface="Dana" panose="00000500000000000000" pitchFamily="2" charset="-78"/>
              </a:rPr>
              <a:t> می‌باشد که ما از آن استفاده خواهیم کرد. برای شروع با دستور زیر وارد </a:t>
            </a:r>
            <a:r>
              <a:rPr lang="en-US" sz="1400" dirty="0">
                <a:solidFill>
                  <a:schemeClr val="bg1"/>
                </a:solidFill>
                <a:latin typeface="Dana" panose="00000500000000000000" pitchFamily="2" charset="-78"/>
                <a:cs typeface="Dana" panose="00000500000000000000" pitchFamily="2" charset="-78"/>
              </a:rPr>
              <a:t>command prompt</a:t>
            </a:r>
            <a:r>
              <a:rPr lang="fa-IR" sz="1400" dirty="0">
                <a:solidFill>
                  <a:schemeClr val="bg1"/>
                </a:solidFill>
                <a:latin typeface="Dana" panose="00000500000000000000" pitchFamily="2" charset="-78"/>
                <a:cs typeface="Dana" panose="00000500000000000000" pitchFamily="2" charset="-78"/>
              </a:rPr>
              <a:t> شوید:</a:t>
            </a:r>
          </a:p>
        </p:txBody>
      </p:sp>
      <p:grpSp>
        <p:nvGrpSpPr>
          <p:cNvPr id="15" name="Google Shape;6715;p49"/>
          <p:cNvGrpSpPr/>
          <p:nvPr/>
        </p:nvGrpSpPr>
        <p:grpSpPr>
          <a:xfrm>
            <a:off x="7449890" y="429234"/>
            <a:ext cx="542921" cy="561086"/>
            <a:chOff x="-42062025" y="2316000"/>
            <a:chExt cx="319000" cy="317700"/>
          </a:xfrm>
        </p:grpSpPr>
        <p:sp>
          <p:nvSpPr>
            <p:cNvPr id="16" name="Google Shape;6716;p49"/>
            <p:cNvSpPr/>
            <p:nvPr/>
          </p:nvSpPr>
          <p:spPr>
            <a:xfrm>
              <a:off x="-41965150" y="2477075"/>
              <a:ext cx="124475" cy="112675"/>
            </a:xfrm>
            <a:custGeom>
              <a:avLst/>
              <a:gdLst/>
              <a:ahLst/>
              <a:cxnLst/>
              <a:rect l="l" t="t" r="r" b="b"/>
              <a:pathLst>
                <a:path w="4979" h="4507" extrusionOk="0">
                  <a:moveTo>
                    <a:pt x="2521" y="1371"/>
                  </a:moveTo>
                  <a:lnTo>
                    <a:pt x="2773" y="1812"/>
                  </a:lnTo>
                  <a:cubicBezTo>
                    <a:pt x="2836" y="1938"/>
                    <a:pt x="2931" y="2001"/>
                    <a:pt x="3088" y="2064"/>
                  </a:cubicBezTo>
                  <a:lnTo>
                    <a:pt x="3592" y="2127"/>
                  </a:lnTo>
                  <a:lnTo>
                    <a:pt x="3151" y="2473"/>
                  </a:lnTo>
                  <a:cubicBezTo>
                    <a:pt x="3088" y="2568"/>
                    <a:pt x="2994" y="2725"/>
                    <a:pt x="3057" y="2851"/>
                  </a:cubicBezTo>
                  <a:lnTo>
                    <a:pt x="3120" y="3355"/>
                  </a:lnTo>
                  <a:lnTo>
                    <a:pt x="2679" y="3103"/>
                  </a:lnTo>
                  <a:cubicBezTo>
                    <a:pt x="2631" y="3072"/>
                    <a:pt x="2568" y="3056"/>
                    <a:pt x="2501" y="3056"/>
                  </a:cubicBezTo>
                  <a:cubicBezTo>
                    <a:pt x="2434" y="3056"/>
                    <a:pt x="2364" y="3072"/>
                    <a:pt x="2301" y="3103"/>
                  </a:cubicBezTo>
                  <a:lnTo>
                    <a:pt x="1860" y="3355"/>
                  </a:lnTo>
                  <a:lnTo>
                    <a:pt x="1954" y="2851"/>
                  </a:lnTo>
                  <a:cubicBezTo>
                    <a:pt x="1986" y="2725"/>
                    <a:pt x="1891" y="2568"/>
                    <a:pt x="1828" y="2473"/>
                  </a:cubicBezTo>
                  <a:lnTo>
                    <a:pt x="1481" y="2127"/>
                  </a:lnTo>
                  <a:lnTo>
                    <a:pt x="1986" y="2064"/>
                  </a:lnTo>
                  <a:cubicBezTo>
                    <a:pt x="2112" y="2064"/>
                    <a:pt x="2206" y="1938"/>
                    <a:pt x="2301" y="1812"/>
                  </a:cubicBezTo>
                  <a:lnTo>
                    <a:pt x="2521" y="1371"/>
                  </a:lnTo>
                  <a:close/>
                  <a:moveTo>
                    <a:pt x="2474" y="0"/>
                  </a:moveTo>
                  <a:cubicBezTo>
                    <a:pt x="2332" y="0"/>
                    <a:pt x="2190" y="79"/>
                    <a:pt x="2112" y="236"/>
                  </a:cubicBezTo>
                  <a:lnTo>
                    <a:pt x="1576" y="1276"/>
                  </a:lnTo>
                  <a:lnTo>
                    <a:pt x="473" y="1434"/>
                  </a:lnTo>
                  <a:cubicBezTo>
                    <a:pt x="127" y="1465"/>
                    <a:pt x="1" y="1906"/>
                    <a:pt x="253" y="2127"/>
                  </a:cubicBezTo>
                  <a:lnTo>
                    <a:pt x="1040" y="2914"/>
                  </a:lnTo>
                  <a:lnTo>
                    <a:pt x="851" y="4017"/>
                  </a:lnTo>
                  <a:cubicBezTo>
                    <a:pt x="802" y="4291"/>
                    <a:pt x="1028" y="4506"/>
                    <a:pt x="1249" y="4506"/>
                  </a:cubicBezTo>
                  <a:cubicBezTo>
                    <a:pt x="1308" y="4506"/>
                    <a:pt x="1366" y="4491"/>
                    <a:pt x="1418" y="4458"/>
                  </a:cubicBezTo>
                  <a:lnTo>
                    <a:pt x="2427" y="3954"/>
                  </a:lnTo>
                  <a:lnTo>
                    <a:pt x="3403" y="4458"/>
                  </a:lnTo>
                  <a:cubicBezTo>
                    <a:pt x="3465" y="4489"/>
                    <a:pt x="3528" y="4503"/>
                    <a:pt x="3589" y="4503"/>
                  </a:cubicBezTo>
                  <a:cubicBezTo>
                    <a:pt x="3839" y="4503"/>
                    <a:pt x="4052" y="4270"/>
                    <a:pt x="4002" y="4017"/>
                  </a:cubicBezTo>
                  <a:lnTo>
                    <a:pt x="3781" y="2914"/>
                  </a:lnTo>
                  <a:lnTo>
                    <a:pt x="4569" y="2127"/>
                  </a:lnTo>
                  <a:cubicBezTo>
                    <a:pt x="4978" y="1906"/>
                    <a:pt x="4821" y="1465"/>
                    <a:pt x="4474" y="1434"/>
                  </a:cubicBezTo>
                  <a:lnTo>
                    <a:pt x="3372" y="1276"/>
                  </a:lnTo>
                  <a:lnTo>
                    <a:pt x="2836" y="236"/>
                  </a:lnTo>
                  <a:cubicBezTo>
                    <a:pt x="2757" y="79"/>
                    <a:pt x="2616" y="0"/>
                    <a:pt x="247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717;p49"/>
            <p:cNvSpPr/>
            <p:nvPr/>
          </p:nvSpPr>
          <p:spPr>
            <a:xfrm>
              <a:off x="-42062025" y="2316000"/>
              <a:ext cx="319000" cy="317700"/>
            </a:xfrm>
            <a:custGeom>
              <a:avLst/>
              <a:gdLst/>
              <a:ahLst/>
              <a:cxnLst/>
              <a:rect l="l" t="t" r="r" b="b"/>
              <a:pathLst>
                <a:path w="12760" h="12708" extrusionOk="0">
                  <a:moveTo>
                    <a:pt x="9610" y="851"/>
                  </a:moveTo>
                  <a:lnTo>
                    <a:pt x="8129" y="2615"/>
                  </a:lnTo>
                  <a:cubicBezTo>
                    <a:pt x="8097" y="2584"/>
                    <a:pt x="8034" y="2584"/>
                    <a:pt x="7940" y="2584"/>
                  </a:cubicBezTo>
                  <a:lnTo>
                    <a:pt x="4821" y="2584"/>
                  </a:lnTo>
                  <a:cubicBezTo>
                    <a:pt x="4758" y="2584"/>
                    <a:pt x="4726" y="2584"/>
                    <a:pt x="4632" y="2615"/>
                  </a:cubicBezTo>
                  <a:lnTo>
                    <a:pt x="3183" y="851"/>
                  </a:lnTo>
                  <a:close/>
                  <a:moveTo>
                    <a:pt x="7530" y="3371"/>
                  </a:moveTo>
                  <a:lnTo>
                    <a:pt x="6396" y="4726"/>
                  </a:lnTo>
                  <a:lnTo>
                    <a:pt x="5293" y="3371"/>
                  </a:lnTo>
                  <a:close/>
                  <a:moveTo>
                    <a:pt x="10555" y="1009"/>
                  </a:moveTo>
                  <a:lnTo>
                    <a:pt x="11783" y="2237"/>
                  </a:lnTo>
                  <a:lnTo>
                    <a:pt x="8759" y="5923"/>
                  </a:lnTo>
                  <a:cubicBezTo>
                    <a:pt x="8255" y="5545"/>
                    <a:pt x="7719" y="5262"/>
                    <a:pt x="7121" y="5136"/>
                  </a:cubicBezTo>
                  <a:lnTo>
                    <a:pt x="10555" y="1009"/>
                  </a:lnTo>
                  <a:close/>
                  <a:moveTo>
                    <a:pt x="2269" y="1040"/>
                  </a:moveTo>
                  <a:lnTo>
                    <a:pt x="5703" y="5199"/>
                  </a:lnTo>
                  <a:cubicBezTo>
                    <a:pt x="5104" y="5293"/>
                    <a:pt x="4506" y="5545"/>
                    <a:pt x="4033" y="5986"/>
                  </a:cubicBezTo>
                  <a:cubicBezTo>
                    <a:pt x="3214" y="4947"/>
                    <a:pt x="1040" y="2269"/>
                    <a:pt x="1040" y="2269"/>
                  </a:cubicBezTo>
                  <a:lnTo>
                    <a:pt x="2269" y="1040"/>
                  </a:lnTo>
                  <a:close/>
                  <a:moveTo>
                    <a:pt x="6349" y="5978"/>
                  </a:moveTo>
                  <a:cubicBezTo>
                    <a:pt x="7097" y="5978"/>
                    <a:pt x="7845" y="6254"/>
                    <a:pt x="8412" y="6805"/>
                  </a:cubicBezTo>
                  <a:lnTo>
                    <a:pt x="8538" y="6932"/>
                  </a:lnTo>
                  <a:cubicBezTo>
                    <a:pt x="8633" y="7026"/>
                    <a:pt x="8727" y="7152"/>
                    <a:pt x="8822" y="7278"/>
                  </a:cubicBezTo>
                  <a:cubicBezTo>
                    <a:pt x="9452" y="8097"/>
                    <a:pt x="9484" y="9168"/>
                    <a:pt x="9137" y="10082"/>
                  </a:cubicBezTo>
                  <a:cubicBezTo>
                    <a:pt x="8662" y="11199"/>
                    <a:pt x="7524" y="11885"/>
                    <a:pt x="6358" y="11885"/>
                  </a:cubicBezTo>
                  <a:cubicBezTo>
                    <a:pt x="5978" y="11885"/>
                    <a:pt x="5595" y="11812"/>
                    <a:pt x="5230" y="11657"/>
                  </a:cubicBezTo>
                  <a:cubicBezTo>
                    <a:pt x="3340" y="10870"/>
                    <a:pt x="2805" y="8412"/>
                    <a:pt x="4159" y="6932"/>
                  </a:cubicBezTo>
                  <a:lnTo>
                    <a:pt x="4285" y="6805"/>
                  </a:lnTo>
                  <a:cubicBezTo>
                    <a:pt x="4852" y="6254"/>
                    <a:pt x="5601" y="5978"/>
                    <a:pt x="6349" y="5978"/>
                  </a:cubicBezTo>
                  <a:close/>
                  <a:moveTo>
                    <a:pt x="2269" y="0"/>
                  </a:moveTo>
                  <a:cubicBezTo>
                    <a:pt x="2143" y="0"/>
                    <a:pt x="2048" y="32"/>
                    <a:pt x="1954" y="95"/>
                  </a:cubicBezTo>
                  <a:lnTo>
                    <a:pt x="158" y="1922"/>
                  </a:lnTo>
                  <a:cubicBezTo>
                    <a:pt x="1" y="2080"/>
                    <a:pt x="1" y="2300"/>
                    <a:pt x="95" y="2458"/>
                  </a:cubicBezTo>
                  <a:lnTo>
                    <a:pt x="3372" y="6522"/>
                  </a:lnTo>
                  <a:cubicBezTo>
                    <a:pt x="1985" y="8255"/>
                    <a:pt x="2395" y="10807"/>
                    <a:pt x="4254" y="12035"/>
                  </a:cubicBezTo>
                  <a:cubicBezTo>
                    <a:pt x="4911" y="12489"/>
                    <a:pt x="5659" y="12708"/>
                    <a:pt x="6397" y="12708"/>
                  </a:cubicBezTo>
                  <a:cubicBezTo>
                    <a:pt x="7606" y="12708"/>
                    <a:pt x="8791" y="12122"/>
                    <a:pt x="9515" y="11027"/>
                  </a:cubicBezTo>
                  <a:cubicBezTo>
                    <a:pt x="10429" y="9641"/>
                    <a:pt x="10397" y="7814"/>
                    <a:pt x="9326" y="6522"/>
                  </a:cubicBezTo>
                  <a:lnTo>
                    <a:pt x="12634" y="2458"/>
                  </a:lnTo>
                  <a:cubicBezTo>
                    <a:pt x="12760" y="2300"/>
                    <a:pt x="12760" y="2080"/>
                    <a:pt x="12603" y="1922"/>
                  </a:cubicBezTo>
                  <a:lnTo>
                    <a:pt x="10775" y="95"/>
                  </a:lnTo>
                  <a:cubicBezTo>
                    <a:pt x="10712" y="32"/>
                    <a:pt x="10555" y="0"/>
                    <a:pt x="1042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4800;p45"/>
          <p:cNvGrpSpPr/>
          <p:nvPr/>
        </p:nvGrpSpPr>
        <p:grpSpPr>
          <a:xfrm>
            <a:off x="8477907" y="1107337"/>
            <a:ext cx="350734" cy="357171"/>
            <a:chOff x="1492675" y="4992125"/>
            <a:chExt cx="481825" cy="481825"/>
          </a:xfrm>
        </p:grpSpPr>
        <p:sp>
          <p:nvSpPr>
            <p:cNvPr id="13"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8" name="Google Shape;4800;p45"/>
          <p:cNvGrpSpPr/>
          <p:nvPr/>
        </p:nvGrpSpPr>
        <p:grpSpPr>
          <a:xfrm>
            <a:off x="8477907" y="3374955"/>
            <a:ext cx="350734" cy="357171"/>
            <a:chOff x="1492675" y="4992125"/>
            <a:chExt cx="481825" cy="481825"/>
          </a:xfrm>
        </p:grpSpPr>
        <p:sp>
          <p:nvSpPr>
            <p:cNvPr id="19"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746283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13</a:t>
            </a:fld>
            <a:endParaRPr lang="en-US" dirty="0"/>
          </a:p>
        </p:txBody>
      </p:sp>
      <p:sp>
        <p:nvSpPr>
          <p:cNvPr id="5" name="Title 1">
            <a:extLst>
              <a:ext uri="{FF2B5EF4-FFF2-40B4-BE49-F238E27FC236}">
                <a16:creationId xmlns:a16="http://schemas.microsoft.com/office/drawing/2014/main" id="{46CE5E78-EF19-4315-80CB-2F0DB3E80033}"/>
              </a:ext>
            </a:extLst>
          </p:cNvPr>
          <p:cNvSpPr>
            <a:spLocks noGrp="1"/>
          </p:cNvSpPr>
          <p:nvPr>
            <p:ph type="ctrTitle"/>
          </p:nvPr>
        </p:nvSpPr>
        <p:spPr>
          <a:xfrm>
            <a:off x="668649" y="706798"/>
            <a:ext cx="7806702" cy="1999823"/>
          </a:xfrm>
        </p:spPr>
        <p:txBody>
          <a:bodyPr anchor="ct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در محیط</a:t>
            </a:r>
            <a:r>
              <a:rPr lang="en-US" sz="1600" dirty="0">
                <a:solidFill>
                  <a:schemeClr val="accent6"/>
                </a:solidFill>
                <a:latin typeface="Dana" panose="00000500000000000000" pitchFamily="2" charset="-78"/>
                <a:cs typeface="Dana" panose="00000500000000000000" pitchFamily="2" charset="-78"/>
              </a:rPr>
              <a:t>command prompt </a:t>
            </a:r>
            <a:r>
              <a:rPr lang="fa-IR" sz="1600" dirty="0">
                <a:solidFill>
                  <a:schemeClr val="accent6"/>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شما می‌توانید تمام آنچه </a:t>
            </a:r>
            <a:r>
              <a:rPr lang="fa-IR" sz="1600" dirty="0" smtClean="0">
                <a:solidFill>
                  <a:schemeClr val="bg1"/>
                </a:solidFill>
                <a:latin typeface="Dana" panose="00000500000000000000" pitchFamily="2" charset="-78"/>
                <a:cs typeface="Dana" panose="00000500000000000000" pitchFamily="2" charset="-78"/>
              </a:rPr>
              <a:t>را که </a:t>
            </a:r>
            <a:r>
              <a:rPr lang="fa-IR" sz="1600" dirty="0">
                <a:solidFill>
                  <a:schemeClr val="bg1"/>
                </a:solidFill>
                <a:latin typeface="Dana" panose="00000500000000000000" pitchFamily="2" charset="-78"/>
                <a:cs typeface="Dana" panose="00000500000000000000" pitchFamily="2" charset="-78"/>
              </a:rPr>
              <a:t>در محیط گرافیکی انجام </a:t>
            </a:r>
            <a:r>
              <a:rPr lang="fa-IR" sz="1600" dirty="0" smtClean="0">
                <a:solidFill>
                  <a:schemeClr val="bg1"/>
                </a:solidFill>
                <a:latin typeface="Dana" panose="00000500000000000000" pitchFamily="2" charset="-78"/>
                <a:cs typeface="Dana" panose="00000500000000000000" pitchFamily="2" charset="-78"/>
              </a:rPr>
              <a:t>می‌دهید، انجام </a:t>
            </a:r>
            <a:r>
              <a:rPr lang="fa-IR" sz="1600" dirty="0">
                <a:solidFill>
                  <a:schemeClr val="bg1"/>
                </a:solidFill>
                <a:latin typeface="Dana" panose="00000500000000000000" pitchFamily="2" charset="-78"/>
                <a:cs typeface="Dana" panose="00000500000000000000" pitchFamily="2" charset="-78"/>
              </a:rPr>
              <a:t>دهید. یکی از ویژگی‌های این محیط، قابلیت‌های اجرایی آن است که از محیط گرافیکی بسیار بیش‌تر است. در ابتدا اندکی با این محیط </a:t>
            </a:r>
            <a:r>
              <a:rPr lang="fa-IR" sz="1600" dirty="0" smtClean="0">
                <a:solidFill>
                  <a:schemeClr val="bg1"/>
                </a:solidFill>
                <a:latin typeface="Dana" panose="00000500000000000000" pitchFamily="2" charset="-78"/>
                <a:cs typeface="Dana" panose="00000500000000000000" pitchFamily="2" charset="-78"/>
              </a:rPr>
              <a:t>بیش‌تر </a:t>
            </a:r>
            <a:r>
              <a:rPr lang="fa-IR" sz="1600" dirty="0">
                <a:solidFill>
                  <a:schemeClr val="bg1"/>
                </a:solidFill>
                <a:latin typeface="Dana" panose="00000500000000000000" pitchFamily="2" charset="-78"/>
                <a:cs typeface="Dana" panose="00000500000000000000" pitchFamily="2" charset="-78"/>
              </a:rPr>
              <a:t>آشنا می‌شویم</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همانند محیط گرافیکی، </a:t>
            </a:r>
            <a:r>
              <a:rPr lang="en-US" sz="1600" dirty="0">
                <a:solidFill>
                  <a:schemeClr val="accent6"/>
                </a:solidFill>
                <a:latin typeface="Dana" panose="00000500000000000000" pitchFamily="2" charset="-78"/>
                <a:cs typeface="Dana" panose="00000500000000000000" pitchFamily="2" charset="-78"/>
              </a:rPr>
              <a:t>command prompt</a:t>
            </a:r>
            <a:r>
              <a:rPr lang="fa-IR" sz="1600" dirty="0">
                <a:solidFill>
                  <a:schemeClr val="accent6"/>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هم در یک پوشه از سیستم شما اجرا می‌شود</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پوشه‌ای که در آن قرار دارید را می‌توانید در خط فرمان ببینید:</a:t>
            </a:r>
          </a:p>
        </p:txBody>
      </p:sp>
      <p:sp>
        <p:nvSpPr>
          <p:cNvPr id="22" name="Title 1">
            <a:extLst>
              <a:ext uri="{FF2B5EF4-FFF2-40B4-BE49-F238E27FC236}">
                <a16:creationId xmlns:a16="http://schemas.microsoft.com/office/drawing/2014/main" id="{23440949-4636-4E05-AC2C-66028F1805B2}"/>
              </a:ext>
            </a:extLst>
          </p:cNvPr>
          <p:cNvSpPr txBox="1">
            <a:spLocks/>
          </p:cNvSpPr>
          <p:nvPr/>
        </p:nvSpPr>
        <p:spPr>
          <a:xfrm>
            <a:off x="753838" y="3701859"/>
            <a:ext cx="7636323" cy="53633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l"/>
            <a:r>
              <a:rPr lang="en-US" sz="1600" dirty="0" err="1">
                <a:solidFill>
                  <a:schemeClr val="accent1"/>
                </a:solidFill>
                <a:latin typeface="Dana" panose="00000500000000000000" pitchFamily="2" charset="-78"/>
                <a:cs typeface="Dana" panose="00000500000000000000" pitchFamily="2" charset="-78"/>
              </a:rPr>
              <a:t>dir</a:t>
            </a:r>
            <a:endParaRPr lang="pt-BR" sz="1600" dirty="0">
              <a:solidFill>
                <a:schemeClr val="accent1"/>
              </a:solidFill>
              <a:latin typeface="Dana" panose="00000500000000000000" pitchFamily="2" charset="-78"/>
              <a:cs typeface="Dana" panose="00000500000000000000" pitchFamily="2" charset="-78"/>
            </a:endParaRPr>
          </a:p>
        </p:txBody>
      </p:sp>
      <p:sp>
        <p:nvSpPr>
          <p:cNvPr id="23" name="Title 1">
            <a:extLst>
              <a:ext uri="{FF2B5EF4-FFF2-40B4-BE49-F238E27FC236}">
                <a16:creationId xmlns:a16="http://schemas.microsoft.com/office/drawing/2014/main" id="{9064BE59-8683-4812-A5B8-860D1255130D}"/>
              </a:ext>
            </a:extLst>
          </p:cNvPr>
          <p:cNvSpPr txBox="1">
            <a:spLocks/>
          </p:cNvSpPr>
          <p:nvPr/>
        </p:nvSpPr>
        <p:spPr>
          <a:xfrm>
            <a:off x="525083" y="3063792"/>
            <a:ext cx="7950268" cy="54906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600" dirty="0">
                <a:solidFill>
                  <a:schemeClr val="bg1"/>
                </a:solidFill>
                <a:latin typeface="Dana" panose="00000500000000000000" pitchFamily="2" charset="-78"/>
                <a:cs typeface="Dana" panose="00000500000000000000" pitchFamily="2" charset="-78"/>
              </a:rPr>
              <a:t>با دستور زیر می‌توانید محتوای این پوشه را ببینید:</a:t>
            </a:r>
          </a:p>
        </p:txBody>
      </p:sp>
      <p:sp>
        <p:nvSpPr>
          <p:cNvPr id="24" name="Title 1">
            <a:extLst>
              <a:ext uri="{FF2B5EF4-FFF2-40B4-BE49-F238E27FC236}">
                <a16:creationId xmlns:a16="http://schemas.microsoft.com/office/drawing/2014/main" id="{486D62BA-51BB-46E0-AE1B-4E447BF75C22}"/>
              </a:ext>
            </a:extLst>
          </p:cNvPr>
          <p:cNvSpPr txBox="1">
            <a:spLocks/>
          </p:cNvSpPr>
          <p:nvPr/>
        </p:nvSpPr>
        <p:spPr>
          <a:xfrm>
            <a:off x="753838" y="2706621"/>
            <a:ext cx="7636323" cy="53633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l"/>
            <a:r>
              <a:rPr lang="pt-BR" sz="1600" dirty="0">
                <a:solidFill>
                  <a:schemeClr val="accent1"/>
                </a:solidFill>
                <a:latin typeface="Dana" panose="00000500000000000000" pitchFamily="2" charset="-78"/>
                <a:cs typeface="Dana" panose="00000500000000000000" pitchFamily="2" charset="-78"/>
              </a:rPr>
              <a:t>C:\Users\parham</a:t>
            </a:r>
            <a:r>
              <a:rPr lang="fa-IR" sz="1600" dirty="0">
                <a:solidFill>
                  <a:schemeClr val="accent1"/>
                </a:solidFill>
                <a:latin typeface="Dana" panose="00000500000000000000" pitchFamily="2" charset="-78"/>
                <a:cs typeface="Dana" panose="00000500000000000000" pitchFamily="2" charset="-78"/>
              </a:rPr>
              <a:t>&lt;</a:t>
            </a:r>
            <a:endParaRPr lang="pt-BR" sz="1600" dirty="0">
              <a:solidFill>
                <a:schemeClr val="accent1"/>
              </a:solidFill>
              <a:latin typeface="Dana" panose="00000500000000000000" pitchFamily="2" charset="-78"/>
              <a:cs typeface="Dana" panose="00000500000000000000" pitchFamily="2" charset="-78"/>
            </a:endParaRPr>
          </a:p>
        </p:txBody>
      </p:sp>
      <p:grpSp>
        <p:nvGrpSpPr>
          <p:cNvPr id="8" name="Google Shape;4800;p45"/>
          <p:cNvGrpSpPr/>
          <p:nvPr/>
        </p:nvGrpSpPr>
        <p:grpSpPr>
          <a:xfrm>
            <a:off x="8475351" y="706798"/>
            <a:ext cx="350734" cy="357171"/>
            <a:chOff x="1492675" y="4992125"/>
            <a:chExt cx="481825" cy="481825"/>
          </a:xfrm>
        </p:grpSpPr>
        <p:sp>
          <p:nvSpPr>
            <p:cNvPr id="9"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1" name="Google Shape;4800;p45"/>
          <p:cNvGrpSpPr/>
          <p:nvPr/>
        </p:nvGrpSpPr>
        <p:grpSpPr>
          <a:xfrm>
            <a:off x="8475350" y="2525858"/>
            <a:ext cx="350734" cy="357171"/>
            <a:chOff x="1492675" y="4992125"/>
            <a:chExt cx="481825" cy="481825"/>
          </a:xfrm>
        </p:grpSpPr>
        <p:sp>
          <p:nvSpPr>
            <p:cNvPr id="12"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4" name="Google Shape;4800;p45"/>
          <p:cNvGrpSpPr/>
          <p:nvPr/>
        </p:nvGrpSpPr>
        <p:grpSpPr>
          <a:xfrm>
            <a:off x="8475350" y="3258980"/>
            <a:ext cx="350734" cy="357171"/>
            <a:chOff x="1492675" y="4992125"/>
            <a:chExt cx="481825" cy="481825"/>
          </a:xfrm>
        </p:grpSpPr>
        <p:sp>
          <p:nvSpPr>
            <p:cNvPr id="15"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853488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14</a:t>
            </a:fld>
            <a:endParaRPr lang="en-US" dirty="0"/>
          </a:p>
        </p:txBody>
      </p:sp>
      <p:pic>
        <p:nvPicPr>
          <p:cNvPr id="8" name="Picture 7">
            <a:extLst>
              <a:ext uri="{FF2B5EF4-FFF2-40B4-BE49-F238E27FC236}">
                <a16:creationId xmlns:a16="http://schemas.microsoft.com/office/drawing/2014/main" id="{03F79EC8-960C-4FF4-ABBF-BBC3D371D547}"/>
              </a:ext>
            </a:extLst>
          </p:cNvPr>
          <p:cNvPicPr>
            <a:picLocks noChangeAspect="1"/>
          </p:cNvPicPr>
          <p:nvPr/>
        </p:nvPicPr>
        <p:blipFill rotWithShape="1">
          <a:blip r:embed="rId2"/>
          <a:srcRect l="357" t="443"/>
          <a:stretch/>
        </p:blipFill>
        <p:spPr>
          <a:xfrm>
            <a:off x="1894115" y="566057"/>
            <a:ext cx="5832418" cy="4009260"/>
          </a:xfrm>
          <a:prstGeom prst="rect">
            <a:avLst/>
          </a:prstGeom>
        </p:spPr>
      </p:pic>
    </p:spTree>
    <p:extLst>
      <p:ext uri="{BB962C8B-B14F-4D97-AF65-F5344CB8AC3E}">
        <p14:creationId xmlns:p14="http://schemas.microsoft.com/office/powerpoint/2010/main" val="3662195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15</a:t>
            </a:fld>
            <a:endParaRPr lang="en-US" dirty="0"/>
          </a:p>
        </p:txBody>
      </p:sp>
      <p:sp>
        <p:nvSpPr>
          <p:cNvPr id="5" name="Title 1">
            <a:extLst>
              <a:ext uri="{FF2B5EF4-FFF2-40B4-BE49-F238E27FC236}">
                <a16:creationId xmlns:a16="http://schemas.microsoft.com/office/drawing/2014/main" id="{46CE5E78-EF19-4315-80CB-2F0DB3E80033}"/>
              </a:ext>
            </a:extLst>
          </p:cNvPr>
          <p:cNvSpPr>
            <a:spLocks noGrp="1"/>
          </p:cNvSpPr>
          <p:nvPr>
            <p:ph type="ctrTitle"/>
          </p:nvPr>
        </p:nvSpPr>
        <p:spPr>
          <a:xfrm>
            <a:off x="668648" y="1104090"/>
            <a:ext cx="7806702" cy="536332"/>
          </a:xfrm>
        </p:spPr>
        <p:txBody>
          <a:bodyPr anchor="ctr"/>
          <a:lstStyle/>
          <a:p>
            <a:pPr rtl="1">
              <a:lnSpc>
                <a:spcPct val="150000"/>
              </a:lnSpc>
            </a:pPr>
            <a:r>
              <a:rPr lang="fa-IR" sz="1600" dirty="0">
                <a:solidFill>
                  <a:schemeClr val="bg1"/>
                </a:solidFill>
                <a:latin typeface="Dana" panose="00000500000000000000" pitchFamily="2" charset="-78"/>
                <a:cs typeface="Dana" panose="00000500000000000000" pitchFamily="2" charset="-78"/>
              </a:rPr>
              <a:t>با دستور زیر می‌توانید به پوشه‌ی دیگری منتقل شوید:</a:t>
            </a:r>
          </a:p>
        </p:txBody>
      </p:sp>
      <p:sp>
        <p:nvSpPr>
          <p:cNvPr id="23" name="Title 1">
            <a:extLst>
              <a:ext uri="{FF2B5EF4-FFF2-40B4-BE49-F238E27FC236}">
                <a16:creationId xmlns:a16="http://schemas.microsoft.com/office/drawing/2014/main" id="{9064BE59-8683-4812-A5B8-860D1255130D}"/>
              </a:ext>
            </a:extLst>
          </p:cNvPr>
          <p:cNvSpPr txBox="1">
            <a:spLocks/>
          </p:cNvSpPr>
          <p:nvPr/>
        </p:nvSpPr>
        <p:spPr>
          <a:xfrm>
            <a:off x="735858" y="2740299"/>
            <a:ext cx="7739492" cy="112188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در خط فرمان، دستوراتی که فراخوانی می‌شوند در واقع برنامه‌هایی‌اند که روی سیستم شما قابل دسترسی هستند. برای هر دستور، مسیرهای مشخصی در سیستم شما جست‌وجو می‌شود تا برنامه‌ی مورد نظر شما پیدا شود.</a:t>
            </a:r>
          </a:p>
        </p:txBody>
      </p:sp>
      <p:sp>
        <p:nvSpPr>
          <p:cNvPr id="24" name="Title 1">
            <a:extLst>
              <a:ext uri="{FF2B5EF4-FFF2-40B4-BE49-F238E27FC236}">
                <a16:creationId xmlns:a16="http://schemas.microsoft.com/office/drawing/2014/main" id="{486D62BA-51BB-46E0-AE1B-4E447BF75C22}"/>
              </a:ext>
            </a:extLst>
          </p:cNvPr>
          <p:cNvSpPr txBox="1">
            <a:spLocks/>
          </p:cNvSpPr>
          <p:nvPr/>
        </p:nvSpPr>
        <p:spPr>
          <a:xfrm>
            <a:off x="735858" y="1720652"/>
            <a:ext cx="7636323" cy="7438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l"/>
            <a:r>
              <a:rPr lang="pt-BR" sz="1600" dirty="0">
                <a:solidFill>
                  <a:schemeClr val="accent1"/>
                </a:solidFill>
                <a:latin typeface="Dana" panose="00000500000000000000" pitchFamily="2" charset="-78"/>
                <a:cs typeface="Dana" panose="00000500000000000000" pitchFamily="2" charset="-78"/>
              </a:rPr>
              <a:t>cd </a:t>
            </a:r>
            <a:r>
              <a:rPr lang="pt-BR" sz="1600" dirty="0">
                <a:solidFill>
                  <a:schemeClr val="bg1"/>
                </a:solidFill>
                <a:latin typeface="Dana" panose="00000500000000000000" pitchFamily="2" charset="-78"/>
                <a:cs typeface="Dana" panose="00000500000000000000" pitchFamily="2" charset="-78"/>
              </a:rPr>
              <a:t>Downloads</a:t>
            </a:r>
            <a:endParaRPr lang="fa-IR" sz="1600" dirty="0">
              <a:solidFill>
                <a:schemeClr val="bg1"/>
              </a:solidFill>
              <a:latin typeface="Dana" panose="00000500000000000000" pitchFamily="2" charset="-78"/>
              <a:cs typeface="Dana" panose="00000500000000000000" pitchFamily="2" charset="-78"/>
            </a:endParaRPr>
          </a:p>
          <a:p>
            <a:pPr algn="l"/>
            <a:endParaRPr lang="pt-BR" sz="1600" dirty="0">
              <a:solidFill>
                <a:schemeClr val="accent1"/>
              </a:solidFill>
              <a:latin typeface="Dana" panose="00000500000000000000" pitchFamily="2" charset="-78"/>
              <a:cs typeface="Dana" panose="00000500000000000000" pitchFamily="2" charset="-78"/>
            </a:endParaRPr>
          </a:p>
          <a:p>
            <a:pPr algn="l"/>
            <a:r>
              <a:rPr lang="pt-BR" sz="1600" dirty="0">
                <a:solidFill>
                  <a:schemeClr val="accent1"/>
                </a:solidFill>
                <a:latin typeface="Dana" panose="00000500000000000000" pitchFamily="2" charset="-78"/>
                <a:cs typeface="Dana" panose="00000500000000000000" pitchFamily="2" charset="-78"/>
              </a:rPr>
              <a:t>C:\Users\parham\Downloads</a:t>
            </a:r>
            <a:r>
              <a:rPr lang="fa-IR" sz="1600" dirty="0">
                <a:solidFill>
                  <a:schemeClr val="accent1"/>
                </a:solidFill>
                <a:latin typeface="Dana" panose="00000500000000000000" pitchFamily="2" charset="-78"/>
                <a:cs typeface="Dana" panose="00000500000000000000" pitchFamily="2" charset="-78"/>
              </a:rPr>
              <a:t>&lt;</a:t>
            </a:r>
            <a:endParaRPr lang="pt-BR" sz="1600" dirty="0">
              <a:solidFill>
                <a:schemeClr val="accent1"/>
              </a:solidFill>
              <a:latin typeface="Dana" panose="00000500000000000000" pitchFamily="2" charset="-78"/>
              <a:cs typeface="Dana" panose="00000500000000000000" pitchFamily="2" charset="-78"/>
            </a:endParaRPr>
          </a:p>
        </p:txBody>
      </p:sp>
      <p:grpSp>
        <p:nvGrpSpPr>
          <p:cNvPr id="7" name="Google Shape;4800;p45"/>
          <p:cNvGrpSpPr/>
          <p:nvPr/>
        </p:nvGrpSpPr>
        <p:grpSpPr>
          <a:xfrm>
            <a:off x="8475350" y="1283250"/>
            <a:ext cx="350734" cy="357171"/>
            <a:chOff x="1492675" y="4992125"/>
            <a:chExt cx="481825" cy="481825"/>
          </a:xfrm>
        </p:grpSpPr>
        <p:sp>
          <p:nvSpPr>
            <p:cNvPr id="8"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 name="Google Shape;4800;p45"/>
          <p:cNvGrpSpPr/>
          <p:nvPr/>
        </p:nvGrpSpPr>
        <p:grpSpPr>
          <a:xfrm>
            <a:off x="8475350" y="2792736"/>
            <a:ext cx="350734" cy="357171"/>
            <a:chOff x="1492675" y="4992125"/>
            <a:chExt cx="481825" cy="481825"/>
          </a:xfrm>
        </p:grpSpPr>
        <p:sp>
          <p:nvSpPr>
            <p:cNvPr id="11"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804404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16</a:t>
            </a:fld>
            <a:endParaRPr lang="en-US" dirty="0"/>
          </a:p>
        </p:txBody>
      </p:sp>
      <p:sp>
        <p:nvSpPr>
          <p:cNvPr id="5" name="Title 1">
            <a:extLst>
              <a:ext uri="{FF2B5EF4-FFF2-40B4-BE49-F238E27FC236}">
                <a16:creationId xmlns:a16="http://schemas.microsoft.com/office/drawing/2014/main" id="{46CE5E78-EF19-4315-80CB-2F0DB3E80033}"/>
              </a:ext>
            </a:extLst>
          </p:cNvPr>
          <p:cNvSpPr>
            <a:spLocks noGrp="1"/>
          </p:cNvSpPr>
          <p:nvPr>
            <p:ph type="ctrTitle"/>
          </p:nvPr>
        </p:nvSpPr>
        <p:spPr>
          <a:xfrm>
            <a:off x="5095737" y="2108877"/>
            <a:ext cx="3335043" cy="536332"/>
          </a:xfrm>
        </p:spPr>
        <p:txBody>
          <a:bodyPr anchor="ctr"/>
          <a:lstStyle/>
          <a:p>
            <a:pPr rtl="1">
              <a:lnSpc>
                <a:spcPct val="150000"/>
              </a:lnSpc>
            </a:pPr>
            <a:r>
              <a:rPr lang="fa-IR" sz="1600" dirty="0">
                <a:solidFill>
                  <a:schemeClr val="bg1"/>
                </a:solidFill>
                <a:latin typeface="Dana" panose="00000500000000000000" pitchFamily="2" charset="-78"/>
                <a:cs typeface="Dana" panose="00000500000000000000" pitchFamily="2" charset="-78"/>
              </a:rPr>
              <a:t>این مسیرها در پنجره‌ی روبه‌رو قابل تنظیم هستند:</a:t>
            </a:r>
          </a:p>
        </p:txBody>
      </p:sp>
      <p:pic>
        <p:nvPicPr>
          <p:cNvPr id="6146" name="Picture 2">
            <a:extLst>
              <a:ext uri="{FF2B5EF4-FFF2-40B4-BE49-F238E27FC236}">
                <a16:creationId xmlns:a16="http://schemas.microsoft.com/office/drawing/2014/main" id="{7DF317DD-2082-46F3-AD23-C839F2F933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158" y="584871"/>
            <a:ext cx="4192095" cy="3973757"/>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oogle Shape;4800;p45"/>
          <p:cNvGrpSpPr/>
          <p:nvPr/>
        </p:nvGrpSpPr>
        <p:grpSpPr>
          <a:xfrm>
            <a:off x="8484265" y="2019872"/>
            <a:ext cx="350734" cy="357171"/>
            <a:chOff x="1492675" y="4992125"/>
            <a:chExt cx="481825" cy="481825"/>
          </a:xfrm>
        </p:grpSpPr>
        <p:sp>
          <p:nvSpPr>
            <p:cNvPr id="7"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959104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17</a:t>
            </a:fld>
            <a:endParaRPr lang="en-US" dirty="0"/>
          </a:p>
        </p:txBody>
      </p:sp>
      <p:sp>
        <p:nvSpPr>
          <p:cNvPr id="5" name="Title 1">
            <a:extLst>
              <a:ext uri="{FF2B5EF4-FFF2-40B4-BE49-F238E27FC236}">
                <a16:creationId xmlns:a16="http://schemas.microsoft.com/office/drawing/2014/main" id="{46CE5E78-EF19-4315-80CB-2F0DB3E80033}"/>
              </a:ext>
            </a:extLst>
          </p:cNvPr>
          <p:cNvSpPr>
            <a:spLocks noGrp="1"/>
          </p:cNvSpPr>
          <p:nvPr>
            <p:ph type="ctrTitle"/>
          </p:nvPr>
        </p:nvSpPr>
        <p:spPr>
          <a:xfrm>
            <a:off x="763200" y="1949693"/>
            <a:ext cx="3842704" cy="1244113"/>
          </a:xfrm>
        </p:spPr>
        <p:txBody>
          <a:bodyPr anchor="ct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در صورتی که می‌خواهیداز</a:t>
            </a:r>
            <a:r>
              <a:rPr lang="en-US" sz="1600" dirty="0">
                <a:solidFill>
                  <a:schemeClr val="bg1"/>
                </a:solidFill>
                <a:latin typeface="Dana" panose="00000500000000000000" pitchFamily="2" charset="-78"/>
                <a:cs typeface="Dana" panose="00000500000000000000" pitchFamily="2" charset="-78"/>
              </a:rPr>
              <a:t> </a:t>
            </a:r>
            <a:r>
              <a:rPr lang="en-US" sz="1600" dirty="0" err="1">
                <a:solidFill>
                  <a:schemeClr val="accent6"/>
                </a:solidFill>
                <a:latin typeface="Dana" panose="00000500000000000000" pitchFamily="2" charset="-78"/>
                <a:cs typeface="Dana" panose="00000500000000000000" pitchFamily="2" charset="-78"/>
              </a:rPr>
              <a:t>gcc</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در محیط خط فرمان استفاده کنید، می‌بایست آدرس محل نصب آن را به این متغیر (</a:t>
            </a:r>
            <a:r>
              <a:rPr lang="en-US" sz="1600" dirty="0">
                <a:solidFill>
                  <a:schemeClr val="accent1"/>
                </a:solidFill>
                <a:latin typeface="Dana" panose="00000500000000000000" pitchFamily="2" charset="-78"/>
                <a:cs typeface="Dana" panose="00000500000000000000" pitchFamily="2" charset="-78"/>
              </a:rPr>
              <a:t>Path</a:t>
            </a:r>
            <a:r>
              <a:rPr lang="fa-IR" sz="1600" dirty="0">
                <a:solidFill>
                  <a:schemeClr val="bg1"/>
                </a:solidFill>
                <a:latin typeface="Dana" panose="00000500000000000000" pitchFamily="2" charset="-78"/>
                <a:cs typeface="Dana" panose="00000500000000000000" pitchFamily="2" charset="-78"/>
              </a:rPr>
              <a:t>) اضافه کنید.</a:t>
            </a:r>
          </a:p>
        </p:txBody>
      </p:sp>
      <p:pic>
        <p:nvPicPr>
          <p:cNvPr id="7170" name="Picture 2">
            <a:extLst>
              <a:ext uri="{FF2B5EF4-FFF2-40B4-BE49-F238E27FC236}">
                <a16:creationId xmlns:a16="http://schemas.microsoft.com/office/drawing/2014/main" id="{E923E339-99FB-466A-842F-49A0D2F34A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6988" y="1019175"/>
            <a:ext cx="3257550" cy="310515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oogle Shape;4800;p45"/>
          <p:cNvGrpSpPr/>
          <p:nvPr/>
        </p:nvGrpSpPr>
        <p:grpSpPr>
          <a:xfrm>
            <a:off x="4605904" y="2086529"/>
            <a:ext cx="350734" cy="357171"/>
            <a:chOff x="1492675" y="4992125"/>
            <a:chExt cx="481825" cy="481825"/>
          </a:xfrm>
        </p:grpSpPr>
        <p:sp>
          <p:nvSpPr>
            <p:cNvPr id="7"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4024774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18</a:t>
            </a:fld>
            <a:endParaRPr lang="en-US" dirty="0"/>
          </a:p>
        </p:txBody>
      </p:sp>
      <p:sp>
        <p:nvSpPr>
          <p:cNvPr id="5" name="Title 1">
            <a:extLst>
              <a:ext uri="{FF2B5EF4-FFF2-40B4-BE49-F238E27FC236}">
                <a16:creationId xmlns:a16="http://schemas.microsoft.com/office/drawing/2014/main" id="{46CE5E78-EF19-4315-80CB-2F0DB3E80033}"/>
              </a:ext>
            </a:extLst>
          </p:cNvPr>
          <p:cNvSpPr>
            <a:spLocks noGrp="1"/>
          </p:cNvSpPr>
          <p:nvPr>
            <p:ph type="ctrTitle"/>
          </p:nvPr>
        </p:nvSpPr>
        <p:spPr>
          <a:xfrm>
            <a:off x="3606801" y="327928"/>
            <a:ext cx="4844256" cy="367904"/>
          </a:xfrm>
        </p:spPr>
        <p:txBody>
          <a:bodyPr anchor="ctr"/>
          <a:lstStyle/>
          <a:p>
            <a:pPr rtl="1">
              <a:lnSpc>
                <a:spcPct val="150000"/>
              </a:lnSpc>
            </a:pPr>
            <a:r>
              <a:rPr lang="fa-IR" sz="1600" dirty="0">
                <a:solidFill>
                  <a:schemeClr val="bg1"/>
                </a:solidFill>
                <a:latin typeface="Dana" panose="00000500000000000000" pitchFamily="2" charset="-78"/>
                <a:cs typeface="Dana" panose="00000500000000000000" pitchFamily="2" charset="-78"/>
              </a:rPr>
              <a:t>یک برنامه ساده را در فایل </a:t>
            </a:r>
            <a:r>
              <a:rPr lang="en-US" sz="1600" dirty="0" err="1">
                <a:solidFill>
                  <a:schemeClr val="bg1"/>
                </a:solidFill>
                <a:latin typeface="Dana" panose="00000500000000000000" pitchFamily="2" charset="-78"/>
                <a:cs typeface="Dana" panose="00000500000000000000" pitchFamily="2" charset="-78"/>
              </a:rPr>
              <a:t>hello.c</a:t>
            </a:r>
            <a:r>
              <a:rPr lang="fa-IR" sz="1600" dirty="0">
                <a:solidFill>
                  <a:schemeClr val="bg1"/>
                </a:solidFill>
                <a:latin typeface="Dana" panose="00000500000000000000" pitchFamily="2" charset="-78"/>
                <a:cs typeface="Dana" panose="00000500000000000000" pitchFamily="2" charset="-78"/>
              </a:rPr>
              <a:t> می‌نویسیم:</a:t>
            </a:r>
          </a:p>
        </p:txBody>
      </p:sp>
      <p:sp>
        <p:nvSpPr>
          <p:cNvPr id="7" name="Title 1">
            <a:extLst>
              <a:ext uri="{FF2B5EF4-FFF2-40B4-BE49-F238E27FC236}">
                <a16:creationId xmlns:a16="http://schemas.microsoft.com/office/drawing/2014/main" id="{9D08E0AB-BA5D-4C15-AA53-477F34932094}"/>
              </a:ext>
            </a:extLst>
          </p:cNvPr>
          <p:cNvSpPr txBox="1">
            <a:spLocks/>
          </p:cNvSpPr>
          <p:nvPr/>
        </p:nvSpPr>
        <p:spPr>
          <a:xfrm>
            <a:off x="953691" y="2847470"/>
            <a:ext cx="7497365" cy="149955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spcBef>
                <a:spcPts val="1200"/>
              </a:spcBef>
              <a:spcAft>
                <a:spcPts val="1200"/>
              </a:spcAft>
            </a:pPr>
            <a:r>
              <a:rPr lang="fa-IR" sz="1600" dirty="0">
                <a:solidFill>
                  <a:schemeClr val="bg1"/>
                </a:solidFill>
                <a:latin typeface="Dana" panose="00000500000000000000" pitchFamily="2" charset="-78"/>
                <a:cs typeface="Dana" panose="00000500000000000000" pitchFamily="2" charset="-78"/>
              </a:rPr>
              <a:t>حال فرض کنید که </a:t>
            </a:r>
            <a:r>
              <a:rPr lang="fa-IR" sz="1600" dirty="0" err="1">
                <a:solidFill>
                  <a:schemeClr val="bg1"/>
                </a:solidFill>
                <a:latin typeface="Dana" panose="00000500000000000000" pitchFamily="2" charset="-78"/>
                <a:cs typeface="Dana" panose="00000500000000000000" pitchFamily="2" charset="-78"/>
              </a:rPr>
              <a:t>می‌خواهیم</a:t>
            </a:r>
            <a:r>
              <a:rPr lang="fa-IR" sz="1600" dirty="0">
                <a:solidFill>
                  <a:schemeClr val="bg1"/>
                </a:solidFill>
                <a:latin typeface="Dana" panose="00000500000000000000" pitchFamily="2" charset="-78"/>
                <a:cs typeface="Dana" panose="00000500000000000000" pitchFamily="2" charset="-78"/>
              </a:rPr>
              <a:t> فایل </a:t>
            </a:r>
            <a:r>
              <a:rPr lang="en-US" sz="1600" dirty="0" err="1">
                <a:solidFill>
                  <a:schemeClr val="bg1"/>
                </a:solidFill>
                <a:latin typeface="Dana" panose="00000500000000000000" pitchFamily="2" charset="-78"/>
                <a:cs typeface="Dana" panose="00000500000000000000" pitchFamily="2" charset="-78"/>
              </a:rPr>
              <a:t>hello.c</a:t>
            </a:r>
            <a:r>
              <a:rPr lang="fa-IR" sz="1600" dirty="0">
                <a:solidFill>
                  <a:schemeClr val="bg1"/>
                </a:solidFill>
                <a:latin typeface="Dana" panose="00000500000000000000" pitchFamily="2" charset="-78"/>
                <a:cs typeface="Dana" panose="00000500000000000000" pitchFamily="2" charset="-78"/>
              </a:rPr>
              <a:t> که در پوشه فعلی قرار دارد را کامپایل کنیم:</a:t>
            </a:r>
          </a:p>
          <a:p>
            <a:pPr algn="just">
              <a:spcBef>
                <a:spcPts val="1200"/>
              </a:spcBef>
              <a:spcAft>
                <a:spcPts val="1200"/>
              </a:spcAft>
            </a:pPr>
            <a:r>
              <a:rPr lang="en-US" sz="1600" dirty="0" err="1">
                <a:solidFill>
                  <a:schemeClr val="accent1"/>
                </a:solidFill>
                <a:latin typeface="Dana" panose="00000500000000000000" pitchFamily="2" charset="-78"/>
                <a:cs typeface="Dana" panose="00000500000000000000" pitchFamily="2" charset="-78"/>
              </a:rPr>
              <a:t>gcc</a:t>
            </a:r>
            <a:r>
              <a:rPr lang="en-US" sz="1600" dirty="0">
                <a:solidFill>
                  <a:schemeClr val="accent1"/>
                </a:solidFill>
                <a:latin typeface="Dana" panose="00000500000000000000" pitchFamily="2" charset="-78"/>
                <a:cs typeface="Dana" panose="00000500000000000000" pitchFamily="2" charset="-78"/>
              </a:rPr>
              <a:t> -o hello.exe </a:t>
            </a:r>
            <a:r>
              <a:rPr lang="en-US" sz="1600" dirty="0" err="1">
                <a:solidFill>
                  <a:schemeClr val="accent1"/>
                </a:solidFill>
                <a:latin typeface="Dana" panose="00000500000000000000" pitchFamily="2" charset="-78"/>
                <a:cs typeface="Dana" panose="00000500000000000000" pitchFamily="2" charset="-78"/>
              </a:rPr>
              <a:t>hello.c</a:t>
            </a:r>
            <a:endParaRPr lang="en-US" sz="1600" dirty="0">
              <a:solidFill>
                <a:schemeClr val="accent1"/>
              </a:solidFill>
              <a:latin typeface="Dana" panose="00000500000000000000" pitchFamily="2" charset="-78"/>
              <a:cs typeface="Dana" panose="00000500000000000000" pitchFamily="2" charset="-78"/>
            </a:endParaRPr>
          </a:p>
          <a:p>
            <a:pPr algn="just" rtl="1">
              <a:spcBef>
                <a:spcPts val="1200"/>
              </a:spcBef>
              <a:spcAft>
                <a:spcPts val="1200"/>
              </a:spcAft>
            </a:pPr>
            <a:r>
              <a:rPr lang="fa-IR" sz="1600" dirty="0">
                <a:solidFill>
                  <a:schemeClr val="bg1"/>
                </a:solidFill>
                <a:latin typeface="Dana" panose="00000500000000000000" pitchFamily="2" charset="-78"/>
                <a:cs typeface="Dana" panose="00000500000000000000" pitchFamily="2" charset="-78"/>
              </a:rPr>
              <a:t>در ادامه برنامه را اجرا </a:t>
            </a:r>
            <a:r>
              <a:rPr lang="fa-IR" sz="1600" dirty="0" err="1">
                <a:solidFill>
                  <a:schemeClr val="bg1"/>
                </a:solidFill>
                <a:latin typeface="Dana" panose="00000500000000000000" pitchFamily="2" charset="-78"/>
                <a:cs typeface="Dana" panose="00000500000000000000" pitchFamily="2" charset="-78"/>
              </a:rPr>
              <a:t>می‌کنیم</a:t>
            </a:r>
            <a:r>
              <a:rPr lang="fa-IR" sz="1600" dirty="0">
                <a:solidFill>
                  <a:schemeClr val="bg1"/>
                </a:solidFill>
                <a:latin typeface="Dana" panose="00000500000000000000" pitchFamily="2" charset="-78"/>
                <a:cs typeface="Dana" panose="00000500000000000000" pitchFamily="2" charset="-78"/>
              </a:rPr>
              <a:t>:</a:t>
            </a:r>
          </a:p>
          <a:p>
            <a:pPr algn="just">
              <a:spcBef>
                <a:spcPts val="1200"/>
              </a:spcBef>
              <a:spcAft>
                <a:spcPts val="1200"/>
              </a:spcAft>
            </a:pPr>
            <a:r>
              <a:rPr lang="en-US" sz="1600" dirty="0">
                <a:solidFill>
                  <a:schemeClr val="accent1"/>
                </a:solidFill>
                <a:latin typeface="Dana" panose="00000500000000000000" pitchFamily="2" charset="-78"/>
                <a:cs typeface="Dana" panose="00000500000000000000" pitchFamily="2" charset="-78"/>
              </a:rPr>
              <a:t>hello.exe</a:t>
            </a:r>
          </a:p>
        </p:txBody>
      </p:sp>
      <p:sp>
        <p:nvSpPr>
          <p:cNvPr id="2" name="Rectangle 1"/>
          <p:cNvSpPr/>
          <p:nvPr/>
        </p:nvSpPr>
        <p:spPr>
          <a:xfrm>
            <a:off x="953691" y="600701"/>
            <a:ext cx="4572000" cy="1815882"/>
          </a:xfrm>
          <a:prstGeom prst="rect">
            <a:avLst/>
          </a:prstGeom>
        </p:spPr>
        <p:txBody>
          <a:bodyPr>
            <a:spAutoFit/>
          </a:bodyPr>
          <a:lstStyle/>
          <a:p>
            <a:r>
              <a:rPr lang="en-US" dirty="0">
                <a:solidFill>
                  <a:srgbClr val="0070C0"/>
                </a:solidFill>
                <a:latin typeface="Consolas" panose="020B0609020204030204" pitchFamily="49" charset="0"/>
              </a:rPr>
              <a:t>#include </a:t>
            </a:r>
            <a:r>
              <a:rPr lang="en-US" dirty="0">
                <a:solidFill>
                  <a:srgbClr val="22AA44"/>
                </a:solidFill>
                <a:latin typeface="Consolas" panose="020B0609020204030204" pitchFamily="49" charset="0"/>
              </a:rPr>
              <a:t>&lt;</a:t>
            </a:r>
            <a:r>
              <a:rPr lang="en-US" dirty="0" err="1">
                <a:solidFill>
                  <a:srgbClr val="22AA44"/>
                </a:solidFill>
                <a:latin typeface="Consolas" panose="020B0609020204030204" pitchFamily="49" charset="0"/>
              </a:rPr>
              <a:t>stdio.h</a:t>
            </a:r>
            <a:r>
              <a:rPr lang="en-US" dirty="0">
                <a:solidFill>
                  <a:srgbClr val="22AA44"/>
                </a:solidFill>
                <a:latin typeface="Consolas" panose="020B0609020204030204" pitchFamily="49" charset="0"/>
              </a:rPr>
              <a:t>&gt;</a:t>
            </a:r>
            <a:endParaRPr lang="en-US" dirty="0">
              <a:solidFill>
                <a:srgbClr val="BBBBBB"/>
              </a:solidFill>
              <a:latin typeface="Consolas" panose="020B0609020204030204" pitchFamily="49" charset="0"/>
            </a:endParaRPr>
          </a:p>
          <a:p>
            <a:r>
              <a:rPr lang="en-US" i="1" dirty="0">
                <a:solidFill>
                  <a:srgbClr val="9966B8"/>
                </a:solidFill>
                <a:latin typeface="Consolas" panose="020B0609020204030204" pitchFamily="49" charset="0"/>
              </a:rPr>
              <a:t>    int</a:t>
            </a:r>
            <a:r>
              <a:rPr lang="en-US" dirty="0">
                <a:solidFill>
                  <a:srgbClr val="BBBBBB"/>
                </a:solidFill>
                <a:latin typeface="Consolas" panose="020B0609020204030204" pitchFamily="49" charset="0"/>
              </a:rPr>
              <a:t> </a:t>
            </a:r>
            <a:r>
              <a:rPr lang="en-US" dirty="0">
                <a:solidFill>
                  <a:srgbClr val="DDBB88"/>
                </a:solidFill>
                <a:latin typeface="Consolas" panose="020B0609020204030204" pitchFamily="49" charset="0"/>
              </a:rPr>
              <a:t>main</a:t>
            </a:r>
            <a:r>
              <a:rPr lang="en-US" dirty="0">
                <a:solidFill>
                  <a:srgbClr val="BBBBBB"/>
                </a:solidFill>
                <a:latin typeface="Consolas" panose="020B0609020204030204" pitchFamily="49" charset="0"/>
              </a:rPr>
              <a:t>() {</a:t>
            </a:r>
          </a:p>
          <a:p>
            <a:r>
              <a:rPr lang="en-US" dirty="0">
                <a:solidFill>
                  <a:srgbClr val="BBBBBB"/>
                </a:solidFill>
                <a:latin typeface="Consolas" panose="020B0609020204030204" pitchFamily="49" charset="0"/>
              </a:rPr>
              <a:t/>
            </a:r>
            <a:br>
              <a:rPr lang="en-US" dirty="0">
                <a:solidFill>
                  <a:srgbClr val="BBBBBB"/>
                </a:solidFill>
                <a:latin typeface="Consolas" panose="020B0609020204030204" pitchFamily="49" charset="0"/>
              </a:rPr>
            </a:br>
            <a:r>
              <a:rPr lang="en-US" dirty="0">
                <a:solidFill>
                  <a:srgbClr val="BBBBBB"/>
                </a:solidFill>
                <a:latin typeface="Consolas" panose="020B0609020204030204" pitchFamily="49" charset="0"/>
              </a:rPr>
              <a:t>    </a:t>
            </a: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n;</a:t>
            </a:r>
          </a:p>
          <a:p>
            <a:r>
              <a:rPr lang="en-US" dirty="0">
                <a:solidFill>
                  <a:srgbClr val="BBBBBB"/>
                </a:solidFill>
                <a:latin typeface="Consolas" panose="020B0609020204030204" pitchFamily="49" charset="0"/>
              </a:rPr>
              <a:t/>
            </a:r>
            <a:br>
              <a:rPr lang="en-US" dirty="0">
                <a:solidFill>
                  <a:srgbClr val="BBBBBB"/>
                </a:solidFill>
                <a:latin typeface="Consolas" panose="020B0609020204030204" pitchFamily="49" charset="0"/>
              </a:rPr>
            </a:br>
            <a:r>
              <a:rPr lang="en-US" dirty="0">
                <a:solidFill>
                  <a:srgbClr val="BBBBBB"/>
                </a:solidFill>
                <a:latin typeface="Consolas" panose="020B0609020204030204" pitchFamily="49" charset="0"/>
              </a:rPr>
              <a:t>    </a:t>
            </a:r>
            <a:r>
              <a:rPr lang="en-US" dirty="0" err="1">
                <a:solidFill>
                  <a:srgbClr val="9966B8"/>
                </a:solidFill>
                <a:latin typeface="Consolas" panose="020B0609020204030204" pitchFamily="49" charset="0"/>
              </a:rPr>
              <a:t>scanf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a:t>
            </a:r>
            <a:r>
              <a:rPr lang="en-US" dirty="0">
                <a:solidFill>
                  <a:srgbClr val="F280D0"/>
                </a:solidFill>
                <a:latin typeface="Consolas" panose="020B0609020204030204" pitchFamily="49" charset="0"/>
              </a:rPr>
              <a:t>%d</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&amp;</a:t>
            </a:r>
            <a:r>
              <a:rPr lang="en-US" dirty="0">
                <a:solidFill>
                  <a:srgbClr val="BBBBBB"/>
                </a:solidFill>
                <a:latin typeface="Consolas" panose="020B0609020204030204" pitchFamily="49" charset="0"/>
              </a:rPr>
              <a:t>n);</a:t>
            </a:r>
          </a:p>
          <a:p>
            <a:r>
              <a:rPr lang="en-US" dirty="0">
                <a:solidFill>
                  <a:srgbClr val="9966B8"/>
                </a:solidFill>
                <a:latin typeface="Consolas" panose="020B0609020204030204" pitchFamily="49" charset="0"/>
              </a:rPr>
              <a:t>    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"Hello World </a:t>
            </a:r>
            <a:r>
              <a:rPr lang="en-US" dirty="0">
                <a:solidFill>
                  <a:srgbClr val="F280D0"/>
                </a:solidFill>
                <a:latin typeface="Consolas" panose="020B0609020204030204" pitchFamily="49" charset="0"/>
              </a:rPr>
              <a:t>%d\n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 n);</a:t>
            </a:r>
          </a:p>
          <a:p>
            <a:r>
              <a:rPr lang="en-US" dirty="0">
                <a:solidFill>
                  <a:srgbClr val="BBBBBB"/>
                </a:solidFill>
                <a:latin typeface="Consolas" panose="020B0609020204030204" pitchFamily="49" charset="0"/>
              </a:rPr>
              <a:t>}</a:t>
            </a:r>
          </a:p>
        </p:txBody>
      </p:sp>
      <p:grpSp>
        <p:nvGrpSpPr>
          <p:cNvPr id="11" name="Google Shape;8830;p54"/>
          <p:cNvGrpSpPr/>
          <p:nvPr/>
        </p:nvGrpSpPr>
        <p:grpSpPr>
          <a:xfrm>
            <a:off x="8451056" y="392473"/>
            <a:ext cx="318930" cy="303359"/>
            <a:chOff x="-6690625" y="3631325"/>
            <a:chExt cx="307225" cy="292225"/>
          </a:xfrm>
        </p:grpSpPr>
        <p:sp>
          <p:nvSpPr>
            <p:cNvPr id="12" name="Google Shape;8831;p54"/>
            <p:cNvSpPr/>
            <p:nvPr/>
          </p:nvSpPr>
          <p:spPr>
            <a:xfrm>
              <a:off x="-6690625" y="3631325"/>
              <a:ext cx="222925" cy="292225"/>
            </a:xfrm>
            <a:custGeom>
              <a:avLst/>
              <a:gdLst/>
              <a:ahLst/>
              <a:cxnLst/>
              <a:rect l="l" t="t" r="r" b="b"/>
              <a:pathLst>
                <a:path w="8917" h="11689" extrusionOk="0">
                  <a:moveTo>
                    <a:pt x="5861" y="2773"/>
                  </a:moveTo>
                  <a:cubicBezTo>
                    <a:pt x="6270" y="2773"/>
                    <a:pt x="6333" y="3435"/>
                    <a:pt x="5861" y="3435"/>
                  </a:cubicBezTo>
                  <a:lnTo>
                    <a:pt x="3813" y="3435"/>
                  </a:lnTo>
                  <a:cubicBezTo>
                    <a:pt x="3372" y="3435"/>
                    <a:pt x="3340" y="2773"/>
                    <a:pt x="3813" y="2773"/>
                  </a:cubicBezTo>
                  <a:close/>
                  <a:moveTo>
                    <a:pt x="2742" y="0"/>
                  </a:moveTo>
                  <a:lnTo>
                    <a:pt x="2742" y="2395"/>
                  </a:lnTo>
                  <a:cubicBezTo>
                    <a:pt x="2742" y="2584"/>
                    <a:pt x="2584" y="2741"/>
                    <a:pt x="2395" y="2741"/>
                  </a:cubicBezTo>
                  <a:lnTo>
                    <a:pt x="1" y="2741"/>
                  </a:lnTo>
                  <a:lnTo>
                    <a:pt x="1" y="10649"/>
                  </a:lnTo>
                  <a:cubicBezTo>
                    <a:pt x="1" y="11216"/>
                    <a:pt x="473" y="11689"/>
                    <a:pt x="1009" y="11689"/>
                  </a:cubicBezTo>
                  <a:lnTo>
                    <a:pt x="7909" y="11689"/>
                  </a:lnTo>
                  <a:cubicBezTo>
                    <a:pt x="8444" y="11689"/>
                    <a:pt x="8917" y="11248"/>
                    <a:pt x="8917" y="10649"/>
                  </a:cubicBezTo>
                  <a:lnTo>
                    <a:pt x="8917" y="7751"/>
                  </a:lnTo>
                  <a:lnTo>
                    <a:pt x="6491" y="10177"/>
                  </a:lnTo>
                  <a:cubicBezTo>
                    <a:pt x="6491" y="10271"/>
                    <a:pt x="6428" y="10303"/>
                    <a:pt x="6365" y="10303"/>
                  </a:cubicBezTo>
                  <a:lnTo>
                    <a:pt x="4317" y="10901"/>
                  </a:lnTo>
                  <a:cubicBezTo>
                    <a:pt x="4198" y="10938"/>
                    <a:pt x="4080" y="10955"/>
                    <a:pt x="3967" y="10955"/>
                  </a:cubicBezTo>
                  <a:cubicBezTo>
                    <a:pt x="3209" y="10955"/>
                    <a:pt x="2625" y="10192"/>
                    <a:pt x="2899" y="9452"/>
                  </a:cubicBezTo>
                  <a:lnTo>
                    <a:pt x="3057" y="8979"/>
                  </a:lnTo>
                  <a:lnTo>
                    <a:pt x="1765" y="8979"/>
                  </a:lnTo>
                  <a:cubicBezTo>
                    <a:pt x="1324" y="8979"/>
                    <a:pt x="1293" y="8255"/>
                    <a:pt x="1765" y="8255"/>
                  </a:cubicBezTo>
                  <a:lnTo>
                    <a:pt x="3277" y="8255"/>
                  </a:lnTo>
                  <a:lnTo>
                    <a:pt x="3529" y="7593"/>
                  </a:lnTo>
                  <a:lnTo>
                    <a:pt x="1797" y="7593"/>
                  </a:lnTo>
                  <a:cubicBezTo>
                    <a:pt x="1356" y="7593"/>
                    <a:pt x="1324" y="6869"/>
                    <a:pt x="1797" y="6869"/>
                  </a:cubicBezTo>
                  <a:lnTo>
                    <a:pt x="4034" y="6869"/>
                  </a:lnTo>
                  <a:lnTo>
                    <a:pt x="4695" y="6207"/>
                  </a:lnTo>
                  <a:lnTo>
                    <a:pt x="1765" y="6207"/>
                  </a:lnTo>
                  <a:cubicBezTo>
                    <a:pt x="1324" y="6207"/>
                    <a:pt x="1293" y="5514"/>
                    <a:pt x="1765" y="5514"/>
                  </a:cubicBezTo>
                  <a:lnTo>
                    <a:pt x="5388" y="5514"/>
                  </a:lnTo>
                  <a:lnTo>
                    <a:pt x="6050" y="4821"/>
                  </a:lnTo>
                  <a:lnTo>
                    <a:pt x="1734" y="4821"/>
                  </a:lnTo>
                  <a:cubicBezTo>
                    <a:pt x="1293" y="4821"/>
                    <a:pt x="1261" y="4128"/>
                    <a:pt x="1734" y="4128"/>
                  </a:cubicBezTo>
                  <a:lnTo>
                    <a:pt x="6711" y="4128"/>
                  </a:lnTo>
                  <a:cubicBezTo>
                    <a:pt x="6963" y="3876"/>
                    <a:pt x="8696" y="2080"/>
                    <a:pt x="8917" y="1891"/>
                  </a:cubicBezTo>
                  <a:lnTo>
                    <a:pt x="8917" y="1009"/>
                  </a:lnTo>
                  <a:cubicBezTo>
                    <a:pt x="8917" y="473"/>
                    <a:pt x="8507" y="0"/>
                    <a:pt x="7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832;p54"/>
            <p:cNvSpPr/>
            <p:nvPr/>
          </p:nvSpPr>
          <p:spPr>
            <a:xfrm>
              <a:off x="-6604350" y="3832175"/>
              <a:ext cx="58675" cy="56550"/>
            </a:xfrm>
            <a:custGeom>
              <a:avLst/>
              <a:gdLst/>
              <a:ahLst/>
              <a:cxnLst/>
              <a:rect l="l" t="t" r="r" b="b"/>
              <a:pathLst>
                <a:path w="2347" h="2262" extrusionOk="0">
                  <a:moveTo>
                    <a:pt x="614" y="0"/>
                  </a:moveTo>
                  <a:lnTo>
                    <a:pt x="110" y="1607"/>
                  </a:lnTo>
                  <a:cubicBezTo>
                    <a:pt x="1" y="1934"/>
                    <a:pt x="222" y="2262"/>
                    <a:pt x="550" y="2262"/>
                  </a:cubicBezTo>
                  <a:cubicBezTo>
                    <a:pt x="600" y="2262"/>
                    <a:pt x="654" y="2254"/>
                    <a:pt x="709" y="2237"/>
                  </a:cubicBezTo>
                  <a:lnTo>
                    <a:pt x="2347" y="1701"/>
                  </a:lnTo>
                  <a:lnTo>
                    <a:pt x="61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833;p54"/>
            <p:cNvSpPr/>
            <p:nvPr/>
          </p:nvSpPr>
          <p:spPr>
            <a:xfrm>
              <a:off x="-6470875" y="3684775"/>
              <a:ext cx="87475" cy="71800"/>
            </a:xfrm>
            <a:custGeom>
              <a:avLst/>
              <a:gdLst/>
              <a:ahLst/>
              <a:cxnLst/>
              <a:rect l="l" t="t" r="r" b="b"/>
              <a:pathLst>
                <a:path w="3499" h="2872" extrusionOk="0">
                  <a:moveTo>
                    <a:pt x="1479" y="1"/>
                  </a:moveTo>
                  <a:cubicBezTo>
                    <a:pt x="1176" y="1"/>
                    <a:pt x="868" y="114"/>
                    <a:pt x="599" y="383"/>
                  </a:cubicBezTo>
                  <a:lnTo>
                    <a:pt x="1" y="950"/>
                  </a:lnTo>
                  <a:lnTo>
                    <a:pt x="1954" y="2872"/>
                  </a:lnTo>
                  <a:lnTo>
                    <a:pt x="2521" y="2305"/>
                  </a:lnTo>
                  <a:cubicBezTo>
                    <a:pt x="3498" y="1352"/>
                    <a:pt x="2524" y="1"/>
                    <a:pt x="14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834;p54"/>
            <p:cNvSpPr/>
            <p:nvPr/>
          </p:nvSpPr>
          <p:spPr>
            <a:xfrm>
              <a:off x="-6578775" y="3721900"/>
              <a:ext cx="143375" cy="143375"/>
            </a:xfrm>
            <a:custGeom>
              <a:avLst/>
              <a:gdLst/>
              <a:ahLst/>
              <a:cxnLst/>
              <a:rect l="l" t="t" r="r" b="b"/>
              <a:pathLst>
                <a:path w="5735" h="5735" extrusionOk="0">
                  <a:moveTo>
                    <a:pt x="3813" y="1"/>
                  </a:moveTo>
                  <a:lnTo>
                    <a:pt x="1" y="3813"/>
                  </a:lnTo>
                  <a:lnTo>
                    <a:pt x="1922" y="5734"/>
                  </a:lnTo>
                  <a:lnTo>
                    <a:pt x="4474" y="3183"/>
                  </a:lnTo>
                  <a:lnTo>
                    <a:pt x="5734" y="1922"/>
                  </a:lnTo>
                  <a:lnTo>
                    <a:pt x="381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835;p54"/>
            <p:cNvSpPr/>
            <p:nvPr/>
          </p:nvSpPr>
          <p:spPr>
            <a:xfrm>
              <a:off x="-6685100" y="3636850"/>
              <a:ext cx="47275" cy="46475"/>
            </a:xfrm>
            <a:custGeom>
              <a:avLst/>
              <a:gdLst/>
              <a:ahLst/>
              <a:cxnLst/>
              <a:rect l="l" t="t" r="r" b="b"/>
              <a:pathLst>
                <a:path w="1891" h="1859" extrusionOk="0">
                  <a:moveTo>
                    <a:pt x="1891" y="0"/>
                  </a:moveTo>
                  <a:lnTo>
                    <a:pt x="0" y="1859"/>
                  </a:lnTo>
                  <a:lnTo>
                    <a:pt x="1891" y="1859"/>
                  </a:lnTo>
                  <a:lnTo>
                    <a:pt x="189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4800;p45"/>
          <p:cNvGrpSpPr/>
          <p:nvPr/>
        </p:nvGrpSpPr>
        <p:grpSpPr>
          <a:xfrm>
            <a:off x="8451056" y="2598093"/>
            <a:ext cx="350734" cy="357171"/>
            <a:chOff x="1492675" y="4992125"/>
            <a:chExt cx="481825" cy="481825"/>
          </a:xfrm>
        </p:grpSpPr>
        <p:sp>
          <p:nvSpPr>
            <p:cNvPr id="18"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0" name="Google Shape;4800;p45"/>
          <p:cNvGrpSpPr/>
          <p:nvPr/>
        </p:nvGrpSpPr>
        <p:grpSpPr>
          <a:xfrm>
            <a:off x="8451056" y="3698757"/>
            <a:ext cx="350734" cy="357171"/>
            <a:chOff x="1492675" y="4992125"/>
            <a:chExt cx="481825" cy="481825"/>
          </a:xfrm>
        </p:grpSpPr>
        <p:sp>
          <p:nvSpPr>
            <p:cNvPr id="21"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7043879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4946550" y="1664664"/>
            <a:ext cx="3232137" cy="2016933"/>
          </a:xfrm>
        </p:spPr>
        <p:txBody>
          <a:bodyPr anchor="ct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در اکثر مواقع، کامپایل و اجرای برنامه با زدن یک دکمه در </a:t>
            </a:r>
            <a:r>
              <a:rPr lang="en-US" sz="1400" dirty="0">
                <a:solidFill>
                  <a:schemeClr val="bg1"/>
                </a:solidFill>
                <a:latin typeface="Dana" panose="00000500000000000000" pitchFamily="2" charset="-78"/>
                <a:cs typeface="Dana" panose="00000500000000000000" pitchFamily="2" charset="-78"/>
              </a:rPr>
              <a:t>IDE</a:t>
            </a:r>
            <a:r>
              <a:rPr lang="fa-IR" sz="1400" dirty="0">
                <a:solidFill>
                  <a:schemeClr val="bg1"/>
                </a:solidFill>
                <a:latin typeface="Dana" panose="00000500000000000000" pitchFamily="2" charset="-78"/>
                <a:cs typeface="Dana" panose="00000500000000000000" pitchFamily="2" charset="-78"/>
              </a:rPr>
              <a:t>ها انجام می‌شود. اما بیاید کمی دقیق‌تر به این پروسه نگاه کنیم.</a:t>
            </a:r>
            <a:br>
              <a:rPr lang="fa-IR" sz="14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به طور کلی، مراحلی که از زدن کد تا اجرای آن روی</a:t>
            </a:r>
            <a:r>
              <a:rPr lang="en-US" sz="1400" dirty="0">
                <a:solidFill>
                  <a:schemeClr val="bg1"/>
                </a:solidFill>
                <a:latin typeface="Dana" panose="00000500000000000000" pitchFamily="2" charset="-78"/>
                <a:cs typeface="Dana" panose="00000500000000000000" pitchFamily="2" charset="-78"/>
              </a:rPr>
              <a:t>CPU </a:t>
            </a:r>
            <a:r>
              <a:rPr lang="fa-IR" sz="1400" dirty="0">
                <a:solidFill>
                  <a:schemeClr val="bg1"/>
                </a:solidFill>
                <a:latin typeface="Dana" panose="00000500000000000000" pitchFamily="2" charset="-78"/>
                <a:cs typeface="Dana" panose="00000500000000000000" pitchFamily="2" charset="-78"/>
              </a:rPr>
              <a:t> طی می‌شود، این‌ها هستند:</a:t>
            </a:r>
            <a:endParaRPr lang="fa-IR" sz="1500" b="0" i="0" u="none" strike="noStrike" dirty="0">
              <a:solidFill>
                <a:schemeClr val="bg1"/>
              </a:solidFill>
              <a:effectLst/>
              <a:latin typeface="Dana" panose="00000500000000000000" pitchFamily="2" charset="-78"/>
              <a:cs typeface="Dana" panose="00000500000000000000" pitchFamily="2" charset="-78"/>
            </a:endParaRPr>
          </a:p>
        </p:txBody>
      </p:sp>
      <p:sp>
        <p:nvSpPr>
          <p:cNvPr id="6" name="TextBox 5">
            <a:extLst>
              <a:ext uri="{FF2B5EF4-FFF2-40B4-BE49-F238E27FC236}">
                <a16:creationId xmlns:a16="http://schemas.microsoft.com/office/drawing/2014/main" id="{D912F2A4-6A53-4224-90C2-5E814C40EE78}"/>
              </a:ext>
            </a:extLst>
          </p:cNvPr>
          <p:cNvSpPr txBox="1"/>
          <p:nvPr/>
        </p:nvSpPr>
        <p:spPr>
          <a:xfrm>
            <a:off x="4144593" y="436600"/>
            <a:ext cx="3722024" cy="707886"/>
          </a:xfrm>
          <a:prstGeom prst="rect">
            <a:avLst/>
          </a:prstGeom>
          <a:noFill/>
        </p:spPr>
        <p:txBody>
          <a:bodyPr wrap="square">
            <a:spAutoFit/>
          </a:bodyPr>
          <a:lstStyle/>
          <a:p>
            <a:pPr algn="ctr" rtl="1"/>
            <a:r>
              <a:rPr lang="fa-IR" sz="4000" b="0" i="0" u="none" strike="noStrike" dirty="0">
                <a:solidFill>
                  <a:schemeClr val="bg1"/>
                </a:solidFill>
                <a:effectLst/>
                <a:latin typeface="Lalezar" panose="00000500000000000000" pitchFamily="2" charset="-78"/>
                <a:cs typeface="Lalezar" panose="00000500000000000000" pitchFamily="2" charset="-78"/>
              </a:rPr>
              <a:t> زیر ذره‌بین: </a:t>
            </a:r>
            <a:r>
              <a:rPr lang="fa-IR" sz="4000" dirty="0">
                <a:solidFill>
                  <a:schemeClr val="bg1"/>
                </a:solidFill>
                <a:latin typeface="Lalezar" panose="00000500000000000000" pitchFamily="2" charset="-78"/>
                <a:cs typeface="Lalezar" panose="00000500000000000000" pitchFamily="2" charset="-78"/>
              </a:rPr>
              <a:t>کامپایلر</a:t>
            </a:r>
            <a:endParaRPr lang="fa-IR" sz="4000" b="0" i="0" u="none" strike="noStrike" dirty="0">
              <a:solidFill>
                <a:schemeClr val="bg1"/>
              </a:solidFill>
              <a:effectLst/>
              <a:latin typeface="Lalezar" panose="00000500000000000000" pitchFamily="2" charset="-78"/>
              <a:cs typeface="Lalezar" panose="00000500000000000000" pitchFamily="2" charset="-78"/>
            </a:endParaRPr>
          </a:p>
        </p:txBody>
      </p:sp>
      <p:sp>
        <p:nvSpPr>
          <p:cNvPr id="3" name="Slide Number Placeholder 2"/>
          <p:cNvSpPr>
            <a:spLocks noGrp="1"/>
          </p:cNvSpPr>
          <p:nvPr>
            <p:ph type="sldNum" sz="quarter" idx="4"/>
          </p:nvPr>
        </p:nvSpPr>
        <p:spPr>
          <a:xfrm>
            <a:off x="311701" y="4454236"/>
            <a:ext cx="387162" cy="357205"/>
          </a:xfrm>
          <a:prstGeom prst="rect">
            <a:avLst/>
          </a:prstGeom>
        </p:spPr>
        <p:txBody>
          <a:bodyPr/>
          <a:lstStyle/>
          <a:p>
            <a:fld id="{8E2CDA97-BFD5-45CA-9A96-1AD5B5B2566F}" type="slidenum">
              <a:rPr lang="en-US" smtClean="0"/>
              <a:t>19</a:t>
            </a:fld>
            <a:endParaRPr lang="en-US" dirty="0"/>
          </a:p>
        </p:txBody>
      </p:sp>
      <p:grpSp>
        <p:nvGrpSpPr>
          <p:cNvPr id="17" name="Google Shape;4800;p45"/>
          <p:cNvGrpSpPr/>
          <p:nvPr/>
        </p:nvGrpSpPr>
        <p:grpSpPr>
          <a:xfrm>
            <a:off x="8225261" y="1880449"/>
            <a:ext cx="350734" cy="357171"/>
            <a:chOff x="1492675" y="4992125"/>
            <a:chExt cx="481825" cy="481825"/>
          </a:xfrm>
        </p:grpSpPr>
        <p:sp>
          <p:nvSpPr>
            <p:cNvPr id="18"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3" name="Google Shape;6867;p49"/>
          <p:cNvGrpSpPr/>
          <p:nvPr/>
        </p:nvGrpSpPr>
        <p:grpSpPr>
          <a:xfrm>
            <a:off x="7876844" y="586768"/>
            <a:ext cx="498637" cy="520958"/>
            <a:chOff x="-37385100" y="3949908"/>
            <a:chExt cx="321350" cy="318225"/>
          </a:xfrm>
        </p:grpSpPr>
        <p:sp>
          <p:nvSpPr>
            <p:cNvPr id="24" name="Google Shape;6868;p49"/>
            <p:cNvSpPr/>
            <p:nvPr/>
          </p:nvSpPr>
          <p:spPr>
            <a:xfrm>
              <a:off x="-37190575" y="4145233"/>
              <a:ext cx="126825" cy="122900"/>
            </a:xfrm>
            <a:custGeom>
              <a:avLst/>
              <a:gdLst/>
              <a:ahLst/>
              <a:cxnLst/>
              <a:rect l="l" t="t" r="r" b="b"/>
              <a:pathLst>
                <a:path w="5073" h="4916" extrusionOk="0">
                  <a:moveTo>
                    <a:pt x="2238" y="1"/>
                  </a:moveTo>
                  <a:cubicBezTo>
                    <a:pt x="1986" y="442"/>
                    <a:pt x="1671" y="820"/>
                    <a:pt x="1324" y="1229"/>
                  </a:cubicBezTo>
                  <a:cubicBezTo>
                    <a:pt x="946" y="1671"/>
                    <a:pt x="473" y="1986"/>
                    <a:pt x="1" y="2238"/>
                  </a:cubicBezTo>
                  <a:lnTo>
                    <a:pt x="2206" y="4443"/>
                  </a:lnTo>
                  <a:cubicBezTo>
                    <a:pt x="2521" y="4758"/>
                    <a:pt x="2923" y="4916"/>
                    <a:pt x="3325" y="4916"/>
                  </a:cubicBezTo>
                  <a:cubicBezTo>
                    <a:pt x="3726" y="4916"/>
                    <a:pt x="4128" y="4758"/>
                    <a:pt x="4443" y="4443"/>
                  </a:cubicBezTo>
                  <a:cubicBezTo>
                    <a:pt x="5073" y="3813"/>
                    <a:pt x="5073" y="2836"/>
                    <a:pt x="4443" y="2206"/>
                  </a:cubicBezTo>
                  <a:lnTo>
                    <a:pt x="223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869;p49"/>
            <p:cNvSpPr/>
            <p:nvPr/>
          </p:nvSpPr>
          <p:spPr>
            <a:xfrm>
              <a:off x="-37385100" y="3949908"/>
              <a:ext cx="248125" cy="248950"/>
            </a:xfrm>
            <a:custGeom>
              <a:avLst/>
              <a:gdLst/>
              <a:ahLst/>
              <a:cxnLst/>
              <a:rect l="l" t="t" r="r" b="b"/>
              <a:pathLst>
                <a:path w="9925" h="9958" extrusionOk="0">
                  <a:moveTo>
                    <a:pt x="4978" y="1702"/>
                  </a:moveTo>
                  <a:cubicBezTo>
                    <a:pt x="6774" y="1702"/>
                    <a:pt x="8286" y="3214"/>
                    <a:pt x="8286" y="5010"/>
                  </a:cubicBezTo>
                  <a:cubicBezTo>
                    <a:pt x="8254" y="5892"/>
                    <a:pt x="7939" y="6711"/>
                    <a:pt x="7341" y="7310"/>
                  </a:cubicBezTo>
                  <a:cubicBezTo>
                    <a:pt x="6742" y="7908"/>
                    <a:pt x="5923" y="8318"/>
                    <a:pt x="4978" y="8318"/>
                  </a:cubicBezTo>
                  <a:cubicBezTo>
                    <a:pt x="3151" y="8318"/>
                    <a:pt x="1670" y="6837"/>
                    <a:pt x="1670" y="5010"/>
                  </a:cubicBezTo>
                  <a:cubicBezTo>
                    <a:pt x="1670" y="3214"/>
                    <a:pt x="3151" y="1702"/>
                    <a:pt x="4978" y="1702"/>
                  </a:cubicBezTo>
                  <a:close/>
                  <a:moveTo>
                    <a:pt x="4978" y="1"/>
                  </a:moveTo>
                  <a:cubicBezTo>
                    <a:pt x="2268" y="1"/>
                    <a:pt x="0" y="2269"/>
                    <a:pt x="0" y="4978"/>
                  </a:cubicBezTo>
                  <a:cubicBezTo>
                    <a:pt x="0" y="7688"/>
                    <a:pt x="2268" y="9956"/>
                    <a:pt x="4978" y="9956"/>
                  </a:cubicBezTo>
                  <a:cubicBezTo>
                    <a:pt x="5013" y="9957"/>
                    <a:pt x="5048" y="9957"/>
                    <a:pt x="5083" y="9957"/>
                  </a:cubicBezTo>
                  <a:cubicBezTo>
                    <a:pt x="6367" y="9957"/>
                    <a:pt x="7586" y="9395"/>
                    <a:pt x="8506" y="8444"/>
                  </a:cubicBezTo>
                  <a:cubicBezTo>
                    <a:pt x="9420" y="7499"/>
                    <a:pt x="9924" y="6270"/>
                    <a:pt x="9924" y="4978"/>
                  </a:cubicBezTo>
                  <a:cubicBezTo>
                    <a:pt x="9924" y="2269"/>
                    <a:pt x="7687" y="1"/>
                    <a:pt x="49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TextBox 12"/>
          <p:cNvSpPr txBox="1"/>
          <p:nvPr/>
        </p:nvSpPr>
        <p:spPr>
          <a:xfrm flipH="1">
            <a:off x="412190" y="313736"/>
            <a:ext cx="1274207" cy="307777"/>
          </a:xfrm>
          <a:prstGeom prst="rect">
            <a:avLst/>
          </a:prstGeom>
          <a:noFill/>
        </p:spPr>
        <p:txBody>
          <a:bodyPr vert="horz" wrap="square" rtlCol="0">
            <a:spAutoFit/>
          </a:bodyPr>
          <a:lstStyle/>
          <a:p>
            <a:r>
              <a:rPr lang="en-US" dirty="0">
                <a:solidFill>
                  <a:schemeClr val="bg1"/>
                </a:solidFill>
              </a:rPr>
              <a:t>Source Code</a:t>
            </a:r>
          </a:p>
        </p:txBody>
      </p:sp>
      <p:sp>
        <p:nvSpPr>
          <p:cNvPr id="51" name="Rectangle 50"/>
          <p:cNvSpPr/>
          <p:nvPr/>
        </p:nvSpPr>
        <p:spPr>
          <a:xfrm rot="5400000">
            <a:off x="2723400" y="254222"/>
            <a:ext cx="378678" cy="1216480"/>
          </a:xfrm>
          <a:prstGeom prst="rect">
            <a:avLst/>
          </a:prstGeom>
          <a:noFill/>
          <a:ln w="38100" cap="flat" cmpd="sng">
            <a:solidFill>
              <a:schemeClr val="accent6">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Pre Processor</a:t>
            </a:r>
          </a:p>
        </p:txBody>
      </p:sp>
      <p:sp>
        <p:nvSpPr>
          <p:cNvPr id="52" name="Rectangle 51"/>
          <p:cNvSpPr/>
          <p:nvPr/>
        </p:nvSpPr>
        <p:spPr>
          <a:xfrm rot="5400000">
            <a:off x="2723399" y="991906"/>
            <a:ext cx="378678" cy="1216480"/>
          </a:xfrm>
          <a:prstGeom prst="rect">
            <a:avLst/>
          </a:prstGeom>
          <a:noFill/>
          <a:ln w="38100" cap="flat" cmpd="sng">
            <a:solidFill>
              <a:schemeClr val="accent6">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Compiler</a:t>
            </a:r>
          </a:p>
        </p:txBody>
      </p:sp>
      <p:sp>
        <p:nvSpPr>
          <p:cNvPr id="53" name="Rectangle 52"/>
          <p:cNvSpPr/>
          <p:nvPr/>
        </p:nvSpPr>
        <p:spPr>
          <a:xfrm rot="5400000">
            <a:off x="2723398" y="1731019"/>
            <a:ext cx="378678" cy="1216480"/>
          </a:xfrm>
          <a:prstGeom prst="rect">
            <a:avLst/>
          </a:prstGeom>
          <a:noFill/>
          <a:ln w="38100" cap="flat" cmpd="sng">
            <a:solidFill>
              <a:schemeClr val="accent6">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Assembler</a:t>
            </a:r>
          </a:p>
        </p:txBody>
      </p:sp>
      <p:sp>
        <p:nvSpPr>
          <p:cNvPr id="54" name="Rectangle 53"/>
          <p:cNvSpPr/>
          <p:nvPr/>
        </p:nvSpPr>
        <p:spPr>
          <a:xfrm rot="5400000">
            <a:off x="2714848" y="2470992"/>
            <a:ext cx="378678" cy="1216480"/>
          </a:xfrm>
          <a:prstGeom prst="rect">
            <a:avLst/>
          </a:prstGeom>
          <a:noFill/>
          <a:ln w="38100" cap="flat" cmpd="sng">
            <a:solidFill>
              <a:schemeClr val="accent6">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Linker</a:t>
            </a:r>
          </a:p>
        </p:txBody>
      </p:sp>
      <p:sp>
        <p:nvSpPr>
          <p:cNvPr id="55" name="Rectangle 54"/>
          <p:cNvSpPr/>
          <p:nvPr/>
        </p:nvSpPr>
        <p:spPr>
          <a:xfrm rot="5400000">
            <a:off x="2714847" y="3210105"/>
            <a:ext cx="378678" cy="1216480"/>
          </a:xfrm>
          <a:prstGeom prst="rect">
            <a:avLst/>
          </a:prstGeom>
          <a:noFill/>
          <a:ln w="38100" cap="flat" cmpd="sng">
            <a:solidFill>
              <a:schemeClr val="accent6">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Loader</a:t>
            </a:r>
          </a:p>
        </p:txBody>
      </p:sp>
      <p:sp>
        <p:nvSpPr>
          <p:cNvPr id="56" name="Rectangle 55"/>
          <p:cNvSpPr/>
          <p:nvPr/>
        </p:nvSpPr>
        <p:spPr>
          <a:xfrm rot="5400000">
            <a:off x="2714846" y="3950262"/>
            <a:ext cx="378678" cy="1216480"/>
          </a:xfrm>
          <a:prstGeom prst="rect">
            <a:avLst/>
          </a:prstGeom>
          <a:noFill/>
          <a:ln w="38100" cap="flat" cmpd="sng">
            <a:solidFill>
              <a:schemeClr val="accent6">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Memory</a:t>
            </a:r>
          </a:p>
        </p:txBody>
      </p:sp>
      <p:cxnSp>
        <p:nvCxnSpPr>
          <p:cNvPr id="57" name="Straight Arrow Connector 56"/>
          <p:cNvCxnSpPr>
            <a:stCxn id="51" idx="3"/>
            <a:endCxn id="52" idx="1"/>
          </p:cNvCxnSpPr>
          <p:nvPr/>
        </p:nvCxnSpPr>
        <p:spPr>
          <a:xfrm flipH="1">
            <a:off x="2912738" y="1051801"/>
            <a:ext cx="1" cy="359006"/>
          </a:xfrm>
          <a:prstGeom prst="straightConnector1">
            <a:avLst/>
          </a:prstGeom>
          <a:ln w="38100">
            <a:solidFill>
              <a:srgbClr val="207872"/>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2" idx="3"/>
            <a:endCxn id="53" idx="1"/>
          </p:cNvCxnSpPr>
          <p:nvPr/>
        </p:nvCxnSpPr>
        <p:spPr>
          <a:xfrm flipH="1">
            <a:off x="2912737" y="1789485"/>
            <a:ext cx="1" cy="360434"/>
          </a:xfrm>
          <a:prstGeom prst="straightConnector1">
            <a:avLst/>
          </a:prstGeom>
          <a:ln w="38100">
            <a:solidFill>
              <a:srgbClr val="207872"/>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3" idx="3"/>
            <a:endCxn id="54" idx="1"/>
          </p:cNvCxnSpPr>
          <p:nvPr/>
        </p:nvCxnSpPr>
        <p:spPr>
          <a:xfrm flipH="1">
            <a:off x="2904187" y="2528598"/>
            <a:ext cx="8550" cy="361295"/>
          </a:xfrm>
          <a:prstGeom prst="straightConnector1">
            <a:avLst/>
          </a:prstGeom>
          <a:ln w="38100">
            <a:solidFill>
              <a:srgbClr val="207872"/>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54" idx="3"/>
            <a:endCxn id="55" idx="1"/>
          </p:cNvCxnSpPr>
          <p:nvPr/>
        </p:nvCxnSpPr>
        <p:spPr>
          <a:xfrm flipH="1">
            <a:off x="2904186" y="3268571"/>
            <a:ext cx="1" cy="360435"/>
          </a:xfrm>
          <a:prstGeom prst="straightConnector1">
            <a:avLst/>
          </a:prstGeom>
          <a:ln w="38100">
            <a:solidFill>
              <a:srgbClr val="207872"/>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H="1">
            <a:off x="2904184" y="4006255"/>
            <a:ext cx="1" cy="360435"/>
          </a:xfrm>
          <a:prstGeom prst="straightConnector1">
            <a:avLst/>
          </a:prstGeom>
          <a:ln w="38100">
            <a:solidFill>
              <a:srgbClr val="207872"/>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flipH="1">
            <a:off x="1030050" y="1072929"/>
            <a:ext cx="650592" cy="307777"/>
          </a:xfrm>
          <a:prstGeom prst="rect">
            <a:avLst/>
          </a:prstGeom>
          <a:noFill/>
        </p:spPr>
        <p:txBody>
          <a:bodyPr vert="horz" wrap="square" rtlCol="0">
            <a:spAutoFit/>
          </a:bodyPr>
          <a:lstStyle/>
          <a:p>
            <a:r>
              <a:rPr lang="en-US" dirty="0">
                <a:solidFill>
                  <a:schemeClr val="bg1"/>
                </a:solidFill>
              </a:rPr>
              <a:t>Code</a:t>
            </a:r>
          </a:p>
        </p:txBody>
      </p:sp>
      <p:sp>
        <p:nvSpPr>
          <p:cNvPr id="66" name="TextBox 65"/>
          <p:cNvSpPr txBox="1"/>
          <p:nvPr/>
        </p:nvSpPr>
        <p:spPr>
          <a:xfrm flipH="1">
            <a:off x="230399" y="1827690"/>
            <a:ext cx="1455996" cy="307777"/>
          </a:xfrm>
          <a:prstGeom prst="rect">
            <a:avLst/>
          </a:prstGeom>
          <a:noFill/>
        </p:spPr>
        <p:txBody>
          <a:bodyPr vert="horz" wrap="square" rtlCol="0">
            <a:spAutoFit/>
          </a:bodyPr>
          <a:lstStyle/>
          <a:p>
            <a:r>
              <a:rPr lang="en-US" dirty="0">
                <a:solidFill>
                  <a:schemeClr val="bg1"/>
                </a:solidFill>
              </a:rPr>
              <a:t>Assembly Code</a:t>
            </a:r>
          </a:p>
        </p:txBody>
      </p:sp>
      <p:cxnSp>
        <p:nvCxnSpPr>
          <p:cNvPr id="67" name="Curved Connector 66"/>
          <p:cNvCxnSpPr/>
          <p:nvPr/>
        </p:nvCxnSpPr>
        <p:spPr>
          <a:xfrm>
            <a:off x="1635180" y="1976527"/>
            <a:ext cx="1091574" cy="158940"/>
          </a:xfrm>
          <a:prstGeom prst="curvedConnector3">
            <a:avLst>
              <a:gd name="adj1" fmla="val 94193"/>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3" name="Curved Connector 72"/>
          <p:cNvCxnSpPr/>
          <p:nvPr/>
        </p:nvCxnSpPr>
        <p:spPr>
          <a:xfrm>
            <a:off x="1635180" y="1238487"/>
            <a:ext cx="1091574" cy="158940"/>
          </a:xfrm>
          <a:prstGeom prst="curvedConnector3">
            <a:avLst>
              <a:gd name="adj1" fmla="val 94193"/>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4" name="Curved Connector 73"/>
          <p:cNvCxnSpPr/>
          <p:nvPr/>
        </p:nvCxnSpPr>
        <p:spPr>
          <a:xfrm>
            <a:off x="1635180" y="490904"/>
            <a:ext cx="1091574" cy="158940"/>
          </a:xfrm>
          <a:prstGeom prst="curvedConnector3">
            <a:avLst>
              <a:gd name="adj1" fmla="val 94193"/>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flipH="1">
            <a:off x="311701" y="2516891"/>
            <a:ext cx="1374696" cy="307777"/>
          </a:xfrm>
          <a:prstGeom prst="rect">
            <a:avLst/>
          </a:prstGeom>
          <a:noFill/>
        </p:spPr>
        <p:txBody>
          <a:bodyPr vert="horz" wrap="square" rtlCol="0">
            <a:spAutoFit/>
          </a:bodyPr>
          <a:lstStyle/>
          <a:p>
            <a:r>
              <a:rPr lang="en-US" dirty="0">
                <a:solidFill>
                  <a:schemeClr val="bg1"/>
                </a:solidFill>
              </a:rPr>
              <a:t>Machine Code</a:t>
            </a:r>
          </a:p>
        </p:txBody>
      </p:sp>
      <p:cxnSp>
        <p:nvCxnSpPr>
          <p:cNvPr id="81" name="Curved Connector 80"/>
          <p:cNvCxnSpPr/>
          <p:nvPr/>
        </p:nvCxnSpPr>
        <p:spPr>
          <a:xfrm>
            <a:off x="1635180" y="3441642"/>
            <a:ext cx="1091574" cy="158940"/>
          </a:xfrm>
          <a:prstGeom prst="curvedConnector3">
            <a:avLst>
              <a:gd name="adj1" fmla="val 94193"/>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2" name="Curved Connector 81"/>
          <p:cNvCxnSpPr/>
          <p:nvPr/>
        </p:nvCxnSpPr>
        <p:spPr>
          <a:xfrm>
            <a:off x="1635180" y="2694059"/>
            <a:ext cx="1091574" cy="158940"/>
          </a:xfrm>
          <a:prstGeom prst="curvedConnector3">
            <a:avLst>
              <a:gd name="adj1" fmla="val 94193"/>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flipH="1">
            <a:off x="313011" y="3273862"/>
            <a:ext cx="1374696" cy="307777"/>
          </a:xfrm>
          <a:prstGeom prst="rect">
            <a:avLst/>
          </a:prstGeom>
          <a:noFill/>
        </p:spPr>
        <p:txBody>
          <a:bodyPr vert="horz" wrap="square" rtlCol="0">
            <a:spAutoFit/>
          </a:bodyPr>
          <a:lstStyle/>
          <a:p>
            <a:r>
              <a:rPr lang="en-US" dirty="0">
                <a:solidFill>
                  <a:schemeClr val="bg1"/>
                </a:solidFill>
              </a:rPr>
              <a:t>Machine Code</a:t>
            </a:r>
          </a:p>
        </p:txBody>
      </p:sp>
      <p:cxnSp>
        <p:nvCxnSpPr>
          <p:cNvPr id="92" name="Elbow Connector 91"/>
          <p:cNvCxnSpPr/>
          <p:nvPr/>
        </p:nvCxnSpPr>
        <p:spPr>
          <a:xfrm rot="10800000">
            <a:off x="1865139" y="3079233"/>
            <a:ext cx="1039046" cy="302169"/>
          </a:xfrm>
          <a:prstGeom prst="bentConnector3">
            <a:avLst>
              <a:gd name="adj1" fmla="val 70095"/>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97" name="Elbow Connector 96"/>
          <p:cNvCxnSpPr/>
          <p:nvPr/>
        </p:nvCxnSpPr>
        <p:spPr>
          <a:xfrm rot="10800000">
            <a:off x="1839761" y="2331651"/>
            <a:ext cx="1039046" cy="302169"/>
          </a:xfrm>
          <a:prstGeom prst="bentConnector3">
            <a:avLst>
              <a:gd name="adj1" fmla="val 70095"/>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98" name="Elbow Connector 97"/>
          <p:cNvCxnSpPr/>
          <p:nvPr/>
        </p:nvCxnSpPr>
        <p:spPr>
          <a:xfrm rot="10800000">
            <a:off x="1839760" y="1598416"/>
            <a:ext cx="1039046" cy="302169"/>
          </a:xfrm>
          <a:prstGeom prst="bentConnector3">
            <a:avLst>
              <a:gd name="adj1" fmla="val 70095"/>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99" name="Elbow Connector 98"/>
          <p:cNvCxnSpPr/>
          <p:nvPr/>
        </p:nvCxnSpPr>
        <p:spPr>
          <a:xfrm rot="10800000">
            <a:off x="1839760" y="857765"/>
            <a:ext cx="1039046" cy="302169"/>
          </a:xfrm>
          <a:prstGeom prst="bentConnector3">
            <a:avLst>
              <a:gd name="adj1" fmla="val 70095"/>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flipH="1">
            <a:off x="532836" y="681376"/>
            <a:ext cx="1381994" cy="307777"/>
          </a:xfrm>
          <a:prstGeom prst="rect">
            <a:avLst/>
          </a:prstGeom>
          <a:noFill/>
        </p:spPr>
        <p:txBody>
          <a:bodyPr vert="horz" wrap="square" rtlCol="0">
            <a:spAutoFit/>
          </a:bodyPr>
          <a:lstStyle/>
          <a:p>
            <a:r>
              <a:rPr lang="en-US" dirty="0">
                <a:solidFill>
                  <a:schemeClr val="accent6"/>
                </a:solidFill>
              </a:rPr>
              <a:t>Pre-processed</a:t>
            </a:r>
          </a:p>
        </p:txBody>
      </p:sp>
      <p:sp>
        <p:nvSpPr>
          <p:cNvPr id="101" name="TextBox 100"/>
          <p:cNvSpPr txBox="1"/>
          <p:nvPr/>
        </p:nvSpPr>
        <p:spPr>
          <a:xfrm flipH="1">
            <a:off x="1197587" y="1430972"/>
            <a:ext cx="723070" cy="307777"/>
          </a:xfrm>
          <a:prstGeom prst="rect">
            <a:avLst/>
          </a:prstGeom>
          <a:noFill/>
        </p:spPr>
        <p:txBody>
          <a:bodyPr vert="horz" wrap="square" rtlCol="0">
            <a:spAutoFit/>
          </a:bodyPr>
          <a:lstStyle/>
          <a:p>
            <a:r>
              <a:rPr lang="en-US" dirty="0">
                <a:solidFill>
                  <a:schemeClr val="accent6"/>
                </a:solidFill>
              </a:rPr>
              <a:t>Target</a:t>
            </a:r>
          </a:p>
        </p:txBody>
      </p:sp>
      <p:sp>
        <p:nvSpPr>
          <p:cNvPr id="102" name="TextBox 101"/>
          <p:cNvSpPr txBox="1"/>
          <p:nvPr/>
        </p:nvSpPr>
        <p:spPr>
          <a:xfrm flipH="1">
            <a:off x="755999" y="2172290"/>
            <a:ext cx="1158829" cy="307777"/>
          </a:xfrm>
          <a:prstGeom prst="rect">
            <a:avLst/>
          </a:prstGeom>
          <a:noFill/>
        </p:spPr>
        <p:txBody>
          <a:bodyPr vert="horz" wrap="square" rtlCol="0">
            <a:spAutoFit/>
          </a:bodyPr>
          <a:lstStyle/>
          <a:p>
            <a:r>
              <a:rPr lang="en-US" dirty="0">
                <a:solidFill>
                  <a:schemeClr val="accent6"/>
                </a:solidFill>
              </a:rPr>
              <a:t>Relocatable</a:t>
            </a:r>
          </a:p>
        </p:txBody>
      </p:sp>
      <p:sp>
        <p:nvSpPr>
          <p:cNvPr id="103" name="TextBox 102"/>
          <p:cNvSpPr txBox="1"/>
          <p:nvPr/>
        </p:nvSpPr>
        <p:spPr>
          <a:xfrm flipH="1">
            <a:off x="826211" y="2909542"/>
            <a:ext cx="1088617" cy="307777"/>
          </a:xfrm>
          <a:prstGeom prst="rect">
            <a:avLst/>
          </a:prstGeom>
          <a:noFill/>
        </p:spPr>
        <p:txBody>
          <a:bodyPr vert="horz" wrap="square" rtlCol="0">
            <a:spAutoFit/>
          </a:bodyPr>
          <a:lstStyle/>
          <a:p>
            <a:r>
              <a:rPr lang="en-US" dirty="0">
                <a:solidFill>
                  <a:schemeClr val="accent6"/>
                </a:solidFill>
              </a:rPr>
              <a:t>Executable</a:t>
            </a:r>
          </a:p>
        </p:txBody>
      </p:sp>
      <p:cxnSp>
        <p:nvCxnSpPr>
          <p:cNvPr id="105" name="Straight Arrow Connector 104"/>
          <p:cNvCxnSpPr/>
          <p:nvPr/>
        </p:nvCxnSpPr>
        <p:spPr>
          <a:xfrm>
            <a:off x="3520977" y="2889893"/>
            <a:ext cx="3886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flipH="1">
            <a:off x="3877366" y="2752717"/>
            <a:ext cx="943681" cy="600164"/>
          </a:xfrm>
          <a:prstGeom prst="rect">
            <a:avLst/>
          </a:prstGeom>
          <a:noFill/>
        </p:spPr>
        <p:txBody>
          <a:bodyPr vert="horz" wrap="square" rtlCol="0">
            <a:spAutoFit/>
          </a:bodyPr>
          <a:lstStyle/>
          <a:p>
            <a:r>
              <a:rPr lang="en-US" sz="1100" dirty="0">
                <a:solidFill>
                  <a:schemeClr val="bg1"/>
                </a:solidFill>
              </a:rPr>
              <a:t>Library files/ </a:t>
            </a:r>
          </a:p>
          <a:p>
            <a:r>
              <a:rPr lang="en-US" sz="1100" dirty="0">
                <a:solidFill>
                  <a:schemeClr val="bg1"/>
                </a:solidFill>
              </a:rPr>
              <a:t>Relocatable</a:t>
            </a:r>
          </a:p>
          <a:p>
            <a:r>
              <a:rPr lang="en-US" sz="1100" dirty="0">
                <a:solidFill>
                  <a:schemeClr val="bg1"/>
                </a:solidFill>
              </a:rPr>
              <a:t>modules</a:t>
            </a:r>
          </a:p>
        </p:txBody>
      </p:sp>
      <p:cxnSp>
        <p:nvCxnSpPr>
          <p:cNvPr id="107" name="Straight Arrow Connector 106"/>
          <p:cNvCxnSpPr/>
          <p:nvPr/>
        </p:nvCxnSpPr>
        <p:spPr>
          <a:xfrm flipH="1">
            <a:off x="3520977" y="3228412"/>
            <a:ext cx="3886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6914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648A7FA-AB63-4284-974C-0A9A6377A9D3}"/>
              </a:ext>
            </a:extLst>
          </p:cNvPr>
          <p:cNvSpPr txBox="1">
            <a:spLocks/>
          </p:cNvSpPr>
          <p:nvPr/>
        </p:nvSpPr>
        <p:spPr>
          <a:xfrm>
            <a:off x="400982" y="770400"/>
            <a:ext cx="8335108" cy="353012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آیا شما از انجام دادن یک کار تکراری به تعداد زیااااد لذت می‌برید؟</a:t>
            </a: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احتمالا تعداد زیادی از ما از کارهای تکراری خوشمان نمی‌آید، اما می‌دانیم که می‌توانیم از این کارهای تکرارشونده در حل مشکلات زیادی استفاده کنیم. برخی از پدیده‌هایی که اطرافمان می‌بینیم، همیشه در حال تکرار شدن هستند. علاوه بر  آن‌ها، تکرارها را در الگوریتم‌های زیادی نیز می‌توانیم ببینیم.</a:t>
            </a:r>
          </a:p>
          <a:p>
            <a:pPr algn="just" rtl="1">
              <a:lnSpc>
                <a:spcPct val="150000"/>
              </a:lnSpc>
            </a:pPr>
            <a:r>
              <a:rPr lang="fa-IR" sz="1600" dirty="0">
                <a:solidFill>
                  <a:schemeClr val="bg1"/>
                </a:solidFill>
                <a:latin typeface="Dana" panose="00000500000000000000" pitchFamily="2" charset="-78"/>
                <a:cs typeface="Dana" panose="00000500000000000000" pitchFamily="2" charset="-78"/>
              </a:rPr>
              <a:t>مثلا برای </a:t>
            </a:r>
            <a:r>
              <a:rPr lang="fa-IR" sz="1600" dirty="0" smtClean="0">
                <a:solidFill>
                  <a:schemeClr val="bg1"/>
                </a:solidFill>
                <a:latin typeface="Dana" panose="00000500000000000000" pitchFamily="2" charset="-78"/>
                <a:cs typeface="Dana" panose="00000500000000000000" pitchFamily="2" charset="-78"/>
              </a:rPr>
              <a:t>به دست </a:t>
            </a:r>
            <a:r>
              <a:rPr lang="fa-IR" sz="1600" dirty="0">
                <a:solidFill>
                  <a:schemeClr val="bg1"/>
                </a:solidFill>
                <a:latin typeface="Dana" panose="00000500000000000000" pitchFamily="2" charset="-78"/>
                <a:cs typeface="Dana" panose="00000500000000000000" pitchFamily="2" charset="-78"/>
              </a:rPr>
              <a:t>آوردن ب.م.م دو عدد یا مرتب کردن تعدادی از اعداد، باید کارهای تکرار شونده‌ای انجام دهیم که می‌توانیم برای انجام‌شان از قالب حلقه‌ها استفاده کنیم. حلقه‌ها می‌توانند قالبی برای چند خط کد باشند که قرار است به تعداد مشخصی، تکرار شوند. در این صورت، یک کار را چند بار انجام می‌دهیم، اما دستورالعمل مربوط به آن را فقط یک بار می‌نویسیم. به همین دلیل، کارگاه این هفته به مبحث مهم حلقه‌ها اختصاص یافته‌است.</a:t>
            </a:r>
          </a:p>
        </p:txBody>
      </p:sp>
      <p:sp>
        <p:nvSpPr>
          <p:cNvPr id="4" name="Slide Number Placeholder 3"/>
          <p:cNvSpPr>
            <a:spLocks noGrp="1"/>
          </p:cNvSpPr>
          <p:nvPr>
            <p:ph type="sldNum" sz="quarter" idx="4"/>
          </p:nvPr>
        </p:nvSpPr>
        <p:spPr>
          <a:xfrm>
            <a:off x="284018" y="4419600"/>
            <a:ext cx="429801" cy="436418"/>
          </a:xfrm>
          <a:prstGeom prst="rect">
            <a:avLst/>
          </a:prstGeom>
        </p:spPr>
        <p:txBody>
          <a:bodyPr/>
          <a:lstStyle/>
          <a:p>
            <a:fld id="{8E2CDA97-BFD5-45CA-9A96-1AD5B5B2566F}" type="slidenum">
              <a:rPr lang="en-US" smtClean="0"/>
              <a:t>2</a:t>
            </a:fld>
            <a:endParaRPr lang="en-US" dirty="0"/>
          </a:p>
        </p:txBody>
      </p:sp>
      <p:grpSp>
        <p:nvGrpSpPr>
          <p:cNvPr id="2" name="Group 1"/>
          <p:cNvGrpSpPr/>
          <p:nvPr/>
        </p:nvGrpSpPr>
        <p:grpSpPr>
          <a:xfrm rot="20815244">
            <a:off x="1101920" y="4167134"/>
            <a:ext cx="429415" cy="537920"/>
            <a:chOff x="3650719" y="3330334"/>
            <a:chExt cx="429415" cy="537920"/>
          </a:xfrm>
        </p:grpSpPr>
        <p:sp>
          <p:nvSpPr>
            <p:cNvPr id="6" name="Google Shape;192;p20"/>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93;p20"/>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4;p20"/>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5;p20"/>
            <p:cNvSpPr/>
            <p:nvPr/>
          </p:nvSpPr>
          <p:spPr>
            <a:xfrm>
              <a:off x="3867706" y="3617626"/>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6;p20"/>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7;p20"/>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113;p20"/>
          <p:cNvSpPr/>
          <p:nvPr/>
        </p:nvSpPr>
        <p:spPr>
          <a:xfrm rot="812842">
            <a:off x="876587" y="265331"/>
            <a:ext cx="841296" cy="824754"/>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5;p20"/>
          <p:cNvSpPr/>
          <p:nvPr/>
        </p:nvSpPr>
        <p:spPr>
          <a:xfrm>
            <a:off x="1670035" y="324000"/>
            <a:ext cx="727565" cy="718867"/>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7;p20"/>
          <p:cNvSpPr/>
          <p:nvPr/>
        </p:nvSpPr>
        <p:spPr>
          <a:xfrm>
            <a:off x="5706704" y="4146946"/>
            <a:ext cx="564496" cy="565902"/>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73;p25"/>
          <p:cNvSpPr/>
          <p:nvPr/>
        </p:nvSpPr>
        <p:spPr>
          <a:xfrm rot="7439012">
            <a:off x="5508523" y="4027012"/>
            <a:ext cx="807931" cy="965239"/>
          </a:xfrm>
          <a:custGeom>
            <a:avLst/>
            <a:gdLst/>
            <a:ahLst/>
            <a:cxnLst/>
            <a:rect l="l" t="t" r="r" b="b"/>
            <a:pathLst>
              <a:path w="23601" h="27306" fill="none" extrusionOk="0">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nvGrpSpPr>
          <p:cNvPr id="18" name="Group 17"/>
          <p:cNvGrpSpPr/>
          <p:nvPr/>
        </p:nvGrpSpPr>
        <p:grpSpPr>
          <a:xfrm>
            <a:off x="7814822" y="261008"/>
            <a:ext cx="542528" cy="469852"/>
            <a:chOff x="-1249978" y="-58154"/>
            <a:chExt cx="542528" cy="469852"/>
          </a:xfrm>
        </p:grpSpPr>
        <p:sp>
          <p:nvSpPr>
            <p:cNvPr id="16" name="Google Shape;1220;p38"/>
            <p:cNvSpPr/>
            <p:nvPr/>
          </p:nvSpPr>
          <p:spPr>
            <a:xfrm flipH="1">
              <a:off x="-1249978" y="-58154"/>
              <a:ext cx="542528" cy="469852"/>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21;p38"/>
            <p:cNvSpPr/>
            <p:nvPr/>
          </p:nvSpPr>
          <p:spPr>
            <a:xfrm flipH="1">
              <a:off x="-968853" y="27715"/>
              <a:ext cx="105222" cy="246019"/>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roup 18"/>
          <p:cNvGrpSpPr/>
          <p:nvPr/>
        </p:nvGrpSpPr>
        <p:grpSpPr>
          <a:xfrm rot="841845">
            <a:off x="4741031" y="18943"/>
            <a:ext cx="461985" cy="585110"/>
            <a:chOff x="-3656814" y="3396885"/>
            <a:chExt cx="461985" cy="585110"/>
          </a:xfrm>
        </p:grpSpPr>
        <p:sp>
          <p:nvSpPr>
            <p:cNvPr id="20" name="Google Shape;1247;p38"/>
            <p:cNvSpPr/>
            <p:nvPr/>
          </p:nvSpPr>
          <p:spPr>
            <a:xfrm flipH="1">
              <a:off x="-3418438" y="3451748"/>
              <a:ext cx="182512" cy="475412"/>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48;p38"/>
            <p:cNvSpPr/>
            <p:nvPr/>
          </p:nvSpPr>
          <p:spPr>
            <a:xfrm flipH="1">
              <a:off x="-3620647" y="3450077"/>
              <a:ext cx="184164" cy="477082"/>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249;p38"/>
            <p:cNvSpPr/>
            <p:nvPr/>
          </p:nvSpPr>
          <p:spPr>
            <a:xfrm flipH="1">
              <a:off x="-3523634" y="3546491"/>
              <a:ext cx="190721" cy="121365"/>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50;p38"/>
            <p:cNvSpPr/>
            <p:nvPr/>
          </p:nvSpPr>
          <p:spPr>
            <a:xfrm flipH="1">
              <a:off x="-3563105" y="3709381"/>
              <a:ext cx="269638" cy="217778"/>
            </a:xfrm>
            <a:custGeom>
              <a:avLst/>
              <a:gdLst/>
              <a:ahLst/>
              <a:cxnLst/>
              <a:rect l="l" t="t" r="r" b="b"/>
              <a:pathLst>
                <a:path w="10445" h="8344" extrusionOk="0">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51;p38"/>
            <p:cNvSpPr/>
            <p:nvPr/>
          </p:nvSpPr>
          <p:spPr>
            <a:xfrm flipH="1">
              <a:off x="-3428299" y="3709381"/>
              <a:ext cx="26" cy="26"/>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252;p38"/>
            <p:cNvSpPr/>
            <p:nvPr/>
          </p:nvSpPr>
          <p:spPr>
            <a:xfrm flipH="1">
              <a:off x="-3656814" y="3396885"/>
              <a:ext cx="461985" cy="41577"/>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53;p38"/>
            <p:cNvSpPr/>
            <p:nvPr/>
          </p:nvSpPr>
          <p:spPr>
            <a:xfrm flipH="1">
              <a:off x="-3656814" y="3940418"/>
              <a:ext cx="461985" cy="41577"/>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3851;p44"/>
          <p:cNvGrpSpPr/>
          <p:nvPr/>
        </p:nvGrpSpPr>
        <p:grpSpPr>
          <a:xfrm>
            <a:off x="220399" y="4337093"/>
            <a:ext cx="557038" cy="562772"/>
            <a:chOff x="4906800" y="1507500"/>
            <a:chExt cx="70350" cy="71075"/>
          </a:xfrm>
        </p:grpSpPr>
        <p:sp>
          <p:nvSpPr>
            <p:cNvPr id="28" name="Google Shape;3852;p44"/>
            <p:cNvSpPr/>
            <p:nvPr/>
          </p:nvSpPr>
          <p:spPr>
            <a:xfrm>
              <a:off x="4916000" y="1507500"/>
              <a:ext cx="30850" cy="24000"/>
            </a:xfrm>
            <a:custGeom>
              <a:avLst/>
              <a:gdLst/>
              <a:ahLst/>
              <a:cxnLst/>
              <a:rect l="l" t="t" r="r" b="b"/>
              <a:pathLst>
                <a:path w="1234" h="960" extrusionOk="0">
                  <a:moveTo>
                    <a:pt x="837" y="1"/>
                  </a:moveTo>
                  <a:lnTo>
                    <a:pt x="837" y="202"/>
                  </a:lnTo>
                  <a:cubicBezTo>
                    <a:pt x="484" y="282"/>
                    <a:pt x="181" y="498"/>
                    <a:pt x="0" y="808"/>
                  </a:cubicBezTo>
                  <a:lnTo>
                    <a:pt x="455" y="960"/>
                  </a:lnTo>
                  <a:cubicBezTo>
                    <a:pt x="556" y="837"/>
                    <a:pt x="686" y="736"/>
                    <a:pt x="837" y="686"/>
                  </a:cubicBezTo>
                  <a:lnTo>
                    <a:pt x="837" y="823"/>
                  </a:lnTo>
                  <a:lnTo>
                    <a:pt x="1234" y="426"/>
                  </a:lnTo>
                  <a:lnTo>
                    <a:pt x="837"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853;p44"/>
            <p:cNvSpPr/>
            <p:nvPr/>
          </p:nvSpPr>
          <p:spPr>
            <a:xfrm>
              <a:off x="4906800" y="1533825"/>
              <a:ext cx="19675" cy="32475"/>
            </a:xfrm>
            <a:custGeom>
              <a:avLst/>
              <a:gdLst/>
              <a:ahLst/>
              <a:cxnLst/>
              <a:rect l="l" t="t" r="r" b="b"/>
              <a:pathLst>
                <a:path w="787" h="1299" extrusionOk="0">
                  <a:moveTo>
                    <a:pt x="527" y="1"/>
                  </a:moveTo>
                  <a:lnTo>
                    <a:pt x="1" y="246"/>
                  </a:lnTo>
                  <a:lnTo>
                    <a:pt x="181" y="303"/>
                  </a:lnTo>
                  <a:cubicBezTo>
                    <a:pt x="181" y="347"/>
                    <a:pt x="174" y="390"/>
                    <a:pt x="174" y="433"/>
                  </a:cubicBezTo>
                  <a:cubicBezTo>
                    <a:pt x="174" y="751"/>
                    <a:pt x="289" y="1061"/>
                    <a:pt x="498" y="1299"/>
                  </a:cubicBezTo>
                  <a:lnTo>
                    <a:pt x="787" y="909"/>
                  </a:lnTo>
                  <a:cubicBezTo>
                    <a:pt x="693" y="772"/>
                    <a:pt x="650" y="614"/>
                    <a:pt x="642" y="455"/>
                  </a:cubicBezTo>
                  <a:lnTo>
                    <a:pt x="642" y="455"/>
                  </a:lnTo>
                  <a:lnTo>
                    <a:pt x="787" y="498"/>
                  </a:lnTo>
                  <a:lnTo>
                    <a:pt x="527"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854;p44"/>
            <p:cNvSpPr/>
            <p:nvPr/>
          </p:nvSpPr>
          <p:spPr>
            <a:xfrm>
              <a:off x="4926625" y="1561950"/>
              <a:ext cx="30675" cy="16625"/>
            </a:xfrm>
            <a:custGeom>
              <a:avLst/>
              <a:gdLst/>
              <a:ahLst/>
              <a:cxnLst/>
              <a:rect l="l" t="t" r="r" b="b"/>
              <a:pathLst>
                <a:path w="1227" h="665" extrusionOk="0">
                  <a:moveTo>
                    <a:pt x="556" y="1"/>
                  </a:moveTo>
                  <a:lnTo>
                    <a:pt x="1" y="87"/>
                  </a:lnTo>
                  <a:lnTo>
                    <a:pt x="66" y="664"/>
                  </a:lnTo>
                  <a:lnTo>
                    <a:pt x="181" y="513"/>
                  </a:lnTo>
                  <a:cubicBezTo>
                    <a:pt x="347" y="585"/>
                    <a:pt x="526" y="621"/>
                    <a:pt x="704" y="621"/>
                  </a:cubicBezTo>
                  <a:cubicBezTo>
                    <a:pt x="883" y="621"/>
                    <a:pt x="1061" y="585"/>
                    <a:pt x="1227" y="513"/>
                  </a:cubicBezTo>
                  <a:lnTo>
                    <a:pt x="946" y="123"/>
                  </a:lnTo>
                  <a:cubicBezTo>
                    <a:pt x="866" y="149"/>
                    <a:pt x="785" y="161"/>
                    <a:pt x="704" y="161"/>
                  </a:cubicBezTo>
                  <a:cubicBezTo>
                    <a:pt x="623" y="161"/>
                    <a:pt x="542" y="149"/>
                    <a:pt x="462" y="123"/>
                  </a:cubicBezTo>
                  <a:lnTo>
                    <a:pt x="556"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855;p44"/>
            <p:cNvSpPr/>
            <p:nvPr/>
          </p:nvSpPr>
          <p:spPr>
            <a:xfrm>
              <a:off x="4957475" y="1541400"/>
              <a:ext cx="19675" cy="27800"/>
            </a:xfrm>
            <a:custGeom>
              <a:avLst/>
              <a:gdLst/>
              <a:ahLst/>
              <a:cxnLst/>
              <a:rect l="l" t="t" r="r" b="b"/>
              <a:pathLst>
                <a:path w="787" h="1112" extrusionOk="0">
                  <a:moveTo>
                    <a:pt x="779" y="0"/>
                  </a:moveTo>
                  <a:lnTo>
                    <a:pt x="318" y="145"/>
                  </a:lnTo>
                  <a:cubicBezTo>
                    <a:pt x="318" y="303"/>
                    <a:pt x="274" y="455"/>
                    <a:pt x="188" y="592"/>
                  </a:cubicBezTo>
                  <a:lnTo>
                    <a:pt x="80" y="448"/>
                  </a:lnTo>
                  <a:lnTo>
                    <a:pt x="0" y="1003"/>
                  </a:lnTo>
                  <a:lnTo>
                    <a:pt x="570" y="1111"/>
                  </a:lnTo>
                  <a:lnTo>
                    <a:pt x="469" y="981"/>
                  </a:lnTo>
                  <a:cubicBezTo>
                    <a:pt x="671" y="743"/>
                    <a:pt x="786" y="440"/>
                    <a:pt x="786" y="130"/>
                  </a:cubicBezTo>
                  <a:cubicBezTo>
                    <a:pt x="786" y="87"/>
                    <a:pt x="786" y="44"/>
                    <a:pt x="77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856;p44"/>
            <p:cNvSpPr/>
            <p:nvPr/>
          </p:nvSpPr>
          <p:spPr>
            <a:xfrm>
              <a:off x="4951325" y="1512550"/>
              <a:ext cx="24925" cy="26350"/>
            </a:xfrm>
            <a:custGeom>
              <a:avLst/>
              <a:gdLst/>
              <a:ahLst/>
              <a:cxnLst/>
              <a:rect l="l" t="t" r="r" b="b"/>
              <a:pathLst>
                <a:path w="997" h="1054" extrusionOk="0">
                  <a:moveTo>
                    <a:pt x="1" y="0"/>
                  </a:moveTo>
                  <a:lnTo>
                    <a:pt x="1" y="476"/>
                  </a:lnTo>
                  <a:cubicBezTo>
                    <a:pt x="145" y="534"/>
                    <a:pt x="282" y="628"/>
                    <a:pt x="376" y="751"/>
                  </a:cubicBezTo>
                  <a:lnTo>
                    <a:pt x="210" y="801"/>
                  </a:lnTo>
                  <a:lnTo>
                    <a:pt x="715" y="1053"/>
                  </a:lnTo>
                  <a:lnTo>
                    <a:pt x="996" y="549"/>
                  </a:lnTo>
                  <a:lnTo>
                    <a:pt x="996" y="549"/>
                  </a:lnTo>
                  <a:lnTo>
                    <a:pt x="838" y="599"/>
                  </a:lnTo>
                  <a:cubicBezTo>
                    <a:pt x="650" y="296"/>
                    <a:pt x="347" y="73"/>
                    <a:pt x="1"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3846;p44"/>
          <p:cNvGrpSpPr/>
          <p:nvPr/>
        </p:nvGrpSpPr>
        <p:grpSpPr>
          <a:xfrm>
            <a:off x="8651397" y="3280724"/>
            <a:ext cx="955522" cy="945382"/>
            <a:chOff x="4721450" y="1509475"/>
            <a:chExt cx="79350" cy="74325"/>
          </a:xfrm>
        </p:grpSpPr>
        <p:sp>
          <p:nvSpPr>
            <p:cNvPr id="34" name="Google Shape;3847;p44"/>
            <p:cNvSpPr/>
            <p:nvPr/>
          </p:nvSpPr>
          <p:spPr>
            <a:xfrm>
              <a:off x="4729025" y="1509475"/>
              <a:ext cx="27050" cy="26725"/>
            </a:xfrm>
            <a:custGeom>
              <a:avLst/>
              <a:gdLst/>
              <a:ahLst/>
              <a:cxnLst/>
              <a:rect l="l" t="t" r="r" b="b"/>
              <a:pathLst>
                <a:path w="1082" h="1069" extrusionOk="0">
                  <a:moveTo>
                    <a:pt x="440" y="1"/>
                  </a:moveTo>
                  <a:lnTo>
                    <a:pt x="570" y="224"/>
                  </a:lnTo>
                  <a:cubicBezTo>
                    <a:pt x="296" y="405"/>
                    <a:pt x="94" y="672"/>
                    <a:pt x="0" y="989"/>
                  </a:cubicBezTo>
                  <a:lnTo>
                    <a:pt x="188" y="809"/>
                  </a:lnTo>
                  <a:lnTo>
                    <a:pt x="462" y="1068"/>
                  </a:lnTo>
                  <a:cubicBezTo>
                    <a:pt x="527" y="888"/>
                    <a:pt x="649" y="737"/>
                    <a:pt x="808" y="628"/>
                  </a:cubicBezTo>
                  <a:lnTo>
                    <a:pt x="923" y="823"/>
                  </a:lnTo>
                  <a:lnTo>
                    <a:pt x="1082" y="188"/>
                  </a:lnTo>
                  <a:lnTo>
                    <a:pt x="440" y="1"/>
                  </a:ln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848;p44"/>
            <p:cNvSpPr/>
            <p:nvPr/>
          </p:nvSpPr>
          <p:spPr>
            <a:xfrm>
              <a:off x="4721450" y="1533275"/>
              <a:ext cx="32300" cy="42600"/>
            </a:xfrm>
            <a:custGeom>
              <a:avLst/>
              <a:gdLst/>
              <a:ahLst/>
              <a:cxnLst/>
              <a:rect l="l" t="t" r="r" b="b"/>
              <a:pathLst>
                <a:path w="1292" h="1704" extrusionOk="0">
                  <a:moveTo>
                    <a:pt x="491" y="1"/>
                  </a:moveTo>
                  <a:lnTo>
                    <a:pt x="0" y="455"/>
                  </a:lnTo>
                  <a:lnTo>
                    <a:pt x="238" y="455"/>
                  </a:lnTo>
                  <a:cubicBezTo>
                    <a:pt x="253" y="1025"/>
                    <a:pt x="635" y="1530"/>
                    <a:pt x="1183" y="1703"/>
                  </a:cubicBezTo>
                  <a:lnTo>
                    <a:pt x="1024" y="1530"/>
                  </a:lnTo>
                  <a:lnTo>
                    <a:pt x="1291" y="1256"/>
                  </a:lnTo>
                  <a:cubicBezTo>
                    <a:pt x="952" y="1133"/>
                    <a:pt x="721" y="816"/>
                    <a:pt x="707" y="455"/>
                  </a:cubicBezTo>
                  <a:lnTo>
                    <a:pt x="945" y="455"/>
                  </a:lnTo>
                  <a:lnTo>
                    <a:pt x="49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849;p44"/>
            <p:cNvSpPr/>
            <p:nvPr/>
          </p:nvSpPr>
          <p:spPr>
            <a:xfrm>
              <a:off x="4750650" y="1551675"/>
              <a:ext cx="42950" cy="32125"/>
            </a:xfrm>
            <a:custGeom>
              <a:avLst/>
              <a:gdLst/>
              <a:ahLst/>
              <a:cxnLst/>
              <a:rect l="l" t="t" r="r" b="b"/>
              <a:pathLst>
                <a:path w="1718" h="1285" extrusionOk="0">
                  <a:moveTo>
                    <a:pt x="1256" y="1"/>
                  </a:moveTo>
                  <a:cubicBezTo>
                    <a:pt x="1126" y="332"/>
                    <a:pt x="808" y="556"/>
                    <a:pt x="448" y="570"/>
                  </a:cubicBezTo>
                  <a:lnTo>
                    <a:pt x="448" y="340"/>
                  </a:lnTo>
                  <a:lnTo>
                    <a:pt x="1" y="794"/>
                  </a:lnTo>
                  <a:lnTo>
                    <a:pt x="448" y="1284"/>
                  </a:lnTo>
                  <a:lnTo>
                    <a:pt x="448" y="1032"/>
                  </a:lnTo>
                  <a:cubicBezTo>
                    <a:pt x="1039" y="1025"/>
                    <a:pt x="1551" y="635"/>
                    <a:pt x="1717" y="73"/>
                  </a:cubicBezTo>
                  <a:lnTo>
                    <a:pt x="1717" y="73"/>
                  </a:lnTo>
                  <a:lnTo>
                    <a:pt x="1515" y="260"/>
                  </a:lnTo>
                  <a:lnTo>
                    <a:pt x="1256"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850;p44"/>
            <p:cNvSpPr/>
            <p:nvPr/>
          </p:nvSpPr>
          <p:spPr>
            <a:xfrm>
              <a:off x="4761300" y="1510025"/>
              <a:ext cx="39500" cy="44375"/>
            </a:xfrm>
            <a:custGeom>
              <a:avLst/>
              <a:gdLst/>
              <a:ahLst/>
              <a:cxnLst/>
              <a:rect l="l" t="t" r="r" b="b"/>
              <a:pathLst>
                <a:path w="1580" h="1775" extrusionOk="0">
                  <a:moveTo>
                    <a:pt x="13" y="0"/>
                  </a:moveTo>
                  <a:cubicBezTo>
                    <a:pt x="9" y="0"/>
                    <a:pt x="5" y="0"/>
                    <a:pt x="0" y="0"/>
                  </a:cubicBezTo>
                  <a:lnTo>
                    <a:pt x="0" y="462"/>
                  </a:lnTo>
                  <a:cubicBezTo>
                    <a:pt x="476" y="462"/>
                    <a:pt x="873" y="844"/>
                    <a:pt x="880" y="1328"/>
                  </a:cubicBezTo>
                  <a:lnTo>
                    <a:pt x="635" y="1328"/>
                  </a:lnTo>
                  <a:lnTo>
                    <a:pt x="1089" y="1775"/>
                  </a:lnTo>
                  <a:lnTo>
                    <a:pt x="1580" y="1328"/>
                  </a:lnTo>
                  <a:lnTo>
                    <a:pt x="1349" y="1328"/>
                  </a:lnTo>
                  <a:cubicBezTo>
                    <a:pt x="1335" y="589"/>
                    <a:pt x="743" y="0"/>
                    <a:pt x="13" y="0"/>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3827;p44"/>
          <p:cNvGrpSpPr/>
          <p:nvPr/>
        </p:nvGrpSpPr>
        <p:grpSpPr>
          <a:xfrm>
            <a:off x="2566269" y="3438963"/>
            <a:ext cx="848219" cy="753765"/>
            <a:chOff x="4903200" y="1331525"/>
            <a:chExt cx="73575" cy="67425"/>
          </a:xfrm>
          <a:solidFill>
            <a:schemeClr val="accent6">
              <a:alpha val="24000"/>
            </a:schemeClr>
          </a:solidFill>
        </p:grpSpPr>
        <p:sp>
          <p:nvSpPr>
            <p:cNvPr id="39" name="Google Shape;3828;p44"/>
            <p:cNvSpPr/>
            <p:nvPr/>
          </p:nvSpPr>
          <p:spPr>
            <a:xfrm>
              <a:off x="4903200" y="1331525"/>
              <a:ext cx="73575" cy="67425"/>
            </a:xfrm>
            <a:custGeom>
              <a:avLst/>
              <a:gdLst/>
              <a:ahLst/>
              <a:cxnLst/>
              <a:rect l="l" t="t" r="r" b="b"/>
              <a:pathLst>
                <a:path w="2943" h="2697" extrusionOk="0">
                  <a:moveTo>
                    <a:pt x="1652" y="0"/>
                  </a:moveTo>
                  <a:lnTo>
                    <a:pt x="1652" y="173"/>
                  </a:lnTo>
                  <a:cubicBezTo>
                    <a:pt x="534" y="195"/>
                    <a:pt x="0" y="1551"/>
                    <a:pt x="794" y="2330"/>
                  </a:cubicBezTo>
                  <a:cubicBezTo>
                    <a:pt x="1051" y="2583"/>
                    <a:pt x="1366" y="2696"/>
                    <a:pt x="1674" y="2696"/>
                  </a:cubicBezTo>
                  <a:cubicBezTo>
                    <a:pt x="2323" y="2696"/>
                    <a:pt x="2943" y="2194"/>
                    <a:pt x="2943" y="1435"/>
                  </a:cubicBezTo>
                  <a:lnTo>
                    <a:pt x="2503" y="1435"/>
                  </a:lnTo>
                  <a:cubicBezTo>
                    <a:pt x="2503" y="1928"/>
                    <a:pt x="2093" y="2259"/>
                    <a:pt x="1668" y="2259"/>
                  </a:cubicBezTo>
                  <a:cubicBezTo>
                    <a:pt x="1470" y="2259"/>
                    <a:pt x="1269" y="2187"/>
                    <a:pt x="1104" y="2027"/>
                  </a:cubicBezTo>
                  <a:cubicBezTo>
                    <a:pt x="577" y="1515"/>
                    <a:pt x="923" y="628"/>
                    <a:pt x="1652" y="613"/>
                  </a:cubicBezTo>
                  <a:lnTo>
                    <a:pt x="1652" y="765"/>
                  </a:lnTo>
                  <a:lnTo>
                    <a:pt x="2020" y="390"/>
                  </a:lnTo>
                  <a:lnTo>
                    <a:pt x="165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829;p44"/>
            <p:cNvSpPr/>
            <p:nvPr/>
          </p:nvSpPr>
          <p:spPr>
            <a:xfrm>
              <a:off x="4930250" y="1353150"/>
              <a:ext cx="29775" cy="32475"/>
            </a:xfrm>
            <a:custGeom>
              <a:avLst/>
              <a:gdLst/>
              <a:ahLst/>
              <a:cxnLst/>
              <a:rect l="l" t="t" r="r" b="b"/>
              <a:pathLst>
                <a:path w="1191" h="1299" extrusionOk="0">
                  <a:moveTo>
                    <a:pt x="592" y="1"/>
                  </a:moveTo>
                  <a:cubicBezTo>
                    <a:pt x="274" y="1"/>
                    <a:pt x="15" y="246"/>
                    <a:pt x="0" y="570"/>
                  </a:cubicBezTo>
                  <a:lnTo>
                    <a:pt x="447" y="570"/>
                  </a:lnTo>
                  <a:cubicBezTo>
                    <a:pt x="447" y="479"/>
                    <a:pt x="519" y="416"/>
                    <a:pt x="597" y="416"/>
                  </a:cubicBezTo>
                  <a:cubicBezTo>
                    <a:pt x="624" y="416"/>
                    <a:pt x="652" y="424"/>
                    <a:pt x="678" y="441"/>
                  </a:cubicBezTo>
                  <a:cubicBezTo>
                    <a:pt x="779" y="506"/>
                    <a:pt x="765" y="657"/>
                    <a:pt x="656" y="707"/>
                  </a:cubicBezTo>
                  <a:lnTo>
                    <a:pt x="656" y="534"/>
                  </a:lnTo>
                  <a:lnTo>
                    <a:pt x="289" y="902"/>
                  </a:lnTo>
                  <a:lnTo>
                    <a:pt x="656" y="1299"/>
                  </a:lnTo>
                  <a:lnTo>
                    <a:pt x="656" y="1155"/>
                  </a:lnTo>
                  <a:cubicBezTo>
                    <a:pt x="959" y="1126"/>
                    <a:pt x="1190" y="873"/>
                    <a:pt x="1190" y="570"/>
                  </a:cubicBezTo>
                  <a:cubicBezTo>
                    <a:pt x="1176" y="246"/>
                    <a:pt x="916" y="1"/>
                    <a:pt x="59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oogle Shape;3834;p44"/>
          <p:cNvGrpSpPr/>
          <p:nvPr/>
        </p:nvGrpSpPr>
        <p:grpSpPr>
          <a:xfrm>
            <a:off x="5704458" y="1497985"/>
            <a:ext cx="1237362" cy="1176635"/>
            <a:chOff x="4815575" y="1416800"/>
            <a:chExt cx="73750" cy="71400"/>
          </a:xfrm>
          <a:solidFill>
            <a:schemeClr val="accent6">
              <a:alpha val="29000"/>
            </a:schemeClr>
          </a:solidFill>
        </p:grpSpPr>
        <p:sp>
          <p:nvSpPr>
            <p:cNvPr id="42" name="Google Shape;3835;p44"/>
            <p:cNvSpPr/>
            <p:nvPr/>
          </p:nvSpPr>
          <p:spPr>
            <a:xfrm>
              <a:off x="4815575" y="1416800"/>
              <a:ext cx="43100" cy="52150"/>
            </a:xfrm>
            <a:custGeom>
              <a:avLst/>
              <a:gdLst/>
              <a:ahLst/>
              <a:cxnLst/>
              <a:rect l="l" t="t" r="r" b="b"/>
              <a:pathLst>
                <a:path w="1724" h="2086" extrusionOk="0">
                  <a:moveTo>
                    <a:pt x="1327" y="1"/>
                  </a:moveTo>
                  <a:lnTo>
                    <a:pt x="1327" y="181"/>
                  </a:lnTo>
                  <a:cubicBezTo>
                    <a:pt x="469" y="361"/>
                    <a:pt x="0" y="1299"/>
                    <a:pt x="375" y="2085"/>
                  </a:cubicBezTo>
                  <a:lnTo>
                    <a:pt x="772" y="1818"/>
                  </a:lnTo>
                  <a:cubicBezTo>
                    <a:pt x="729" y="1717"/>
                    <a:pt x="707" y="1609"/>
                    <a:pt x="707" y="1501"/>
                  </a:cubicBezTo>
                  <a:cubicBezTo>
                    <a:pt x="714" y="1111"/>
                    <a:pt x="959" y="772"/>
                    <a:pt x="1327" y="657"/>
                  </a:cubicBezTo>
                  <a:lnTo>
                    <a:pt x="1327" y="823"/>
                  </a:lnTo>
                  <a:lnTo>
                    <a:pt x="1724" y="426"/>
                  </a:lnTo>
                  <a:lnTo>
                    <a:pt x="13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836;p44"/>
            <p:cNvSpPr/>
            <p:nvPr/>
          </p:nvSpPr>
          <p:spPr>
            <a:xfrm>
              <a:off x="4861725" y="1421125"/>
              <a:ext cx="27600" cy="51250"/>
            </a:xfrm>
            <a:custGeom>
              <a:avLst/>
              <a:gdLst/>
              <a:ahLst/>
              <a:cxnLst/>
              <a:rect l="l" t="t" r="r" b="b"/>
              <a:pathLst>
                <a:path w="1104" h="2050" extrusionOk="0">
                  <a:moveTo>
                    <a:pt x="0" y="1"/>
                  </a:moveTo>
                  <a:lnTo>
                    <a:pt x="0" y="477"/>
                  </a:lnTo>
                  <a:cubicBezTo>
                    <a:pt x="375" y="592"/>
                    <a:pt x="635" y="938"/>
                    <a:pt x="635" y="1328"/>
                  </a:cubicBezTo>
                  <a:cubicBezTo>
                    <a:pt x="635" y="1429"/>
                    <a:pt x="621" y="1530"/>
                    <a:pt x="585" y="1624"/>
                  </a:cubicBezTo>
                  <a:lnTo>
                    <a:pt x="404" y="1494"/>
                  </a:lnTo>
                  <a:lnTo>
                    <a:pt x="513" y="2049"/>
                  </a:lnTo>
                  <a:lnTo>
                    <a:pt x="1089" y="1963"/>
                  </a:lnTo>
                  <a:lnTo>
                    <a:pt x="981" y="1883"/>
                  </a:lnTo>
                  <a:cubicBezTo>
                    <a:pt x="1061" y="1710"/>
                    <a:pt x="1104" y="1523"/>
                    <a:pt x="1104" y="1328"/>
                  </a:cubicBezTo>
                  <a:cubicBezTo>
                    <a:pt x="1104" y="679"/>
                    <a:pt x="635" y="123"/>
                    <a:pt x="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837;p44"/>
            <p:cNvSpPr/>
            <p:nvPr/>
          </p:nvSpPr>
          <p:spPr>
            <a:xfrm>
              <a:off x="4829450" y="1467825"/>
              <a:ext cx="49250" cy="20375"/>
            </a:xfrm>
            <a:custGeom>
              <a:avLst/>
              <a:gdLst/>
              <a:ahLst/>
              <a:cxnLst/>
              <a:rect l="l" t="t" r="r" b="b"/>
              <a:pathLst>
                <a:path w="1970" h="815" extrusionOk="0">
                  <a:moveTo>
                    <a:pt x="109" y="1"/>
                  </a:moveTo>
                  <a:lnTo>
                    <a:pt x="0" y="556"/>
                  </a:lnTo>
                  <a:lnTo>
                    <a:pt x="137" y="462"/>
                  </a:lnTo>
                  <a:cubicBezTo>
                    <a:pt x="394" y="698"/>
                    <a:pt x="720" y="815"/>
                    <a:pt x="1045" y="815"/>
                  </a:cubicBezTo>
                  <a:cubicBezTo>
                    <a:pt x="1378" y="815"/>
                    <a:pt x="1710" y="692"/>
                    <a:pt x="1969" y="448"/>
                  </a:cubicBezTo>
                  <a:lnTo>
                    <a:pt x="1969" y="441"/>
                  </a:lnTo>
                  <a:lnTo>
                    <a:pt x="1573" y="174"/>
                  </a:lnTo>
                  <a:cubicBezTo>
                    <a:pt x="1418" y="292"/>
                    <a:pt x="1232" y="352"/>
                    <a:pt x="1046" y="352"/>
                  </a:cubicBezTo>
                  <a:cubicBezTo>
                    <a:pt x="868" y="352"/>
                    <a:pt x="689" y="297"/>
                    <a:pt x="534" y="188"/>
                  </a:cubicBezTo>
                  <a:lnTo>
                    <a:pt x="678" y="95"/>
                  </a:lnTo>
                  <a:lnTo>
                    <a:pt x="10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608268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20</a:t>
            </a:fld>
            <a:endParaRPr lang="en-US" dirty="0"/>
          </a:p>
        </p:txBody>
      </p:sp>
      <p:sp>
        <p:nvSpPr>
          <p:cNvPr id="5" name="Title 1">
            <a:extLst>
              <a:ext uri="{FF2B5EF4-FFF2-40B4-BE49-F238E27FC236}">
                <a16:creationId xmlns:a16="http://schemas.microsoft.com/office/drawing/2014/main" id="{46CE5E78-EF19-4315-80CB-2F0DB3E80033}"/>
              </a:ext>
            </a:extLst>
          </p:cNvPr>
          <p:cNvSpPr>
            <a:spLocks noGrp="1"/>
          </p:cNvSpPr>
          <p:nvPr>
            <p:ph type="ctrTitle"/>
          </p:nvPr>
        </p:nvSpPr>
        <p:spPr>
          <a:xfrm>
            <a:off x="753836" y="462892"/>
            <a:ext cx="7721513" cy="1202154"/>
          </a:xfrm>
        </p:spPr>
        <p:txBody>
          <a:bodyPr anchor="ct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به طور خلاصه، وظیفه‌ی</a:t>
            </a:r>
            <a:r>
              <a:rPr lang="en-US" sz="1600" dirty="0">
                <a:solidFill>
                  <a:schemeClr val="bg1"/>
                </a:solidFill>
                <a:latin typeface="Dana" panose="00000500000000000000" pitchFamily="2" charset="-78"/>
                <a:cs typeface="Dana" panose="00000500000000000000" pitchFamily="2" charset="-78"/>
              </a:rPr>
              <a:t>pre-processor </a:t>
            </a:r>
            <a:r>
              <a:rPr lang="fa-IR" sz="1600" dirty="0">
                <a:solidFill>
                  <a:schemeClr val="bg1"/>
                </a:solidFill>
                <a:latin typeface="Dana" panose="00000500000000000000" pitchFamily="2" charset="-78"/>
                <a:cs typeface="Dana" panose="00000500000000000000" pitchFamily="2" charset="-78"/>
              </a:rPr>
              <a:t> یا پیش‌پردازنده، انجام دادن مراحل اولیه مثل حذف کامنت‌ها، یکی کردن فایل‌های کد و تبدیل خط‌هایی از کد که با # شروع می‌شود (ماکروها</a:t>
            </a:r>
            <a:r>
              <a:rPr lang="fa-IR" sz="1600" baseline="30000" dirty="0">
                <a:solidFill>
                  <a:schemeClr val="bg1"/>
                </a:solidFill>
                <a:latin typeface="Dana" panose="00000500000000000000" pitchFamily="2" charset="-78"/>
                <a:cs typeface="Dana" panose="00000500000000000000" pitchFamily="2" charset="-78"/>
              </a:rPr>
              <a:t>۱</a:t>
            </a:r>
            <a:r>
              <a:rPr lang="fa-IR" sz="1600" dirty="0">
                <a:solidFill>
                  <a:schemeClr val="bg1"/>
                </a:solidFill>
                <a:latin typeface="Dana" panose="00000500000000000000" pitchFamily="2" charset="-78"/>
                <a:cs typeface="Dana" panose="00000500000000000000" pitchFamily="2" charset="-78"/>
              </a:rPr>
              <a:t>) به رهنمودهایی برای مراحل بعد کامپایل (در زبان </a:t>
            </a:r>
            <a:r>
              <a:rPr lang="en-US" sz="1600" dirty="0">
                <a:solidFill>
                  <a:schemeClr val="bg1"/>
                </a:solidFill>
                <a:latin typeface="Dana" panose="00000500000000000000" pitchFamily="2" charset="-78"/>
                <a:cs typeface="Dana" panose="00000500000000000000" pitchFamily="2" charset="-78"/>
              </a:rPr>
              <a:t>C</a:t>
            </a:r>
            <a:r>
              <a:rPr lang="fa-IR" sz="1600" dirty="0">
                <a:solidFill>
                  <a:schemeClr val="bg1"/>
                </a:solidFill>
                <a:latin typeface="Dana" panose="00000500000000000000" pitchFamily="2" charset="-78"/>
                <a:cs typeface="Dana" panose="00000500000000000000" pitchFamily="2" charset="-78"/>
              </a:rPr>
              <a:t>) است. مثلا با دیدن خط </a:t>
            </a:r>
          </a:p>
        </p:txBody>
      </p:sp>
      <p:sp>
        <p:nvSpPr>
          <p:cNvPr id="22" name="Title 1">
            <a:extLst>
              <a:ext uri="{FF2B5EF4-FFF2-40B4-BE49-F238E27FC236}">
                <a16:creationId xmlns:a16="http://schemas.microsoft.com/office/drawing/2014/main" id="{23440949-4636-4E05-AC2C-66028F1805B2}"/>
              </a:ext>
            </a:extLst>
          </p:cNvPr>
          <p:cNvSpPr txBox="1">
            <a:spLocks/>
          </p:cNvSpPr>
          <p:nvPr/>
        </p:nvSpPr>
        <p:spPr>
          <a:xfrm>
            <a:off x="753837" y="3484183"/>
            <a:ext cx="7636323" cy="53633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l"/>
            <a:r>
              <a:rPr lang="pt-BR" sz="1600" dirty="0">
                <a:solidFill>
                  <a:schemeClr val="accent1"/>
                </a:solidFill>
                <a:latin typeface="Dana" panose="00000500000000000000" pitchFamily="2" charset="-78"/>
                <a:cs typeface="Dana" panose="00000500000000000000" pitchFamily="2" charset="-78"/>
              </a:rPr>
              <a:t>gcc -E main.c -o main.i</a:t>
            </a:r>
          </a:p>
        </p:txBody>
      </p:sp>
      <p:sp>
        <p:nvSpPr>
          <p:cNvPr id="23" name="Title 1">
            <a:extLst>
              <a:ext uri="{FF2B5EF4-FFF2-40B4-BE49-F238E27FC236}">
                <a16:creationId xmlns:a16="http://schemas.microsoft.com/office/drawing/2014/main" id="{9064BE59-8683-4812-A5B8-860D1255130D}"/>
              </a:ext>
            </a:extLst>
          </p:cNvPr>
          <p:cNvSpPr txBox="1">
            <a:spLocks/>
          </p:cNvSpPr>
          <p:nvPr/>
        </p:nvSpPr>
        <p:spPr>
          <a:xfrm>
            <a:off x="735857" y="2251327"/>
            <a:ext cx="7739491" cy="12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فایل</a:t>
            </a:r>
            <a:r>
              <a:rPr lang="en-US" sz="1600" dirty="0" err="1">
                <a:solidFill>
                  <a:schemeClr val="bg1"/>
                </a:solidFill>
                <a:latin typeface="Dana" panose="00000500000000000000" pitchFamily="2" charset="-78"/>
                <a:cs typeface="Dana" panose="00000500000000000000" pitchFamily="2" charset="-78"/>
              </a:rPr>
              <a:t>stdio.h</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را در کد ما</a:t>
            </a:r>
            <a:r>
              <a:rPr lang="en-US" sz="1600" dirty="0">
                <a:solidFill>
                  <a:schemeClr val="bg1"/>
                </a:solidFill>
                <a:latin typeface="Dana" panose="00000500000000000000" pitchFamily="2" charset="-78"/>
                <a:cs typeface="Dana" panose="00000500000000000000" pitchFamily="2" charset="-78"/>
              </a:rPr>
              <a:t>include </a:t>
            </a:r>
            <a:r>
              <a:rPr lang="fa-IR" sz="1600" dirty="0">
                <a:solidFill>
                  <a:schemeClr val="bg1"/>
                </a:solidFill>
                <a:latin typeface="Dana" panose="00000500000000000000" pitchFamily="2" charset="-78"/>
                <a:cs typeface="Dana" panose="00000500000000000000" pitchFamily="2" charset="-78"/>
              </a:rPr>
              <a:t> می‌کند و این هدر</a:t>
            </a:r>
            <a:r>
              <a:rPr lang="fa-IR" sz="1600" baseline="30000" dirty="0">
                <a:solidFill>
                  <a:schemeClr val="bg1"/>
                </a:solidFill>
                <a:latin typeface="Dana" panose="00000500000000000000" pitchFamily="2" charset="-78"/>
                <a:cs typeface="Dana" panose="00000500000000000000" pitchFamily="2" charset="-78"/>
              </a:rPr>
              <a:t>۲</a:t>
            </a:r>
            <a:r>
              <a:rPr lang="fa-IR" sz="1600" dirty="0">
                <a:solidFill>
                  <a:schemeClr val="bg1"/>
                </a:solidFill>
                <a:latin typeface="Dana" panose="00000500000000000000" pitchFamily="2" charset="-78"/>
                <a:cs typeface="Dana" panose="00000500000000000000" pitchFamily="2" charset="-78"/>
              </a:rPr>
              <a:t> مانند یک قسمت عادی در کنار کد ما قرار می‌گیرد تا به همراه هم کامپایل شوند.</a:t>
            </a:r>
            <a:endParaRPr lang="en-US" sz="1600" dirty="0">
              <a:solidFill>
                <a:schemeClr val="bg1"/>
              </a:solidFill>
              <a:latin typeface="Dana" panose="00000500000000000000" pitchFamily="2" charset="-78"/>
              <a:cs typeface="Dana" panose="00000500000000000000" pitchFamily="2" charset="-78"/>
            </a:endParaRP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با اضافه کردن فلگ</a:t>
            </a:r>
            <a:r>
              <a:rPr lang="fa-IR" sz="1600" baseline="30000" dirty="0">
                <a:solidFill>
                  <a:schemeClr val="bg1"/>
                </a:solidFill>
                <a:latin typeface="Dana" panose="00000500000000000000" pitchFamily="2" charset="-78"/>
                <a:cs typeface="Dana" panose="00000500000000000000" pitchFamily="2" charset="-78"/>
              </a:rPr>
              <a:t>۳</a:t>
            </a:r>
            <a:r>
              <a:rPr lang="fa-IR" sz="1600" dirty="0">
                <a:solidFill>
                  <a:schemeClr val="bg1"/>
                </a:solidFill>
                <a:latin typeface="Dana" panose="00000500000000000000" pitchFamily="2" charset="-78"/>
                <a:cs typeface="Dana" panose="00000500000000000000" pitchFamily="2" charset="-78"/>
              </a:rPr>
              <a:t> </a:t>
            </a:r>
            <a:r>
              <a:rPr lang="en-US" sz="1600" dirty="0">
                <a:solidFill>
                  <a:schemeClr val="accent6"/>
                </a:solidFill>
                <a:latin typeface="Dana" panose="00000500000000000000" pitchFamily="2" charset="-78"/>
                <a:cs typeface="Dana" panose="00000500000000000000" pitchFamily="2" charset="-78"/>
              </a:rPr>
              <a:t>-E</a:t>
            </a:r>
            <a:r>
              <a:rPr lang="fa-IR" sz="1600" dirty="0">
                <a:solidFill>
                  <a:schemeClr val="accent6"/>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هنگام فراخوانی دستور</a:t>
            </a:r>
            <a:r>
              <a:rPr lang="en-US" sz="1600" dirty="0" err="1">
                <a:solidFill>
                  <a:schemeClr val="accent6"/>
                </a:solidFill>
                <a:latin typeface="Dana" panose="00000500000000000000" pitchFamily="2" charset="-78"/>
                <a:cs typeface="Dana" panose="00000500000000000000" pitchFamily="2" charset="-78"/>
              </a:rPr>
              <a:t>gcc</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می‌توان این مرحله را به صورت دقیق‌تر دید:</a:t>
            </a:r>
          </a:p>
          <a:p>
            <a:pPr algn="just" rtl="1">
              <a:lnSpc>
                <a:spcPct val="150000"/>
              </a:lnSpc>
            </a:pPr>
            <a:endParaRPr lang="fa-IR" sz="1600" dirty="0">
              <a:solidFill>
                <a:schemeClr val="bg1"/>
              </a:solidFill>
              <a:latin typeface="Dana" panose="00000500000000000000" pitchFamily="2" charset="-78"/>
              <a:cs typeface="Dana" panose="00000500000000000000" pitchFamily="2" charset="-78"/>
            </a:endParaRPr>
          </a:p>
        </p:txBody>
      </p:sp>
      <p:sp>
        <p:nvSpPr>
          <p:cNvPr id="24" name="Title 1">
            <a:extLst>
              <a:ext uri="{FF2B5EF4-FFF2-40B4-BE49-F238E27FC236}">
                <a16:creationId xmlns:a16="http://schemas.microsoft.com/office/drawing/2014/main" id="{486D62BA-51BB-46E0-AE1B-4E447BF75C22}"/>
              </a:ext>
            </a:extLst>
          </p:cNvPr>
          <p:cNvSpPr txBox="1">
            <a:spLocks/>
          </p:cNvSpPr>
          <p:nvPr/>
        </p:nvSpPr>
        <p:spPr>
          <a:xfrm>
            <a:off x="753837" y="1642374"/>
            <a:ext cx="7636323" cy="53633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l"/>
            <a:r>
              <a:rPr lang="pt-BR" sz="1600" dirty="0">
                <a:solidFill>
                  <a:schemeClr val="accent1"/>
                </a:solidFill>
                <a:latin typeface="Dana" panose="00000500000000000000" pitchFamily="2" charset="-78"/>
                <a:cs typeface="Dana" panose="00000500000000000000" pitchFamily="2" charset="-78"/>
              </a:rPr>
              <a:t>#include </a:t>
            </a:r>
            <a:r>
              <a:rPr lang="fa-IR" sz="1600" dirty="0">
                <a:solidFill>
                  <a:schemeClr val="accent1"/>
                </a:solidFill>
                <a:latin typeface="Dana" panose="00000500000000000000" pitchFamily="2" charset="-78"/>
                <a:cs typeface="Dana" panose="00000500000000000000" pitchFamily="2" charset="-78"/>
              </a:rPr>
              <a:t>&gt;</a:t>
            </a:r>
            <a:r>
              <a:rPr lang="pt-BR" sz="1600" dirty="0">
                <a:solidFill>
                  <a:schemeClr val="accent1"/>
                </a:solidFill>
                <a:latin typeface="Dana" panose="00000500000000000000" pitchFamily="2" charset="-78"/>
                <a:cs typeface="Dana" panose="00000500000000000000" pitchFamily="2" charset="-78"/>
              </a:rPr>
              <a:t>stdio.h</a:t>
            </a:r>
            <a:r>
              <a:rPr lang="fa-IR" sz="1600" dirty="0">
                <a:solidFill>
                  <a:schemeClr val="accent1"/>
                </a:solidFill>
                <a:latin typeface="Dana" panose="00000500000000000000" pitchFamily="2" charset="-78"/>
                <a:cs typeface="Dana" panose="00000500000000000000" pitchFamily="2" charset="-78"/>
              </a:rPr>
              <a:t>&lt;</a:t>
            </a:r>
            <a:endParaRPr lang="pt-BR" sz="1600" dirty="0">
              <a:solidFill>
                <a:schemeClr val="accent1"/>
              </a:solidFill>
              <a:latin typeface="Dana" panose="00000500000000000000" pitchFamily="2" charset="-78"/>
              <a:cs typeface="Dana" panose="00000500000000000000" pitchFamily="2" charset="-78"/>
            </a:endParaRPr>
          </a:p>
        </p:txBody>
      </p:sp>
      <p:grpSp>
        <p:nvGrpSpPr>
          <p:cNvPr id="8" name="Google Shape;4800;p45"/>
          <p:cNvGrpSpPr/>
          <p:nvPr/>
        </p:nvGrpSpPr>
        <p:grpSpPr>
          <a:xfrm>
            <a:off x="8475349" y="577198"/>
            <a:ext cx="350734" cy="357171"/>
            <a:chOff x="1492675" y="4992125"/>
            <a:chExt cx="481825" cy="481825"/>
          </a:xfrm>
        </p:grpSpPr>
        <p:sp>
          <p:nvSpPr>
            <p:cNvPr id="9"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1" name="Google Shape;4800;p45"/>
          <p:cNvGrpSpPr/>
          <p:nvPr/>
        </p:nvGrpSpPr>
        <p:grpSpPr>
          <a:xfrm>
            <a:off x="8475349" y="2217749"/>
            <a:ext cx="350734" cy="357171"/>
            <a:chOff x="1492675" y="4992125"/>
            <a:chExt cx="481825" cy="481825"/>
          </a:xfrm>
        </p:grpSpPr>
        <p:sp>
          <p:nvSpPr>
            <p:cNvPr id="12"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4" name="Google Shape;4800;p45"/>
          <p:cNvGrpSpPr/>
          <p:nvPr/>
        </p:nvGrpSpPr>
        <p:grpSpPr>
          <a:xfrm>
            <a:off x="8475348" y="2949037"/>
            <a:ext cx="350734" cy="357171"/>
            <a:chOff x="1492675" y="4992125"/>
            <a:chExt cx="481825" cy="481825"/>
          </a:xfrm>
        </p:grpSpPr>
        <p:sp>
          <p:nvSpPr>
            <p:cNvPr id="15"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 name="Footer Placeholder 1"/>
          <p:cNvSpPr>
            <a:spLocks noGrp="1"/>
          </p:cNvSpPr>
          <p:nvPr>
            <p:ph type="ftr" sz="quarter" idx="10"/>
          </p:nvPr>
        </p:nvSpPr>
        <p:spPr/>
        <p:txBody>
          <a:bodyPr/>
          <a:lstStyle/>
          <a:p>
            <a:r>
              <a:rPr lang="en-US" dirty="0"/>
              <a:t>1- Macro             3- Flag</a:t>
            </a:r>
          </a:p>
          <a:p>
            <a:r>
              <a:rPr lang="en-US" dirty="0"/>
              <a:t>2- Header</a:t>
            </a:r>
          </a:p>
        </p:txBody>
      </p:sp>
    </p:spTree>
    <p:extLst>
      <p:ext uri="{BB962C8B-B14F-4D97-AF65-F5344CB8AC3E}">
        <p14:creationId xmlns:p14="http://schemas.microsoft.com/office/powerpoint/2010/main" val="9598920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21</a:t>
            </a:fld>
            <a:endParaRPr lang="en-US" dirty="0"/>
          </a:p>
        </p:txBody>
      </p:sp>
      <p:sp>
        <p:nvSpPr>
          <p:cNvPr id="5" name="Title 1">
            <a:extLst>
              <a:ext uri="{FF2B5EF4-FFF2-40B4-BE49-F238E27FC236}">
                <a16:creationId xmlns:a16="http://schemas.microsoft.com/office/drawing/2014/main" id="{46CE5E78-EF19-4315-80CB-2F0DB3E80033}"/>
              </a:ext>
            </a:extLst>
          </p:cNvPr>
          <p:cNvSpPr>
            <a:spLocks noGrp="1"/>
          </p:cNvSpPr>
          <p:nvPr>
            <p:ph type="ctrTitle"/>
          </p:nvPr>
        </p:nvSpPr>
        <p:spPr>
          <a:xfrm>
            <a:off x="753836" y="462892"/>
            <a:ext cx="7721513" cy="1202154"/>
          </a:xfrm>
        </p:spPr>
        <p:txBody>
          <a:bodyPr anchor="ct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در مرحله‌ی بعد،</a:t>
            </a:r>
            <a:r>
              <a:rPr lang="en-US" sz="1600" dirty="0">
                <a:solidFill>
                  <a:schemeClr val="bg1"/>
                </a:solidFill>
                <a:latin typeface="Dana" panose="00000500000000000000" pitchFamily="2" charset="-78"/>
                <a:cs typeface="Dana" panose="00000500000000000000" pitchFamily="2" charset="-78"/>
              </a:rPr>
              <a:t>compiler </a:t>
            </a:r>
            <a:r>
              <a:rPr lang="fa-IR" sz="1600" dirty="0">
                <a:solidFill>
                  <a:schemeClr val="bg1"/>
                </a:solidFill>
                <a:latin typeface="Dana" panose="00000500000000000000" pitchFamily="2" charset="-78"/>
                <a:cs typeface="Dana" panose="00000500000000000000" pitchFamily="2" charset="-78"/>
              </a:rPr>
              <a:t> با دریافت یک فایل واحد از مرحله‌ی قبل، کدی به زبان</a:t>
            </a:r>
            <a:r>
              <a:rPr lang="en-US" sz="1600" dirty="0">
                <a:solidFill>
                  <a:schemeClr val="bg1"/>
                </a:solidFill>
                <a:latin typeface="Dana" panose="00000500000000000000" pitchFamily="2" charset="-78"/>
                <a:cs typeface="Dana" panose="00000500000000000000" pitchFamily="2" charset="-78"/>
              </a:rPr>
              <a:t>assembly </a:t>
            </a:r>
            <a:r>
              <a:rPr lang="fa-IR" sz="1600" dirty="0">
                <a:solidFill>
                  <a:schemeClr val="bg1"/>
                </a:solidFill>
                <a:latin typeface="Dana" panose="00000500000000000000" pitchFamily="2" charset="-78"/>
                <a:cs typeface="Dana" panose="00000500000000000000" pitchFamily="2" charset="-78"/>
              </a:rPr>
              <a:t> تولید می‌کند که می‌توانید آن را به صورت دقیق با اضافه‌کردن فلگ </a:t>
            </a:r>
            <a:r>
              <a:rPr lang="en-US" sz="1600" dirty="0">
                <a:solidFill>
                  <a:schemeClr val="accent6"/>
                </a:solidFill>
                <a:latin typeface="Dana" panose="00000500000000000000" pitchFamily="2" charset="-78"/>
                <a:cs typeface="Dana" panose="00000500000000000000" pitchFamily="2" charset="-78"/>
              </a:rPr>
              <a:t>-S</a:t>
            </a:r>
            <a:r>
              <a:rPr lang="fa-IR" sz="1600" dirty="0">
                <a:solidFill>
                  <a:schemeClr val="accent6"/>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به</a:t>
            </a:r>
            <a:r>
              <a:rPr lang="en-US" sz="1600" dirty="0" err="1">
                <a:solidFill>
                  <a:schemeClr val="accent6"/>
                </a:solidFill>
                <a:latin typeface="Dana" panose="00000500000000000000" pitchFamily="2" charset="-78"/>
                <a:cs typeface="Dana" panose="00000500000000000000" pitchFamily="2" charset="-78"/>
              </a:rPr>
              <a:t>gcc</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هنگام کامپایل ببینید:</a:t>
            </a:r>
          </a:p>
        </p:txBody>
      </p:sp>
      <p:sp>
        <p:nvSpPr>
          <p:cNvPr id="22" name="Title 1">
            <a:extLst>
              <a:ext uri="{FF2B5EF4-FFF2-40B4-BE49-F238E27FC236}">
                <a16:creationId xmlns:a16="http://schemas.microsoft.com/office/drawing/2014/main" id="{23440949-4636-4E05-AC2C-66028F1805B2}"/>
              </a:ext>
            </a:extLst>
          </p:cNvPr>
          <p:cNvSpPr txBox="1">
            <a:spLocks/>
          </p:cNvSpPr>
          <p:nvPr/>
        </p:nvSpPr>
        <p:spPr>
          <a:xfrm>
            <a:off x="945994" y="4269601"/>
            <a:ext cx="7444165" cy="50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l"/>
            <a:r>
              <a:rPr lang="pt-BR" sz="1600" dirty="0">
                <a:solidFill>
                  <a:schemeClr val="accent1"/>
                </a:solidFill>
                <a:latin typeface="Dana" panose="00000500000000000000" pitchFamily="2" charset="-78"/>
                <a:cs typeface="Dana" panose="00000500000000000000" pitchFamily="2" charset="-78"/>
              </a:rPr>
              <a:t>gcc -c main.c -o main.o</a:t>
            </a:r>
          </a:p>
        </p:txBody>
      </p:sp>
      <p:sp>
        <p:nvSpPr>
          <p:cNvPr id="23" name="Title 1">
            <a:extLst>
              <a:ext uri="{FF2B5EF4-FFF2-40B4-BE49-F238E27FC236}">
                <a16:creationId xmlns:a16="http://schemas.microsoft.com/office/drawing/2014/main" id="{9064BE59-8683-4812-A5B8-860D1255130D}"/>
              </a:ext>
            </a:extLst>
          </p:cNvPr>
          <p:cNvSpPr txBox="1">
            <a:spLocks/>
          </p:cNvSpPr>
          <p:nvPr/>
        </p:nvSpPr>
        <p:spPr>
          <a:xfrm>
            <a:off x="735857" y="2251326"/>
            <a:ext cx="7739491" cy="160697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در مرحله‌ی بعد،</a:t>
            </a:r>
            <a:r>
              <a:rPr lang="en-US" sz="1600" dirty="0">
                <a:solidFill>
                  <a:schemeClr val="bg1"/>
                </a:solidFill>
                <a:latin typeface="Dana" panose="00000500000000000000" pitchFamily="2" charset="-78"/>
                <a:cs typeface="Dana" panose="00000500000000000000" pitchFamily="2" charset="-78"/>
              </a:rPr>
              <a:t>assembler </a:t>
            </a:r>
            <a:r>
              <a:rPr lang="fa-IR" sz="1600" dirty="0">
                <a:solidFill>
                  <a:schemeClr val="bg1"/>
                </a:solidFill>
                <a:latin typeface="Dana" panose="00000500000000000000" pitchFamily="2" charset="-78"/>
                <a:cs typeface="Dana" panose="00000500000000000000" pitchFamily="2" charset="-78"/>
              </a:rPr>
              <a:t> کد</a:t>
            </a:r>
            <a:r>
              <a:rPr lang="en-US" sz="1600" dirty="0">
                <a:solidFill>
                  <a:schemeClr val="bg1"/>
                </a:solidFill>
                <a:latin typeface="Dana" panose="00000500000000000000" pitchFamily="2" charset="-78"/>
                <a:cs typeface="Dana" panose="00000500000000000000" pitchFamily="2" charset="-78"/>
              </a:rPr>
              <a:t>assembly </a:t>
            </a:r>
            <a:r>
              <a:rPr lang="fa-IR" sz="1600" dirty="0">
                <a:solidFill>
                  <a:schemeClr val="bg1"/>
                </a:solidFill>
                <a:latin typeface="Dana" panose="00000500000000000000" pitchFamily="2" charset="-78"/>
                <a:cs typeface="Dana" panose="00000500000000000000" pitchFamily="2" charset="-78"/>
              </a:rPr>
              <a:t> تولید شده را به</a:t>
            </a:r>
            <a:r>
              <a:rPr lang="en-US" sz="1600" dirty="0">
                <a:solidFill>
                  <a:schemeClr val="bg1"/>
                </a:solidFill>
                <a:latin typeface="Dana" panose="00000500000000000000" pitchFamily="2" charset="-78"/>
                <a:cs typeface="Dana" panose="00000500000000000000" pitchFamily="2" charset="-78"/>
              </a:rPr>
              <a:t>machine code </a:t>
            </a:r>
            <a:r>
              <a:rPr lang="fa-IR" sz="1600" dirty="0">
                <a:solidFill>
                  <a:schemeClr val="bg1"/>
                </a:solidFill>
                <a:latin typeface="Dana" panose="00000500000000000000" pitchFamily="2" charset="-78"/>
                <a:cs typeface="Dana" panose="00000500000000000000" pitchFamily="2" charset="-78"/>
              </a:rPr>
              <a:t> تبدیل می‌کند.</a:t>
            </a:r>
          </a:p>
          <a:p>
            <a:pPr algn="just" rtl="1">
              <a:lnSpc>
                <a:spcPct val="150000"/>
              </a:lnSpc>
            </a:pPr>
            <a:r>
              <a:rPr lang="en-US" sz="1600" dirty="0">
                <a:solidFill>
                  <a:schemeClr val="bg1"/>
                </a:solidFill>
                <a:latin typeface="Dana" panose="00000500000000000000" pitchFamily="2" charset="-78"/>
                <a:cs typeface="Dana" panose="00000500000000000000" pitchFamily="2" charset="-78"/>
              </a:rPr>
              <a:t>Machine code</a:t>
            </a:r>
            <a:r>
              <a:rPr lang="fa-IR" sz="1600" dirty="0">
                <a:solidFill>
                  <a:schemeClr val="bg1"/>
                </a:solidFill>
                <a:latin typeface="Dana" panose="00000500000000000000" pitchFamily="2" charset="-78"/>
                <a:cs typeface="Dana" panose="00000500000000000000" pitchFamily="2" charset="-78"/>
              </a:rPr>
              <a:t> کدی‌ست که با توجه به معماری پردازنده‌ی کامپیوتر تولید می‌شود و در اکثر اوقات روی سایر پردازنده‌ها قابل اجرا نیست. برای مثال، در اکثر اوقات نمی‌توان کدی که توسط کامپیوتری با پردازنده</a:t>
            </a:r>
            <a:r>
              <a:rPr lang="en-US" sz="1600" dirty="0">
                <a:solidFill>
                  <a:schemeClr val="bg1"/>
                </a:solidFill>
                <a:latin typeface="Dana" panose="00000500000000000000" pitchFamily="2" charset="-78"/>
                <a:cs typeface="Dana" panose="00000500000000000000" pitchFamily="2" charset="-78"/>
              </a:rPr>
              <a:t>Intel </a:t>
            </a:r>
            <a:r>
              <a:rPr lang="fa-IR" sz="1600" dirty="0">
                <a:solidFill>
                  <a:schemeClr val="bg1"/>
                </a:solidFill>
                <a:latin typeface="Dana" panose="00000500000000000000" pitchFamily="2" charset="-78"/>
                <a:cs typeface="Dana" panose="00000500000000000000" pitchFamily="2" charset="-78"/>
              </a:rPr>
              <a:t> تولید شده را بر روی کامپیوتری با پردازنده</a:t>
            </a:r>
            <a:r>
              <a:rPr lang="en-US" sz="1600" dirty="0">
                <a:solidFill>
                  <a:schemeClr val="bg1"/>
                </a:solidFill>
                <a:latin typeface="Dana" panose="00000500000000000000" pitchFamily="2" charset="-78"/>
                <a:cs typeface="Dana" panose="00000500000000000000" pitchFamily="2" charset="-78"/>
              </a:rPr>
              <a:t>AMD </a:t>
            </a:r>
            <a:r>
              <a:rPr lang="fa-IR" sz="1600" dirty="0">
                <a:solidFill>
                  <a:schemeClr val="bg1"/>
                </a:solidFill>
                <a:latin typeface="Dana" panose="00000500000000000000" pitchFamily="2" charset="-78"/>
                <a:cs typeface="Dana" panose="00000500000000000000" pitchFamily="2" charset="-78"/>
              </a:rPr>
              <a:t> اجرا کرد. </a:t>
            </a: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این کدها در فایل‌هایی با پسوند </a:t>
            </a:r>
            <a:r>
              <a:rPr lang="en-US" sz="1600" dirty="0">
                <a:solidFill>
                  <a:schemeClr val="accent6"/>
                </a:solidFill>
                <a:latin typeface="Dana" panose="00000500000000000000" pitchFamily="2" charset="-78"/>
                <a:cs typeface="Dana" panose="00000500000000000000" pitchFamily="2" charset="-78"/>
              </a:rPr>
              <a:t>.o</a:t>
            </a:r>
            <a:r>
              <a:rPr lang="fa-IR" sz="1600" dirty="0">
                <a:solidFill>
                  <a:schemeClr val="bg1"/>
                </a:solidFill>
                <a:latin typeface="Dana" panose="00000500000000000000" pitchFamily="2" charset="-78"/>
                <a:cs typeface="Dana" panose="00000500000000000000" pitchFamily="2" charset="-78"/>
              </a:rPr>
              <a:t> یا </a:t>
            </a:r>
            <a:r>
              <a:rPr lang="en-US" sz="1600" dirty="0">
                <a:solidFill>
                  <a:schemeClr val="accent6"/>
                </a:solidFill>
                <a:latin typeface="Dana" panose="00000500000000000000" pitchFamily="2" charset="-78"/>
                <a:cs typeface="Dana" panose="00000500000000000000" pitchFamily="2" charset="-78"/>
              </a:rPr>
              <a:t>.</a:t>
            </a:r>
            <a:r>
              <a:rPr lang="en-US" sz="1600" dirty="0" err="1">
                <a:solidFill>
                  <a:schemeClr val="accent6"/>
                </a:solidFill>
                <a:latin typeface="Dana" panose="00000500000000000000" pitchFamily="2" charset="-78"/>
                <a:cs typeface="Dana" panose="00000500000000000000" pitchFamily="2" charset="-78"/>
              </a:rPr>
              <a:t>obj</a:t>
            </a:r>
            <a:r>
              <a:rPr lang="fa-IR" sz="1600" dirty="0">
                <a:solidFill>
                  <a:schemeClr val="accent6"/>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به معنای</a:t>
            </a:r>
            <a:r>
              <a:rPr lang="en-US" sz="1600" dirty="0">
                <a:solidFill>
                  <a:schemeClr val="bg1"/>
                </a:solidFill>
                <a:latin typeface="Dana" panose="00000500000000000000" pitchFamily="2" charset="-78"/>
                <a:cs typeface="Dana" panose="00000500000000000000" pitchFamily="2" charset="-78"/>
              </a:rPr>
              <a:t>object code </a:t>
            </a:r>
            <a:r>
              <a:rPr lang="fa-IR" sz="1600" dirty="0">
                <a:solidFill>
                  <a:schemeClr val="bg1"/>
                </a:solidFill>
                <a:latin typeface="Dana" panose="00000500000000000000" pitchFamily="2" charset="-78"/>
                <a:cs typeface="Dana" panose="00000500000000000000" pitchFamily="2" charset="-78"/>
              </a:rPr>
              <a:t> ذخیره می‌شوند و با اضافه کردن فلگ </a:t>
            </a:r>
            <a:r>
              <a:rPr lang="en-US" sz="1600" dirty="0">
                <a:solidFill>
                  <a:schemeClr val="accent6"/>
                </a:solidFill>
                <a:latin typeface="Dana" panose="00000500000000000000" pitchFamily="2" charset="-78"/>
                <a:cs typeface="Dana" panose="00000500000000000000" pitchFamily="2" charset="-78"/>
              </a:rPr>
              <a:t>-c</a:t>
            </a:r>
            <a:r>
              <a:rPr lang="fa-IR" sz="1600" dirty="0">
                <a:solidFill>
                  <a:schemeClr val="accent6"/>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هنگام فراخوانی دستور </a:t>
            </a:r>
            <a:r>
              <a:rPr lang="en-US" sz="1600" dirty="0" err="1">
                <a:solidFill>
                  <a:schemeClr val="accent6"/>
                </a:solidFill>
                <a:latin typeface="Dana" panose="00000500000000000000" pitchFamily="2" charset="-78"/>
                <a:cs typeface="Dana" panose="00000500000000000000" pitchFamily="2" charset="-78"/>
              </a:rPr>
              <a:t>gcc</a:t>
            </a:r>
            <a:r>
              <a:rPr lang="fa-IR" sz="1600" dirty="0">
                <a:solidFill>
                  <a:schemeClr val="bg1"/>
                </a:solidFill>
                <a:latin typeface="Dana" panose="00000500000000000000" pitchFamily="2" charset="-78"/>
                <a:cs typeface="Dana" panose="00000500000000000000" pitchFamily="2" charset="-78"/>
              </a:rPr>
              <a:t> می‌توان این مرحله را به صورت دقیق‌تر دید:</a:t>
            </a:r>
          </a:p>
        </p:txBody>
      </p:sp>
      <p:sp>
        <p:nvSpPr>
          <p:cNvPr id="24" name="Title 1">
            <a:extLst>
              <a:ext uri="{FF2B5EF4-FFF2-40B4-BE49-F238E27FC236}">
                <a16:creationId xmlns:a16="http://schemas.microsoft.com/office/drawing/2014/main" id="{486D62BA-51BB-46E0-AE1B-4E447BF75C22}"/>
              </a:ext>
            </a:extLst>
          </p:cNvPr>
          <p:cNvSpPr txBox="1">
            <a:spLocks/>
          </p:cNvSpPr>
          <p:nvPr/>
        </p:nvSpPr>
        <p:spPr>
          <a:xfrm>
            <a:off x="753836" y="1497600"/>
            <a:ext cx="7636323" cy="435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l"/>
            <a:r>
              <a:rPr lang="pt-BR" sz="1600" dirty="0">
                <a:solidFill>
                  <a:schemeClr val="accent1"/>
                </a:solidFill>
                <a:latin typeface="Dana" panose="00000500000000000000" pitchFamily="2" charset="-78"/>
                <a:cs typeface="Dana" panose="00000500000000000000" pitchFamily="2" charset="-78"/>
              </a:rPr>
              <a:t>gcc -S main.i -o main.s</a:t>
            </a:r>
          </a:p>
        </p:txBody>
      </p:sp>
      <p:grpSp>
        <p:nvGrpSpPr>
          <p:cNvPr id="8" name="Google Shape;4800;p45"/>
          <p:cNvGrpSpPr/>
          <p:nvPr/>
        </p:nvGrpSpPr>
        <p:grpSpPr>
          <a:xfrm>
            <a:off x="8475349" y="577198"/>
            <a:ext cx="350734" cy="357171"/>
            <a:chOff x="1492675" y="4992125"/>
            <a:chExt cx="481825" cy="481825"/>
          </a:xfrm>
        </p:grpSpPr>
        <p:sp>
          <p:nvSpPr>
            <p:cNvPr id="9"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1" name="Google Shape;4800;p45"/>
          <p:cNvGrpSpPr/>
          <p:nvPr/>
        </p:nvGrpSpPr>
        <p:grpSpPr>
          <a:xfrm>
            <a:off x="8475348" y="1982872"/>
            <a:ext cx="350734" cy="357171"/>
            <a:chOff x="1492675" y="4992125"/>
            <a:chExt cx="481825" cy="481825"/>
          </a:xfrm>
        </p:grpSpPr>
        <p:sp>
          <p:nvSpPr>
            <p:cNvPr id="12"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4" name="Google Shape;4800;p45"/>
          <p:cNvGrpSpPr/>
          <p:nvPr/>
        </p:nvGrpSpPr>
        <p:grpSpPr>
          <a:xfrm>
            <a:off x="8475348" y="3452018"/>
            <a:ext cx="350734" cy="357171"/>
            <a:chOff x="1492675" y="4992125"/>
            <a:chExt cx="481825" cy="481825"/>
          </a:xfrm>
        </p:grpSpPr>
        <p:sp>
          <p:nvSpPr>
            <p:cNvPr id="15"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2028271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22</a:t>
            </a:fld>
            <a:endParaRPr lang="en-US" dirty="0"/>
          </a:p>
        </p:txBody>
      </p:sp>
      <p:sp>
        <p:nvSpPr>
          <p:cNvPr id="5" name="Title 1">
            <a:extLst>
              <a:ext uri="{FF2B5EF4-FFF2-40B4-BE49-F238E27FC236}">
                <a16:creationId xmlns:a16="http://schemas.microsoft.com/office/drawing/2014/main" id="{46CE5E78-EF19-4315-80CB-2F0DB3E80033}"/>
              </a:ext>
            </a:extLst>
          </p:cNvPr>
          <p:cNvSpPr>
            <a:spLocks noGrp="1"/>
          </p:cNvSpPr>
          <p:nvPr>
            <p:ph type="ctrTitle"/>
          </p:nvPr>
        </p:nvSpPr>
        <p:spPr>
          <a:xfrm>
            <a:off x="753836" y="462892"/>
            <a:ext cx="7721513" cy="4296308"/>
          </a:xfrm>
        </p:spPr>
        <p:txBody>
          <a:bodyPr anchor="ct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در مرحله‌ی بعد،</a:t>
            </a:r>
            <a:r>
              <a:rPr lang="en-US" sz="1600" dirty="0">
                <a:solidFill>
                  <a:schemeClr val="bg1"/>
                </a:solidFill>
                <a:latin typeface="Dana" panose="00000500000000000000" pitchFamily="2" charset="-78"/>
                <a:cs typeface="Dana" panose="00000500000000000000" pitchFamily="2" charset="-78"/>
              </a:rPr>
              <a:t>linker </a:t>
            </a:r>
            <a:r>
              <a:rPr lang="fa-IR" sz="1600" dirty="0">
                <a:solidFill>
                  <a:schemeClr val="bg1"/>
                </a:solidFill>
                <a:latin typeface="Dana" panose="00000500000000000000" pitchFamily="2" charset="-78"/>
                <a:cs typeface="Dana" panose="00000500000000000000" pitchFamily="2" charset="-78"/>
              </a:rPr>
              <a:t> تمامی</a:t>
            </a:r>
            <a:r>
              <a:rPr lang="en-US" sz="1600" dirty="0">
                <a:solidFill>
                  <a:schemeClr val="bg1"/>
                </a:solidFill>
                <a:latin typeface="Dana" panose="00000500000000000000" pitchFamily="2" charset="-78"/>
                <a:cs typeface="Dana" panose="00000500000000000000" pitchFamily="2" charset="-78"/>
              </a:rPr>
              <a:t>object code </a:t>
            </a:r>
            <a:r>
              <a:rPr lang="fa-IR" sz="1600" dirty="0">
                <a:solidFill>
                  <a:schemeClr val="bg1"/>
                </a:solidFill>
                <a:latin typeface="Dana" panose="00000500000000000000" pitchFamily="2" charset="-78"/>
                <a:cs typeface="Dana" panose="00000500000000000000" pitchFamily="2" charset="-78"/>
              </a:rPr>
              <a:t> های تولید شده (چه از سمت کد کاربر، چه از سمت سیستم‌عامل) را به هم متصل می‌کند و یک فایل نهایی برای انتقال بر روی پردازنده تولید می‌کند. به طور مثال، تا قبل از اجرای این مرحله، دستور </a:t>
            </a:r>
            <a:r>
              <a:rPr lang="en-US" sz="1600" dirty="0">
                <a:solidFill>
                  <a:schemeClr val="accent1"/>
                </a:solidFill>
                <a:latin typeface="Dana" panose="00000500000000000000" pitchFamily="2" charset="-78"/>
                <a:cs typeface="Dana" panose="00000500000000000000" pitchFamily="2" charset="-78"/>
              </a:rPr>
              <a:t>printf</a:t>
            </a:r>
            <a:r>
              <a:rPr lang="fa-IR" sz="1600" dirty="0">
                <a:solidFill>
                  <a:schemeClr val="bg1"/>
                </a:solidFill>
                <a:latin typeface="Dana" panose="00000500000000000000" pitchFamily="2" charset="-78"/>
                <a:cs typeface="Dana" panose="00000500000000000000" pitchFamily="2" charset="-78"/>
              </a:rPr>
              <a:t> معنای خاصی برای برنامه ندارد، اما بعد از وصل شدن فایل‌های سیستم‌عامل به کد ما در این مرحله، دستور </a:t>
            </a:r>
            <a:r>
              <a:rPr lang="en-US" sz="1600" dirty="0">
                <a:solidFill>
                  <a:schemeClr val="accent1"/>
                </a:solidFill>
                <a:latin typeface="Dana" panose="00000500000000000000" pitchFamily="2" charset="-78"/>
                <a:cs typeface="Dana" panose="00000500000000000000" pitchFamily="2" charset="-78"/>
              </a:rPr>
              <a:t>printf</a:t>
            </a:r>
            <a:r>
              <a:rPr lang="fa-IR" sz="1600" dirty="0">
                <a:solidFill>
                  <a:schemeClr val="bg1"/>
                </a:solidFill>
                <a:latin typeface="Dana" panose="00000500000000000000" pitchFamily="2" charset="-78"/>
                <a:cs typeface="Dana" panose="00000500000000000000" pitchFamily="2" charset="-78"/>
              </a:rPr>
              <a:t> معنای نوشتن در خروجی تهیه شده توسط سیستم‌عامل را پیدا می‌کند</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و در نهایت،</a:t>
            </a:r>
            <a:r>
              <a:rPr lang="en-US" sz="1600" dirty="0">
                <a:solidFill>
                  <a:schemeClr val="bg1"/>
                </a:solidFill>
                <a:latin typeface="Dana" panose="00000500000000000000" pitchFamily="2" charset="-78"/>
                <a:cs typeface="Dana" panose="00000500000000000000" pitchFamily="2" charset="-78"/>
              </a:rPr>
              <a:t>loader </a:t>
            </a:r>
            <a:r>
              <a:rPr lang="fa-IR" sz="1600" dirty="0">
                <a:solidFill>
                  <a:schemeClr val="bg1"/>
                </a:solidFill>
                <a:latin typeface="Dana" panose="00000500000000000000" pitchFamily="2" charset="-78"/>
                <a:cs typeface="Dana" panose="00000500000000000000" pitchFamily="2" charset="-78"/>
              </a:rPr>
              <a:t> که جزوی از سیستم‌عامل است، حجم برنامه‌ی ساخته شده را آنالیز می‌کند، بر روی مموری (</a:t>
            </a:r>
            <a:r>
              <a:rPr lang="en-US" sz="1600" dirty="0">
                <a:solidFill>
                  <a:schemeClr val="bg1"/>
                </a:solidFill>
                <a:latin typeface="Dana" panose="00000500000000000000" pitchFamily="2" charset="-78"/>
                <a:cs typeface="Dana" panose="00000500000000000000" pitchFamily="2" charset="-78"/>
              </a:rPr>
              <a:t>RAM</a:t>
            </a:r>
            <a:r>
              <a:rPr lang="fa-IR" sz="1600" dirty="0">
                <a:solidFill>
                  <a:schemeClr val="bg1"/>
                </a:solidFill>
                <a:latin typeface="Dana" panose="00000500000000000000" pitchFamily="2" charset="-78"/>
                <a:cs typeface="Dana" panose="00000500000000000000" pitchFamily="2" charset="-78"/>
              </a:rPr>
              <a:t>) کامپیوتر حافظه‌‌ای برای آن تخصیص می‌دهد و آن را در صف اجرا توسط پردازنده قرار می‌دهد</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توضیحات بیش‌تر درباره‌ی کامپایلر و چگونگی ارتباط آن با سیستم‌عامل را در درس‌های «اصول طراحی کامپایلر» و «سیستم‌عامل‌ها» خواهید خواند.</a:t>
            </a:r>
          </a:p>
        </p:txBody>
      </p:sp>
      <p:grpSp>
        <p:nvGrpSpPr>
          <p:cNvPr id="8" name="Google Shape;4800;p45"/>
          <p:cNvGrpSpPr/>
          <p:nvPr/>
        </p:nvGrpSpPr>
        <p:grpSpPr>
          <a:xfrm>
            <a:off x="8475348" y="462892"/>
            <a:ext cx="350734" cy="357171"/>
            <a:chOff x="1492675" y="4992125"/>
            <a:chExt cx="481825" cy="481825"/>
          </a:xfrm>
        </p:grpSpPr>
        <p:sp>
          <p:nvSpPr>
            <p:cNvPr id="9"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1" name="Google Shape;4800;p45"/>
          <p:cNvGrpSpPr/>
          <p:nvPr/>
        </p:nvGrpSpPr>
        <p:grpSpPr>
          <a:xfrm>
            <a:off x="8475348" y="2631380"/>
            <a:ext cx="350734" cy="357171"/>
            <a:chOff x="1492675" y="4992125"/>
            <a:chExt cx="481825" cy="481825"/>
          </a:xfrm>
        </p:grpSpPr>
        <p:sp>
          <p:nvSpPr>
            <p:cNvPr id="12"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4" name="Google Shape;4800;p45"/>
          <p:cNvGrpSpPr/>
          <p:nvPr/>
        </p:nvGrpSpPr>
        <p:grpSpPr>
          <a:xfrm>
            <a:off x="8475348" y="4134615"/>
            <a:ext cx="350734" cy="357171"/>
            <a:chOff x="1492675" y="4992125"/>
            <a:chExt cx="481825" cy="481825"/>
          </a:xfrm>
        </p:grpSpPr>
        <p:sp>
          <p:nvSpPr>
            <p:cNvPr id="15"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15218035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876989"/>
            <a:ext cx="7896360" cy="3863954"/>
          </a:xfrm>
        </p:spPr>
        <p:txBody>
          <a:bodyPr anchor="ctr"/>
          <a:lstStyle/>
          <a:p>
            <a:pPr algn="just" rtl="1">
              <a:lnSpc>
                <a:spcPct val="150000"/>
              </a:lnSpc>
            </a:pPr>
            <a:r>
              <a:rPr lang="fa-IR" sz="1500" b="0" i="0" u="none" strike="noStrike" dirty="0">
                <a:solidFill>
                  <a:schemeClr val="bg1"/>
                </a:solidFill>
                <a:effectLst/>
                <a:latin typeface="Dana" panose="00000500000000000000" pitchFamily="2" charset="-78"/>
                <a:cs typeface="Dana" panose="00000500000000000000" pitchFamily="2" charset="-78"/>
              </a:rPr>
              <a:t>سلام بچه‌ها. امیدواریم حالتون خوب باشه. امروز می‌خوایم یکم راجع به الگویابی صحبت کنیم</a:t>
            </a:r>
            <a:r>
              <a:rPr lang="fa-IR" sz="1500" b="0" i="0" u="none" strike="noStrike" dirty="0" smtClean="0">
                <a:solidFill>
                  <a:schemeClr val="bg1"/>
                </a:solidFill>
                <a:effectLst/>
                <a:latin typeface="Dana" panose="00000500000000000000" pitchFamily="2" charset="-78"/>
                <a:cs typeface="Dana" panose="00000500000000000000" pitchFamily="2" charset="-78"/>
              </a:rPr>
              <a:t>.</a:t>
            </a:r>
            <a:r>
              <a:rPr lang="en-US" sz="1500" b="0" i="0" u="none" strike="noStrike" dirty="0" smtClean="0">
                <a:solidFill>
                  <a:schemeClr val="bg1"/>
                </a:solidFill>
                <a:effectLst/>
                <a:latin typeface="Dana" panose="00000500000000000000" pitchFamily="2" charset="-78"/>
                <a:cs typeface="Dana" panose="00000500000000000000" pitchFamily="2" charset="-78"/>
              </a:rPr>
              <a:t>	           </a:t>
            </a:r>
            <a:r>
              <a:rPr lang="fa-IR" sz="1500" b="0" i="0" u="none" strike="noStrike" dirty="0">
                <a:solidFill>
                  <a:schemeClr val="bg1"/>
                </a:solidFill>
                <a:effectLst/>
                <a:latin typeface="Dana" panose="00000500000000000000" pitchFamily="2" charset="-78"/>
                <a:cs typeface="Dana" panose="00000500000000000000" pitchFamily="2" charset="-78"/>
              </a:rPr>
              <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a:solidFill>
                  <a:schemeClr val="bg1"/>
                </a:solidFill>
                <a:effectLst/>
                <a:latin typeface="Dana" panose="00000500000000000000" pitchFamily="2" charset="-78"/>
                <a:cs typeface="Dana" panose="00000500000000000000" pitchFamily="2" charset="-78"/>
              </a:rPr>
              <a:t>می‌دونیم که توی برنامه‌نویسی، نظم و ترتیب‌ها برای ما خیلی اهمیت داره. اصلا یکی از دلایل به وجود اومدن حلقه‌ها این بوده که بعد از دقت به اطراف دیدیم که خیلی از اتفاقات به صورت تکرارشونده‌ای اتفاق می‌افتن. پس برای ما خیلی اهمیت داره که با تمرین‌هایی ذهنمون رو فعال کنیم و به عنوان برنامه‌نویس دید متفاوتی به اطراف و اتفاقات و مسائل داشته باشیم. یکی از این تمرین‌ها پیدا کردن الگوریتم چاپ الگوها و پترن‌های مختلف است</a:t>
            </a:r>
            <a:r>
              <a:rPr lang="fa-IR" sz="1500" b="0" i="0" u="none" strike="noStrike" dirty="0" smtClean="0">
                <a:solidFill>
                  <a:schemeClr val="bg1"/>
                </a:solidFill>
                <a:effectLst/>
                <a:latin typeface="Dana" panose="00000500000000000000" pitchFamily="2" charset="-78"/>
                <a:cs typeface="Dana" panose="00000500000000000000" pitchFamily="2" charset="-78"/>
              </a:rPr>
              <a:t>.</a:t>
            </a:r>
            <a:r>
              <a:rPr lang="en-US" sz="1500" b="0" i="0" u="none" strike="noStrike" dirty="0" smtClean="0">
                <a:solidFill>
                  <a:schemeClr val="bg1"/>
                </a:solidFill>
                <a:effectLst/>
                <a:latin typeface="Dana" panose="00000500000000000000" pitchFamily="2" charset="-78"/>
                <a:cs typeface="Dana" panose="00000500000000000000" pitchFamily="2" charset="-78"/>
              </a:rPr>
              <a:t>						           </a:t>
            </a:r>
            <a:r>
              <a:rPr lang="fa-IR" sz="1500" b="0" i="0" u="none" strike="noStrike" dirty="0" smtClean="0">
                <a:solidFill>
                  <a:schemeClr val="bg1"/>
                </a:solidFill>
                <a:effectLst/>
                <a:latin typeface="Dana" panose="00000500000000000000" pitchFamily="2" charset="-78"/>
                <a:cs typeface="Dana" panose="00000500000000000000" pitchFamily="2" charset="-78"/>
              </a:rPr>
              <a:t> </a:t>
            </a:r>
            <a:r>
              <a:rPr lang="fa-IR" sz="1500" b="0" i="0" u="none" strike="noStrike" dirty="0">
                <a:solidFill>
                  <a:schemeClr val="bg1"/>
                </a:solidFill>
                <a:effectLst/>
                <a:latin typeface="Dana" panose="00000500000000000000" pitchFamily="2" charset="-78"/>
                <a:cs typeface="Dana" panose="00000500000000000000" pitchFamily="2" charset="-78"/>
              </a:rPr>
              <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a:solidFill>
                  <a:schemeClr val="bg1"/>
                </a:solidFill>
                <a:effectLst/>
                <a:latin typeface="Dana" panose="00000500000000000000" pitchFamily="2" charset="-78"/>
                <a:cs typeface="Dana" panose="00000500000000000000" pitchFamily="2" charset="-78"/>
              </a:rPr>
              <a:t>برای چاپ هر یک از این پترن‌ها، با کد باید اول هر کدوم رو طبق مختصات </a:t>
            </a:r>
            <a:r>
              <a:rPr lang="en-US" sz="1500" dirty="0">
                <a:solidFill>
                  <a:schemeClr val="bg1"/>
                </a:solidFill>
                <a:latin typeface="Dana" panose="00000500000000000000" pitchFamily="2" charset="-78"/>
                <a:cs typeface="Dana" panose="00000500000000000000" pitchFamily="2" charset="-78"/>
              </a:rPr>
              <a:t>2</a:t>
            </a:r>
            <a:r>
              <a:rPr lang="fa-IR" sz="1500" dirty="0">
                <a:solidFill>
                  <a:schemeClr val="bg1"/>
                </a:solidFill>
                <a:latin typeface="Dana" panose="00000500000000000000" pitchFamily="2" charset="-78"/>
                <a:cs typeface="Dana" panose="00000500000000000000" pitchFamily="2" charset="-78"/>
              </a:rPr>
              <a:t>^</a:t>
            </a:r>
            <a:r>
              <a:rPr lang="en-US" sz="1500" dirty="0">
                <a:solidFill>
                  <a:schemeClr val="bg1"/>
                </a:solidFill>
                <a:latin typeface="Dana" panose="00000500000000000000" pitchFamily="2" charset="-78"/>
                <a:cs typeface="Dana" panose="00000500000000000000" pitchFamily="2" charset="-78"/>
              </a:rPr>
              <a:t> R</a:t>
            </a:r>
            <a:r>
              <a:rPr lang="fa-IR" sz="1500" b="0" i="0" u="none" strike="noStrike" dirty="0">
                <a:solidFill>
                  <a:schemeClr val="bg1"/>
                </a:solidFill>
                <a:effectLst/>
                <a:latin typeface="Dana" panose="00000500000000000000" pitchFamily="2" charset="-78"/>
                <a:cs typeface="Dana" panose="00000500000000000000" pitchFamily="2" charset="-78"/>
              </a:rPr>
              <a:t>بررسی کنیم و الگوی تکرار شونده‌ی اجزای اون الگو رو بدست آوریم</a:t>
            </a:r>
            <a:r>
              <a:rPr lang="en-US" sz="1500" b="0" i="0" u="none" strike="noStrike" dirty="0">
                <a:solidFill>
                  <a:schemeClr val="bg1"/>
                </a:solidFill>
                <a:effectLst/>
                <a:latin typeface="Dana" panose="00000500000000000000" pitchFamily="2" charset="-78"/>
                <a:cs typeface="Dana" panose="00000500000000000000" pitchFamily="2" charset="-78"/>
              </a:rPr>
              <a:t> </a:t>
            </a:r>
            <a:r>
              <a:rPr lang="fa-IR" sz="1500" b="0" i="0" u="none" strike="noStrike" dirty="0">
                <a:solidFill>
                  <a:schemeClr val="bg1"/>
                </a:solidFill>
                <a:effectLst/>
                <a:latin typeface="Dana" panose="00000500000000000000" pitchFamily="2" charset="-78"/>
                <a:cs typeface="Dana" panose="00000500000000000000" pitchFamily="2" charset="-78"/>
              </a:rPr>
              <a:t>(این اجزا می‌تونن فاصله، ستاره، اعداد و یا هر کاراکتر تشکیل دهنده‌ی الگو باشن) بعد با کمک حلقه‌ها، این الگوی تکرار شونده رو پیاده سازی کنیم.</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23</a:t>
            </a:fld>
            <a:endParaRPr lang="en-US" dirty="0"/>
          </a:p>
        </p:txBody>
      </p:sp>
      <p:grpSp>
        <p:nvGrpSpPr>
          <p:cNvPr id="9" name="Google Shape;4771;p45"/>
          <p:cNvGrpSpPr/>
          <p:nvPr/>
        </p:nvGrpSpPr>
        <p:grpSpPr>
          <a:xfrm>
            <a:off x="8559769" y="1559532"/>
            <a:ext cx="347452" cy="397343"/>
            <a:chOff x="3330525" y="4399275"/>
            <a:chExt cx="390650" cy="481850"/>
          </a:xfrm>
        </p:grpSpPr>
        <p:sp>
          <p:nvSpPr>
            <p:cNvPr id="10"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7" name="Google Shape;4779;p45"/>
          <p:cNvGrpSpPr/>
          <p:nvPr/>
        </p:nvGrpSpPr>
        <p:grpSpPr>
          <a:xfrm>
            <a:off x="8559769" y="982353"/>
            <a:ext cx="319924" cy="397322"/>
            <a:chOff x="3938800" y="4399275"/>
            <a:chExt cx="359700" cy="481825"/>
          </a:xfrm>
        </p:grpSpPr>
        <p:sp>
          <p:nvSpPr>
            <p:cNvPr id="18"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3" name="Google Shape;4779;p45"/>
          <p:cNvGrpSpPr/>
          <p:nvPr/>
        </p:nvGrpSpPr>
        <p:grpSpPr>
          <a:xfrm>
            <a:off x="8559769" y="3586563"/>
            <a:ext cx="319924" cy="397322"/>
            <a:chOff x="3938800" y="4399275"/>
            <a:chExt cx="359700" cy="481825"/>
          </a:xfrm>
        </p:grpSpPr>
        <p:sp>
          <p:nvSpPr>
            <p:cNvPr id="24"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9" name="TextBox 28">
            <a:extLst>
              <a:ext uri="{FF2B5EF4-FFF2-40B4-BE49-F238E27FC236}">
                <a16:creationId xmlns:a16="http://schemas.microsoft.com/office/drawing/2014/main" id="{D912F2A4-6A53-4224-90C2-5E814C40EE78}"/>
              </a:ext>
            </a:extLst>
          </p:cNvPr>
          <p:cNvSpPr txBox="1"/>
          <p:nvPr/>
        </p:nvSpPr>
        <p:spPr>
          <a:xfrm>
            <a:off x="2310984" y="324190"/>
            <a:ext cx="4515103"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و اما سوال آخر: الگویابی</a:t>
            </a:r>
          </a:p>
        </p:txBody>
      </p:sp>
      <p:grpSp>
        <p:nvGrpSpPr>
          <p:cNvPr id="30" name="Google Shape;7046;p50"/>
          <p:cNvGrpSpPr/>
          <p:nvPr/>
        </p:nvGrpSpPr>
        <p:grpSpPr>
          <a:xfrm>
            <a:off x="6797810" y="417653"/>
            <a:ext cx="516849" cy="520959"/>
            <a:chOff x="-34776500" y="2631825"/>
            <a:chExt cx="291450" cy="291450"/>
          </a:xfrm>
        </p:grpSpPr>
        <p:sp>
          <p:nvSpPr>
            <p:cNvPr id="31"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827441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24</a:t>
            </a:fld>
            <a:endParaRPr lang="en-US" dirty="0"/>
          </a:p>
        </p:txBody>
      </p:sp>
      <p:sp>
        <p:nvSpPr>
          <p:cNvPr id="6" name="Title 1">
            <a:extLst>
              <a:ext uri="{FF2B5EF4-FFF2-40B4-BE49-F238E27FC236}">
                <a16:creationId xmlns:a16="http://schemas.microsoft.com/office/drawing/2014/main" id="{56AD257E-1385-4BF8-9A89-D6FD9813BB57}"/>
              </a:ext>
            </a:extLst>
          </p:cNvPr>
          <p:cNvSpPr txBox="1">
            <a:spLocks/>
          </p:cNvSpPr>
          <p:nvPr/>
        </p:nvSpPr>
        <p:spPr>
          <a:xfrm>
            <a:off x="5909361" y="361716"/>
            <a:ext cx="2561947" cy="54512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600" dirty="0">
                <a:solidFill>
                  <a:schemeClr val="bg1"/>
                </a:solidFill>
                <a:latin typeface="Dana" panose="00000500000000000000" pitchFamily="2" charset="-78"/>
                <a:cs typeface="Dana" panose="00000500000000000000" pitchFamily="2" charset="-78"/>
              </a:rPr>
              <a:t>شکل‌های روبرو </a:t>
            </a:r>
            <a:r>
              <a:rPr lang="fa-IR" sz="1600">
                <a:solidFill>
                  <a:schemeClr val="bg1"/>
                </a:solidFill>
                <a:latin typeface="Dana" panose="00000500000000000000" pitchFamily="2" charset="-78"/>
                <a:cs typeface="Dana" panose="00000500000000000000" pitchFamily="2" charset="-78"/>
              </a:rPr>
              <a:t>رو ببینین: </a:t>
            </a:r>
            <a:endParaRPr lang="fa-IR" sz="1600" dirty="0">
              <a:solidFill>
                <a:schemeClr val="bg1"/>
              </a:solidFill>
              <a:latin typeface="Dana" panose="00000500000000000000" pitchFamily="2" charset="-78"/>
              <a:cs typeface="Dana" panose="00000500000000000000" pitchFamily="2" charset="-78"/>
            </a:endParaRPr>
          </a:p>
        </p:txBody>
      </p:sp>
      <p:grpSp>
        <p:nvGrpSpPr>
          <p:cNvPr id="2" name="Group 1">
            <a:extLst>
              <a:ext uri="{FF2B5EF4-FFF2-40B4-BE49-F238E27FC236}">
                <a16:creationId xmlns:a16="http://schemas.microsoft.com/office/drawing/2014/main" id="{CF681E69-E080-4286-B0C3-6CB81ACA4255}"/>
              </a:ext>
            </a:extLst>
          </p:cNvPr>
          <p:cNvGrpSpPr/>
          <p:nvPr/>
        </p:nvGrpSpPr>
        <p:grpSpPr>
          <a:xfrm>
            <a:off x="480144" y="361716"/>
            <a:ext cx="2194282" cy="1420698"/>
            <a:chOff x="735858" y="194910"/>
            <a:chExt cx="2905966" cy="1748190"/>
          </a:xfrm>
        </p:grpSpPr>
        <p:sp>
          <p:nvSpPr>
            <p:cNvPr id="14" name="Title 1">
              <a:extLst>
                <a:ext uri="{FF2B5EF4-FFF2-40B4-BE49-F238E27FC236}">
                  <a16:creationId xmlns:a16="http://schemas.microsoft.com/office/drawing/2014/main" id="{6E281D88-52AB-4F94-98EC-2A0B97A3F12A}"/>
                </a:ext>
              </a:extLst>
            </p:cNvPr>
            <p:cNvSpPr txBox="1">
              <a:spLocks/>
            </p:cNvSpPr>
            <p:nvPr/>
          </p:nvSpPr>
          <p:spPr>
            <a:xfrm>
              <a:off x="735858" y="397378"/>
              <a:ext cx="1447801" cy="154572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l">
                <a:lnSpc>
                  <a:spcPct val="150000"/>
                </a:lnSpc>
              </a:pPr>
              <a:r>
                <a:rPr lang="en-US" sz="1400" dirty="0">
                  <a:solidFill>
                    <a:schemeClr val="bg1"/>
                  </a:solidFill>
                  <a:latin typeface="Dana" panose="020B0604020202020204" charset="-78"/>
                  <a:cs typeface="Dana" panose="020B0604020202020204" charset="-78"/>
                </a:rPr>
                <a:t>A</a:t>
              </a:r>
            </a:p>
            <a:p>
              <a:pPr algn="l">
                <a:lnSpc>
                  <a:spcPct val="150000"/>
                </a:lnSpc>
              </a:pPr>
              <a:r>
                <a:rPr lang="en-US" sz="1400" dirty="0">
                  <a:solidFill>
                    <a:schemeClr val="bg1"/>
                  </a:solidFill>
                  <a:latin typeface="Dana" panose="020B0604020202020204" charset="-78"/>
                  <a:cs typeface="Dana" panose="020B0604020202020204" charset="-78"/>
                </a:rPr>
                <a:t>B </a:t>
              </a:r>
              <a:r>
                <a:rPr lang="en-US" sz="1400" dirty="0" err="1">
                  <a:solidFill>
                    <a:schemeClr val="bg1"/>
                  </a:solidFill>
                  <a:latin typeface="Dana" panose="020B0604020202020204" charset="-78"/>
                  <a:cs typeface="Dana" panose="020B0604020202020204" charset="-78"/>
                </a:rPr>
                <a:t>B</a:t>
              </a:r>
              <a:endParaRPr lang="en-US" sz="1400" dirty="0">
                <a:solidFill>
                  <a:schemeClr val="bg1"/>
                </a:solidFill>
                <a:latin typeface="Dana" panose="020B0604020202020204" charset="-78"/>
                <a:cs typeface="Dana" panose="020B0604020202020204" charset="-78"/>
              </a:endParaRPr>
            </a:p>
            <a:p>
              <a:pPr algn="l">
                <a:lnSpc>
                  <a:spcPct val="150000"/>
                </a:lnSpc>
              </a:pPr>
              <a:r>
                <a:rPr lang="en-US" sz="1400" dirty="0">
                  <a:solidFill>
                    <a:schemeClr val="bg1"/>
                  </a:solidFill>
                  <a:latin typeface="Dana" panose="020B0604020202020204" charset="-78"/>
                  <a:cs typeface="Dana" panose="020B0604020202020204" charset="-78"/>
                </a:rPr>
                <a:t>C </a:t>
              </a:r>
              <a:r>
                <a:rPr lang="en-US" sz="1400" dirty="0" err="1">
                  <a:solidFill>
                    <a:schemeClr val="bg1"/>
                  </a:solidFill>
                  <a:latin typeface="Dana" panose="020B0604020202020204" charset="-78"/>
                  <a:cs typeface="Dana" panose="020B0604020202020204" charset="-78"/>
                </a:rPr>
                <a:t>C</a:t>
              </a:r>
              <a:r>
                <a:rPr lang="en-US" sz="1400" dirty="0">
                  <a:solidFill>
                    <a:schemeClr val="bg1"/>
                  </a:solidFill>
                  <a:latin typeface="Dana" panose="020B0604020202020204" charset="-78"/>
                  <a:cs typeface="Dana" panose="020B0604020202020204" charset="-78"/>
                </a:rPr>
                <a:t> </a:t>
              </a:r>
              <a:r>
                <a:rPr lang="en-US" sz="1400" dirty="0" err="1">
                  <a:solidFill>
                    <a:schemeClr val="bg1"/>
                  </a:solidFill>
                  <a:latin typeface="Dana" panose="020B0604020202020204" charset="-78"/>
                  <a:cs typeface="Dana" panose="020B0604020202020204" charset="-78"/>
                </a:rPr>
                <a:t>C</a:t>
              </a:r>
              <a:endParaRPr lang="en-US" sz="1400" dirty="0">
                <a:solidFill>
                  <a:schemeClr val="bg1"/>
                </a:solidFill>
                <a:latin typeface="Dana" panose="020B0604020202020204" charset="-78"/>
                <a:cs typeface="Dana" panose="020B0604020202020204" charset="-78"/>
              </a:endParaRPr>
            </a:p>
            <a:p>
              <a:pPr algn="l">
                <a:lnSpc>
                  <a:spcPct val="150000"/>
                </a:lnSpc>
              </a:pPr>
              <a:r>
                <a:rPr lang="en-US" sz="1400" dirty="0">
                  <a:solidFill>
                    <a:schemeClr val="bg1"/>
                  </a:solidFill>
                  <a:latin typeface="Dana" panose="020B0604020202020204" charset="-78"/>
                  <a:cs typeface="Dana" panose="020B0604020202020204" charset="-78"/>
                </a:rPr>
                <a:t>D </a:t>
              </a:r>
              <a:r>
                <a:rPr lang="en-US" sz="1400" dirty="0" err="1">
                  <a:solidFill>
                    <a:schemeClr val="bg1"/>
                  </a:solidFill>
                  <a:latin typeface="Dana" panose="020B0604020202020204" charset="-78"/>
                  <a:cs typeface="Dana" panose="020B0604020202020204" charset="-78"/>
                </a:rPr>
                <a:t>D</a:t>
              </a:r>
              <a:r>
                <a:rPr lang="en-US" sz="1400" dirty="0">
                  <a:solidFill>
                    <a:schemeClr val="bg1"/>
                  </a:solidFill>
                  <a:latin typeface="Dana" panose="020B0604020202020204" charset="-78"/>
                  <a:cs typeface="Dana" panose="020B0604020202020204" charset="-78"/>
                </a:rPr>
                <a:t> </a:t>
              </a:r>
              <a:r>
                <a:rPr lang="en-US" sz="1400" dirty="0" err="1">
                  <a:solidFill>
                    <a:schemeClr val="bg1"/>
                  </a:solidFill>
                  <a:latin typeface="Dana" panose="020B0604020202020204" charset="-78"/>
                  <a:cs typeface="Dana" panose="020B0604020202020204" charset="-78"/>
                </a:rPr>
                <a:t>D</a:t>
              </a:r>
              <a:r>
                <a:rPr lang="en-US" sz="1400" dirty="0">
                  <a:solidFill>
                    <a:schemeClr val="bg1"/>
                  </a:solidFill>
                  <a:latin typeface="Dana" panose="020B0604020202020204" charset="-78"/>
                  <a:cs typeface="Dana" panose="020B0604020202020204" charset="-78"/>
                </a:rPr>
                <a:t> </a:t>
              </a:r>
              <a:r>
                <a:rPr lang="en-US" sz="1400" dirty="0" err="1">
                  <a:solidFill>
                    <a:schemeClr val="bg1"/>
                  </a:solidFill>
                  <a:latin typeface="Dana" panose="020B0604020202020204" charset="-78"/>
                  <a:cs typeface="Dana" panose="020B0604020202020204" charset="-78"/>
                </a:rPr>
                <a:t>D</a:t>
              </a:r>
              <a:endParaRPr lang="en-US" sz="1400" dirty="0">
                <a:solidFill>
                  <a:schemeClr val="bg1"/>
                </a:solidFill>
                <a:latin typeface="Dana" panose="020B0604020202020204" charset="-78"/>
                <a:cs typeface="Dana" panose="020B0604020202020204" charset="-78"/>
              </a:endParaRPr>
            </a:p>
            <a:p>
              <a:pPr algn="l">
                <a:lnSpc>
                  <a:spcPct val="150000"/>
                </a:lnSpc>
              </a:pPr>
              <a:r>
                <a:rPr lang="en-US" sz="1400" dirty="0">
                  <a:solidFill>
                    <a:schemeClr val="bg1"/>
                  </a:solidFill>
                  <a:latin typeface="Dana" panose="020B0604020202020204" charset="-78"/>
                  <a:cs typeface="Dana" panose="020B0604020202020204" charset="-78"/>
                </a:rPr>
                <a:t>E </a:t>
              </a:r>
              <a:r>
                <a:rPr lang="en-US" sz="1400" dirty="0" err="1">
                  <a:solidFill>
                    <a:schemeClr val="bg1"/>
                  </a:solidFill>
                  <a:latin typeface="Dana" panose="020B0604020202020204" charset="-78"/>
                  <a:cs typeface="Dana" panose="020B0604020202020204" charset="-78"/>
                </a:rPr>
                <a:t>E</a:t>
              </a:r>
              <a:r>
                <a:rPr lang="en-US" sz="1400" dirty="0">
                  <a:solidFill>
                    <a:schemeClr val="bg1"/>
                  </a:solidFill>
                  <a:latin typeface="Dana" panose="020B0604020202020204" charset="-78"/>
                  <a:cs typeface="Dana" panose="020B0604020202020204" charset="-78"/>
                </a:rPr>
                <a:t> </a:t>
              </a:r>
              <a:r>
                <a:rPr lang="en-US" sz="1400" dirty="0" err="1">
                  <a:solidFill>
                    <a:schemeClr val="bg1"/>
                  </a:solidFill>
                  <a:latin typeface="Dana" panose="020B0604020202020204" charset="-78"/>
                  <a:cs typeface="Dana" panose="020B0604020202020204" charset="-78"/>
                </a:rPr>
                <a:t>E</a:t>
              </a:r>
              <a:r>
                <a:rPr lang="en-US" sz="1400" dirty="0">
                  <a:solidFill>
                    <a:schemeClr val="bg1"/>
                  </a:solidFill>
                  <a:latin typeface="Dana" panose="020B0604020202020204" charset="-78"/>
                  <a:cs typeface="Dana" panose="020B0604020202020204" charset="-78"/>
                </a:rPr>
                <a:t> </a:t>
              </a:r>
              <a:r>
                <a:rPr lang="en-US" sz="1400" dirty="0" err="1">
                  <a:solidFill>
                    <a:schemeClr val="bg1"/>
                  </a:solidFill>
                  <a:latin typeface="Dana" panose="020B0604020202020204" charset="-78"/>
                  <a:cs typeface="Dana" panose="020B0604020202020204" charset="-78"/>
                </a:rPr>
                <a:t>E</a:t>
              </a:r>
              <a:r>
                <a:rPr lang="en-US" sz="1400" dirty="0">
                  <a:solidFill>
                    <a:schemeClr val="bg1"/>
                  </a:solidFill>
                  <a:latin typeface="Dana" panose="020B0604020202020204" charset="-78"/>
                  <a:cs typeface="Dana" panose="020B0604020202020204" charset="-78"/>
                </a:rPr>
                <a:t> </a:t>
              </a:r>
              <a:r>
                <a:rPr lang="en-US" sz="1400" dirty="0" err="1">
                  <a:solidFill>
                    <a:schemeClr val="bg1"/>
                  </a:solidFill>
                  <a:latin typeface="Dana" panose="020B0604020202020204" charset="-78"/>
                  <a:cs typeface="Dana" panose="020B0604020202020204" charset="-78"/>
                </a:rPr>
                <a:t>E</a:t>
              </a:r>
              <a:endParaRPr lang="en-US" sz="1400" dirty="0">
                <a:solidFill>
                  <a:schemeClr val="bg1"/>
                </a:solidFill>
                <a:latin typeface="Dana" panose="020B0604020202020204" charset="-78"/>
                <a:cs typeface="Dana" panose="020B0604020202020204" charset="-78"/>
              </a:endParaRPr>
            </a:p>
          </p:txBody>
        </p:sp>
        <p:sp>
          <p:nvSpPr>
            <p:cNvPr id="15" name="Title 1">
              <a:extLst>
                <a:ext uri="{FF2B5EF4-FFF2-40B4-BE49-F238E27FC236}">
                  <a16:creationId xmlns:a16="http://schemas.microsoft.com/office/drawing/2014/main" id="{82D596BE-B1E5-446A-B566-66043325E481}"/>
                </a:ext>
              </a:extLst>
            </p:cNvPr>
            <p:cNvSpPr txBox="1">
              <a:spLocks/>
            </p:cNvSpPr>
            <p:nvPr/>
          </p:nvSpPr>
          <p:spPr>
            <a:xfrm>
              <a:off x="2194023" y="194910"/>
              <a:ext cx="1447801" cy="45050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600" dirty="0">
                  <a:solidFill>
                    <a:schemeClr val="bg1"/>
                  </a:solidFill>
                  <a:latin typeface="Dana" panose="00000500000000000000" pitchFamily="2" charset="-78"/>
                  <a:cs typeface="Dana" panose="00000500000000000000" pitchFamily="2" charset="-78"/>
                </a:rPr>
                <a:t>شکل ۲:</a:t>
              </a:r>
            </a:p>
          </p:txBody>
        </p:sp>
      </p:grpSp>
      <p:grpSp>
        <p:nvGrpSpPr>
          <p:cNvPr id="4" name="Group 3">
            <a:extLst>
              <a:ext uri="{FF2B5EF4-FFF2-40B4-BE49-F238E27FC236}">
                <a16:creationId xmlns:a16="http://schemas.microsoft.com/office/drawing/2014/main" id="{D01D65D8-B52D-4660-BF87-2F8EA53C5DF9}"/>
              </a:ext>
            </a:extLst>
          </p:cNvPr>
          <p:cNvGrpSpPr/>
          <p:nvPr/>
        </p:nvGrpSpPr>
        <p:grpSpPr>
          <a:xfrm>
            <a:off x="3485089" y="354832"/>
            <a:ext cx="2091701" cy="1414628"/>
            <a:chOff x="3900853" y="202380"/>
            <a:chExt cx="2770113" cy="1740720"/>
          </a:xfrm>
        </p:grpSpPr>
        <p:sp>
          <p:nvSpPr>
            <p:cNvPr id="16" name="Title 1">
              <a:extLst>
                <a:ext uri="{FF2B5EF4-FFF2-40B4-BE49-F238E27FC236}">
                  <a16:creationId xmlns:a16="http://schemas.microsoft.com/office/drawing/2014/main" id="{556E518D-6811-4BF5-98A2-973587D76E1F}"/>
                </a:ext>
              </a:extLst>
            </p:cNvPr>
            <p:cNvSpPr txBox="1">
              <a:spLocks/>
            </p:cNvSpPr>
            <p:nvPr/>
          </p:nvSpPr>
          <p:spPr>
            <a:xfrm>
              <a:off x="3900853" y="442948"/>
              <a:ext cx="1413890" cy="15001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l">
                <a:lnSpc>
                  <a:spcPct val="150000"/>
                </a:lnSpc>
              </a:pPr>
              <a:r>
                <a:rPr lang="fa-IR" sz="1400" dirty="0">
                  <a:solidFill>
                    <a:schemeClr val="bg1"/>
                  </a:solidFill>
                  <a:latin typeface="Dana" panose="00000500000000000000" pitchFamily="2" charset="-78"/>
                  <a:cs typeface="Dana" panose="00000500000000000000" pitchFamily="2" charset="-78"/>
                </a:rPr>
                <a:t>*</a:t>
              </a:r>
            </a:p>
            <a:p>
              <a:pPr algn="l">
                <a:lnSpc>
                  <a:spcPct val="150000"/>
                </a:lnSpc>
              </a:pPr>
              <a:r>
                <a:rPr lang="fa-IR" sz="1400" dirty="0">
                  <a:solidFill>
                    <a:schemeClr val="bg1"/>
                  </a:solidFill>
                  <a:latin typeface="Dana" panose="00000500000000000000" pitchFamily="2" charset="-78"/>
                  <a:cs typeface="Dana" panose="00000500000000000000" pitchFamily="2" charset="-78"/>
                </a:rPr>
                <a:t>* *</a:t>
              </a:r>
            </a:p>
            <a:p>
              <a:pPr algn="l">
                <a:lnSpc>
                  <a:spcPct val="150000"/>
                </a:lnSpc>
              </a:pPr>
              <a:r>
                <a:rPr lang="fa-IR" sz="1400" dirty="0">
                  <a:solidFill>
                    <a:schemeClr val="bg1"/>
                  </a:solidFill>
                  <a:latin typeface="Dana" panose="00000500000000000000" pitchFamily="2" charset="-78"/>
                  <a:cs typeface="Dana" panose="00000500000000000000" pitchFamily="2" charset="-78"/>
                </a:rPr>
                <a:t>* * *</a:t>
              </a:r>
            </a:p>
            <a:p>
              <a:pPr algn="l">
                <a:lnSpc>
                  <a:spcPct val="150000"/>
                </a:lnSpc>
              </a:pPr>
              <a:r>
                <a:rPr lang="fa-IR" sz="1400" dirty="0">
                  <a:solidFill>
                    <a:schemeClr val="bg1"/>
                  </a:solidFill>
                  <a:latin typeface="Dana" panose="00000500000000000000" pitchFamily="2" charset="-78"/>
                  <a:cs typeface="Dana" panose="00000500000000000000" pitchFamily="2" charset="-78"/>
                </a:rPr>
                <a:t>* * * *</a:t>
              </a:r>
            </a:p>
            <a:p>
              <a:pPr algn="l">
                <a:lnSpc>
                  <a:spcPct val="150000"/>
                </a:lnSpc>
              </a:pPr>
              <a:r>
                <a:rPr lang="fa-IR" sz="1400" dirty="0">
                  <a:solidFill>
                    <a:schemeClr val="bg1"/>
                  </a:solidFill>
                  <a:latin typeface="Dana" panose="00000500000000000000" pitchFamily="2" charset="-78"/>
                  <a:cs typeface="Dana" panose="00000500000000000000" pitchFamily="2" charset="-78"/>
                </a:rPr>
                <a:t>* * * * *</a:t>
              </a:r>
            </a:p>
          </p:txBody>
        </p:sp>
        <p:sp>
          <p:nvSpPr>
            <p:cNvPr id="17" name="Title 1">
              <a:extLst>
                <a:ext uri="{FF2B5EF4-FFF2-40B4-BE49-F238E27FC236}">
                  <a16:creationId xmlns:a16="http://schemas.microsoft.com/office/drawing/2014/main" id="{F28DC2CF-A367-448A-AAE6-33825D1097C2}"/>
                </a:ext>
              </a:extLst>
            </p:cNvPr>
            <p:cNvSpPr txBox="1">
              <a:spLocks/>
            </p:cNvSpPr>
            <p:nvPr/>
          </p:nvSpPr>
          <p:spPr>
            <a:xfrm>
              <a:off x="5178574" y="202380"/>
              <a:ext cx="1492392" cy="45050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600" dirty="0">
                  <a:solidFill>
                    <a:schemeClr val="bg1"/>
                  </a:solidFill>
                  <a:latin typeface="Dana" panose="00000500000000000000" pitchFamily="2" charset="-78"/>
                  <a:cs typeface="Dana" panose="00000500000000000000" pitchFamily="2" charset="-78"/>
                </a:rPr>
                <a:t>شکل ۱:</a:t>
              </a:r>
            </a:p>
          </p:txBody>
        </p:sp>
      </p:grpSp>
      <p:sp>
        <p:nvSpPr>
          <p:cNvPr id="18" name="Title 1">
            <a:extLst>
              <a:ext uri="{FF2B5EF4-FFF2-40B4-BE49-F238E27FC236}">
                <a16:creationId xmlns:a16="http://schemas.microsoft.com/office/drawing/2014/main" id="{2458812A-A141-4832-A859-96636061D2DF}"/>
              </a:ext>
            </a:extLst>
          </p:cNvPr>
          <p:cNvSpPr txBox="1">
            <a:spLocks/>
          </p:cNvSpPr>
          <p:nvPr/>
        </p:nvSpPr>
        <p:spPr>
          <a:xfrm>
            <a:off x="4356770" y="1853209"/>
            <a:ext cx="4144924" cy="137369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600" dirty="0" smtClean="0">
                <a:solidFill>
                  <a:schemeClr val="bg1"/>
                </a:solidFill>
                <a:latin typeface="Dana" panose="00000500000000000000" pitchFamily="2" charset="-78"/>
                <a:cs typeface="Dana" panose="00000500000000000000" pitchFamily="2" charset="-78"/>
              </a:rPr>
              <a:t>پیاده‌سازی </a:t>
            </a:r>
            <a:r>
              <a:rPr lang="fa-IR" sz="1600" dirty="0">
                <a:solidFill>
                  <a:schemeClr val="bg1"/>
                </a:solidFill>
                <a:latin typeface="Dana" panose="00000500000000000000" pitchFamily="2" charset="-78"/>
                <a:cs typeface="Dana" panose="00000500000000000000" pitchFamily="2" charset="-78"/>
              </a:rPr>
              <a:t>الگوی شماره ۱ به شکل روبه‌رو هست</a:t>
            </a:r>
            <a:r>
              <a:rPr lang="fa-IR" sz="1600" dirty="0" smtClean="0">
                <a:solidFill>
                  <a:schemeClr val="bg1"/>
                </a:solidFill>
                <a:latin typeface="Dana" panose="00000500000000000000" pitchFamily="2" charset="-78"/>
                <a:cs typeface="Dana" panose="00000500000000000000" pitchFamily="2" charset="-78"/>
              </a:rPr>
              <a:t>:</a:t>
            </a:r>
          </a:p>
          <a:p>
            <a:pPr rtl="1">
              <a:lnSpc>
                <a:spcPct val="150000"/>
              </a:lnSpc>
            </a:pPr>
            <a:r>
              <a:rPr lang="fa-IR" sz="1600" dirty="0" smtClean="0">
                <a:solidFill>
                  <a:schemeClr val="bg1"/>
                </a:solidFill>
                <a:latin typeface="Dana" panose="00000500000000000000" pitchFamily="2" charset="-78"/>
                <a:cs typeface="Dana" panose="00000500000000000000" pitchFamily="2" charset="-78"/>
              </a:rPr>
              <a:t>فایل کد روبه‌رو رو می‌تونید توی ریپازیتوری کارگاه ببینین.</a:t>
            </a:r>
            <a:endParaRPr lang="fa-IR" sz="1600" dirty="0">
              <a:solidFill>
                <a:schemeClr val="bg1"/>
              </a:solidFill>
              <a:latin typeface="Dana" panose="00000500000000000000" pitchFamily="2" charset="-78"/>
              <a:cs typeface="Dana" panose="00000500000000000000" pitchFamily="2" charset="-78"/>
            </a:endParaRPr>
          </a:p>
        </p:txBody>
      </p:sp>
      <p:grpSp>
        <p:nvGrpSpPr>
          <p:cNvPr id="12" name="Google Shape;4779;p45"/>
          <p:cNvGrpSpPr/>
          <p:nvPr/>
        </p:nvGrpSpPr>
        <p:grpSpPr>
          <a:xfrm>
            <a:off x="8501693" y="2001008"/>
            <a:ext cx="319924" cy="397322"/>
            <a:chOff x="3938800" y="4399275"/>
            <a:chExt cx="359700" cy="481825"/>
          </a:xfrm>
        </p:grpSpPr>
        <p:sp>
          <p:nvSpPr>
            <p:cNvPr id="13"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4" name="Google Shape;4771;p45"/>
          <p:cNvGrpSpPr/>
          <p:nvPr/>
        </p:nvGrpSpPr>
        <p:grpSpPr>
          <a:xfrm>
            <a:off x="8476644" y="444336"/>
            <a:ext cx="347452" cy="397343"/>
            <a:chOff x="3330525" y="4399275"/>
            <a:chExt cx="390650" cy="481850"/>
          </a:xfrm>
        </p:grpSpPr>
        <p:sp>
          <p:nvSpPr>
            <p:cNvPr id="25"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5" name="Rectangle 4"/>
          <p:cNvSpPr/>
          <p:nvPr/>
        </p:nvSpPr>
        <p:spPr>
          <a:xfrm>
            <a:off x="1026758" y="2059225"/>
            <a:ext cx="4572000" cy="2893100"/>
          </a:xfrm>
          <a:prstGeom prst="rect">
            <a:avLst/>
          </a:prstGeom>
        </p:spPr>
        <p:txBody>
          <a:bodyPr>
            <a:spAutoFit/>
          </a:bodyPr>
          <a:lstStyle/>
          <a:p>
            <a:r>
              <a:rPr lang="en-US" dirty="0">
                <a:solidFill>
                  <a:srgbClr val="0070C0"/>
                </a:solidFill>
                <a:latin typeface="Consolas" panose="020B0609020204030204" pitchFamily="49" charset="0"/>
              </a:rPr>
              <a:t>#include </a:t>
            </a:r>
            <a:r>
              <a:rPr lang="en-US" dirty="0">
                <a:solidFill>
                  <a:srgbClr val="22AA44"/>
                </a:solidFill>
                <a:latin typeface="Consolas" panose="020B0609020204030204" pitchFamily="49" charset="0"/>
              </a:rPr>
              <a:t>&lt;</a:t>
            </a:r>
            <a:r>
              <a:rPr lang="en-US" dirty="0" err="1">
                <a:solidFill>
                  <a:srgbClr val="22AA44"/>
                </a:solidFill>
                <a:latin typeface="Consolas" panose="020B0609020204030204" pitchFamily="49" charset="0"/>
              </a:rPr>
              <a:t>stdio.h</a:t>
            </a:r>
            <a:r>
              <a:rPr lang="en-US" dirty="0">
                <a:solidFill>
                  <a:srgbClr val="22AA44"/>
                </a:solidFill>
                <a:latin typeface="Consolas" panose="020B0609020204030204" pitchFamily="49" charset="0"/>
              </a:rPr>
              <a:t>&gt;</a:t>
            </a:r>
            <a:endParaRPr lang="en-US" dirty="0">
              <a:solidFill>
                <a:srgbClr val="BBBBBB"/>
              </a:solidFill>
              <a:latin typeface="Consolas" panose="020B0609020204030204" pitchFamily="49" charset="0"/>
            </a:endParaRPr>
          </a:p>
          <a:p>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a:t>
            </a:r>
            <a:r>
              <a:rPr lang="en-US" dirty="0">
                <a:solidFill>
                  <a:srgbClr val="DDBB88"/>
                </a:solidFill>
                <a:latin typeface="Consolas" panose="020B0609020204030204" pitchFamily="49" charset="0"/>
              </a:rPr>
              <a:t>main</a:t>
            </a:r>
            <a:r>
              <a:rPr lang="en-US" dirty="0">
                <a:solidFill>
                  <a:srgbClr val="BBBBBB"/>
                </a:solidFill>
                <a:latin typeface="Consolas" panose="020B0609020204030204" pitchFamily="49" charset="0"/>
              </a:rPr>
              <a:t>(){</a:t>
            </a:r>
          </a:p>
          <a:p>
            <a:r>
              <a:rPr lang="en-US" i="1" dirty="0">
                <a:solidFill>
                  <a:srgbClr val="9966B8"/>
                </a:solidFill>
                <a:latin typeface="Consolas" panose="020B0609020204030204" pitchFamily="49" charset="0"/>
              </a:rPr>
              <a:t>    int</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 j, rows;</a:t>
            </a:r>
          </a:p>
          <a:p>
            <a:r>
              <a:rPr lang="en-US" dirty="0">
                <a:solidFill>
                  <a:srgbClr val="9966B8"/>
                </a:solidFill>
                <a:latin typeface="Consolas" panose="020B0609020204030204" pitchFamily="49" charset="0"/>
              </a:rPr>
              <a:t>    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"Enter the number of rows:"</a:t>
            </a:r>
            <a:r>
              <a:rPr lang="en-US" dirty="0">
                <a:solidFill>
                  <a:srgbClr val="BBBBBB"/>
                </a:solidFill>
                <a:latin typeface="Consolas" panose="020B0609020204030204" pitchFamily="49" charset="0"/>
              </a:rPr>
              <a:t>);</a:t>
            </a:r>
          </a:p>
          <a:p>
            <a:r>
              <a:rPr lang="en-US" dirty="0">
                <a:solidFill>
                  <a:srgbClr val="9966B8"/>
                </a:solidFill>
                <a:latin typeface="Consolas" panose="020B0609020204030204" pitchFamily="49" charset="0"/>
              </a:rPr>
              <a:t>    </a:t>
            </a:r>
            <a:r>
              <a:rPr lang="en-US" dirty="0" err="1">
                <a:solidFill>
                  <a:srgbClr val="9966B8"/>
                </a:solidFill>
                <a:latin typeface="Consolas" panose="020B0609020204030204" pitchFamily="49" charset="0"/>
              </a:rPr>
              <a:t>scanf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a:t>
            </a:r>
            <a:r>
              <a:rPr lang="en-US" dirty="0">
                <a:solidFill>
                  <a:srgbClr val="F280D0"/>
                </a:solidFill>
                <a:latin typeface="Consolas" panose="020B0609020204030204" pitchFamily="49" charset="0"/>
              </a:rPr>
              <a:t>%d</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&amp;</a:t>
            </a:r>
            <a:r>
              <a:rPr lang="en-US" dirty="0">
                <a:solidFill>
                  <a:srgbClr val="BBBBBB"/>
                </a:solidFill>
                <a:latin typeface="Consolas" panose="020B0609020204030204" pitchFamily="49" charset="0"/>
              </a:rPr>
              <a:t>rows);</a:t>
            </a:r>
          </a:p>
          <a:p>
            <a:r>
              <a:rPr lang="en-US" dirty="0">
                <a:solidFill>
                  <a:srgbClr val="225588"/>
                </a:solidFill>
                <a:latin typeface="Consolas" panose="020B0609020204030204" pitchFamily="49" charset="0"/>
              </a:rPr>
              <a:t>    </a:t>
            </a:r>
            <a:r>
              <a:rPr lang="en-US" dirty="0">
                <a:solidFill>
                  <a:srgbClr val="0070C0"/>
                </a:solidFill>
                <a:latin typeface="Consolas" panose="020B0609020204030204" pitchFamily="49" charset="0"/>
              </a:rPr>
              <a:t>for</a:t>
            </a:r>
            <a:r>
              <a:rPr lang="en-US" dirty="0">
                <a:solidFill>
                  <a:srgbClr val="BBBBBB"/>
                </a:solidFill>
                <a:latin typeface="Consolas" panose="020B0609020204030204" pitchFamily="49" charset="0"/>
              </a:rPr>
              <a:t>(</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1</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&lt;=</a:t>
            </a:r>
            <a:r>
              <a:rPr lang="en-US" dirty="0">
                <a:solidFill>
                  <a:srgbClr val="BBBBBB"/>
                </a:solidFill>
                <a:latin typeface="Consolas" panose="020B0609020204030204" pitchFamily="49" charset="0"/>
              </a:rPr>
              <a:t> rows; </a:t>
            </a:r>
            <a:r>
              <a:rPr lang="en-US" dirty="0">
                <a:solidFill>
                  <a:srgbClr val="0070C0"/>
                </a:solidFill>
                <a:latin typeface="Consolas" panose="020B0609020204030204" pitchFamily="49" charset="0"/>
              </a:rPr>
              <a:t>++</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a:t>
            </a:r>
          </a:p>
          <a:p>
            <a:r>
              <a:rPr lang="en-US" dirty="0">
                <a:solidFill>
                  <a:srgbClr val="225588"/>
                </a:solidFill>
                <a:latin typeface="Consolas" panose="020B0609020204030204" pitchFamily="49" charset="0"/>
              </a:rPr>
              <a:t>        </a:t>
            </a:r>
            <a:r>
              <a:rPr lang="en-US" dirty="0">
                <a:solidFill>
                  <a:srgbClr val="0070C0"/>
                </a:solidFill>
                <a:latin typeface="Consolas" panose="020B0609020204030204" pitchFamily="49" charset="0"/>
              </a:rPr>
              <a:t>for</a:t>
            </a:r>
            <a:r>
              <a:rPr lang="en-US" dirty="0">
                <a:solidFill>
                  <a:srgbClr val="BBBBBB"/>
                </a:solidFill>
                <a:latin typeface="Consolas" panose="020B0609020204030204" pitchFamily="49" charset="0"/>
              </a:rPr>
              <a:t>(j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1</a:t>
            </a:r>
            <a:r>
              <a:rPr lang="en-US" dirty="0">
                <a:solidFill>
                  <a:srgbClr val="BBBBBB"/>
                </a:solidFill>
                <a:latin typeface="Consolas" panose="020B0609020204030204" pitchFamily="49" charset="0"/>
              </a:rPr>
              <a:t>; j </a:t>
            </a:r>
            <a:r>
              <a:rPr lang="en-US" dirty="0">
                <a:solidFill>
                  <a:srgbClr val="0070C0"/>
                </a:solidFill>
                <a:latin typeface="Consolas" panose="020B0609020204030204" pitchFamily="49" charset="0"/>
              </a:rPr>
              <a:t>&lt;=</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j){</a:t>
            </a:r>
          </a:p>
          <a:p>
            <a:r>
              <a:rPr lang="en-US" dirty="0">
                <a:solidFill>
                  <a:srgbClr val="9966B8"/>
                </a:solidFill>
                <a:latin typeface="Consolas" panose="020B0609020204030204" pitchFamily="49" charset="0"/>
              </a:rPr>
              <a:t>            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 "</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        }</a:t>
            </a:r>
          </a:p>
          <a:p>
            <a:r>
              <a:rPr lang="en-US" dirty="0">
                <a:solidFill>
                  <a:srgbClr val="9966B8"/>
                </a:solidFill>
                <a:latin typeface="Consolas" panose="020B0609020204030204" pitchFamily="49" charset="0"/>
              </a:rPr>
              <a:t>        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a:t>
            </a:r>
            <a:r>
              <a:rPr lang="en-US" dirty="0">
                <a:solidFill>
                  <a:srgbClr val="F280D0"/>
                </a:solidFill>
                <a:latin typeface="Consolas" panose="020B0609020204030204" pitchFamily="49" charset="0"/>
              </a:rPr>
              <a:t>\n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    }</a:t>
            </a:r>
          </a:p>
          <a:p>
            <a:r>
              <a:rPr lang="en-US" dirty="0">
                <a:solidFill>
                  <a:srgbClr val="225588"/>
                </a:solidFill>
                <a:latin typeface="Consolas" panose="020B0609020204030204" pitchFamily="49" charset="0"/>
              </a:rPr>
              <a:t>    </a:t>
            </a:r>
            <a:r>
              <a:rPr lang="en-US" dirty="0">
                <a:solidFill>
                  <a:srgbClr val="0070C0"/>
                </a:solidFill>
                <a:latin typeface="Consolas" panose="020B0609020204030204" pitchFamily="49" charset="0"/>
              </a:rPr>
              <a:t>return</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0</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a:t>
            </a:r>
          </a:p>
        </p:txBody>
      </p:sp>
    </p:spTree>
    <p:extLst>
      <p:ext uri="{BB962C8B-B14F-4D97-AF65-F5344CB8AC3E}">
        <p14:creationId xmlns:p14="http://schemas.microsoft.com/office/powerpoint/2010/main" val="7369368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25</a:t>
            </a:fld>
            <a:endParaRPr lang="en-US" dirty="0"/>
          </a:p>
        </p:txBody>
      </p:sp>
      <p:sp>
        <p:nvSpPr>
          <p:cNvPr id="8" name="Google Shape;662;p32">
            <a:extLst>
              <a:ext uri="{FF2B5EF4-FFF2-40B4-BE49-F238E27FC236}">
                <a16:creationId xmlns:a16="http://schemas.microsoft.com/office/drawing/2014/main" id="{109272EF-152C-409B-A369-EF9CA18C69C5}"/>
              </a:ext>
            </a:extLst>
          </p:cNvPr>
          <p:cNvSpPr txBox="1">
            <a:spLocks/>
          </p:cNvSpPr>
          <p:nvPr/>
        </p:nvSpPr>
        <p:spPr>
          <a:xfrm>
            <a:off x="3100113" y="554912"/>
            <a:ext cx="5262015" cy="44806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600" dirty="0">
                <a:solidFill>
                  <a:schemeClr val="bg1"/>
                </a:solidFill>
                <a:latin typeface="Dana" panose="00000500000000000000" pitchFamily="2" charset="-78"/>
                <a:cs typeface="Dana" panose="00000500000000000000" pitchFamily="2" charset="-78"/>
              </a:rPr>
              <a:t>حالا بعد گرم کردن ذهن‌ها، الگوی زیر رو شما پیاده سازی کنین :)</a:t>
            </a:r>
          </a:p>
        </p:txBody>
      </p:sp>
      <p:grpSp>
        <p:nvGrpSpPr>
          <p:cNvPr id="6" name="Google Shape;4771;p45"/>
          <p:cNvGrpSpPr/>
          <p:nvPr/>
        </p:nvGrpSpPr>
        <p:grpSpPr>
          <a:xfrm>
            <a:off x="8425844" y="580271"/>
            <a:ext cx="347452" cy="397343"/>
            <a:chOff x="3330525" y="4399275"/>
            <a:chExt cx="390650" cy="481850"/>
          </a:xfrm>
        </p:grpSpPr>
        <p:sp>
          <p:nvSpPr>
            <p:cNvPr id="7"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5" name="Rectangle 14"/>
          <p:cNvSpPr/>
          <p:nvPr/>
        </p:nvSpPr>
        <p:spPr>
          <a:xfrm>
            <a:off x="3716047" y="1371218"/>
            <a:ext cx="1619597" cy="1938992"/>
          </a:xfrm>
          <a:prstGeom prst="rect">
            <a:avLst/>
          </a:prstGeom>
        </p:spPr>
        <p:txBody>
          <a:bodyPr wrap="square">
            <a:spAutoFit/>
          </a:bodyPr>
          <a:lstStyle/>
          <a:p>
            <a:r>
              <a:rPr lang="en-US" sz="2400" dirty="0">
                <a:solidFill>
                  <a:srgbClr val="BBBBBB"/>
                </a:solidFill>
                <a:latin typeface="Dana" panose="020B0604020202020204" charset="-78"/>
                <a:cs typeface="Dana" panose="020B0604020202020204" charset="-78"/>
              </a:rPr>
              <a:t>1              1</a:t>
            </a:r>
          </a:p>
          <a:p>
            <a:r>
              <a:rPr lang="en-US" sz="2400" dirty="0">
                <a:solidFill>
                  <a:srgbClr val="BBBBBB"/>
                </a:solidFill>
                <a:latin typeface="Dana" panose="020B0604020202020204" charset="-78"/>
                <a:cs typeface="Dana" panose="020B0604020202020204" charset="-78"/>
              </a:rPr>
              <a:t>12          21</a:t>
            </a:r>
          </a:p>
          <a:p>
            <a:r>
              <a:rPr lang="en-US" sz="2400" dirty="0">
                <a:solidFill>
                  <a:srgbClr val="BBBBBB"/>
                </a:solidFill>
                <a:latin typeface="Dana" panose="020B0604020202020204" charset="-78"/>
                <a:cs typeface="Dana" panose="020B0604020202020204" charset="-78"/>
              </a:rPr>
              <a:t>123      321</a:t>
            </a:r>
          </a:p>
          <a:p>
            <a:r>
              <a:rPr lang="en-US" sz="2400" dirty="0">
                <a:solidFill>
                  <a:srgbClr val="BBBBBB"/>
                </a:solidFill>
                <a:latin typeface="Dana" panose="020B0604020202020204" charset="-78"/>
                <a:cs typeface="Dana" panose="020B0604020202020204" charset="-78"/>
              </a:rPr>
              <a:t>1234  4321</a:t>
            </a:r>
          </a:p>
          <a:p>
            <a:r>
              <a:rPr lang="en-US" sz="2400" dirty="0">
                <a:solidFill>
                  <a:srgbClr val="BBBBBB"/>
                </a:solidFill>
                <a:latin typeface="Dana" panose="020B0604020202020204" charset="-78"/>
                <a:cs typeface="Dana" panose="020B0604020202020204" charset="-78"/>
              </a:rPr>
              <a:t>123454321</a:t>
            </a:r>
          </a:p>
        </p:txBody>
      </p:sp>
      <p:sp>
        <p:nvSpPr>
          <p:cNvPr id="16" name="Title 1">
            <a:extLst>
              <a:ext uri="{FF2B5EF4-FFF2-40B4-BE49-F238E27FC236}">
                <a16:creationId xmlns:a16="http://schemas.microsoft.com/office/drawing/2014/main" id="{2458812A-A141-4832-A859-96636061D2DF}"/>
              </a:ext>
            </a:extLst>
          </p:cNvPr>
          <p:cNvSpPr txBox="1">
            <a:spLocks/>
          </p:cNvSpPr>
          <p:nvPr/>
        </p:nvSpPr>
        <p:spPr>
          <a:xfrm>
            <a:off x="709330" y="3561574"/>
            <a:ext cx="7633032" cy="98766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بعد از پیاده‌سازی شکل بالا، اگر دوست داشتید خودتون رو بیش‌تر به چالش بکشید، می‌تونید شکل بعدی که به مثلث سرپینسکی معروف است را الگویابی کنید.</a:t>
            </a:r>
          </a:p>
          <a:p>
            <a:pPr algn="just" rtl="1">
              <a:lnSpc>
                <a:spcPct val="150000"/>
              </a:lnSpc>
            </a:pPr>
            <a:r>
              <a:rPr lang="fa-IR" sz="1200" dirty="0">
                <a:solidFill>
                  <a:schemeClr val="bg1"/>
                </a:solidFill>
                <a:latin typeface="Dana" panose="00000500000000000000" pitchFamily="2" charset="-78"/>
                <a:cs typeface="Dana" panose="00000500000000000000" pitchFamily="2" charset="-78"/>
              </a:rPr>
              <a:t>(اگه به ساختن موجوداتی مثل مثلث سرپیسنکی علاقه‌مند شدید، بهتون توصیه می‌کنیم درباره‌ی مبحث </a:t>
            </a:r>
            <a:r>
              <a:rPr lang="fa-IR" sz="1200" dirty="0">
                <a:solidFill>
                  <a:schemeClr val="accent1"/>
                </a:solidFill>
                <a:latin typeface="Dana" panose="00000500000000000000" pitchFamily="2" charset="-78"/>
                <a:cs typeface="Dana" panose="00000500000000000000" pitchFamily="2" charset="-78"/>
              </a:rPr>
              <a:t>فراکتال‌ها</a:t>
            </a:r>
            <a:r>
              <a:rPr lang="fa-IR" sz="1200" dirty="0">
                <a:solidFill>
                  <a:schemeClr val="bg1"/>
                </a:solidFill>
                <a:latin typeface="Dana" panose="00000500000000000000" pitchFamily="2" charset="-78"/>
                <a:cs typeface="Dana" panose="00000500000000000000" pitchFamily="2" charset="-78"/>
              </a:rPr>
              <a:t> بیش‌تر مطالعه کنید.)</a:t>
            </a:r>
          </a:p>
        </p:txBody>
      </p:sp>
      <p:grpSp>
        <p:nvGrpSpPr>
          <p:cNvPr id="17" name="Google Shape;4779;p45"/>
          <p:cNvGrpSpPr/>
          <p:nvPr/>
        </p:nvGrpSpPr>
        <p:grpSpPr>
          <a:xfrm>
            <a:off x="8368889" y="3570652"/>
            <a:ext cx="319924" cy="397322"/>
            <a:chOff x="3938800" y="4399275"/>
            <a:chExt cx="359700" cy="481825"/>
          </a:xfrm>
        </p:grpSpPr>
        <p:sp>
          <p:nvSpPr>
            <p:cNvPr id="18"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5813342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912F2A4-6A53-4224-90C2-5E814C40EE78}"/>
              </a:ext>
            </a:extLst>
          </p:cNvPr>
          <p:cNvSpPr txBox="1"/>
          <p:nvPr/>
        </p:nvSpPr>
        <p:spPr>
          <a:xfrm>
            <a:off x="1560510" y="298288"/>
            <a:ext cx="5423034"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امتیازی: مثلث سرپینسکی</a:t>
            </a:r>
          </a:p>
        </p:txBody>
      </p:sp>
      <p:grpSp>
        <p:nvGrpSpPr>
          <p:cNvPr id="4" name="Google Shape;7046;p50"/>
          <p:cNvGrpSpPr/>
          <p:nvPr/>
        </p:nvGrpSpPr>
        <p:grpSpPr>
          <a:xfrm>
            <a:off x="6725119" y="337973"/>
            <a:ext cx="516849" cy="520959"/>
            <a:chOff x="-34776500" y="2631825"/>
            <a:chExt cx="291450" cy="291450"/>
          </a:xfrm>
        </p:grpSpPr>
        <p:sp>
          <p:nvSpPr>
            <p:cNvPr id="5"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26</a:t>
            </a:fld>
            <a:endParaRPr lang="en-US" dirty="0"/>
          </a:p>
        </p:txBody>
      </p:sp>
      <p:pic>
        <p:nvPicPr>
          <p:cNvPr id="9218" name="Picture 2">
            <a:extLst>
              <a:ext uri="{FF2B5EF4-FFF2-40B4-BE49-F238E27FC236}">
                <a16:creationId xmlns:a16="http://schemas.microsoft.com/office/drawing/2014/main" id="{76108CDA-E4AB-4C81-8A07-50EA5E760E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2415" y="2503802"/>
            <a:ext cx="609600" cy="70485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FCAFDB31-C537-44AA-AD76-C4DA788229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5428" y="2289490"/>
            <a:ext cx="1009650" cy="1133475"/>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765A5EE3-F1DB-4F5E-9B71-E7DFA743F0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3699" y="1837053"/>
            <a:ext cx="1905000" cy="2038350"/>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08356800-1EB2-4BAB-91D3-1B0C0B4105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42111" y="1103323"/>
            <a:ext cx="3212942" cy="3505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01881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45473" y="130609"/>
            <a:ext cx="8847138" cy="4826000"/>
          </a:xfrm>
        </p:spPr>
        <p:txBody>
          <a:bodyPr anchor="ctr"/>
          <a:lstStyle/>
          <a:p>
            <a:pPr algn="ctr"/>
            <a:r>
              <a:rPr lang="en-US" sz="9600" dirty="0">
                <a:solidFill>
                  <a:schemeClr val="accent6"/>
                </a:solidFill>
              </a:rPr>
              <a:t>;</a:t>
            </a:r>
          </a:p>
        </p:txBody>
      </p:sp>
    </p:spTree>
    <p:extLst>
      <p:ext uri="{BB962C8B-B14F-4D97-AF65-F5344CB8AC3E}">
        <p14:creationId xmlns:p14="http://schemas.microsoft.com/office/powerpoint/2010/main" val="159166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8E2CDA97-BFD5-45CA-9A96-1AD5B5B2566F}" type="slidenum">
              <a:rPr lang="en-US" smtClean="0"/>
              <a:pPr/>
              <a:t>3</a:t>
            </a:fld>
            <a:endParaRPr lang="en-US" dirty="0"/>
          </a:p>
        </p:txBody>
      </p:sp>
      <p:sp>
        <p:nvSpPr>
          <p:cNvPr id="5" name="Google Shape;999;p35"/>
          <p:cNvSpPr txBox="1">
            <a:spLocks/>
          </p:cNvSpPr>
          <p:nvPr/>
        </p:nvSpPr>
        <p:spPr>
          <a:xfrm>
            <a:off x="311700" y="644550"/>
            <a:ext cx="85206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ctr"/>
            <a:r>
              <a:rPr lang="fa-IR" sz="3200" dirty="0">
                <a:latin typeface="Lalezar" panose="00000500000000000000" pitchFamily="2" charset="-78"/>
                <a:cs typeface="Lalezar" panose="00000500000000000000" pitchFamily="2" charset="-78"/>
                <a:sym typeface="Roboto Light"/>
              </a:rPr>
              <a:t>فهرست</a:t>
            </a:r>
            <a:endParaRPr lang="en-US" dirty="0"/>
          </a:p>
        </p:txBody>
      </p:sp>
      <p:cxnSp>
        <p:nvCxnSpPr>
          <p:cNvPr id="63" name="Google Shape;1057;p3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grpSp>
        <p:nvGrpSpPr>
          <p:cNvPr id="2" name="Group 1"/>
          <p:cNvGrpSpPr/>
          <p:nvPr/>
        </p:nvGrpSpPr>
        <p:grpSpPr>
          <a:xfrm>
            <a:off x="1224077" y="1738851"/>
            <a:ext cx="6695846" cy="2323714"/>
            <a:chOff x="1254634" y="1725071"/>
            <a:chExt cx="6695846" cy="2323714"/>
          </a:xfrm>
        </p:grpSpPr>
        <p:sp>
          <p:nvSpPr>
            <p:cNvPr id="7" name="Google Shape;1001;p35"/>
            <p:cNvSpPr/>
            <p:nvPr/>
          </p:nvSpPr>
          <p:spPr>
            <a:xfrm>
              <a:off x="3224520" y="2612773"/>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 name="Google Shape;1002;p35"/>
            <p:cNvSpPr/>
            <p:nvPr/>
          </p:nvSpPr>
          <p:spPr>
            <a:xfrm>
              <a:off x="3480925" y="2568408"/>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9" name="Google Shape;1003;p35"/>
            <p:cNvSpPr/>
            <p:nvPr/>
          </p:nvSpPr>
          <p:spPr>
            <a:xfrm>
              <a:off x="3475929" y="2208044"/>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1" name="Google Shape;1005;p35"/>
            <p:cNvSpPr/>
            <p:nvPr/>
          </p:nvSpPr>
          <p:spPr>
            <a:xfrm flipH="1">
              <a:off x="3540879" y="2333564"/>
              <a:ext cx="45719" cy="300025"/>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2" name="Google Shape;1006;p35"/>
            <p:cNvSpPr/>
            <p:nvPr/>
          </p:nvSpPr>
          <p:spPr>
            <a:xfrm>
              <a:off x="3310270" y="2698508"/>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3" name="Google Shape;1007;p35"/>
            <p:cNvSpPr/>
            <p:nvPr/>
          </p:nvSpPr>
          <p:spPr>
            <a:xfrm>
              <a:off x="3310270" y="2698508"/>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9" name="Google Shape;1013;p35"/>
            <p:cNvSpPr/>
            <p:nvPr/>
          </p:nvSpPr>
          <p:spPr>
            <a:xfrm>
              <a:off x="5548867" y="2208044"/>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0" name="Google Shape;1014;p35"/>
            <p:cNvSpPr/>
            <p:nvPr/>
          </p:nvSpPr>
          <p:spPr>
            <a:xfrm>
              <a:off x="5297458" y="2612773"/>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1" name="Google Shape;1015;p35"/>
            <p:cNvSpPr/>
            <p:nvPr/>
          </p:nvSpPr>
          <p:spPr>
            <a:xfrm>
              <a:off x="5553863" y="2568408"/>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2" name="Google Shape;1016;p35"/>
            <p:cNvSpPr/>
            <p:nvPr/>
          </p:nvSpPr>
          <p:spPr>
            <a:xfrm flipH="1">
              <a:off x="5614648" y="2315868"/>
              <a:ext cx="45719" cy="335216"/>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4" name="Google Shape;1018;p35"/>
            <p:cNvSpPr/>
            <p:nvPr/>
          </p:nvSpPr>
          <p:spPr>
            <a:xfrm>
              <a:off x="5384038" y="2698508"/>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5" name="Google Shape;1019;p35"/>
            <p:cNvSpPr/>
            <p:nvPr/>
          </p:nvSpPr>
          <p:spPr>
            <a:xfrm>
              <a:off x="5384038" y="2698508"/>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7" name="Google Shape;1021;p35"/>
            <p:cNvSpPr/>
            <p:nvPr/>
          </p:nvSpPr>
          <p:spPr>
            <a:xfrm>
              <a:off x="4260981" y="2612773"/>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1" name="Google Shape;1025;p35"/>
            <p:cNvSpPr/>
            <p:nvPr/>
          </p:nvSpPr>
          <p:spPr>
            <a:xfrm>
              <a:off x="4347561" y="2698508"/>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2" name="Google Shape;1026;p35"/>
            <p:cNvSpPr/>
            <p:nvPr/>
          </p:nvSpPr>
          <p:spPr>
            <a:xfrm>
              <a:off x="4347561" y="2698508"/>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4" name="Google Shape;1028;p35"/>
            <p:cNvSpPr/>
            <p:nvPr/>
          </p:nvSpPr>
          <p:spPr>
            <a:xfrm>
              <a:off x="6314879" y="2597769"/>
              <a:ext cx="633552" cy="632706"/>
            </a:xfrm>
            <a:custGeom>
              <a:avLst/>
              <a:gdLst/>
              <a:ahLst/>
              <a:cxnLst/>
              <a:rect l="l" t="t" r="r" b="b"/>
              <a:pathLst>
                <a:path w="39690" h="39637" extrusionOk="0">
                  <a:moveTo>
                    <a:pt x="19871" y="0"/>
                  </a:moveTo>
                  <a:cubicBezTo>
                    <a:pt x="8919" y="0"/>
                    <a:pt x="1" y="8866"/>
                    <a:pt x="1" y="19818"/>
                  </a:cubicBezTo>
                  <a:cubicBezTo>
                    <a:pt x="1" y="30771"/>
                    <a:pt x="8919" y="39637"/>
                    <a:pt x="19871" y="39637"/>
                  </a:cubicBezTo>
                  <a:cubicBezTo>
                    <a:pt x="30823" y="39637"/>
                    <a:pt x="39689" y="30771"/>
                    <a:pt x="39689" y="19818"/>
                  </a:cubicBezTo>
                  <a:cubicBezTo>
                    <a:pt x="39689" y="8866"/>
                    <a:pt x="30823"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8" name="Google Shape;1032;p35"/>
            <p:cNvSpPr/>
            <p:nvPr/>
          </p:nvSpPr>
          <p:spPr>
            <a:xfrm>
              <a:off x="6401459" y="2683504"/>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9" name="Google Shape;1033;p35"/>
            <p:cNvSpPr/>
            <p:nvPr/>
          </p:nvSpPr>
          <p:spPr>
            <a:xfrm>
              <a:off x="6401459" y="2683504"/>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2" name="Google Shape;1036;p35"/>
            <p:cNvSpPr txBox="1">
              <a:spLocks/>
            </p:cNvSpPr>
            <p:nvPr/>
          </p:nvSpPr>
          <p:spPr>
            <a:xfrm>
              <a:off x="3756430" y="3632937"/>
              <a:ext cx="1677695" cy="4158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مباحث ویژه</a:t>
              </a:r>
            </a:p>
            <a:p>
              <a:pPr algn="ctr" rtl="1"/>
              <a:r>
                <a:rPr lang="fa-IR" sz="1100" dirty="0">
                  <a:solidFill>
                    <a:schemeClr val="bg1"/>
                  </a:solidFill>
                  <a:latin typeface="Dana" panose="00000500000000000000" pitchFamily="2" charset="-78"/>
                  <a:cs typeface="Dana" panose="00000500000000000000" pitchFamily="2" charset="-78"/>
                </a:rPr>
                <a:t> کار با  </a:t>
              </a:r>
              <a:r>
                <a:rPr lang="en-US" sz="1100" dirty="0">
                  <a:solidFill>
                    <a:schemeClr val="bg1"/>
                  </a:solidFill>
                  <a:latin typeface="Dana" panose="00000500000000000000" pitchFamily="2" charset="-78"/>
                  <a:cs typeface="Dana" panose="00000500000000000000" pitchFamily="2" charset="-78"/>
                </a:rPr>
                <a:t>command line</a:t>
              </a:r>
            </a:p>
          </p:txBody>
        </p:sp>
        <p:sp>
          <p:nvSpPr>
            <p:cNvPr id="43" name="Google Shape;1037;p35"/>
            <p:cNvSpPr txBox="1">
              <a:spLocks/>
            </p:cNvSpPr>
            <p:nvPr/>
          </p:nvSpPr>
          <p:spPr>
            <a:xfrm>
              <a:off x="5144729" y="1744184"/>
              <a:ext cx="942245" cy="4116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سوال دوم</a:t>
              </a:r>
            </a:p>
            <a:p>
              <a:pPr algn="ctr" rtl="1"/>
              <a:r>
                <a:rPr lang="fa-IR" sz="1100" dirty="0">
                  <a:solidFill>
                    <a:schemeClr val="bg1"/>
                  </a:solidFill>
                  <a:latin typeface="Dana" panose="00000500000000000000" pitchFamily="2" charset="-78"/>
                  <a:cs typeface="Dana" panose="00000500000000000000" pitchFamily="2" charset="-78"/>
                </a:rPr>
                <a:t>شعبده بازی</a:t>
              </a:r>
            </a:p>
          </p:txBody>
        </p:sp>
        <p:sp>
          <p:nvSpPr>
            <p:cNvPr id="44" name="Google Shape;1038;p35"/>
            <p:cNvSpPr txBox="1">
              <a:spLocks/>
            </p:cNvSpPr>
            <p:nvPr/>
          </p:nvSpPr>
          <p:spPr>
            <a:xfrm>
              <a:off x="6030266" y="3632937"/>
              <a:ext cx="1277562" cy="4141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سوال اول</a:t>
              </a:r>
            </a:p>
            <a:p>
              <a:pPr algn="ctr" rtl="1"/>
              <a:r>
                <a:rPr lang="fa-IR" sz="1100" dirty="0">
                  <a:solidFill>
                    <a:schemeClr val="bg1"/>
                  </a:solidFill>
                  <a:latin typeface="Dana" panose="00000500000000000000" pitchFamily="2" charset="-78"/>
                  <a:cs typeface="Dana" panose="00000500000000000000" pitchFamily="2" charset="-78"/>
                </a:rPr>
                <a:t>اعداد خوش‌شانس</a:t>
              </a:r>
            </a:p>
          </p:txBody>
        </p:sp>
        <p:sp>
          <p:nvSpPr>
            <p:cNvPr id="49" name="Google Shape;1043;p35"/>
            <p:cNvSpPr txBox="1">
              <a:spLocks/>
            </p:cNvSpPr>
            <p:nvPr/>
          </p:nvSpPr>
          <p:spPr>
            <a:xfrm>
              <a:off x="7352584" y="2758374"/>
              <a:ext cx="597896" cy="3136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r" rtl="1"/>
              <a:r>
                <a:rPr lang="fa-IR" sz="1100" dirty="0">
                  <a:solidFill>
                    <a:schemeClr val="bg1"/>
                  </a:solidFill>
                  <a:latin typeface="Dana" panose="00000500000000000000" pitchFamily="2" charset="-78"/>
                  <a:cs typeface="Dana" panose="00000500000000000000" pitchFamily="2" charset="-78"/>
                </a:rPr>
                <a:t>حلقه‌ها</a:t>
              </a:r>
              <a:endParaRPr lang="en-US" sz="1100" dirty="0"/>
            </a:p>
          </p:txBody>
        </p:sp>
        <p:sp>
          <p:nvSpPr>
            <p:cNvPr id="64" name="TextBox 63"/>
            <p:cNvSpPr txBox="1"/>
            <p:nvPr/>
          </p:nvSpPr>
          <p:spPr>
            <a:xfrm>
              <a:off x="6481161" y="2748041"/>
              <a:ext cx="298480" cy="338554"/>
            </a:xfrm>
            <a:prstGeom prst="rect">
              <a:avLst/>
            </a:prstGeom>
            <a:noFill/>
          </p:spPr>
          <p:txBody>
            <a:bodyPr wrap="none" rtlCol="0" anchor="ctr">
              <a:spAutoFit/>
            </a:bodyPr>
            <a:lstStyle/>
            <a:p>
              <a:pPr algn="ctr"/>
              <a:r>
                <a:rPr lang="en-US" sz="1600" b="1" dirty="0">
                  <a:solidFill>
                    <a:schemeClr val="bg1"/>
                  </a:solidFill>
                </a:rPr>
                <a:t>4</a:t>
              </a:r>
            </a:p>
          </p:txBody>
        </p:sp>
        <p:sp>
          <p:nvSpPr>
            <p:cNvPr id="65" name="TextBox 64"/>
            <p:cNvSpPr txBox="1"/>
            <p:nvPr/>
          </p:nvSpPr>
          <p:spPr>
            <a:xfrm>
              <a:off x="5464985" y="2751768"/>
              <a:ext cx="298480" cy="338554"/>
            </a:xfrm>
            <a:prstGeom prst="rect">
              <a:avLst/>
            </a:prstGeom>
            <a:noFill/>
          </p:spPr>
          <p:txBody>
            <a:bodyPr wrap="none" rtlCol="0" anchor="ctr">
              <a:spAutoFit/>
            </a:bodyPr>
            <a:lstStyle/>
            <a:p>
              <a:pPr algn="ctr"/>
              <a:r>
                <a:rPr lang="en-US" sz="1600" b="1" dirty="0">
                  <a:solidFill>
                    <a:schemeClr val="bg1"/>
                  </a:solidFill>
                </a:rPr>
                <a:t>7</a:t>
              </a:r>
            </a:p>
          </p:txBody>
        </p:sp>
        <p:sp>
          <p:nvSpPr>
            <p:cNvPr id="66" name="TextBox 65"/>
            <p:cNvSpPr txBox="1"/>
            <p:nvPr/>
          </p:nvSpPr>
          <p:spPr>
            <a:xfrm>
              <a:off x="4365632" y="2748417"/>
              <a:ext cx="412293" cy="338554"/>
            </a:xfrm>
            <a:prstGeom prst="rect">
              <a:avLst/>
            </a:prstGeom>
            <a:noFill/>
          </p:spPr>
          <p:txBody>
            <a:bodyPr wrap="none" rtlCol="0" anchor="ctr">
              <a:spAutoFit/>
            </a:bodyPr>
            <a:lstStyle/>
            <a:p>
              <a:pPr algn="ctr"/>
              <a:r>
                <a:rPr lang="en-US" sz="1600" b="1" dirty="0">
                  <a:solidFill>
                    <a:schemeClr val="bg1"/>
                  </a:solidFill>
                </a:rPr>
                <a:t>12</a:t>
              </a:r>
            </a:p>
          </p:txBody>
        </p:sp>
        <p:sp>
          <p:nvSpPr>
            <p:cNvPr id="67" name="Google Shape;1036;p35"/>
            <p:cNvSpPr txBox="1">
              <a:spLocks/>
            </p:cNvSpPr>
            <p:nvPr/>
          </p:nvSpPr>
          <p:spPr>
            <a:xfrm>
              <a:off x="1719637" y="3632937"/>
              <a:ext cx="1574085" cy="2935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سوال آخر</a:t>
              </a:r>
            </a:p>
            <a:p>
              <a:pPr algn="ctr" rtl="1"/>
              <a:r>
                <a:rPr lang="fa-IR" sz="1100" dirty="0" smtClean="0">
                  <a:solidFill>
                    <a:schemeClr val="bg1"/>
                  </a:solidFill>
                  <a:latin typeface="Dana" panose="00000500000000000000" pitchFamily="2" charset="-78"/>
                  <a:cs typeface="Dana" panose="00000500000000000000" pitchFamily="2" charset="-78"/>
                </a:rPr>
                <a:t>الگویابی+سوال امتیازی</a:t>
              </a:r>
              <a:endParaRPr lang="fa-IR" sz="1100" dirty="0">
                <a:solidFill>
                  <a:schemeClr val="bg1"/>
                </a:solidFill>
                <a:latin typeface="Dana" panose="00000500000000000000" pitchFamily="2" charset="-78"/>
                <a:cs typeface="Dana" panose="00000500000000000000" pitchFamily="2" charset="-78"/>
              </a:endParaRPr>
            </a:p>
          </p:txBody>
        </p:sp>
        <p:sp>
          <p:nvSpPr>
            <p:cNvPr id="68" name="TextBox 67"/>
            <p:cNvSpPr txBox="1"/>
            <p:nvPr/>
          </p:nvSpPr>
          <p:spPr>
            <a:xfrm>
              <a:off x="3335038" y="2739684"/>
              <a:ext cx="412293" cy="338554"/>
            </a:xfrm>
            <a:prstGeom prst="rect">
              <a:avLst/>
            </a:prstGeom>
            <a:noFill/>
          </p:spPr>
          <p:txBody>
            <a:bodyPr wrap="square" rtlCol="0" anchor="ctr">
              <a:spAutoFit/>
            </a:bodyPr>
            <a:lstStyle/>
            <a:p>
              <a:pPr algn="ctr"/>
              <a:r>
                <a:rPr lang="en-US" sz="1600" b="1" dirty="0">
                  <a:solidFill>
                    <a:schemeClr val="bg1"/>
                  </a:solidFill>
                </a:rPr>
                <a:t>19</a:t>
              </a:r>
            </a:p>
          </p:txBody>
        </p:sp>
        <p:pic>
          <p:nvPicPr>
            <p:cNvPr id="15" name="Picture 14">
              <a:extLst>
                <a:ext uri="{FF2B5EF4-FFF2-40B4-BE49-F238E27FC236}">
                  <a16:creationId xmlns:a16="http://schemas.microsoft.com/office/drawing/2014/main" id="{F91104CC-77D9-4249-9C4E-3C5814085821}"/>
                </a:ext>
              </a:extLst>
            </p:cNvPr>
            <p:cNvPicPr>
              <a:picLocks noChangeAspect="1"/>
            </p:cNvPicPr>
            <p:nvPr/>
          </p:nvPicPr>
          <p:blipFill>
            <a:blip r:embed="rId2"/>
            <a:stretch>
              <a:fillRect/>
            </a:stretch>
          </p:blipFill>
          <p:spPr>
            <a:xfrm flipH="1" flipV="1">
              <a:off x="3901722" y="2887509"/>
              <a:ext cx="1094656" cy="430684"/>
            </a:xfrm>
            <a:prstGeom prst="rect">
              <a:avLst/>
            </a:prstGeom>
          </p:spPr>
        </p:pic>
        <p:pic>
          <p:nvPicPr>
            <p:cNvPr id="17" name="Picture 16">
              <a:extLst>
                <a:ext uri="{FF2B5EF4-FFF2-40B4-BE49-F238E27FC236}">
                  <a16:creationId xmlns:a16="http://schemas.microsoft.com/office/drawing/2014/main" id="{2E2932FC-6BF2-492E-8E55-7FB9C081088C}"/>
                </a:ext>
              </a:extLst>
            </p:cNvPr>
            <p:cNvPicPr>
              <a:picLocks noChangeAspect="1"/>
            </p:cNvPicPr>
            <p:nvPr/>
          </p:nvPicPr>
          <p:blipFill>
            <a:blip r:embed="rId2"/>
            <a:stretch>
              <a:fillRect/>
            </a:stretch>
          </p:blipFill>
          <p:spPr>
            <a:xfrm flipH="1">
              <a:off x="4919184" y="2517364"/>
              <a:ext cx="1118428" cy="440038"/>
            </a:xfrm>
            <a:prstGeom prst="rect">
              <a:avLst/>
            </a:prstGeom>
          </p:spPr>
        </p:pic>
        <p:pic>
          <p:nvPicPr>
            <p:cNvPr id="40" name="Picture 39">
              <a:extLst>
                <a:ext uri="{FF2B5EF4-FFF2-40B4-BE49-F238E27FC236}">
                  <a16:creationId xmlns:a16="http://schemas.microsoft.com/office/drawing/2014/main" id="{7A484317-5D0D-475D-9FAC-65D3FCCCBCAF}"/>
                </a:ext>
              </a:extLst>
            </p:cNvPr>
            <p:cNvPicPr>
              <a:picLocks noChangeAspect="1"/>
            </p:cNvPicPr>
            <p:nvPr/>
          </p:nvPicPr>
          <p:blipFill>
            <a:blip r:embed="rId3"/>
            <a:stretch>
              <a:fillRect/>
            </a:stretch>
          </p:blipFill>
          <p:spPr>
            <a:xfrm flipH="1" flipV="1">
              <a:off x="5949244" y="2875596"/>
              <a:ext cx="1415292" cy="451689"/>
            </a:xfrm>
            <a:prstGeom prst="rect">
              <a:avLst/>
            </a:prstGeom>
          </p:spPr>
        </p:pic>
        <p:pic>
          <p:nvPicPr>
            <p:cNvPr id="84" name="Picture 83">
              <a:extLst>
                <a:ext uri="{FF2B5EF4-FFF2-40B4-BE49-F238E27FC236}">
                  <a16:creationId xmlns:a16="http://schemas.microsoft.com/office/drawing/2014/main" id="{E6695A22-8D65-48DE-8DAB-119082E5D110}"/>
                </a:ext>
              </a:extLst>
            </p:cNvPr>
            <p:cNvPicPr>
              <a:picLocks noChangeAspect="1"/>
            </p:cNvPicPr>
            <p:nvPr/>
          </p:nvPicPr>
          <p:blipFill>
            <a:blip r:embed="rId2"/>
            <a:stretch>
              <a:fillRect/>
            </a:stretch>
          </p:blipFill>
          <p:spPr>
            <a:xfrm flipH="1">
              <a:off x="2853644" y="2528398"/>
              <a:ext cx="1118428" cy="440038"/>
            </a:xfrm>
            <a:prstGeom prst="rect">
              <a:avLst/>
            </a:prstGeom>
          </p:spPr>
        </p:pic>
        <p:sp>
          <p:nvSpPr>
            <p:cNvPr id="96" name="Google Shape;1036;p35">
              <a:extLst>
                <a:ext uri="{FF2B5EF4-FFF2-40B4-BE49-F238E27FC236}">
                  <a16:creationId xmlns:a16="http://schemas.microsoft.com/office/drawing/2014/main" id="{87313AFD-2B98-4913-BDF8-07FF49C08609}"/>
                </a:ext>
              </a:extLst>
            </p:cNvPr>
            <p:cNvSpPr txBox="1">
              <a:spLocks/>
            </p:cNvSpPr>
            <p:nvPr/>
          </p:nvSpPr>
          <p:spPr>
            <a:xfrm>
              <a:off x="1254634" y="2757282"/>
              <a:ext cx="581990" cy="3033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پایان</a:t>
              </a:r>
              <a:endParaRPr lang="en-US" sz="1100" dirty="0">
                <a:solidFill>
                  <a:schemeClr val="bg1"/>
                </a:solidFill>
                <a:latin typeface="Dana" panose="00000500000000000000" pitchFamily="2" charset="-78"/>
                <a:cs typeface="Dana" panose="00000500000000000000" pitchFamily="2" charset="-78"/>
              </a:endParaRPr>
            </a:p>
          </p:txBody>
        </p:sp>
        <p:sp>
          <p:nvSpPr>
            <p:cNvPr id="91" name="Google Shape;1002;p35"/>
            <p:cNvSpPr/>
            <p:nvPr/>
          </p:nvSpPr>
          <p:spPr>
            <a:xfrm flipV="1">
              <a:off x="4512465" y="3222365"/>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92" name="Google Shape;1003;p35"/>
            <p:cNvSpPr/>
            <p:nvPr/>
          </p:nvSpPr>
          <p:spPr>
            <a:xfrm flipV="1">
              <a:off x="4507469" y="3503066"/>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93" name="Google Shape;1005;p35"/>
            <p:cNvSpPr/>
            <p:nvPr/>
          </p:nvSpPr>
          <p:spPr>
            <a:xfrm flipH="1" flipV="1">
              <a:off x="4572419" y="3207392"/>
              <a:ext cx="45719" cy="300025"/>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94" name="Google Shape;1013;p35"/>
            <p:cNvSpPr/>
            <p:nvPr/>
          </p:nvSpPr>
          <p:spPr>
            <a:xfrm flipV="1">
              <a:off x="6580407" y="3503066"/>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95" name="Google Shape;1015;p35"/>
            <p:cNvSpPr/>
            <p:nvPr/>
          </p:nvSpPr>
          <p:spPr>
            <a:xfrm flipV="1">
              <a:off x="6585403" y="3222365"/>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97" name="Google Shape;1016;p35"/>
            <p:cNvSpPr/>
            <p:nvPr/>
          </p:nvSpPr>
          <p:spPr>
            <a:xfrm flipH="1" flipV="1">
              <a:off x="6646188" y="3189897"/>
              <a:ext cx="45719" cy="335216"/>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55" name="Google Shape;1021;p35"/>
            <p:cNvSpPr/>
            <p:nvPr/>
          </p:nvSpPr>
          <p:spPr>
            <a:xfrm>
              <a:off x="2195883" y="2612773"/>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56" name="Google Shape;1025;p35"/>
            <p:cNvSpPr/>
            <p:nvPr/>
          </p:nvSpPr>
          <p:spPr>
            <a:xfrm>
              <a:off x="2282463" y="2698508"/>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57" name="Google Shape;1026;p35"/>
            <p:cNvSpPr/>
            <p:nvPr/>
          </p:nvSpPr>
          <p:spPr>
            <a:xfrm>
              <a:off x="2282463" y="2698508"/>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58" name="Google Shape;1036;p35"/>
            <p:cNvSpPr txBox="1">
              <a:spLocks/>
            </p:cNvSpPr>
            <p:nvPr/>
          </p:nvSpPr>
          <p:spPr>
            <a:xfrm>
              <a:off x="2701617" y="1725071"/>
              <a:ext cx="1677695" cy="4158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 زیر ذره‌بین</a:t>
              </a:r>
              <a:endParaRPr lang="en-US" sz="1100" dirty="0">
                <a:solidFill>
                  <a:schemeClr val="bg1"/>
                </a:solidFill>
                <a:latin typeface="Dana" panose="00000500000000000000" pitchFamily="2" charset="-78"/>
                <a:cs typeface="Dana" panose="00000500000000000000" pitchFamily="2" charset="-78"/>
              </a:endParaRPr>
            </a:p>
            <a:p>
              <a:pPr algn="ctr" rtl="1"/>
              <a:r>
                <a:rPr lang="fa-IR" sz="1100" dirty="0">
                  <a:solidFill>
                    <a:schemeClr val="bg1"/>
                  </a:solidFill>
                  <a:latin typeface="Dana" panose="00000500000000000000" pitchFamily="2" charset="-78"/>
                  <a:cs typeface="Dana" panose="00000500000000000000" pitchFamily="2" charset="-78"/>
                </a:rPr>
                <a:t>کامپایلر</a:t>
              </a:r>
            </a:p>
          </p:txBody>
        </p:sp>
        <p:sp>
          <p:nvSpPr>
            <p:cNvPr id="59" name="TextBox 58"/>
            <p:cNvSpPr txBox="1"/>
            <p:nvPr/>
          </p:nvSpPr>
          <p:spPr>
            <a:xfrm>
              <a:off x="2300534" y="2748417"/>
              <a:ext cx="412293" cy="338554"/>
            </a:xfrm>
            <a:prstGeom prst="rect">
              <a:avLst/>
            </a:prstGeom>
            <a:noFill/>
          </p:spPr>
          <p:txBody>
            <a:bodyPr wrap="none" rtlCol="0" anchor="ctr">
              <a:spAutoFit/>
            </a:bodyPr>
            <a:lstStyle/>
            <a:p>
              <a:pPr algn="ctr"/>
              <a:r>
                <a:rPr lang="en-US" sz="1600" b="1" dirty="0">
                  <a:solidFill>
                    <a:schemeClr val="bg1"/>
                  </a:solidFill>
                </a:rPr>
                <a:t>23</a:t>
              </a:r>
            </a:p>
          </p:txBody>
        </p:sp>
        <p:pic>
          <p:nvPicPr>
            <p:cNvPr id="60" name="Picture 59">
              <a:extLst>
                <a:ext uri="{FF2B5EF4-FFF2-40B4-BE49-F238E27FC236}">
                  <a16:creationId xmlns:a16="http://schemas.microsoft.com/office/drawing/2014/main" id="{F91104CC-77D9-4249-9C4E-3C5814085821}"/>
                </a:ext>
              </a:extLst>
            </p:cNvPr>
            <p:cNvPicPr>
              <a:picLocks noChangeAspect="1"/>
            </p:cNvPicPr>
            <p:nvPr/>
          </p:nvPicPr>
          <p:blipFill>
            <a:blip r:embed="rId2"/>
            <a:stretch>
              <a:fillRect/>
            </a:stretch>
          </p:blipFill>
          <p:spPr>
            <a:xfrm flipH="1" flipV="1">
              <a:off x="1836624" y="2887509"/>
              <a:ext cx="1094656" cy="430684"/>
            </a:xfrm>
            <a:prstGeom prst="rect">
              <a:avLst/>
            </a:prstGeom>
          </p:spPr>
        </p:pic>
        <p:sp>
          <p:nvSpPr>
            <p:cNvPr id="61" name="Google Shape;1002;p35"/>
            <p:cNvSpPr/>
            <p:nvPr/>
          </p:nvSpPr>
          <p:spPr>
            <a:xfrm flipV="1">
              <a:off x="2447367" y="3222365"/>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62" name="Google Shape;1003;p35"/>
            <p:cNvSpPr/>
            <p:nvPr/>
          </p:nvSpPr>
          <p:spPr>
            <a:xfrm flipV="1">
              <a:off x="2442371" y="3503066"/>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69" name="Google Shape;1005;p35"/>
            <p:cNvSpPr/>
            <p:nvPr/>
          </p:nvSpPr>
          <p:spPr>
            <a:xfrm flipH="1" flipV="1">
              <a:off x="2507321" y="3207392"/>
              <a:ext cx="45719" cy="300025"/>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grpSp>
    </p:spTree>
    <p:extLst>
      <p:ext uri="{BB962C8B-B14F-4D97-AF65-F5344CB8AC3E}">
        <p14:creationId xmlns:p14="http://schemas.microsoft.com/office/powerpoint/2010/main" val="68814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2246159"/>
            <a:ext cx="7739128" cy="1535881"/>
          </a:xfrm>
        </p:spPr>
        <p:txBody>
          <a:bodyPr anchor="ct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بیاید اول یک مثال حل شده را با هم </a:t>
            </a:r>
            <a:r>
              <a:rPr lang="fa-IR" sz="1600" b="0" i="0" u="none" strike="noStrike" dirty="0" smtClean="0">
                <a:solidFill>
                  <a:schemeClr val="bg1"/>
                </a:solidFill>
                <a:effectLst/>
                <a:latin typeface="Dana" panose="00000500000000000000" pitchFamily="2" charset="-78"/>
                <a:cs typeface="Dana" panose="00000500000000000000" pitchFamily="2" charset="-78"/>
              </a:rPr>
              <a:t>ببینیم (به لینک صفحه‌ی بعدی مراجعه کنید).</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smtClean="0">
                <a:solidFill>
                  <a:schemeClr val="bg1"/>
                </a:solidFill>
                <a:effectLst/>
                <a:latin typeface="Dana" panose="00000500000000000000" pitchFamily="2" charset="-78"/>
                <a:cs typeface="Dana" panose="00000500000000000000" pitchFamily="2" charset="-78"/>
              </a:rPr>
              <a:t/>
            </a:r>
            <a:br>
              <a:rPr lang="fa-IR" sz="1600" b="0" i="0" u="none" strike="noStrike" dirty="0" smtClean="0">
                <a:solidFill>
                  <a:schemeClr val="bg1"/>
                </a:solidFill>
                <a:effectLst/>
                <a:latin typeface="Dana" panose="00000500000000000000" pitchFamily="2" charset="-78"/>
                <a:cs typeface="Dana" panose="00000500000000000000" pitchFamily="2" charset="-78"/>
              </a:rPr>
            </a:br>
            <a:r>
              <a:rPr lang="fa-IR" sz="1600" b="0" i="0" u="none" strike="noStrike" dirty="0" smtClean="0">
                <a:solidFill>
                  <a:schemeClr val="bg1"/>
                </a:solidFill>
                <a:effectLst/>
                <a:latin typeface="Dana" panose="00000500000000000000" pitchFamily="2" charset="-78"/>
                <a:cs typeface="Dana" panose="00000500000000000000" pitchFamily="2" charset="-78"/>
              </a:rPr>
              <a:t>اگر </a:t>
            </a:r>
            <a:r>
              <a:rPr lang="fa-IR" sz="1600" b="0" i="0" u="none" strike="noStrike" dirty="0">
                <a:solidFill>
                  <a:schemeClr val="bg1"/>
                </a:solidFill>
                <a:effectLst/>
                <a:latin typeface="Dana" panose="00000500000000000000" pitchFamily="2" charset="-78"/>
                <a:cs typeface="Dana" panose="00000500000000000000" pitchFamily="2" charset="-78"/>
              </a:rPr>
              <a:t>اعدادی که تنها از عوامل اول </a:t>
            </a:r>
            <a:r>
              <a:rPr lang="fa-IR" sz="1600" b="0" i="0" u="none" strike="noStrike" dirty="0" smtClean="0">
                <a:solidFill>
                  <a:schemeClr val="bg1"/>
                </a:solidFill>
                <a:effectLst/>
                <a:latin typeface="Dana" panose="00000500000000000000" pitchFamily="2" charset="-78"/>
                <a:cs typeface="Dana" panose="00000500000000000000" pitchFamily="2" charset="-78"/>
              </a:rPr>
              <a:t>2، </a:t>
            </a:r>
            <a:r>
              <a:rPr lang="fa-IR" sz="1600" b="0" i="0" u="none" strike="noStrike" dirty="0">
                <a:solidFill>
                  <a:schemeClr val="bg1"/>
                </a:solidFill>
                <a:effectLst/>
                <a:latin typeface="Dana" panose="00000500000000000000" pitchFamily="2" charset="-78"/>
                <a:cs typeface="Dana" panose="00000500000000000000" pitchFamily="2" charset="-78"/>
              </a:rPr>
              <a:t>3 و 5 تشکیل شده‌اند را اعداد زشت بدانیم، </a:t>
            </a:r>
            <a:r>
              <a:rPr lang="fa-IR" sz="1600" b="0" i="0" u="none" strike="noStrike" dirty="0" smtClean="0">
                <a:solidFill>
                  <a:schemeClr val="bg1"/>
                </a:solidFill>
                <a:effectLst/>
                <a:latin typeface="Dana" panose="00000500000000000000" pitchFamily="2" charset="-78"/>
                <a:cs typeface="Dana" panose="00000500000000000000" pitchFamily="2" charset="-78"/>
              </a:rPr>
              <a:t>می‌خواهیم </a:t>
            </a:r>
            <a:r>
              <a:rPr lang="fa-IR" sz="1600" b="0" i="0" u="none" strike="noStrike" dirty="0">
                <a:solidFill>
                  <a:schemeClr val="bg1"/>
                </a:solidFill>
                <a:effectLst/>
                <a:latin typeface="Dana" panose="00000500000000000000" pitchFamily="2" charset="-78"/>
                <a:cs typeface="Dana" panose="00000500000000000000" pitchFamily="2" charset="-78"/>
              </a:rPr>
              <a:t>برنامه‌ای </a:t>
            </a:r>
            <a:r>
              <a:rPr lang="fa-IR" sz="1600" b="0" i="0" u="none" strike="noStrike" dirty="0" smtClean="0">
                <a:solidFill>
                  <a:schemeClr val="bg1"/>
                </a:solidFill>
                <a:effectLst/>
                <a:latin typeface="Dana" panose="00000500000000000000" pitchFamily="2" charset="-78"/>
                <a:cs typeface="Dana" panose="00000500000000000000" pitchFamily="2" charset="-78"/>
              </a:rPr>
              <a:t>بنویسیم </a:t>
            </a:r>
            <a:r>
              <a:rPr lang="fa-IR" sz="1600" b="0" i="0" u="none" strike="noStrike" dirty="0">
                <a:solidFill>
                  <a:schemeClr val="bg1"/>
                </a:solidFill>
                <a:effectLst/>
                <a:latin typeface="Dana" panose="00000500000000000000" pitchFamily="2" charset="-78"/>
                <a:cs typeface="Dana" panose="00000500000000000000" pitchFamily="2" charset="-78"/>
              </a:rPr>
              <a:t>که در تشخیص زشت بودن یا نبودن یک عدد به ما کمک کند</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br>
              <a:rPr lang="en-US" sz="1600" b="0" i="0" u="none" strike="noStrike" dirty="0" smtClean="0">
                <a:solidFill>
                  <a:schemeClr val="bg1"/>
                </a:solidFill>
                <a:effectLst/>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برای پیاده‌سازی چنین سوالی، باید تمام مقسوم‌علیه‌های یک عدد بررسی شوند تا ببینیم آیا برابر با یکی از اعداد </a:t>
            </a:r>
            <a:r>
              <a:rPr lang="en-US" sz="1600" dirty="0">
                <a:solidFill>
                  <a:schemeClr val="bg1"/>
                </a:solidFill>
                <a:latin typeface="Dana" panose="00000500000000000000" pitchFamily="2" charset="-78"/>
                <a:cs typeface="Dana" panose="00000500000000000000" pitchFamily="2" charset="-78"/>
              </a:rPr>
              <a:t>2</a:t>
            </a:r>
            <a:r>
              <a:rPr lang="fa-IR" sz="1600" dirty="0">
                <a:solidFill>
                  <a:schemeClr val="bg1"/>
                </a:solidFill>
                <a:latin typeface="Dana" panose="00000500000000000000" pitchFamily="2" charset="-78"/>
                <a:cs typeface="Dana" panose="00000500000000000000" pitchFamily="2" charset="-78"/>
              </a:rPr>
              <a:t>، </a:t>
            </a:r>
            <a:r>
              <a:rPr lang="en-US" sz="1600" dirty="0">
                <a:solidFill>
                  <a:schemeClr val="bg1"/>
                </a:solidFill>
                <a:latin typeface="Dana" panose="00000500000000000000" pitchFamily="2" charset="-78"/>
                <a:cs typeface="Dana" panose="00000500000000000000" pitchFamily="2" charset="-78"/>
              </a:rPr>
              <a:t>3</a:t>
            </a:r>
            <a:r>
              <a:rPr lang="fa-IR" sz="1600" dirty="0">
                <a:solidFill>
                  <a:schemeClr val="bg1"/>
                </a:solidFill>
                <a:latin typeface="Dana" panose="00000500000000000000" pitchFamily="2" charset="-78"/>
                <a:cs typeface="Dana" panose="00000500000000000000" pitchFamily="2" charset="-78"/>
              </a:rPr>
              <a:t> یا </a:t>
            </a:r>
            <a:r>
              <a:rPr lang="en-US" sz="1600" dirty="0">
                <a:solidFill>
                  <a:schemeClr val="bg1"/>
                </a:solidFill>
                <a:latin typeface="Dana" panose="00000500000000000000" pitchFamily="2" charset="-78"/>
                <a:cs typeface="Dana" panose="00000500000000000000" pitchFamily="2" charset="-78"/>
              </a:rPr>
              <a:t>5</a:t>
            </a:r>
            <a:r>
              <a:rPr lang="fa-IR" sz="1600" dirty="0">
                <a:solidFill>
                  <a:schemeClr val="bg1"/>
                </a:solidFill>
                <a:latin typeface="Dana" panose="00000500000000000000" pitchFamily="2" charset="-78"/>
                <a:cs typeface="Dana" panose="00000500000000000000" pitchFamily="2" charset="-78"/>
              </a:rPr>
              <a:t> هست؟ هر گاه یکی از این مقسوم‌علیه‌ها چنین شرطی نداشت، متوجه می‌شویم که عدد ما زشت نیست</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پس باید کاری را به صورت تکراری انجام دهیم که شرط پایان آن، رسیدن به یک مقسوم‌علیه دیگر است یا بررسی شدن تمام مقسوم علیه‌ها.</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6" name="TextBox 5">
            <a:extLst>
              <a:ext uri="{FF2B5EF4-FFF2-40B4-BE49-F238E27FC236}">
                <a16:creationId xmlns:a16="http://schemas.microsoft.com/office/drawing/2014/main" id="{D912F2A4-6A53-4224-90C2-5E814C40EE78}"/>
              </a:ext>
            </a:extLst>
          </p:cNvPr>
          <p:cNvSpPr txBox="1"/>
          <p:nvPr/>
        </p:nvSpPr>
        <p:spPr>
          <a:xfrm>
            <a:off x="1601030" y="580673"/>
            <a:ext cx="5441694"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اول: اعداد خوش‌شانس</a:t>
            </a:r>
          </a:p>
        </p:txBody>
      </p:sp>
      <p:grpSp>
        <p:nvGrpSpPr>
          <p:cNvPr id="4" name="Google Shape;7046;p50"/>
          <p:cNvGrpSpPr/>
          <p:nvPr/>
        </p:nvGrpSpPr>
        <p:grpSpPr>
          <a:xfrm>
            <a:off x="7048769" y="655514"/>
            <a:ext cx="516849" cy="520959"/>
            <a:chOff x="-34776500" y="2631825"/>
            <a:chExt cx="291450" cy="291450"/>
          </a:xfrm>
        </p:grpSpPr>
        <p:sp>
          <p:nvSpPr>
            <p:cNvPr id="5"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4</a:t>
            </a:fld>
            <a:endParaRPr lang="en-US" dirty="0"/>
          </a:p>
        </p:txBody>
      </p:sp>
      <p:grpSp>
        <p:nvGrpSpPr>
          <p:cNvPr id="9" name="Google Shape;8830;p54"/>
          <p:cNvGrpSpPr/>
          <p:nvPr/>
        </p:nvGrpSpPr>
        <p:grpSpPr>
          <a:xfrm>
            <a:off x="8437991" y="1407957"/>
            <a:ext cx="318930" cy="303359"/>
            <a:chOff x="-6690625" y="3631325"/>
            <a:chExt cx="307225" cy="292225"/>
          </a:xfrm>
        </p:grpSpPr>
        <p:sp>
          <p:nvSpPr>
            <p:cNvPr id="10" name="Google Shape;8831;p54"/>
            <p:cNvSpPr/>
            <p:nvPr/>
          </p:nvSpPr>
          <p:spPr>
            <a:xfrm>
              <a:off x="-6690625" y="3631325"/>
              <a:ext cx="222925" cy="292225"/>
            </a:xfrm>
            <a:custGeom>
              <a:avLst/>
              <a:gdLst/>
              <a:ahLst/>
              <a:cxnLst/>
              <a:rect l="l" t="t" r="r" b="b"/>
              <a:pathLst>
                <a:path w="8917" h="11689" extrusionOk="0">
                  <a:moveTo>
                    <a:pt x="5861" y="2773"/>
                  </a:moveTo>
                  <a:cubicBezTo>
                    <a:pt x="6270" y="2773"/>
                    <a:pt x="6333" y="3435"/>
                    <a:pt x="5861" y="3435"/>
                  </a:cubicBezTo>
                  <a:lnTo>
                    <a:pt x="3813" y="3435"/>
                  </a:lnTo>
                  <a:cubicBezTo>
                    <a:pt x="3372" y="3435"/>
                    <a:pt x="3340" y="2773"/>
                    <a:pt x="3813" y="2773"/>
                  </a:cubicBezTo>
                  <a:close/>
                  <a:moveTo>
                    <a:pt x="2742" y="0"/>
                  </a:moveTo>
                  <a:lnTo>
                    <a:pt x="2742" y="2395"/>
                  </a:lnTo>
                  <a:cubicBezTo>
                    <a:pt x="2742" y="2584"/>
                    <a:pt x="2584" y="2741"/>
                    <a:pt x="2395" y="2741"/>
                  </a:cubicBezTo>
                  <a:lnTo>
                    <a:pt x="1" y="2741"/>
                  </a:lnTo>
                  <a:lnTo>
                    <a:pt x="1" y="10649"/>
                  </a:lnTo>
                  <a:cubicBezTo>
                    <a:pt x="1" y="11216"/>
                    <a:pt x="473" y="11689"/>
                    <a:pt x="1009" y="11689"/>
                  </a:cubicBezTo>
                  <a:lnTo>
                    <a:pt x="7909" y="11689"/>
                  </a:lnTo>
                  <a:cubicBezTo>
                    <a:pt x="8444" y="11689"/>
                    <a:pt x="8917" y="11248"/>
                    <a:pt x="8917" y="10649"/>
                  </a:cubicBezTo>
                  <a:lnTo>
                    <a:pt x="8917" y="7751"/>
                  </a:lnTo>
                  <a:lnTo>
                    <a:pt x="6491" y="10177"/>
                  </a:lnTo>
                  <a:cubicBezTo>
                    <a:pt x="6491" y="10271"/>
                    <a:pt x="6428" y="10303"/>
                    <a:pt x="6365" y="10303"/>
                  </a:cubicBezTo>
                  <a:lnTo>
                    <a:pt x="4317" y="10901"/>
                  </a:lnTo>
                  <a:cubicBezTo>
                    <a:pt x="4198" y="10938"/>
                    <a:pt x="4080" y="10955"/>
                    <a:pt x="3967" y="10955"/>
                  </a:cubicBezTo>
                  <a:cubicBezTo>
                    <a:pt x="3209" y="10955"/>
                    <a:pt x="2625" y="10192"/>
                    <a:pt x="2899" y="9452"/>
                  </a:cubicBezTo>
                  <a:lnTo>
                    <a:pt x="3057" y="8979"/>
                  </a:lnTo>
                  <a:lnTo>
                    <a:pt x="1765" y="8979"/>
                  </a:lnTo>
                  <a:cubicBezTo>
                    <a:pt x="1324" y="8979"/>
                    <a:pt x="1293" y="8255"/>
                    <a:pt x="1765" y="8255"/>
                  </a:cubicBezTo>
                  <a:lnTo>
                    <a:pt x="3277" y="8255"/>
                  </a:lnTo>
                  <a:lnTo>
                    <a:pt x="3529" y="7593"/>
                  </a:lnTo>
                  <a:lnTo>
                    <a:pt x="1797" y="7593"/>
                  </a:lnTo>
                  <a:cubicBezTo>
                    <a:pt x="1356" y="7593"/>
                    <a:pt x="1324" y="6869"/>
                    <a:pt x="1797" y="6869"/>
                  </a:cubicBezTo>
                  <a:lnTo>
                    <a:pt x="4034" y="6869"/>
                  </a:lnTo>
                  <a:lnTo>
                    <a:pt x="4695" y="6207"/>
                  </a:lnTo>
                  <a:lnTo>
                    <a:pt x="1765" y="6207"/>
                  </a:lnTo>
                  <a:cubicBezTo>
                    <a:pt x="1324" y="6207"/>
                    <a:pt x="1293" y="5514"/>
                    <a:pt x="1765" y="5514"/>
                  </a:cubicBezTo>
                  <a:lnTo>
                    <a:pt x="5388" y="5514"/>
                  </a:lnTo>
                  <a:lnTo>
                    <a:pt x="6050" y="4821"/>
                  </a:lnTo>
                  <a:lnTo>
                    <a:pt x="1734" y="4821"/>
                  </a:lnTo>
                  <a:cubicBezTo>
                    <a:pt x="1293" y="4821"/>
                    <a:pt x="1261" y="4128"/>
                    <a:pt x="1734" y="4128"/>
                  </a:cubicBezTo>
                  <a:lnTo>
                    <a:pt x="6711" y="4128"/>
                  </a:lnTo>
                  <a:cubicBezTo>
                    <a:pt x="6963" y="3876"/>
                    <a:pt x="8696" y="2080"/>
                    <a:pt x="8917" y="1891"/>
                  </a:cubicBezTo>
                  <a:lnTo>
                    <a:pt x="8917" y="1009"/>
                  </a:lnTo>
                  <a:cubicBezTo>
                    <a:pt x="8917" y="473"/>
                    <a:pt x="8507" y="0"/>
                    <a:pt x="7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832;p54"/>
            <p:cNvSpPr/>
            <p:nvPr/>
          </p:nvSpPr>
          <p:spPr>
            <a:xfrm>
              <a:off x="-6604350" y="3832175"/>
              <a:ext cx="58675" cy="56550"/>
            </a:xfrm>
            <a:custGeom>
              <a:avLst/>
              <a:gdLst/>
              <a:ahLst/>
              <a:cxnLst/>
              <a:rect l="l" t="t" r="r" b="b"/>
              <a:pathLst>
                <a:path w="2347" h="2262" extrusionOk="0">
                  <a:moveTo>
                    <a:pt x="614" y="0"/>
                  </a:moveTo>
                  <a:lnTo>
                    <a:pt x="110" y="1607"/>
                  </a:lnTo>
                  <a:cubicBezTo>
                    <a:pt x="1" y="1934"/>
                    <a:pt x="222" y="2262"/>
                    <a:pt x="550" y="2262"/>
                  </a:cubicBezTo>
                  <a:cubicBezTo>
                    <a:pt x="600" y="2262"/>
                    <a:pt x="654" y="2254"/>
                    <a:pt x="709" y="2237"/>
                  </a:cubicBezTo>
                  <a:lnTo>
                    <a:pt x="2347" y="1701"/>
                  </a:lnTo>
                  <a:lnTo>
                    <a:pt x="61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833;p54"/>
            <p:cNvSpPr/>
            <p:nvPr/>
          </p:nvSpPr>
          <p:spPr>
            <a:xfrm>
              <a:off x="-6470875" y="3684775"/>
              <a:ext cx="87475" cy="71800"/>
            </a:xfrm>
            <a:custGeom>
              <a:avLst/>
              <a:gdLst/>
              <a:ahLst/>
              <a:cxnLst/>
              <a:rect l="l" t="t" r="r" b="b"/>
              <a:pathLst>
                <a:path w="3499" h="2872" extrusionOk="0">
                  <a:moveTo>
                    <a:pt x="1479" y="1"/>
                  </a:moveTo>
                  <a:cubicBezTo>
                    <a:pt x="1176" y="1"/>
                    <a:pt x="868" y="114"/>
                    <a:pt x="599" y="383"/>
                  </a:cubicBezTo>
                  <a:lnTo>
                    <a:pt x="1" y="950"/>
                  </a:lnTo>
                  <a:lnTo>
                    <a:pt x="1954" y="2872"/>
                  </a:lnTo>
                  <a:lnTo>
                    <a:pt x="2521" y="2305"/>
                  </a:lnTo>
                  <a:cubicBezTo>
                    <a:pt x="3498" y="1352"/>
                    <a:pt x="2524" y="1"/>
                    <a:pt x="14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834;p54"/>
            <p:cNvSpPr/>
            <p:nvPr/>
          </p:nvSpPr>
          <p:spPr>
            <a:xfrm>
              <a:off x="-6578775" y="3721900"/>
              <a:ext cx="143375" cy="143375"/>
            </a:xfrm>
            <a:custGeom>
              <a:avLst/>
              <a:gdLst/>
              <a:ahLst/>
              <a:cxnLst/>
              <a:rect l="l" t="t" r="r" b="b"/>
              <a:pathLst>
                <a:path w="5735" h="5735" extrusionOk="0">
                  <a:moveTo>
                    <a:pt x="3813" y="1"/>
                  </a:moveTo>
                  <a:lnTo>
                    <a:pt x="1" y="3813"/>
                  </a:lnTo>
                  <a:lnTo>
                    <a:pt x="1922" y="5734"/>
                  </a:lnTo>
                  <a:lnTo>
                    <a:pt x="4474" y="3183"/>
                  </a:lnTo>
                  <a:lnTo>
                    <a:pt x="5734" y="1922"/>
                  </a:lnTo>
                  <a:lnTo>
                    <a:pt x="381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835;p54"/>
            <p:cNvSpPr/>
            <p:nvPr/>
          </p:nvSpPr>
          <p:spPr>
            <a:xfrm>
              <a:off x="-6685100" y="3636850"/>
              <a:ext cx="47275" cy="46475"/>
            </a:xfrm>
            <a:custGeom>
              <a:avLst/>
              <a:gdLst/>
              <a:ahLst/>
              <a:cxnLst/>
              <a:rect l="l" t="t" r="r" b="b"/>
              <a:pathLst>
                <a:path w="1891" h="1859" extrusionOk="0">
                  <a:moveTo>
                    <a:pt x="1891" y="0"/>
                  </a:moveTo>
                  <a:lnTo>
                    <a:pt x="0" y="1859"/>
                  </a:lnTo>
                  <a:lnTo>
                    <a:pt x="1891" y="1859"/>
                  </a:lnTo>
                  <a:lnTo>
                    <a:pt x="189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9359;p55"/>
          <p:cNvGrpSpPr/>
          <p:nvPr/>
        </p:nvGrpSpPr>
        <p:grpSpPr>
          <a:xfrm>
            <a:off x="8419888" y="1812653"/>
            <a:ext cx="334346" cy="332168"/>
            <a:chOff x="580725" y="3617925"/>
            <a:chExt cx="299325" cy="297375"/>
          </a:xfrm>
        </p:grpSpPr>
        <p:sp>
          <p:nvSpPr>
            <p:cNvPr id="16"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4800;p45"/>
          <p:cNvGrpSpPr/>
          <p:nvPr/>
        </p:nvGrpSpPr>
        <p:grpSpPr>
          <a:xfrm>
            <a:off x="8453153" y="2886762"/>
            <a:ext cx="350734" cy="357171"/>
            <a:chOff x="1492675" y="4992125"/>
            <a:chExt cx="481825" cy="481825"/>
          </a:xfrm>
        </p:grpSpPr>
        <p:sp>
          <p:nvSpPr>
            <p:cNvPr id="22"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4" name="Google Shape;5104;p45"/>
          <p:cNvGrpSpPr/>
          <p:nvPr/>
        </p:nvGrpSpPr>
        <p:grpSpPr>
          <a:xfrm>
            <a:off x="8437991" y="3985874"/>
            <a:ext cx="351680" cy="358133"/>
            <a:chOff x="1487200" y="4993750"/>
            <a:chExt cx="483125" cy="483125"/>
          </a:xfrm>
        </p:grpSpPr>
        <p:sp>
          <p:nvSpPr>
            <p:cNvPr id="25" name="Google Shape;510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510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1825718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1016357"/>
            <a:ext cx="7739128" cy="554399"/>
          </a:xfrm>
        </p:spPr>
        <p:txBody>
          <a:bodyPr anchor="ct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برای انجام این کار، را‌ه‌های مختلفی پیش‌رو داریم. برای مثال، در کد زیر ابتدا عدد مورد نظر تا جایی که بر</a:t>
            </a:r>
            <a:r>
              <a:rPr lang="fa-IR" sz="1600" dirty="0">
                <a:solidFill>
                  <a:schemeClr val="bg1"/>
                </a:solidFill>
                <a:latin typeface="Dana" panose="00000500000000000000" pitchFamily="2" charset="-78"/>
                <a:cs typeface="Dana" panose="00000500000000000000" pitchFamily="2" charset="-78"/>
              </a:rPr>
              <a:t> </a:t>
            </a:r>
            <a:r>
              <a:rPr lang="en-US" sz="1600" dirty="0">
                <a:solidFill>
                  <a:schemeClr val="bg1"/>
                </a:solidFill>
                <a:latin typeface="Dana" panose="00000500000000000000" pitchFamily="2" charset="-78"/>
                <a:cs typeface="Dana" panose="00000500000000000000" pitchFamily="2" charset="-78"/>
              </a:rPr>
              <a:t>2</a:t>
            </a:r>
            <a:r>
              <a:rPr lang="fa-IR" sz="1600" b="0" i="0" u="none" strike="noStrike" dirty="0">
                <a:solidFill>
                  <a:schemeClr val="bg1"/>
                </a:solidFill>
                <a:effectLst/>
                <a:latin typeface="Dana" panose="00000500000000000000" pitchFamily="2" charset="-78"/>
                <a:cs typeface="Dana" panose="00000500000000000000" pitchFamily="2" charset="-78"/>
              </a:rPr>
              <a:t> بخش‌پذیر است بر </a:t>
            </a:r>
            <a:r>
              <a:rPr lang="en-US" sz="1600" b="0" i="0" u="none" strike="noStrike" dirty="0">
                <a:solidFill>
                  <a:schemeClr val="bg1"/>
                </a:solidFill>
                <a:effectLst/>
                <a:latin typeface="Dana" panose="00000500000000000000" pitchFamily="2" charset="-78"/>
                <a:cs typeface="Dana" panose="00000500000000000000" pitchFamily="2" charset="-78"/>
              </a:rPr>
              <a:t>2</a:t>
            </a:r>
            <a:r>
              <a:rPr lang="fa-IR" sz="1600" b="0" i="0" u="none" strike="noStrike" dirty="0">
                <a:solidFill>
                  <a:schemeClr val="bg1"/>
                </a:solidFill>
                <a:effectLst/>
                <a:latin typeface="Dana" panose="00000500000000000000" pitchFamily="2" charset="-78"/>
                <a:cs typeface="Dana" panose="00000500000000000000" pitchFamily="2" charset="-78"/>
              </a:rPr>
              <a:t> تقسیم شده. سپس همین روند برای </a:t>
            </a:r>
            <a:r>
              <a:rPr lang="en-US" sz="1600" b="0" i="0" u="none" strike="noStrike" dirty="0">
                <a:solidFill>
                  <a:schemeClr val="bg1"/>
                </a:solidFill>
                <a:effectLst/>
                <a:latin typeface="Dana" panose="00000500000000000000" pitchFamily="2" charset="-78"/>
                <a:cs typeface="Dana" panose="00000500000000000000" pitchFamily="2" charset="-78"/>
              </a:rPr>
              <a:t>3</a:t>
            </a:r>
            <a:r>
              <a:rPr lang="fa-IR" sz="1600" b="0" i="0" u="none" strike="noStrike" dirty="0">
                <a:solidFill>
                  <a:schemeClr val="bg1"/>
                </a:solidFill>
                <a:effectLst/>
                <a:latin typeface="Dana" panose="00000500000000000000" pitchFamily="2" charset="-78"/>
                <a:cs typeface="Dana" panose="00000500000000000000" pitchFamily="2" charset="-78"/>
              </a:rPr>
              <a:t> و </a:t>
            </a:r>
            <a:r>
              <a:rPr lang="en-US" sz="1600" b="0" i="0" u="none" strike="noStrike" dirty="0">
                <a:solidFill>
                  <a:schemeClr val="bg1"/>
                </a:solidFill>
                <a:effectLst/>
                <a:latin typeface="Dana" panose="00000500000000000000" pitchFamily="2" charset="-78"/>
                <a:cs typeface="Dana" panose="00000500000000000000" pitchFamily="2" charset="-78"/>
              </a:rPr>
              <a:t>5</a:t>
            </a:r>
            <a:r>
              <a:rPr lang="fa-IR" sz="1600" b="0" i="0" u="none" strike="noStrike" dirty="0">
                <a:solidFill>
                  <a:schemeClr val="bg1"/>
                </a:solidFill>
                <a:effectLst/>
                <a:latin typeface="Dana" panose="00000500000000000000" pitchFamily="2" charset="-78"/>
                <a:cs typeface="Dana" panose="00000500000000000000" pitchFamily="2" charset="-78"/>
              </a:rPr>
              <a:t> هم اتفاق افتاده. حالا که دیگر عدد ما بر هیچ کدام از این ارقام بخش‌پذیر نیست، اگر حاصل </a:t>
            </a:r>
            <a:r>
              <a:rPr lang="en-US" sz="1600" b="0" i="0" u="none" strike="noStrike" dirty="0">
                <a:solidFill>
                  <a:schemeClr val="bg1"/>
                </a:solidFill>
                <a:effectLst/>
                <a:latin typeface="Dana" panose="00000500000000000000" pitchFamily="2" charset="-78"/>
                <a:cs typeface="Dana" panose="00000500000000000000" pitchFamily="2" charset="-78"/>
              </a:rPr>
              <a:t>1</a:t>
            </a:r>
            <a:r>
              <a:rPr lang="fa-IR" sz="1600" b="0" i="0" u="none" strike="noStrike" dirty="0">
                <a:solidFill>
                  <a:schemeClr val="bg1"/>
                </a:solidFill>
                <a:effectLst/>
                <a:latin typeface="Dana" panose="00000500000000000000" pitchFamily="2" charset="-78"/>
                <a:cs typeface="Dana" panose="00000500000000000000" pitchFamily="2" charset="-78"/>
              </a:rPr>
              <a:t> باشد یعنی عدد ما زشت بوده و اگر </a:t>
            </a:r>
            <a:r>
              <a:rPr lang="en-US" sz="1600" b="0" i="0" u="none" strike="noStrike" dirty="0">
                <a:solidFill>
                  <a:schemeClr val="bg1"/>
                </a:solidFill>
                <a:effectLst/>
                <a:latin typeface="Dana" panose="00000500000000000000" pitchFamily="2" charset="-78"/>
                <a:cs typeface="Dana" panose="00000500000000000000" pitchFamily="2" charset="-78"/>
              </a:rPr>
              <a:t>1</a:t>
            </a:r>
            <a:r>
              <a:rPr lang="fa-IR" sz="1600" b="0" i="0" u="none" strike="noStrike" dirty="0">
                <a:solidFill>
                  <a:schemeClr val="bg1"/>
                </a:solidFill>
                <a:effectLst/>
                <a:latin typeface="Dana" panose="00000500000000000000" pitchFamily="2" charset="-78"/>
                <a:cs typeface="Dana" panose="00000500000000000000" pitchFamily="2" charset="-78"/>
              </a:rPr>
              <a:t> نباشد یعنی مقسوم‌علیه‌های اول دیگری هم داشته و نمی‌تواند یک عدد زشت باشد.</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5</a:t>
            </a:fld>
            <a:endParaRPr lang="en-US" dirty="0"/>
          </a:p>
        </p:txBody>
      </p:sp>
      <p:grpSp>
        <p:nvGrpSpPr>
          <p:cNvPr id="21" name="Google Shape;4800;p45"/>
          <p:cNvGrpSpPr/>
          <p:nvPr/>
        </p:nvGrpSpPr>
        <p:grpSpPr>
          <a:xfrm>
            <a:off x="8419888" y="445008"/>
            <a:ext cx="350734" cy="357171"/>
            <a:chOff x="1492675" y="4992125"/>
            <a:chExt cx="481825" cy="481825"/>
          </a:xfrm>
        </p:grpSpPr>
        <p:sp>
          <p:nvSpPr>
            <p:cNvPr id="22"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7" name="Rectangle 26"/>
          <p:cNvSpPr/>
          <p:nvPr/>
        </p:nvSpPr>
        <p:spPr>
          <a:xfrm>
            <a:off x="698863" y="1970464"/>
            <a:ext cx="2687476" cy="1384995"/>
          </a:xfrm>
          <a:prstGeom prst="rect">
            <a:avLst/>
          </a:prstGeom>
        </p:spPr>
        <p:txBody>
          <a:bodyPr wrap="square">
            <a:spAutoFit/>
          </a:bodyPr>
          <a:lstStyle/>
          <a:p>
            <a:r>
              <a:rPr lang="en-US" dirty="0">
                <a:solidFill>
                  <a:srgbClr val="0070C0"/>
                </a:solidFill>
                <a:latin typeface="Consolas" panose="020B0609020204030204" pitchFamily="49" charset="0"/>
              </a:rPr>
              <a:t>while </a:t>
            </a:r>
            <a:r>
              <a:rPr lang="en-US" dirty="0">
                <a:solidFill>
                  <a:srgbClr val="BBBBBB"/>
                </a:solidFill>
                <a:latin typeface="Consolas" panose="020B0609020204030204" pitchFamily="49" charset="0"/>
              </a:rPr>
              <a:t>(n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2</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0</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    n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2</a:t>
            </a:r>
            <a:r>
              <a:rPr lang="en-US" dirty="0">
                <a:solidFill>
                  <a:srgbClr val="BBBBBB"/>
                </a:solidFill>
                <a:latin typeface="Consolas" panose="020B0609020204030204" pitchFamily="49" charset="0"/>
              </a:rPr>
              <a:t>;</a:t>
            </a:r>
          </a:p>
          <a:p>
            <a:r>
              <a:rPr lang="en-US" dirty="0">
                <a:solidFill>
                  <a:srgbClr val="0070C0"/>
                </a:solidFill>
                <a:latin typeface="Consolas" panose="020B0609020204030204" pitchFamily="49" charset="0"/>
              </a:rPr>
              <a:t>while </a:t>
            </a:r>
            <a:r>
              <a:rPr lang="en-US" dirty="0">
                <a:solidFill>
                  <a:srgbClr val="BBBBBB"/>
                </a:solidFill>
                <a:latin typeface="Consolas" panose="020B0609020204030204" pitchFamily="49" charset="0"/>
              </a:rPr>
              <a:t>(n</a:t>
            </a:r>
            <a:r>
              <a:rPr lang="en-US" dirty="0">
                <a:solidFill>
                  <a:srgbClr val="0070C0"/>
                </a:solidFill>
                <a:latin typeface="Consolas" panose="020B0609020204030204" pitchFamily="49" charset="0"/>
              </a:rPr>
              <a:t> %</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3</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0</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    n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3</a:t>
            </a:r>
            <a:r>
              <a:rPr lang="en-US" dirty="0">
                <a:solidFill>
                  <a:srgbClr val="BBBBBB"/>
                </a:solidFill>
                <a:latin typeface="Consolas" panose="020B0609020204030204" pitchFamily="49" charset="0"/>
              </a:rPr>
              <a:t>;</a:t>
            </a:r>
          </a:p>
          <a:p>
            <a:r>
              <a:rPr lang="en-US" dirty="0">
                <a:solidFill>
                  <a:srgbClr val="0070C0"/>
                </a:solidFill>
                <a:latin typeface="Consolas" panose="020B0609020204030204" pitchFamily="49" charset="0"/>
              </a:rPr>
              <a:t>while </a:t>
            </a:r>
            <a:r>
              <a:rPr lang="en-US" dirty="0">
                <a:solidFill>
                  <a:srgbClr val="BBBBBB"/>
                </a:solidFill>
                <a:latin typeface="Consolas" panose="020B0609020204030204" pitchFamily="49" charset="0"/>
              </a:rPr>
              <a:t>(n</a:t>
            </a:r>
            <a:r>
              <a:rPr lang="en-US" dirty="0">
                <a:solidFill>
                  <a:srgbClr val="0070C0"/>
                </a:solidFill>
                <a:latin typeface="Consolas" panose="020B0609020204030204" pitchFamily="49" charset="0"/>
              </a:rPr>
              <a:t> %</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5</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0</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    n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5</a:t>
            </a:r>
            <a:r>
              <a:rPr lang="en-US" dirty="0">
                <a:solidFill>
                  <a:srgbClr val="BBBBBB"/>
                </a:solidFill>
                <a:latin typeface="Consolas" panose="020B0609020204030204" pitchFamily="49" charset="0"/>
              </a:rPr>
              <a:t>;</a:t>
            </a:r>
          </a:p>
        </p:txBody>
      </p:sp>
      <p:sp>
        <p:nvSpPr>
          <p:cNvPr id="28" name="Rectangle 27"/>
          <p:cNvSpPr/>
          <p:nvPr/>
        </p:nvSpPr>
        <p:spPr>
          <a:xfrm>
            <a:off x="698863" y="3355459"/>
            <a:ext cx="4572000" cy="954107"/>
          </a:xfrm>
          <a:prstGeom prst="rect">
            <a:avLst/>
          </a:prstGeom>
        </p:spPr>
        <p:txBody>
          <a:bodyPr>
            <a:spAutoFit/>
          </a:bodyPr>
          <a:lstStyle/>
          <a:p>
            <a:r>
              <a:rPr lang="en-US" dirty="0">
                <a:solidFill>
                  <a:srgbClr val="0070C0"/>
                </a:solidFill>
                <a:latin typeface="Consolas" panose="020B0609020204030204" pitchFamily="49" charset="0"/>
              </a:rPr>
              <a:t>if</a:t>
            </a:r>
            <a:r>
              <a:rPr lang="en-US" dirty="0">
                <a:solidFill>
                  <a:srgbClr val="BBBBBB"/>
                </a:solidFill>
                <a:latin typeface="Consolas" panose="020B0609020204030204" pitchFamily="49" charset="0"/>
              </a:rPr>
              <a:t> (n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1</a:t>
            </a:r>
            <a:r>
              <a:rPr lang="en-US" dirty="0">
                <a:solidFill>
                  <a:srgbClr val="BBBBBB"/>
                </a:solidFill>
                <a:latin typeface="Consolas" panose="020B0609020204030204" pitchFamily="49" charset="0"/>
              </a:rPr>
              <a:t>) </a:t>
            </a:r>
          </a:p>
          <a:p>
            <a:r>
              <a:rPr lang="en-US" dirty="0">
                <a:solidFill>
                  <a:srgbClr val="9966B8"/>
                </a:solidFill>
                <a:latin typeface="Consolas" panose="020B0609020204030204" pitchFamily="49" charset="0"/>
              </a:rPr>
              <a:t>    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"The number is ugly"</a:t>
            </a:r>
            <a:r>
              <a:rPr lang="en-US" dirty="0">
                <a:solidFill>
                  <a:srgbClr val="BBBBBB"/>
                </a:solidFill>
                <a:latin typeface="Consolas" panose="020B0609020204030204" pitchFamily="49" charset="0"/>
              </a:rPr>
              <a:t>);</a:t>
            </a:r>
          </a:p>
          <a:p>
            <a:r>
              <a:rPr lang="en-US" dirty="0">
                <a:solidFill>
                  <a:srgbClr val="0070C0"/>
                </a:solidFill>
                <a:latin typeface="Consolas" panose="020B0609020204030204" pitchFamily="49" charset="0"/>
              </a:rPr>
              <a:t>else</a:t>
            </a:r>
            <a:r>
              <a:rPr lang="en-US" dirty="0">
                <a:solidFill>
                  <a:srgbClr val="BBBBBB"/>
                </a:solidFill>
                <a:latin typeface="Consolas" panose="020B0609020204030204" pitchFamily="49" charset="0"/>
              </a:rPr>
              <a:t> </a:t>
            </a:r>
          </a:p>
          <a:p>
            <a:r>
              <a:rPr lang="en-US" dirty="0">
                <a:solidFill>
                  <a:srgbClr val="9966B8"/>
                </a:solidFill>
                <a:latin typeface="Consolas" panose="020B0609020204030204" pitchFamily="49" charset="0"/>
              </a:rPr>
              <a:t>    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"The number is not ugly"</a:t>
            </a:r>
            <a:r>
              <a:rPr lang="en-US" dirty="0">
                <a:solidFill>
                  <a:srgbClr val="BBBBBB"/>
                </a:solidFill>
                <a:latin typeface="Consolas" panose="020B0609020204030204" pitchFamily="49" charset="0"/>
              </a:rPr>
              <a:t>);</a:t>
            </a:r>
          </a:p>
        </p:txBody>
      </p:sp>
      <p:sp>
        <p:nvSpPr>
          <p:cNvPr id="9" name="Title 1">
            <a:extLst>
              <a:ext uri="{FF2B5EF4-FFF2-40B4-BE49-F238E27FC236}">
                <a16:creationId xmlns:a16="http://schemas.microsoft.com/office/drawing/2014/main" id="{846E5198-7AF0-44E1-803C-BC2DB5C8B697}"/>
              </a:ext>
            </a:extLst>
          </p:cNvPr>
          <p:cNvSpPr txBox="1">
            <a:spLocks/>
          </p:cNvSpPr>
          <p:nvPr/>
        </p:nvSpPr>
        <p:spPr>
          <a:xfrm>
            <a:off x="4158456" y="2384665"/>
            <a:ext cx="4279535" cy="97079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smtClean="0">
                <a:solidFill>
                  <a:schemeClr val="bg1"/>
                </a:solidFill>
                <a:latin typeface="Dana" panose="00000500000000000000" pitchFamily="2" charset="-78"/>
                <a:cs typeface="Dana" panose="00000500000000000000" pitchFamily="2" charset="-78"/>
              </a:rPr>
              <a:t>اگر خواستید می‌توانید کد روش روبه‌رو و همچنین روش بازگشتی این سوال را در ریپازیتوری زیر و در پوشه‌ی مربوط به کارگاه هفتم بیابید.</a:t>
            </a:r>
          </a:p>
        </p:txBody>
      </p:sp>
      <p:grpSp>
        <p:nvGrpSpPr>
          <p:cNvPr id="10" name="Google Shape;5104;p45"/>
          <p:cNvGrpSpPr/>
          <p:nvPr/>
        </p:nvGrpSpPr>
        <p:grpSpPr>
          <a:xfrm>
            <a:off x="8418942" y="2362483"/>
            <a:ext cx="351680" cy="358133"/>
            <a:chOff x="1487200" y="4993750"/>
            <a:chExt cx="483125" cy="483125"/>
          </a:xfrm>
        </p:grpSpPr>
        <p:sp>
          <p:nvSpPr>
            <p:cNvPr id="11" name="Google Shape;510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510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3" name="TextBox 12"/>
          <p:cNvSpPr txBox="1"/>
          <p:nvPr/>
        </p:nvSpPr>
        <p:spPr>
          <a:xfrm>
            <a:off x="6038637" y="3930399"/>
            <a:ext cx="2380305" cy="369332"/>
          </a:xfrm>
          <a:prstGeom prst="rect">
            <a:avLst/>
          </a:prstGeom>
          <a:noFill/>
        </p:spPr>
        <p:txBody>
          <a:bodyPr wrap="square" rtlCol="0">
            <a:spAutoFit/>
          </a:bodyPr>
          <a:lstStyle/>
          <a:p>
            <a:r>
              <a:rPr lang="en-US" sz="1800" dirty="0">
                <a:solidFill>
                  <a:schemeClr val="bg1"/>
                </a:solidFill>
                <a:latin typeface="Dana" panose="00000500000000000000" pitchFamily="2" charset="-78"/>
                <a:cs typeface="Dana" panose="00000500000000000000" pitchFamily="2" charset="-78"/>
                <a:hlinkClick r:id="rId2"/>
              </a:rPr>
              <a:t>CE102-C-Lab</a:t>
            </a:r>
            <a:endParaRPr lang="en-US" sz="1800" dirty="0">
              <a:solidFill>
                <a:schemeClr val="bg1"/>
              </a:solidFill>
              <a:latin typeface="Dana" panose="00000500000000000000" pitchFamily="2" charset="-78"/>
              <a:cs typeface="Dana" panose="00000500000000000000" pitchFamily="2" charset="-78"/>
            </a:endParaRPr>
          </a:p>
        </p:txBody>
      </p:sp>
      <p:grpSp>
        <p:nvGrpSpPr>
          <p:cNvPr id="14" name="Group 13"/>
          <p:cNvGrpSpPr/>
          <p:nvPr/>
        </p:nvGrpSpPr>
        <p:grpSpPr>
          <a:xfrm>
            <a:off x="4685157" y="3915111"/>
            <a:ext cx="1353480" cy="381000"/>
            <a:chOff x="695739" y="3357688"/>
            <a:chExt cx="1353480" cy="381000"/>
          </a:xfrm>
        </p:grpSpPr>
        <p:sp>
          <p:nvSpPr>
            <p:cNvPr id="15" name="Freeform 14"/>
            <p:cNvSpPr/>
            <p:nvPr/>
          </p:nvSpPr>
          <p:spPr>
            <a:xfrm>
              <a:off x="900384" y="3357688"/>
              <a:ext cx="1148835" cy="381000"/>
            </a:xfrm>
            <a:custGeom>
              <a:avLst/>
              <a:gdLst>
                <a:gd name="connsiteX0" fmla="*/ 0 w 1148835"/>
                <a:gd name="connsiteY0" fmla="*/ 0 h 381000"/>
                <a:gd name="connsiteX1" fmla="*/ 958335 w 1148835"/>
                <a:gd name="connsiteY1" fmla="*/ 0 h 381000"/>
                <a:gd name="connsiteX2" fmla="*/ 1148835 w 1148835"/>
                <a:gd name="connsiteY2" fmla="*/ 190500 h 381000"/>
                <a:gd name="connsiteX3" fmla="*/ 958335 w 1148835"/>
                <a:gd name="connsiteY3" fmla="*/ 381000 h 381000"/>
                <a:gd name="connsiteX4" fmla="*/ 0 w 1148835"/>
                <a:gd name="connsiteY4" fmla="*/ 381000 h 381000"/>
                <a:gd name="connsiteX5" fmla="*/ 0 w 1148835"/>
                <a:gd name="connsiteY5" fmla="*/ 375327 h 381000"/>
                <a:gd name="connsiteX6" fmla="*/ 12218 w 1148835"/>
                <a:gd name="connsiteY6" fmla="*/ 374052 h 381000"/>
                <a:gd name="connsiteX7" fmla="*/ 157046 w 1148835"/>
                <a:gd name="connsiteY7" fmla="*/ 190123 h 381000"/>
                <a:gd name="connsiteX8" fmla="*/ 12218 w 1148835"/>
                <a:gd name="connsiteY8" fmla="*/ 6194 h 381000"/>
                <a:gd name="connsiteX9" fmla="*/ 0 w 1148835"/>
                <a:gd name="connsiteY9" fmla="*/ 4919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8835" h="381000">
                  <a:moveTo>
                    <a:pt x="0" y="0"/>
                  </a:moveTo>
                  <a:lnTo>
                    <a:pt x="958335" y="0"/>
                  </a:lnTo>
                  <a:lnTo>
                    <a:pt x="1148835" y="190500"/>
                  </a:lnTo>
                  <a:lnTo>
                    <a:pt x="958335" y="381000"/>
                  </a:lnTo>
                  <a:lnTo>
                    <a:pt x="0" y="381000"/>
                  </a:lnTo>
                  <a:lnTo>
                    <a:pt x="0" y="375327"/>
                  </a:lnTo>
                  <a:lnTo>
                    <a:pt x="12218" y="374052"/>
                  </a:lnTo>
                  <a:cubicBezTo>
                    <a:pt x="94871" y="356546"/>
                    <a:pt x="157046" y="280850"/>
                    <a:pt x="157046" y="190123"/>
                  </a:cubicBezTo>
                  <a:cubicBezTo>
                    <a:pt x="157046" y="99396"/>
                    <a:pt x="94871" y="23701"/>
                    <a:pt x="12218" y="6194"/>
                  </a:cubicBezTo>
                  <a:lnTo>
                    <a:pt x="0" y="4919"/>
                  </a:lnTo>
                  <a:close/>
                </a:path>
              </a:pathLst>
            </a:custGeom>
            <a:gradFill flip="none" rotWithShape="1">
              <a:gsLst>
                <a:gs pos="0">
                  <a:srgbClr val="48FFD5"/>
                </a:gs>
                <a:gs pos="73000">
                  <a:schemeClr val="accent6">
                    <a:lumMod val="40000"/>
                    <a:lumOff val="60000"/>
                  </a:schemeClr>
                </a:gs>
                <a:gs pos="100000">
                  <a:schemeClr val="accent6">
                    <a:lumMod val="20000"/>
                    <a:lumOff val="80000"/>
                  </a:schemeClr>
                </a:gs>
              </a:gsLst>
              <a:lin ang="10800000" scaled="1"/>
              <a:tileRect/>
            </a:gradFill>
            <a:ln>
              <a:noFill/>
            </a:ln>
            <a:effectLst>
              <a:softEdge rad="0"/>
            </a:effectLst>
          </p:spPr>
          <p:txBody>
            <a:bodyPr spcFirstLastPara="1" wrap="square" lIns="91425" tIns="91425" rIns="91425" bIns="91425" anchor="ctr" anchorCtr="0">
              <a:noAutofit/>
            </a:bodyPr>
            <a:lstStyle/>
            <a:p>
              <a:pPr algn="ctr"/>
              <a:endParaRPr lang="en-US" dirty="0">
                <a:solidFill>
                  <a:srgbClr val="0E2A47"/>
                </a:solidFill>
              </a:endParaRPr>
            </a:p>
          </p:txBody>
        </p:sp>
        <p:grpSp>
          <p:nvGrpSpPr>
            <p:cNvPr id="16" name="Group 15"/>
            <p:cNvGrpSpPr/>
            <p:nvPr/>
          </p:nvGrpSpPr>
          <p:grpSpPr>
            <a:xfrm>
              <a:off x="695739" y="3379943"/>
              <a:ext cx="328772" cy="323851"/>
              <a:chOff x="383988" y="2894540"/>
              <a:chExt cx="314875" cy="320323"/>
            </a:xfrm>
            <a:solidFill>
              <a:schemeClr val="accent6">
                <a:lumMod val="20000"/>
                <a:lumOff val="80000"/>
              </a:schemeClr>
            </a:solidFill>
          </p:grpSpPr>
          <p:sp>
            <p:nvSpPr>
              <p:cNvPr id="17" name="Google Shape;5176;p46">
                <a:extLst>
                  <a:ext uri="{FF2B5EF4-FFF2-40B4-BE49-F238E27FC236}">
                    <a16:creationId xmlns:a16="http://schemas.microsoft.com/office/drawing/2014/main" id="{FF895B2F-CC18-4C5D-842B-6C1A43D19B52}"/>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18" name="Google Shape;5177;p46">
                <a:extLst>
                  <a:ext uri="{FF2B5EF4-FFF2-40B4-BE49-F238E27FC236}">
                    <a16:creationId xmlns:a16="http://schemas.microsoft.com/office/drawing/2014/main" id="{5D75A672-EC3E-45F5-AE29-FC6B9AF723AB}"/>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19" name="Google Shape;5178;p46">
                <a:extLst>
                  <a:ext uri="{FF2B5EF4-FFF2-40B4-BE49-F238E27FC236}">
                    <a16:creationId xmlns:a16="http://schemas.microsoft.com/office/drawing/2014/main" id="{C4E2B224-7358-4518-A55B-775DE3484126}"/>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grpSp>
    </p:spTree>
    <p:extLst>
      <p:ext uri="{BB962C8B-B14F-4D97-AF65-F5344CB8AC3E}">
        <p14:creationId xmlns:p14="http://schemas.microsoft.com/office/powerpoint/2010/main" val="2883553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90C1130-E03C-44BA-9C17-99B948898131}"/>
              </a:ext>
            </a:extLst>
          </p:cNvPr>
          <p:cNvSpPr>
            <a:spLocks noGrp="1"/>
          </p:cNvSpPr>
          <p:nvPr>
            <p:ph type="sldNum" sz="quarter" idx="4"/>
          </p:nvPr>
        </p:nvSpPr>
        <p:spPr/>
        <p:txBody>
          <a:bodyPr/>
          <a:lstStyle/>
          <a:p>
            <a:fld id="{8E2CDA97-BFD5-45CA-9A96-1AD5B5B2566F}" type="slidenum">
              <a:rPr lang="en-US" smtClean="0"/>
              <a:pPr/>
              <a:t>6</a:t>
            </a:fld>
            <a:endParaRPr lang="en-US" dirty="0"/>
          </a:p>
        </p:txBody>
      </p:sp>
      <p:sp>
        <p:nvSpPr>
          <p:cNvPr id="8" name="Title 1">
            <a:extLst>
              <a:ext uri="{FF2B5EF4-FFF2-40B4-BE49-F238E27FC236}">
                <a16:creationId xmlns:a16="http://schemas.microsoft.com/office/drawing/2014/main" id="{E6F3F390-D6E4-4782-B2C5-0707E629DE06}"/>
              </a:ext>
            </a:extLst>
          </p:cNvPr>
          <p:cNvSpPr txBox="1">
            <a:spLocks/>
          </p:cNvSpPr>
          <p:nvPr/>
        </p:nvSpPr>
        <p:spPr>
          <a:xfrm>
            <a:off x="735858" y="448966"/>
            <a:ext cx="7772396" cy="424556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در ادامه، سوالی تقریبا مشابه مثال قبل را می‌بینید که </a:t>
            </a:r>
            <a:r>
              <a:rPr lang="en-US" sz="1600" dirty="0" err="1">
                <a:solidFill>
                  <a:schemeClr val="bg1"/>
                </a:solidFill>
                <a:latin typeface="Dana" panose="00000500000000000000" pitchFamily="2" charset="-78"/>
                <a:cs typeface="Dana" panose="00000500000000000000" pitchFamily="2" charset="-78"/>
              </a:rPr>
              <a:t>Numfather</a:t>
            </a:r>
            <a:r>
              <a:rPr lang="fa-IR" sz="1600" dirty="0">
                <a:solidFill>
                  <a:schemeClr val="bg1"/>
                </a:solidFill>
                <a:latin typeface="Dana" panose="00000500000000000000" pitchFamily="2" charset="-78"/>
                <a:cs typeface="Dana" panose="00000500000000000000" pitchFamily="2" charset="-78"/>
              </a:rPr>
              <a:t> آن را برای کارگاه طرح کرده</a:t>
            </a:r>
            <a:r>
              <a:rPr lang="fa-IR" sz="1600" dirty="0" smtClean="0">
                <a:solidFill>
                  <a:schemeClr val="bg1"/>
                </a:solidFill>
                <a:latin typeface="Dana" panose="00000500000000000000" pitchFamily="2" charset="-78"/>
                <a:cs typeface="Dana" panose="00000500000000000000" pitchFamily="2" charset="-78"/>
              </a:rPr>
              <a:t>. </a:t>
            </a:r>
            <a:r>
              <a:rPr lang="en-US" sz="1600" dirty="0" err="1">
                <a:solidFill>
                  <a:schemeClr val="bg1"/>
                </a:solidFill>
                <a:latin typeface="Dana" panose="00000500000000000000" pitchFamily="2" charset="-78"/>
                <a:cs typeface="Dana" panose="00000500000000000000" pitchFamily="2" charset="-78"/>
              </a:rPr>
              <a:t>Numfather</a:t>
            </a:r>
            <a:r>
              <a:rPr lang="fa-IR" sz="1600" dirty="0">
                <a:solidFill>
                  <a:schemeClr val="bg1"/>
                </a:solidFill>
                <a:latin typeface="Dana" panose="00000500000000000000" pitchFamily="2" charset="-78"/>
                <a:cs typeface="Dana" panose="00000500000000000000" pitchFamily="2" charset="-78"/>
              </a:rPr>
              <a:t> به دلیل علاقه‌ی شدیدی که به اعداد </a:t>
            </a:r>
            <a:r>
              <a:rPr lang="en-US" sz="1600" dirty="0">
                <a:solidFill>
                  <a:schemeClr val="bg1"/>
                </a:solidFill>
                <a:latin typeface="Dana" panose="00000500000000000000" pitchFamily="2" charset="-78"/>
                <a:cs typeface="Dana" panose="00000500000000000000" pitchFamily="2" charset="-78"/>
              </a:rPr>
              <a:t>4</a:t>
            </a:r>
            <a:r>
              <a:rPr lang="fa-IR" sz="1600" dirty="0">
                <a:solidFill>
                  <a:schemeClr val="bg1"/>
                </a:solidFill>
                <a:latin typeface="Dana" panose="00000500000000000000" pitchFamily="2" charset="-78"/>
                <a:cs typeface="Dana" panose="00000500000000000000" pitchFamily="2" charset="-78"/>
              </a:rPr>
              <a:t> و </a:t>
            </a:r>
            <a:r>
              <a:rPr lang="en-US" sz="1600" dirty="0">
                <a:solidFill>
                  <a:schemeClr val="bg1"/>
                </a:solidFill>
                <a:latin typeface="Dana" panose="00000500000000000000" pitchFamily="2" charset="-78"/>
                <a:cs typeface="Dana" panose="00000500000000000000" pitchFamily="2" charset="-78"/>
              </a:rPr>
              <a:t>7</a:t>
            </a:r>
            <a:r>
              <a:rPr lang="fa-IR" sz="1600" dirty="0">
                <a:solidFill>
                  <a:schemeClr val="bg1"/>
                </a:solidFill>
                <a:latin typeface="Dana" panose="00000500000000000000" pitchFamily="2" charset="-78"/>
                <a:cs typeface="Dana" panose="00000500000000000000" pitchFamily="2" charset="-78"/>
              </a:rPr>
              <a:t> دارد، تمام عددهایی که ارقامشان فقط از این دو رقم تشکیل شده باشد را </a:t>
            </a:r>
            <a:r>
              <a:rPr lang="fa-IR" sz="1600" dirty="0">
                <a:solidFill>
                  <a:schemeClr val="accent6"/>
                </a:solidFill>
                <a:latin typeface="Dana" panose="00000500000000000000" pitchFamily="2" charset="-78"/>
                <a:cs typeface="Dana" panose="00000500000000000000" pitchFamily="2" charset="-78"/>
              </a:rPr>
              <a:t>خوش‌شانس</a:t>
            </a:r>
            <a:r>
              <a:rPr lang="fa-IR" sz="1600" dirty="0">
                <a:solidFill>
                  <a:schemeClr val="bg1"/>
                </a:solidFill>
                <a:latin typeface="Dana" panose="00000500000000000000" pitchFamily="2" charset="-78"/>
                <a:cs typeface="Dana" panose="00000500000000000000" pitchFamily="2" charset="-78"/>
              </a:rPr>
              <a:t> می‌نامد. مثلا عدد 47، 744 یا 4 به نظر او اعداد خوش‌شانسی بوده‌اند که تمام رقم‌هایشان </a:t>
            </a:r>
            <a:r>
              <a:rPr lang="en-US" sz="1600" dirty="0">
                <a:solidFill>
                  <a:schemeClr val="bg1"/>
                </a:solidFill>
                <a:latin typeface="Dana" panose="00000500000000000000" pitchFamily="2" charset="-78"/>
                <a:cs typeface="Dana" panose="00000500000000000000" pitchFamily="2" charset="-78"/>
              </a:rPr>
              <a:t>4</a:t>
            </a:r>
            <a:r>
              <a:rPr lang="fa-IR" sz="1600" dirty="0">
                <a:solidFill>
                  <a:schemeClr val="bg1"/>
                </a:solidFill>
                <a:latin typeface="Dana" panose="00000500000000000000" pitchFamily="2" charset="-78"/>
                <a:cs typeface="Dana" panose="00000500000000000000" pitchFamily="2" charset="-78"/>
              </a:rPr>
              <a:t> و </a:t>
            </a:r>
            <a:r>
              <a:rPr lang="en-US" sz="1600" dirty="0">
                <a:solidFill>
                  <a:schemeClr val="bg1"/>
                </a:solidFill>
                <a:latin typeface="Dana" panose="00000500000000000000" pitchFamily="2" charset="-78"/>
                <a:cs typeface="Dana" panose="00000500000000000000" pitchFamily="2" charset="-78"/>
              </a:rPr>
              <a:t>7</a:t>
            </a:r>
            <a:r>
              <a:rPr lang="fa-IR" sz="1600" dirty="0">
                <a:solidFill>
                  <a:schemeClr val="bg1"/>
                </a:solidFill>
                <a:latin typeface="Dana" panose="00000500000000000000" pitchFamily="2" charset="-78"/>
                <a:cs typeface="Dana" panose="00000500000000000000" pitchFamily="2" charset="-78"/>
              </a:rPr>
              <a:t> است اما عدد 17، 467 یا 6 این شانس را نداشته‌اند. </a:t>
            </a: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او می‌خواهد تخفیفی برای برخی اعداد قائل شود و آن‌ها را به عنوان </a:t>
            </a:r>
            <a:r>
              <a:rPr lang="fa-IR" sz="1600" dirty="0">
                <a:solidFill>
                  <a:schemeClr val="accent6"/>
                </a:solidFill>
                <a:latin typeface="Dana" panose="00000500000000000000" pitchFamily="2" charset="-78"/>
                <a:cs typeface="Dana" panose="00000500000000000000" pitchFamily="2" charset="-78"/>
              </a:rPr>
              <a:t>همسایه‌ی اعداد خوش‌شانس</a:t>
            </a:r>
            <a:r>
              <a:rPr lang="fa-IR" sz="1600" dirty="0">
                <a:solidFill>
                  <a:schemeClr val="bg1"/>
                </a:solidFill>
                <a:latin typeface="Dana" panose="00000500000000000000" pitchFamily="2" charset="-78"/>
                <a:cs typeface="Dana" panose="00000500000000000000" pitchFamily="2" charset="-78"/>
              </a:rPr>
              <a:t> حساب کند </a:t>
            </a:r>
            <a:r>
              <a:rPr lang="fa-IR" sz="1600" dirty="0">
                <a:solidFill>
                  <a:schemeClr val="bg1"/>
                </a:solidFill>
                <a:latin typeface="Dana" panose="00000500000000000000" pitchFamily="2" charset="-78"/>
                <a:cs typeface="Dana" panose="00000500000000000000" pitchFamily="2" charset="-78"/>
              </a:rPr>
              <a:t>و</a:t>
            </a:r>
            <a:r>
              <a:rPr lang="fa-IR"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تشخیص این اعداد را به عهده‌ی ما گذاشته است. طبق گفته‌ی او، ما می‌توانیم اعدادی را همسایه‌ی اعداد خوش‌شانس بنامیم که "جمع تعداد </a:t>
            </a:r>
            <a:r>
              <a:rPr lang="en-US" sz="1600" dirty="0">
                <a:solidFill>
                  <a:schemeClr val="bg1"/>
                </a:solidFill>
                <a:latin typeface="Dana" panose="00000500000000000000" pitchFamily="2" charset="-78"/>
                <a:cs typeface="Dana" panose="00000500000000000000" pitchFamily="2" charset="-78"/>
              </a:rPr>
              <a:t>4</a:t>
            </a:r>
            <a:r>
              <a:rPr lang="fa-IR" sz="1600" dirty="0">
                <a:solidFill>
                  <a:schemeClr val="bg1"/>
                </a:solidFill>
                <a:latin typeface="Dana" panose="00000500000000000000" pitchFamily="2" charset="-78"/>
                <a:cs typeface="Dana" panose="00000500000000000000" pitchFamily="2" charset="-78"/>
              </a:rPr>
              <a:t> و </a:t>
            </a:r>
            <a:r>
              <a:rPr lang="en-US" sz="1600" dirty="0" smtClean="0">
                <a:solidFill>
                  <a:schemeClr val="bg1"/>
                </a:solidFill>
                <a:latin typeface="Dana" panose="00000500000000000000" pitchFamily="2" charset="-78"/>
                <a:cs typeface="Dana" panose="00000500000000000000" pitchFamily="2" charset="-78"/>
              </a:rPr>
              <a:t>7</a:t>
            </a:r>
            <a:r>
              <a:rPr lang="fa-IR" sz="1600" dirty="0" smtClean="0">
                <a:solidFill>
                  <a:schemeClr val="bg1"/>
                </a:solidFill>
                <a:latin typeface="Dana" panose="00000500000000000000" pitchFamily="2" charset="-78"/>
                <a:cs typeface="Dana" panose="00000500000000000000" pitchFamily="2" charset="-78"/>
              </a:rPr>
              <a:t>های </a:t>
            </a:r>
            <a:r>
              <a:rPr lang="fa-IR" sz="1600" dirty="0">
                <a:solidFill>
                  <a:schemeClr val="bg1"/>
                </a:solidFill>
                <a:latin typeface="Dana" panose="00000500000000000000" pitchFamily="2" charset="-78"/>
                <a:cs typeface="Dana" panose="00000500000000000000" pitchFamily="2" charset="-78"/>
              </a:rPr>
              <a:t>آن‌ها یک عدد خوش‌شانس باشد". مثلا عدد </a:t>
            </a:r>
            <a:r>
              <a:rPr lang="en-US" sz="1600" dirty="0" smtClean="0">
                <a:solidFill>
                  <a:schemeClr val="bg1"/>
                </a:solidFill>
                <a:latin typeface="Dana" panose="00000500000000000000" pitchFamily="2" charset="-78"/>
                <a:cs typeface="Dana" panose="00000500000000000000" pitchFamily="2" charset="-78"/>
              </a:rPr>
              <a:t>44647</a:t>
            </a:r>
            <a:r>
              <a:rPr lang="fa-IR" sz="1600" dirty="0" smtClean="0">
                <a:solidFill>
                  <a:schemeClr val="bg1"/>
                </a:solidFill>
                <a:latin typeface="Dana" panose="00000500000000000000" pitchFamily="2" charset="-78"/>
                <a:cs typeface="Dana" panose="00000500000000000000" pitchFamily="2" charset="-78"/>
              </a:rPr>
              <a:t> همسایه‌ی اعداد خوش‌شانس است، </a:t>
            </a:r>
            <a:r>
              <a:rPr lang="fa-IR" sz="1600" dirty="0">
                <a:solidFill>
                  <a:schemeClr val="bg1"/>
                </a:solidFill>
                <a:latin typeface="Dana" panose="00000500000000000000" pitchFamily="2" charset="-78"/>
                <a:cs typeface="Dana" panose="00000500000000000000" pitchFamily="2" charset="-78"/>
              </a:rPr>
              <a:t>زیرا سه رقم </a:t>
            </a:r>
            <a:r>
              <a:rPr lang="en-US" sz="1600" dirty="0">
                <a:solidFill>
                  <a:schemeClr val="bg1"/>
                </a:solidFill>
                <a:latin typeface="Dana" panose="00000500000000000000" pitchFamily="2" charset="-78"/>
                <a:cs typeface="Dana" panose="00000500000000000000" pitchFamily="2" charset="-78"/>
              </a:rPr>
              <a:t>4</a:t>
            </a:r>
            <a:r>
              <a:rPr lang="fa-IR" sz="1600" dirty="0">
                <a:solidFill>
                  <a:schemeClr val="bg1"/>
                </a:solidFill>
                <a:latin typeface="Dana" panose="00000500000000000000" pitchFamily="2" charset="-78"/>
                <a:cs typeface="Dana" panose="00000500000000000000" pitchFamily="2" charset="-78"/>
              </a:rPr>
              <a:t> و یک رقم </a:t>
            </a:r>
            <a:r>
              <a:rPr lang="en-US" sz="1600" dirty="0">
                <a:solidFill>
                  <a:schemeClr val="bg1"/>
                </a:solidFill>
                <a:latin typeface="Dana" panose="00000500000000000000" pitchFamily="2" charset="-78"/>
                <a:cs typeface="Dana" panose="00000500000000000000" pitchFamily="2" charset="-78"/>
              </a:rPr>
              <a:t>7</a:t>
            </a:r>
            <a:r>
              <a:rPr lang="fa-IR" sz="1600" dirty="0">
                <a:solidFill>
                  <a:schemeClr val="bg1"/>
                </a:solidFill>
                <a:latin typeface="Dana" panose="00000500000000000000" pitchFamily="2" charset="-78"/>
                <a:cs typeface="Dana" panose="00000500000000000000" pitchFamily="2" charset="-78"/>
              </a:rPr>
              <a:t> دارد که روی هم می‌شود چهار رقم و عدد </a:t>
            </a:r>
            <a:r>
              <a:rPr lang="en-US" sz="1600" dirty="0">
                <a:solidFill>
                  <a:schemeClr val="bg1"/>
                </a:solidFill>
                <a:latin typeface="Dana" panose="00000500000000000000" pitchFamily="2" charset="-78"/>
                <a:cs typeface="Dana" panose="00000500000000000000" pitchFamily="2" charset="-78"/>
              </a:rPr>
              <a:t>4</a:t>
            </a:r>
            <a:r>
              <a:rPr lang="fa-IR" sz="1600" dirty="0">
                <a:solidFill>
                  <a:schemeClr val="bg1"/>
                </a:solidFill>
                <a:latin typeface="Dana" panose="00000500000000000000" pitchFamily="2" charset="-78"/>
                <a:cs typeface="Dana" panose="00000500000000000000" pitchFamily="2" charset="-78"/>
              </a:rPr>
              <a:t> هم یک عدد خوش‌شانس است.</a:t>
            </a: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بنابراین، باید برنامه‌ای نوشته شود که با دریافت ورودی</a:t>
            </a:r>
            <a:r>
              <a:rPr lang="en-US" sz="1600" dirty="0">
                <a:solidFill>
                  <a:schemeClr val="bg1"/>
                </a:solidFill>
                <a:latin typeface="Dana" panose="00000500000000000000" pitchFamily="2" charset="-78"/>
                <a:cs typeface="Dana" panose="00000500000000000000" pitchFamily="2" charset="-78"/>
              </a:rPr>
              <a:t> n </a:t>
            </a:r>
            <a:r>
              <a:rPr lang="fa-IR" sz="1600" dirty="0">
                <a:solidFill>
                  <a:schemeClr val="bg1"/>
                </a:solidFill>
                <a:latin typeface="Dana" panose="00000500000000000000" pitchFamily="2" charset="-78"/>
                <a:cs typeface="Dana" panose="00000500000000000000" pitchFamily="2" charset="-78"/>
              </a:rPr>
              <a:t>تشخیص دهد که آیا این عدد یک همسایه برای اعداد خوش‌شانس هست یا خیر.</a:t>
            </a:r>
          </a:p>
        </p:txBody>
      </p:sp>
      <p:grpSp>
        <p:nvGrpSpPr>
          <p:cNvPr id="4" name="Google Shape;9359;p55"/>
          <p:cNvGrpSpPr/>
          <p:nvPr/>
        </p:nvGrpSpPr>
        <p:grpSpPr>
          <a:xfrm>
            <a:off x="8508254" y="4102253"/>
            <a:ext cx="334346" cy="332168"/>
            <a:chOff x="580725" y="3617925"/>
            <a:chExt cx="299325" cy="297375"/>
          </a:xfrm>
        </p:grpSpPr>
        <p:sp>
          <p:nvSpPr>
            <p:cNvPr id="5"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5104;p45"/>
          <p:cNvGrpSpPr/>
          <p:nvPr/>
        </p:nvGrpSpPr>
        <p:grpSpPr>
          <a:xfrm>
            <a:off x="8508369" y="2255882"/>
            <a:ext cx="351680" cy="358133"/>
            <a:chOff x="1487200" y="4993750"/>
            <a:chExt cx="483125" cy="483125"/>
          </a:xfrm>
        </p:grpSpPr>
        <p:sp>
          <p:nvSpPr>
            <p:cNvPr id="12" name="Google Shape;510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510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4" name="Google Shape;5104;p45"/>
          <p:cNvGrpSpPr/>
          <p:nvPr/>
        </p:nvGrpSpPr>
        <p:grpSpPr>
          <a:xfrm>
            <a:off x="8508369" y="795543"/>
            <a:ext cx="351680" cy="358133"/>
            <a:chOff x="1487200" y="4993750"/>
            <a:chExt cx="483125" cy="483125"/>
          </a:xfrm>
        </p:grpSpPr>
        <p:sp>
          <p:nvSpPr>
            <p:cNvPr id="15" name="Google Shape;510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510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126220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970" y="1156510"/>
            <a:ext cx="7739128" cy="1806643"/>
          </a:xfrm>
        </p:spPr>
        <p:txBody>
          <a:bodyPr anchor="ct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در حیطه‌ی کامپیوتر و زیرشاخه‌‌های آن، قضیه‌ای به نام</a:t>
            </a:r>
            <a:r>
              <a:rPr lang="en-US" sz="1600" b="0" i="0" u="none" strike="noStrike" dirty="0">
                <a:solidFill>
                  <a:schemeClr val="bg1"/>
                </a:solidFill>
                <a:effectLst/>
                <a:latin typeface="Dana" panose="00000500000000000000" pitchFamily="2" charset="-78"/>
                <a:cs typeface="Dana" panose="00000500000000000000" pitchFamily="2" charset="-78"/>
              </a:rPr>
              <a:t> </a:t>
            </a:r>
            <a:r>
              <a:rPr lang="en-US" sz="1600" b="0" i="0" u="none" strike="noStrike" dirty="0">
                <a:solidFill>
                  <a:schemeClr val="accent6"/>
                </a:solidFill>
                <a:effectLst/>
                <a:latin typeface="Dana" panose="00000500000000000000" pitchFamily="2" charset="-78"/>
                <a:cs typeface="Dana" panose="00000500000000000000" pitchFamily="2" charset="-78"/>
              </a:rPr>
              <a:t>No Free Lunch </a:t>
            </a:r>
            <a:r>
              <a:rPr lang="fa-IR" sz="1600" b="0" i="0" u="none" strike="noStrike" dirty="0">
                <a:solidFill>
                  <a:schemeClr val="bg1"/>
                </a:solidFill>
                <a:effectLst/>
                <a:latin typeface="Dana" panose="00000500000000000000" pitchFamily="2" charset="-78"/>
                <a:cs typeface="Dana" panose="00000500000000000000" pitchFamily="2" charset="-78"/>
              </a:rPr>
              <a:t>می‌گوید که نمی‌توان بدون از دست دادن قابلیتی، قابلیت دیگری را </a:t>
            </a:r>
            <a:r>
              <a:rPr lang="fa-IR" sz="1600" b="0" i="0" u="none" strike="noStrike" dirty="0" smtClean="0">
                <a:solidFill>
                  <a:schemeClr val="bg1"/>
                </a:solidFill>
                <a:effectLst/>
                <a:latin typeface="Dana" panose="00000500000000000000" pitchFamily="2" charset="-78"/>
                <a:cs typeface="Dana" panose="00000500000000000000" pitchFamily="2" charset="-78"/>
              </a:rPr>
              <a:t>به دست </a:t>
            </a:r>
            <a:r>
              <a:rPr lang="fa-IR" sz="1600" b="0" i="0" u="none" strike="noStrike" dirty="0">
                <a:solidFill>
                  <a:schemeClr val="bg1"/>
                </a:solidFill>
                <a:effectLst/>
                <a:latin typeface="Dana" panose="00000500000000000000" pitchFamily="2" charset="-78"/>
                <a:cs typeface="Dana" panose="00000500000000000000" pitchFamily="2" charset="-78"/>
              </a:rPr>
              <a:t>آورد. این قضیه فراتر از مسائلی مانند مصرف </a:t>
            </a:r>
            <a:r>
              <a:rPr lang="fa-IR" sz="1600" b="0" i="0" u="none" strike="noStrike" dirty="0" smtClean="0">
                <a:solidFill>
                  <a:schemeClr val="bg1"/>
                </a:solidFill>
                <a:effectLst/>
                <a:latin typeface="Dana" panose="00000500000000000000" pitchFamily="2" charset="-78"/>
                <a:cs typeface="Dana" panose="00000500000000000000" pitchFamily="2" charset="-78"/>
              </a:rPr>
              <a:t>انرژی </a:t>
            </a:r>
            <a:r>
              <a:rPr lang="fa-IR" sz="1600" b="0" i="0" u="none" strike="noStrike" dirty="0">
                <a:solidFill>
                  <a:schemeClr val="bg1"/>
                </a:solidFill>
                <a:effectLst/>
                <a:latin typeface="Dana" panose="00000500000000000000" pitchFamily="2" charset="-78"/>
                <a:cs typeface="Dana" panose="00000500000000000000" pitchFamily="2" charset="-78"/>
              </a:rPr>
              <a:t>برای انجام محاسبات بر روی یک کامپیوتر است</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برای فهم بهتر آن، برنامه‌ای بنویسید که با دریافت عدد</a:t>
            </a:r>
            <a:r>
              <a:rPr lang="en-US" sz="1600" b="0" i="0" u="none" strike="noStrike" dirty="0">
                <a:solidFill>
                  <a:schemeClr val="bg1"/>
                </a:solidFill>
                <a:effectLst/>
                <a:latin typeface="Dana" panose="00000500000000000000" pitchFamily="2" charset="-78"/>
                <a:cs typeface="Dana" panose="00000500000000000000" pitchFamily="2" charset="-78"/>
              </a:rPr>
              <a:t>n </a:t>
            </a:r>
            <a:r>
              <a:rPr lang="fa-IR" sz="1600" b="0" i="0" u="none" strike="noStrike" dirty="0">
                <a:solidFill>
                  <a:schemeClr val="bg1"/>
                </a:solidFill>
                <a:effectLst/>
                <a:latin typeface="Dana" panose="00000500000000000000" pitchFamily="2" charset="-78"/>
                <a:cs typeface="Dana" panose="00000500000000000000" pitchFamily="2" charset="-78"/>
              </a:rPr>
              <a:t> از کاربر، مقدار جمع زیر را یک‌بار از راست به چپ و یک‌بار از چپ به راست محاسبه کند:</a:t>
            </a:r>
          </a:p>
        </p:txBody>
      </p:sp>
      <p:sp>
        <p:nvSpPr>
          <p:cNvPr id="6" name="TextBox 5">
            <a:extLst>
              <a:ext uri="{FF2B5EF4-FFF2-40B4-BE49-F238E27FC236}">
                <a16:creationId xmlns:a16="http://schemas.microsoft.com/office/drawing/2014/main" id="{D912F2A4-6A53-4224-90C2-5E814C40EE78}"/>
              </a:ext>
            </a:extLst>
          </p:cNvPr>
          <p:cNvSpPr txBox="1"/>
          <p:nvPr/>
        </p:nvSpPr>
        <p:spPr>
          <a:xfrm>
            <a:off x="1101853" y="438962"/>
            <a:ext cx="6546299"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دوم: شعبده بازی</a:t>
            </a:r>
          </a:p>
        </p:txBody>
      </p:sp>
      <p:grpSp>
        <p:nvGrpSpPr>
          <p:cNvPr id="4" name="Google Shape;7046;p50"/>
          <p:cNvGrpSpPr/>
          <p:nvPr/>
        </p:nvGrpSpPr>
        <p:grpSpPr>
          <a:xfrm>
            <a:off x="6547628" y="488465"/>
            <a:ext cx="516849" cy="520959"/>
            <a:chOff x="-34776500" y="2631825"/>
            <a:chExt cx="291450" cy="291450"/>
          </a:xfrm>
        </p:grpSpPr>
        <p:sp>
          <p:nvSpPr>
            <p:cNvPr id="5"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7</a:t>
            </a:fld>
            <a:endParaRPr lang="en-US" dirty="0"/>
          </a:p>
        </p:txBody>
      </p:sp>
      <mc:AlternateContent xmlns:mc="http://schemas.openxmlformats.org/markup-compatibility/2006" xmlns:a14="http://schemas.microsoft.com/office/drawing/2010/main">
        <mc:Choice Requires="a14">
          <p:sp>
            <p:nvSpPr>
              <p:cNvPr id="10" name="Title 1">
                <a:extLst>
                  <a:ext uri="{FF2B5EF4-FFF2-40B4-BE49-F238E27FC236}">
                    <a16:creationId xmlns:a16="http://schemas.microsoft.com/office/drawing/2014/main" id="{D230F522-C134-4969-BCCC-E7373F7CA802}"/>
                  </a:ext>
                </a:extLst>
              </p:cNvPr>
              <p:cNvSpPr txBox="1">
                <a:spLocks/>
              </p:cNvSpPr>
              <p:nvPr/>
            </p:nvSpPr>
            <p:spPr>
              <a:xfrm>
                <a:off x="705609" y="2540083"/>
                <a:ext cx="7670437" cy="8406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l">
                  <a:lnSpc>
                    <a:spcPct val="150000"/>
                  </a:lnSpc>
                </a:pPr>
                <a14:m>
                  <m:oMath xmlns:m="http://schemas.openxmlformats.org/officeDocument/2006/math">
                    <m:r>
                      <a:rPr lang="pt-BR" sz="1800" i="1" dirty="0" smtClean="0">
                        <a:solidFill>
                          <a:schemeClr val="accent1"/>
                        </a:solidFill>
                        <a:latin typeface="Cambria Math" panose="02040503050406030204" pitchFamily="18" charset="0"/>
                        <a:cs typeface="Dana" panose="00000500000000000000" pitchFamily="2" charset="-78"/>
                      </a:rPr>
                      <m:t>𝐹</m:t>
                    </m:r>
                    <m:r>
                      <a:rPr lang="pt-BR" sz="1800" i="1" dirty="0" smtClean="0">
                        <a:solidFill>
                          <a:schemeClr val="accent1"/>
                        </a:solidFill>
                        <a:latin typeface="Cambria Math" panose="02040503050406030204" pitchFamily="18" charset="0"/>
                        <a:cs typeface="Dana" panose="00000500000000000000" pitchFamily="2" charset="-78"/>
                      </a:rPr>
                      <m:t>(</m:t>
                    </m:r>
                    <m:r>
                      <a:rPr lang="pt-BR" sz="1800" i="1" dirty="0" smtClean="0">
                        <a:solidFill>
                          <a:schemeClr val="accent1"/>
                        </a:solidFill>
                        <a:latin typeface="Cambria Math" panose="02040503050406030204" pitchFamily="18" charset="0"/>
                        <a:cs typeface="Dana" panose="00000500000000000000" pitchFamily="2" charset="-78"/>
                      </a:rPr>
                      <m:t>𝑛</m:t>
                    </m:r>
                    <m:r>
                      <a:rPr lang="pt-BR" sz="1800" i="1" dirty="0" smtClean="0">
                        <a:solidFill>
                          <a:schemeClr val="accent1"/>
                        </a:solidFill>
                        <a:latin typeface="Cambria Math" panose="02040503050406030204" pitchFamily="18" charset="0"/>
                        <a:cs typeface="Dana" panose="00000500000000000000" pitchFamily="2" charset="-78"/>
                      </a:rPr>
                      <m:t>) </m:t>
                    </m:r>
                  </m:oMath>
                </a14:m>
                <a:r>
                  <a:rPr lang="pt-BR" sz="1800" dirty="0">
                    <a:solidFill>
                      <a:schemeClr val="accent1"/>
                    </a:solidFill>
                    <a:latin typeface="Dana" panose="00000500000000000000" pitchFamily="2" charset="-78"/>
                    <a:cs typeface="Dana" panose="00000500000000000000" pitchFamily="2" charset="-78"/>
                  </a:rPr>
                  <a:t>= </a:t>
                </a:r>
                <a14:m>
                  <m:oMath xmlns:m="http://schemas.openxmlformats.org/officeDocument/2006/math">
                    <m:r>
                      <a:rPr lang="fa-IR" sz="1800" i="1" dirty="0" smtClean="0">
                        <a:solidFill>
                          <a:schemeClr val="accent1"/>
                        </a:solidFill>
                        <a:latin typeface="Cambria Math" panose="02040503050406030204" pitchFamily="18" charset="0"/>
                        <a:cs typeface="Dana" panose="00000500000000000000" pitchFamily="2" charset="-78"/>
                      </a:rPr>
                      <m:t>1</m:t>
                    </m:r>
                    <m:r>
                      <a:rPr lang="pt-BR" sz="1800" i="1" dirty="0">
                        <a:solidFill>
                          <a:schemeClr val="accent1"/>
                        </a:solidFill>
                        <a:latin typeface="Cambria Math" panose="02040503050406030204" pitchFamily="18" charset="0"/>
                        <a:cs typeface="Dana" panose="00000500000000000000" pitchFamily="2" charset="-78"/>
                      </a:rPr>
                      <m:t> +</m:t>
                    </m:r>
                    <m:r>
                      <a:rPr lang="fa-IR" sz="1800" b="0" i="1" dirty="0" smtClean="0">
                        <a:solidFill>
                          <a:schemeClr val="accent1"/>
                        </a:solidFill>
                        <a:latin typeface="Cambria Math" panose="02040503050406030204" pitchFamily="18" charset="0"/>
                        <a:cs typeface="Dana" panose="00000500000000000000" pitchFamily="2" charset="-78"/>
                      </a:rPr>
                      <m:t> </m:t>
                    </m:r>
                    <m:f>
                      <m:fPr>
                        <m:ctrlPr>
                          <a:rPr lang="en-SE" sz="1800" b="0" i="1" dirty="0" smtClean="0">
                            <a:solidFill>
                              <a:schemeClr val="accent1"/>
                            </a:solidFill>
                            <a:latin typeface="Cambria Math" panose="02040503050406030204" pitchFamily="18" charset="0"/>
                            <a:cs typeface="Dana" panose="00000500000000000000" pitchFamily="2" charset="-78"/>
                          </a:rPr>
                        </m:ctrlPr>
                      </m:fPr>
                      <m:num>
                        <m:r>
                          <a:rPr lang="en-US" sz="1800" b="0" i="1" dirty="0" smtClean="0">
                            <a:solidFill>
                              <a:schemeClr val="accent1"/>
                            </a:solidFill>
                            <a:latin typeface="Cambria Math" panose="02040503050406030204" pitchFamily="18" charset="0"/>
                            <a:cs typeface="Dana" panose="00000500000000000000" pitchFamily="2" charset="-78"/>
                          </a:rPr>
                          <m:t>1</m:t>
                        </m:r>
                      </m:num>
                      <m:den>
                        <m:r>
                          <a:rPr lang="en-US" sz="1800" b="0" i="1" dirty="0" smtClean="0">
                            <a:solidFill>
                              <a:schemeClr val="accent1"/>
                            </a:solidFill>
                            <a:latin typeface="Cambria Math" panose="02040503050406030204" pitchFamily="18" charset="0"/>
                            <a:cs typeface="Dana" panose="00000500000000000000" pitchFamily="2" charset="-78"/>
                          </a:rPr>
                          <m:t>2</m:t>
                        </m:r>
                      </m:den>
                    </m:f>
                    <m:r>
                      <a:rPr lang="pt-BR" sz="1800" i="1" dirty="0">
                        <a:solidFill>
                          <a:schemeClr val="accent1"/>
                        </a:solidFill>
                        <a:latin typeface="Cambria Math" panose="02040503050406030204" pitchFamily="18" charset="0"/>
                        <a:cs typeface="Dana" panose="00000500000000000000" pitchFamily="2" charset="-78"/>
                      </a:rPr>
                      <m:t> + </m:t>
                    </m:r>
                    <m:f>
                      <m:fPr>
                        <m:ctrlPr>
                          <a:rPr lang="en-SE" sz="1800" i="1" dirty="0" smtClean="0">
                            <a:solidFill>
                              <a:schemeClr val="accent1"/>
                            </a:solidFill>
                            <a:latin typeface="Cambria Math" panose="02040503050406030204" pitchFamily="18" charset="0"/>
                            <a:cs typeface="Dana" panose="00000500000000000000" pitchFamily="2" charset="-78"/>
                          </a:rPr>
                        </m:ctrlPr>
                      </m:fPr>
                      <m:num>
                        <m:r>
                          <a:rPr lang="en-US" sz="1800" b="0" i="1" dirty="0" smtClean="0">
                            <a:solidFill>
                              <a:schemeClr val="accent1"/>
                            </a:solidFill>
                            <a:latin typeface="Cambria Math" panose="02040503050406030204" pitchFamily="18" charset="0"/>
                            <a:cs typeface="Dana" panose="00000500000000000000" pitchFamily="2" charset="-78"/>
                          </a:rPr>
                          <m:t>1</m:t>
                        </m:r>
                      </m:num>
                      <m:den>
                        <m:r>
                          <a:rPr lang="en-US" sz="1800" b="0" i="1" dirty="0" smtClean="0">
                            <a:solidFill>
                              <a:schemeClr val="accent1"/>
                            </a:solidFill>
                            <a:latin typeface="Cambria Math" panose="02040503050406030204" pitchFamily="18" charset="0"/>
                            <a:cs typeface="Dana" panose="00000500000000000000" pitchFamily="2" charset="-78"/>
                          </a:rPr>
                          <m:t>3</m:t>
                        </m:r>
                      </m:den>
                    </m:f>
                    <m:r>
                      <a:rPr lang="pt-BR" sz="1800" i="1" dirty="0">
                        <a:solidFill>
                          <a:schemeClr val="accent1"/>
                        </a:solidFill>
                        <a:latin typeface="Cambria Math" panose="02040503050406030204" pitchFamily="18" charset="0"/>
                        <a:cs typeface="Dana" panose="00000500000000000000" pitchFamily="2" charset="-78"/>
                      </a:rPr>
                      <m:t> + … + </m:t>
                    </m:r>
                    <m:f>
                      <m:fPr>
                        <m:ctrlPr>
                          <a:rPr lang="en-SE" sz="1800" i="1" dirty="0" smtClean="0">
                            <a:solidFill>
                              <a:schemeClr val="accent1"/>
                            </a:solidFill>
                            <a:latin typeface="Cambria Math" panose="02040503050406030204" pitchFamily="18" charset="0"/>
                            <a:cs typeface="Dana" panose="00000500000000000000" pitchFamily="2" charset="-78"/>
                          </a:rPr>
                        </m:ctrlPr>
                      </m:fPr>
                      <m:num>
                        <m:r>
                          <a:rPr lang="en-US" sz="1800" b="0" i="1" dirty="0" smtClean="0">
                            <a:solidFill>
                              <a:schemeClr val="accent1"/>
                            </a:solidFill>
                            <a:latin typeface="Cambria Math" panose="02040503050406030204" pitchFamily="18" charset="0"/>
                            <a:cs typeface="Dana" panose="00000500000000000000" pitchFamily="2" charset="-78"/>
                          </a:rPr>
                          <m:t>1</m:t>
                        </m:r>
                      </m:num>
                      <m:den>
                        <m:sSup>
                          <m:sSupPr>
                            <m:ctrlPr>
                              <a:rPr lang="en-SE" sz="1800" i="1" dirty="0" smtClean="0">
                                <a:solidFill>
                                  <a:schemeClr val="accent1"/>
                                </a:solidFill>
                                <a:latin typeface="Cambria Math" panose="02040503050406030204" pitchFamily="18" charset="0"/>
                                <a:cs typeface="Dana" panose="00000500000000000000" pitchFamily="2" charset="-78"/>
                              </a:rPr>
                            </m:ctrlPr>
                          </m:sSupPr>
                          <m:e>
                            <m:r>
                              <a:rPr lang="en-US" sz="1800" b="0" i="1" dirty="0" smtClean="0">
                                <a:solidFill>
                                  <a:schemeClr val="accent1"/>
                                </a:solidFill>
                                <a:latin typeface="Cambria Math" panose="02040503050406030204" pitchFamily="18" charset="0"/>
                                <a:cs typeface="Dana" panose="00000500000000000000" pitchFamily="2" charset="-78"/>
                              </a:rPr>
                              <m:t>2</m:t>
                            </m:r>
                          </m:e>
                          <m:sup>
                            <m:r>
                              <a:rPr lang="en-US" sz="1800" b="0" i="1" dirty="0" smtClean="0">
                                <a:solidFill>
                                  <a:schemeClr val="accent1"/>
                                </a:solidFill>
                                <a:latin typeface="Cambria Math" panose="02040503050406030204" pitchFamily="18" charset="0"/>
                                <a:cs typeface="Dana" panose="00000500000000000000" pitchFamily="2" charset="-78"/>
                              </a:rPr>
                              <m:t>𝑛</m:t>
                            </m:r>
                          </m:sup>
                        </m:sSup>
                      </m:den>
                    </m:f>
                  </m:oMath>
                </a14:m>
                <a:r>
                  <a:rPr lang="pt-BR" sz="1800" dirty="0">
                    <a:solidFill>
                      <a:schemeClr val="accent1"/>
                    </a:solidFill>
                    <a:latin typeface="Dana" panose="00000500000000000000" pitchFamily="2" charset="-78"/>
                    <a:cs typeface="Dana" panose="00000500000000000000" pitchFamily="2" charset="-78"/>
                  </a:rPr>
                  <a:t> </a:t>
                </a:r>
                <a:endParaRPr lang="fa-IR" sz="1800" dirty="0">
                  <a:solidFill>
                    <a:schemeClr val="accent1"/>
                  </a:solidFill>
                  <a:latin typeface="Dana" panose="00000500000000000000" pitchFamily="2" charset="-78"/>
                  <a:cs typeface="Dana" panose="00000500000000000000" pitchFamily="2" charset="-78"/>
                </a:endParaRPr>
              </a:p>
            </p:txBody>
          </p:sp>
        </mc:Choice>
        <mc:Fallback xmlns="">
          <p:sp>
            <p:nvSpPr>
              <p:cNvPr id="10" name="Title 1">
                <a:extLst>
                  <a:ext uri="{FF2B5EF4-FFF2-40B4-BE49-F238E27FC236}">
                    <a16:creationId xmlns:a16="http://schemas.microsoft.com/office/drawing/2014/main" id="{D230F522-C134-4969-BCCC-E7373F7CA802}"/>
                  </a:ext>
                </a:extLst>
              </p:cNvPr>
              <p:cNvSpPr txBox="1">
                <a:spLocks noRot="1" noChangeAspect="1" noMove="1" noResize="1" noEditPoints="1" noAdjustHandles="1" noChangeArrowheads="1" noChangeShapeType="1" noTextEdit="1"/>
              </p:cNvSpPr>
              <p:nvPr/>
            </p:nvSpPr>
            <p:spPr>
              <a:xfrm>
                <a:off x="705609" y="2540083"/>
                <a:ext cx="7670437" cy="840638"/>
              </a:xfrm>
              <a:prstGeom prst="rect">
                <a:avLst/>
              </a:prstGeom>
              <a:blipFill>
                <a:blip r:embed="rId2"/>
                <a:stretch>
                  <a:fillRect/>
                </a:stretch>
              </a:blipFill>
              <a:ln>
                <a:noFill/>
              </a:ln>
            </p:spPr>
            <p:txBody>
              <a:bodyPr/>
              <a:lstStyle/>
              <a:p>
                <a:r>
                  <a:rPr lang="en-US">
                    <a:noFill/>
                  </a:rPr>
                  <a:t> </a:t>
                </a:r>
              </a:p>
            </p:txBody>
          </p:sp>
        </mc:Fallback>
      </mc:AlternateContent>
      <p:sp>
        <p:nvSpPr>
          <p:cNvPr id="11" name="Title 1">
            <a:extLst>
              <a:ext uri="{FF2B5EF4-FFF2-40B4-BE49-F238E27FC236}">
                <a16:creationId xmlns:a16="http://schemas.microsoft.com/office/drawing/2014/main" id="{07A525FC-0BBF-444F-B096-71111A357BCA}"/>
              </a:ext>
            </a:extLst>
          </p:cNvPr>
          <p:cNvSpPr txBox="1">
            <a:spLocks/>
          </p:cNvSpPr>
          <p:nvPr/>
        </p:nvSpPr>
        <p:spPr>
          <a:xfrm>
            <a:off x="698970" y="3418015"/>
            <a:ext cx="7739128" cy="113003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این برنامه را به ازای </a:t>
            </a:r>
            <a:r>
              <a:rPr lang="en-US" sz="1600" dirty="0">
                <a:solidFill>
                  <a:schemeClr val="bg1"/>
                </a:solidFill>
                <a:latin typeface="Dana" panose="00000500000000000000" pitchFamily="2" charset="-78"/>
                <a:cs typeface="Dana" panose="00000500000000000000" pitchFamily="2" charset="-78"/>
              </a:rPr>
              <a:t>n</a:t>
            </a:r>
            <a:r>
              <a:rPr lang="fa-IR" sz="1600" dirty="0">
                <a:solidFill>
                  <a:schemeClr val="bg1"/>
                </a:solidFill>
                <a:latin typeface="Dana" panose="00000500000000000000" pitchFamily="2" charset="-78"/>
                <a:cs typeface="Dana" panose="00000500000000000000" pitchFamily="2" charset="-78"/>
              </a:rPr>
              <a:t>های مختلف اجرا کنید. آیا دو مقدار محاسبه‌شده یکسان هستند؟ در مورد علت آن با مدرس </a:t>
            </a:r>
            <a:r>
              <a:rPr lang="fa-IR" sz="1600" dirty="0" smtClean="0">
                <a:solidFill>
                  <a:schemeClr val="bg1"/>
                </a:solidFill>
                <a:latin typeface="Dana" panose="00000500000000000000" pitchFamily="2" charset="-78"/>
                <a:cs typeface="Dana" panose="00000500000000000000" pitchFamily="2" charset="-78"/>
              </a:rPr>
              <a:t>کارگاه </a:t>
            </a:r>
            <a:r>
              <a:rPr lang="fa-IR" sz="1600" dirty="0">
                <a:solidFill>
                  <a:schemeClr val="bg1"/>
                </a:solidFill>
                <a:latin typeface="Dana" panose="00000500000000000000" pitchFamily="2" charset="-78"/>
                <a:cs typeface="Dana" panose="00000500000000000000" pitchFamily="2" charset="-78"/>
              </a:rPr>
              <a:t>خود گفت‌وگو نمایید. کوچک‌ترین مقدار </a:t>
            </a:r>
            <a:r>
              <a:rPr lang="en-US" sz="1600" dirty="0">
                <a:solidFill>
                  <a:schemeClr val="bg1"/>
                </a:solidFill>
                <a:latin typeface="Dana" panose="00000500000000000000" pitchFamily="2" charset="-78"/>
                <a:cs typeface="Dana" panose="00000500000000000000" pitchFamily="2" charset="-78"/>
              </a:rPr>
              <a:t>n</a:t>
            </a:r>
            <a:r>
              <a:rPr lang="fa-IR" sz="1600" dirty="0">
                <a:solidFill>
                  <a:schemeClr val="bg1"/>
                </a:solidFill>
                <a:latin typeface="Dana" panose="00000500000000000000" pitchFamily="2" charset="-78"/>
                <a:cs typeface="Dana" panose="00000500000000000000" pitchFamily="2" charset="-78"/>
              </a:rPr>
              <a:t>ای که به ازای آن این دو جمع با هم مساوی نیستند را بیابید.</a:t>
            </a:r>
          </a:p>
          <a:p>
            <a:pPr algn="just" rtl="1">
              <a:lnSpc>
                <a:spcPct val="150000"/>
              </a:lnSpc>
            </a:pPr>
            <a:r>
              <a:rPr lang="fa-IR" sz="1100" dirty="0">
                <a:solidFill>
                  <a:schemeClr val="bg1"/>
                </a:solidFill>
                <a:latin typeface="Dana" panose="00000500000000000000" pitchFamily="2" charset="-78"/>
                <a:cs typeface="Dana" panose="00000500000000000000" pitchFamily="2" charset="-78"/>
              </a:rPr>
              <a:t>در ادامه می‌توانید علت کامل آن را بخوانید. اما در آینده، در درس معماری کامپیوتر به طور کامل‌تری علت این اتفاق را درک خواهید کرد.</a:t>
            </a:r>
          </a:p>
        </p:txBody>
      </p:sp>
      <p:grpSp>
        <p:nvGrpSpPr>
          <p:cNvPr id="12" name="Google Shape;4800;p45"/>
          <p:cNvGrpSpPr/>
          <p:nvPr/>
        </p:nvGrpSpPr>
        <p:grpSpPr>
          <a:xfrm>
            <a:off x="8423274" y="1190949"/>
            <a:ext cx="350734" cy="357171"/>
            <a:chOff x="1492675" y="4992125"/>
            <a:chExt cx="481825" cy="481825"/>
          </a:xfrm>
        </p:grpSpPr>
        <p:sp>
          <p:nvSpPr>
            <p:cNvPr id="13"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5" name="Google Shape;9359;p55"/>
          <p:cNvGrpSpPr/>
          <p:nvPr/>
        </p:nvGrpSpPr>
        <p:grpSpPr>
          <a:xfrm>
            <a:off x="8426616" y="2315351"/>
            <a:ext cx="334346" cy="332168"/>
            <a:chOff x="580725" y="3617925"/>
            <a:chExt cx="299325" cy="297375"/>
          </a:xfrm>
        </p:grpSpPr>
        <p:sp>
          <p:nvSpPr>
            <p:cNvPr id="16"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9359;p55"/>
          <p:cNvGrpSpPr/>
          <p:nvPr/>
        </p:nvGrpSpPr>
        <p:grpSpPr>
          <a:xfrm>
            <a:off x="8426616" y="3338501"/>
            <a:ext cx="334346" cy="332168"/>
            <a:chOff x="580725" y="3617925"/>
            <a:chExt cx="299325" cy="297375"/>
          </a:xfrm>
        </p:grpSpPr>
        <p:sp>
          <p:nvSpPr>
            <p:cNvPr id="22"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5104;p45"/>
          <p:cNvGrpSpPr/>
          <p:nvPr/>
        </p:nvGrpSpPr>
        <p:grpSpPr>
          <a:xfrm>
            <a:off x="8434228" y="4378641"/>
            <a:ext cx="351680" cy="358133"/>
            <a:chOff x="1487200" y="4993750"/>
            <a:chExt cx="483125" cy="483125"/>
          </a:xfrm>
        </p:grpSpPr>
        <p:sp>
          <p:nvSpPr>
            <p:cNvPr id="28" name="Google Shape;510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510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4009873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8</a:t>
            </a:fld>
            <a:endParaRPr lang="en-US" dirty="0"/>
          </a:p>
        </p:txBody>
      </p:sp>
      <p:sp>
        <p:nvSpPr>
          <p:cNvPr id="26" name="Title 1">
            <a:extLst>
              <a:ext uri="{FF2B5EF4-FFF2-40B4-BE49-F238E27FC236}">
                <a16:creationId xmlns:a16="http://schemas.microsoft.com/office/drawing/2014/main" id="{8DD52BF7-1D14-4588-9935-E04725DE26AA}"/>
              </a:ext>
            </a:extLst>
          </p:cNvPr>
          <p:cNvSpPr>
            <a:spLocks noGrp="1"/>
          </p:cNvSpPr>
          <p:nvPr>
            <p:ph type="ctrTitle"/>
          </p:nvPr>
        </p:nvSpPr>
        <p:spPr>
          <a:xfrm>
            <a:off x="735858" y="337763"/>
            <a:ext cx="7796992" cy="716901"/>
          </a:xfrm>
        </p:spPr>
        <p:txBody>
          <a:bodyPr anchor="ct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مساوی نبودن برخی از این جمع‌ها می‌تواند دو علت </a:t>
            </a:r>
            <a:r>
              <a:rPr lang="fa-IR" sz="1600" dirty="0" smtClean="0">
                <a:solidFill>
                  <a:schemeClr val="bg1"/>
                </a:solidFill>
                <a:latin typeface="Dana" panose="00000500000000000000" pitchFamily="2" charset="-78"/>
                <a:cs typeface="Dana" panose="00000500000000000000" pitchFamily="2" charset="-78"/>
              </a:rPr>
              <a:t>داشته‌باشد</a:t>
            </a:r>
            <a:r>
              <a:rPr lang="fa-IR" sz="1600" dirty="0">
                <a:solidFill>
                  <a:schemeClr val="bg1"/>
                </a:solidFill>
                <a:latin typeface="Dana" panose="00000500000000000000" pitchFamily="2" charset="-78"/>
                <a:cs typeface="Dana" panose="00000500000000000000" pitchFamily="2" charset="-78"/>
              </a:rPr>
              <a:t>، چراکه ممکن است کامپیوترها از دو روش متفاوت برای ذخیره‌سازی اعداد در کامپیوتر استفاده کنند</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en-US" sz="1600" dirty="0" smtClean="0">
                <a:solidFill>
                  <a:schemeClr val="bg1"/>
                </a:solidFill>
                <a:latin typeface="Dana" panose="00000500000000000000" pitchFamily="2" charset="-78"/>
                <a:cs typeface="Dana" panose="00000500000000000000" pitchFamily="2" charset="-78"/>
              </a:rPr>
              <a:t> </a:t>
            </a:r>
            <a:endParaRPr lang="fa-IR" sz="1600" dirty="0">
              <a:solidFill>
                <a:schemeClr val="bg1"/>
              </a:solidFill>
              <a:latin typeface="Dana" panose="00000500000000000000" pitchFamily="2" charset="-78"/>
              <a:cs typeface="Dana" panose="00000500000000000000" pitchFamily="2" charset="-78"/>
            </a:endParaRPr>
          </a:p>
        </p:txBody>
      </p:sp>
      <p:grpSp>
        <p:nvGrpSpPr>
          <p:cNvPr id="11" name="Google Shape;4800;p45"/>
          <p:cNvGrpSpPr/>
          <p:nvPr/>
        </p:nvGrpSpPr>
        <p:grpSpPr>
          <a:xfrm>
            <a:off x="8532850" y="339042"/>
            <a:ext cx="350734" cy="357171"/>
            <a:chOff x="1492675" y="4992125"/>
            <a:chExt cx="481825" cy="481825"/>
          </a:xfrm>
        </p:grpSpPr>
        <p:sp>
          <p:nvSpPr>
            <p:cNvPr id="12"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aphicFrame>
        <p:nvGraphicFramePr>
          <p:cNvPr id="2" name="Table 1"/>
          <p:cNvGraphicFramePr>
            <a:graphicFrameLocks noGrp="1"/>
          </p:cNvGraphicFramePr>
          <p:nvPr>
            <p:extLst>
              <p:ext uri="{D42A27DB-BD31-4B8C-83A1-F6EECF244321}">
                <p14:modId xmlns:p14="http://schemas.microsoft.com/office/powerpoint/2010/main" val="1629694299"/>
              </p:ext>
            </p:extLst>
          </p:nvPr>
        </p:nvGraphicFramePr>
        <p:xfrm>
          <a:off x="1048216" y="2087880"/>
          <a:ext cx="7047567" cy="1112520"/>
        </p:xfrm>
        <a:graphic>
          <a:graphicData uri="http://schemas.openxmlformats.org/drawingml/2006/table">
            <a:tbl>
              <a:tblPr firstRow="1" bandRow="1">
                <a:tableStyleId>{BC89EF96-8CEA-46FF-86C4-4CE0E7609802}</a:tableStyleId>
              </a:tblPr>
              <a:tblGrid>
                <a:gridCol w="783063">
                  <a:extLst>
                    <a:ext uri="{9D8B030D-6E8A-4147-A177-3AD203B41FA5}">
                      <a16:colId xmlns:a16="http://schemas.microsoft.com/office/drawing/2014/main" val="581343237"/>
                    </a:ext>
                  </a:extLst>
                </a:gridCol>
                <a:gridCol w="783063">
                  <a:extLst>
                    <a:ext uri="{9D8B030D-6E8A-4147-A177-3AD203B41FA5}">
                      <a16:colId xmlns:a16="http://schemas.microsoft.com/office/drawing/2014/main" val="3784537685"/>
                    </a:ext>
                  </a:extLst>
                </a:gridCol>
                <a:gridCol w="783063">
                  <a:extLst>
                    <a:ext uri="{9D8B030D-6E8A-4147-A177-3AD203B41FA5}">
                      <a16:colId xmlns:a16="http://schemas.microsoft.com/office/drawing/2014/main" val="968704476"/>
                    </a:ext>
                  </a:extLst>
                </a:gridCol>
                <a:gridCol w="783063">
                  <a:extLst>
                    <a:ext uri="{9D8B030D-6E8A-4147-A177-3AD203B41FA5}">
                      <a16:colId xmlns:a16="http://schemas.microsoft.com/office/drawing/2014/main" val="189592091"/>
                    </a:ext>
                  </a:extLst>
                </a:gridCol>
                <a:gridCol w="783063">
                  <a:extLst>
                    <a:ext uri="{9D8B030D-6E8A-4147-A177-3AD203B41FA5}">
                      <a16:colId xmlns:a16="http://schemas.microsoft.com/office/drawing/2014/main" val="2248108813"/>
                    </a:ext>
                  </a:extLst>
                </a:gridCol>
                <a:gridCol w="783063">
                  <a:extLst>
                    <a:ext uri="{9D8B030D-6E8A-4147-A177-3AD203B41FA5}">
                      <a16:colId xmlns:a16="http://schemas.microsoft.com/office/drawing/2014/main" val="469612086"/>
                    </a:ext>
                  </a:extLst>
                </a:gridCol>
                <a:gridCol w="783063">
                  <a:extLst>
                    <a:ext uri="{9D8B030D-6E8A-4147-A177-3AD203B41FA5}">
                      <a16:colId xmlns:a16="http://schemas.microsoft.com/office/drawing/2014/main" val="3796284318"/>
                    </a:ext>
                  </a:extLst>
                </a:gridCol>
                <a:gridCol w="783063">
                  <a:extLst>
                    <a:ext uri="{9D8B030D-6E8A-4147-A177-3AD203B41FA5}">
                      <a16:colId xmlns:a16="http://schemas.microsoft.com/office/drawing/2014/main" val="2524688735"/>
                    </a:ext>
                  </a:extLst>
                </a:gridCol>
                <a:gridCol w="783063">
                  <a:extLst>
                    <a:ext uri="{9D8B030D-6E8A-4147-A177-3AD203B41FA5}">
                      <a16:colId xmlns:a16="http://schemas.microsoft.com/office/drawing/2014/main" val="886715087"/>
                    </a:ext>
                  </a:extLst>
                </a:gridCol>
              </a:tblGrid>
              <a:tr h="370840">
                <a:tc>
                  <a:txBody>
                    <a:bodyPr/>
                    <a:lstStyle/>
                    <a:p>
                      <a:pPr algn="ctr"/>
                      <a:endParaRPr lang="en-US" dirty="0">
                        <a:solidFill>
                          <a:schemeClr val="bg1"/>
                        </a:solidFill>
                      </a:endParaRPr>
                    </a:p>
                  </a:txBody>
                  <a:tcPr>
                    <a:solidFill>
                      <a:schemeClr val="accent1">
                        <a:alpha val="38000"/>
                      </a:schemeClr>
                    </a:solidFill>
                  </a:tcPr>
                </a:tc>
                <a:tc>
                  <a:txBody>
                    <a:bodyPr/>
                    <a:lstStyle/>
                    <a:p>
                      <a:pPr algn="ctr"/>
                      <a:r>
                        <a:rPr lang="en-US" dirty="0">
                          <a:solidFill>
                            <a:schemeClr val="bg1"/>
                          </a:solidFill>
                        </a:rPr>
                        <a:t>Col 8</a:t>
                      </a:r>
                    </a:p>
                  </a:txBody>
                  <a:tcPr>
                    <a:solidFill>
                      <a:schemeClr val="accent1">
                        <a:alpha val="38000"/>
                      </a:schemeClr>
                    </a:solidFill>
                  </a:tcPr>
                </a:tc>
                <a:tc>
                  <a:txBody>
                    <a:bodyPr/>
                    <a:lstStyle/>
                    <a:p>
                      <a:pPr algn="ctr"/>
                      <a:r>
                        <a:rPr lang="en-US" dirty="0">
                          <a:solidFill>
                            <a:schemeClr val="bg1"/>
                          </a:solidFill>
                        </a:rPr>
                        <a:t>Col 7</a:t>
                      </a:r>
                    </a:p>
                  </a:txBody>
                  <a:tcPr>
                    <a:solidFill>
                      <a:schemeClr val="accent1">
                        <a:alpha val="38000"/>
                      </a:schemeClr>
                    </a:solidFill>
                  </a:tcPr>
                </a:tc>
                <a:tc>
                  <a:txBody>
                    <a:bodyPr/>
                    <a:lstStyle/>
                    <a:p>
                      <a:pPr algn="ctr"/>
                      <a:r>
                        <a:rPr lang="en-US" dirty="0">
                          <a:solidFill>
                            <a:schemeClr val="bg1"/>
                          </a:solidFill>
                        </a:rPr>
                        <a:t>Col 6</a:t>
                      </a:r>
                    </a:p>
                  </a:txBody>
                  <a:tcPr>
                    <a:solidFill>
                      <a:schemeClr val="accent1">
                        <a:alpha val="38000"/>
                      </a:schemeClr>
                    </a:solidFill>
                  </a:tcPr>
                </a:tc>
                <a:tc>
                  <a:txBody>
                    <a:bodyPr/>
                    <a:lstStyle/>
                    <a:p>
                      <a:pPr algn="ctr"/>
                      <a:r>
                        <a:rPr lang="en-US" dirty="0">
                          <a:solidFill>
                            <a:schemeClr val="bg1"/>
                          </a:solidFill>
                        </a:rPr>
                        <a:t>Col 5</a:t>
                      </a:r>
                    </a:p>
                  </a:txBody>
                  <a:tcPr>
                    <a:solidFill>
                      <a:schemeClr val="accent1">
                        <a:alpha val="38000"/>
                      </a:schemeClr>
                    </a:solidFill>
                  </a:tcPr>
                </a:tc>
                <a:tc>
                  <a:txBody>
                    <a:bodyPr/>
                    <a:lstStyle/>
                    <a:p>
                      <a:pPr algn="ctr"/>
                      <a:r>
                        <a:rPr lang="en-US" dirty="0">
                          <a:solidFill>
                            <a:schemeClr val="bg1"/>
                          </a:solidFill>
                        </a:rPr>
                        <a:t>Col 4</a:t>
                      </a:r>
                    </a:p>
                  </a:txBody>
                  <a:tcPr>
                    <a:solidFill>
                      <a:schemeClr val="accent1">
                        <a:alpha val="38000"/>
                      </a:schemeClr>
                    </a:solidFill>
                  </a:tcPr>
                </a:tc>
                <a:tc>
                  <a:txBody>
                    <a:bodyPr/>
                    <a:lstStyle/>
                    <a:p>
                      <a:pPr algn="ctr"/>
                      <a:r>
                        <a:rPr lang="en-US" dirty="0">
                          <a:solidFill>
                            <a:schemeClr val="bg1"/>
                          </a:solidFill>
                        </a:rPr>
                        <a:t>Col 3</a:t>
                      </a:r>
                    </a:p>
                  </a:txBody>
                  <a:tcPr>
                    <a:solidFill>
                      <a:schemeClr val="accent1">
                        <a:alpha val="38000"/>
                      </a:schemeClr>
                    </a:solidFill>
                  </a:tcPr>
                </a:tc>
                <a:tc>
                  <a:txBody>
                    <a:bodyPr/>
                    <a:lstStyle/>
                    <a:p>
                      <a:pPr algn="ctr"/>
                      <a:r>
                        <a:rPr lang="en-US" dirty="0">
                          <a:solidFill>
                            <a:schemeClr val="bg1"/>
                          </a:solidFill>
                        </a:rPr>
                        <a:t>Col 2</a:t>
                      </a:r>
                    </a:p>
                  </a:txBody>
                  <a:tcPr>
                    <a:solidFill>
                      <a:schemeClr val="accent1">
                        <a:alpha val="38000"/>
                      </a:schemeClr>
                    </a:solidFill>
                  </a:tcPr>
                </a:tc>
                <a:tc>
                  <a:txBody>
                    <a:bodyPr/>
                    <a:lstStyle/>
                    <a:p>
                      <a:pPr algn="ctr"/>
                      <a:r>
                        <a:rPr lang="en-US" dirty="0">
                          <a:solidFill>
                            <a:schemeClr val="bg1"/>
                          </a:solidFill>
                        </a:rPr>
                        <a:t>Col 1</a:t>
                      </a:r>
                    </a:p>
                  </a:txBody>
                  <a:tcPr>
                    <a:solidFill>
                      <a:schemeClr val="accent1">
                        <a:alpha val="38000"/>
                      </a:schemeClr>
                    </a:solidFill>
                  </a:tcPr>
                </a:tc>
                <a:extLst>
                  <a:ext uri="{0D108BD9-81ED-4DB2-BD59-A6C34878D82A}">
                    <a16:rowId xmlns:a16="http://schemas.microsoft.com/office/drawing/2014/main" val="2543765664"/>
                  </a:ext>
                </a:extLst>
              </a:tr>
              <a:tr h="370840">
                <a:tc>
                  <a:txBody>
                    <a:bodyPr/>
                    <a:lstStyle/>
                    <a:p>
                      <a:pPr algn="ctr"/>
                      <a:r>
                        <a:rPr lang="en-US" dirty="0" err="1">
                          <a:solidFill>
                            <a:schemeClr val="bg1"/>
                          </a:solidFill>
                        </a:rPr>
                        <a:t>Base</a:t>
                      </a:r>
                      <a:r>
                        <a:rPr lang="en-US" baseline="30000" dirty="0" err="1">
                          <a:solidFill>
                            <a:schemeClr val="bg1"/>
                          </a:solidFill>
                        </a:rPr>
                        <a:t>exp</a:t>
                      </a:r>
                      <a:endParaRPr lang="en-US" baseline="30000" dirty="0">
                        <a:solidFill>
                          <a:schemeClr val="bg1"/>
                        </a:solidFill>
                      </a:endParaRPr>
                    </a:p>
                  </a:txBody>
                  <a:tcPr/>
                </a:tc>
                <a:tc>
                  <a:txBody>
                    <a:bodyPr/>
                    <a:lstStyle/>
                    <a:p>
                      <a:pPr algn="ctr"/>
                      <a:r>
                        <a:rPr lang="en-US" dirty="0">
                          <a:solidFill>
                            <a:schemeClr val="bg1"/>
                          </a:solidFill>
                        </a:rPr>
                        <a:t>2</a:t>
                      </a:r>
                      <a:r>
                        <a:rPr lang="en-US" baseline="30000" dirty="0">
                          <a:solidFill>
                            <a:schemeClr val="bg1"/>
                          </a:solidFill>
                        </a:rPr>
                        <a:t>7</a:t>
                      </a:r>
                    </a:p>
                  </a:txBody>
                  <a:tcPr/>
                </a:tc>
                <a:tc>
                  <a:txBody>
                    <a:bodyPr/>
                    <a:lstStyle/>
                    <a:p>
                      <a:pPr marR="0" algn="ctr" rtl="0">
                        <a:lnSpc>
                          <a:spcPct val="100000"/>
                        </a:lnSpc>
                        <a:spcBef>
                          <a:spcPts val="0"/>
                        </a:spcBef>
                        <a:spcAft>
                          <a:spcPts val="0"/>
                        </a:spcAft>
                        <a:buClr>
                          <a:srgbClr val="000000"/>
                        </a:buClr>
                        <a:buFont typeface="Arial"/>
                      </a:pPr>
                      <a:r>
                        <a:rPr lang="en-US" dirty="0">
                          <a:solidFill>
                            <a:schemeClr val="bg1"/>
                          </a:solidFill>
                        </a:rPr>
                        <a:t>2</a:t>
                      </a:r>
                      <a:r>
                        <a:rPr lang="en-US" sz="1400" b="0" i="0" u="none" strike="noStrike" cap="none" baseline="30000" dirty="0">
                          <a:solidFill>
                            <a:schemeClr val="bg1"/>
                          </a:solidFill>
                          <a:latin typeface="+mn-lt"/>
                          <a:ea typeface="+mn-ea"/>
                          <a:cs typeface="+mn-cs"/>
                          <a:sym typeface="Arial"/>
                        </a:rPr>
                        <a:t>6</a:t>
                      </a:r>
                    </a:p>
                  </a:txBody>
                  <a:tcPr/>
                </a:tc>
                <a:tc>
                  <a:txBody>
                    <a:bodyPr/>
                    <a:lstStyle/>
                    <a:p>
                      <a:pPr marR="0" algn="ctr" rtl="0">
                        <a:lnSpc>
                          <a:spcPct val="100000"/>
                        </a:lnSpc>
                        <a:spcBef>
                          <a:spcPts val="0"/>
                        </a:spcBef>
                        <a:spcAft>
                          <a:spcPts val="0"/>
                        </a:spcAft>
                        <a:buClr>
                          <a:srgbClr val="000000"/>
                        </a:buClr>
                        <a:buFont typeface="Arial"/>
                      </a:pPr>
                      <a:r>
                        <a:rPr lang="en-US" dirty="0">
                          <a:solidFill>
                            <a:schemeClr val="bg1"/>
                          </a:solidFill>
                        </a:rPr>
                        <a:t>2</a:t>
                      </a:r>
                      <a:r>
                        <a:rPr lang="en-US" sz="1400" b="0" i="0" u="none" strike="noStrike" cap="none" baseline="30000" dirty="0">
                          <a:solidFill>
                            <a:schemeClr val="bg1"/>
                          </a:solidFill>
                          <a:latin typeface="+mn-lt"/>
                          <a:ea typeface="+mn-ea"/>
                          <a:cs typeface="+mn-cs"/>
                          <a:sym typeface="Arial"/>
                        </a:rPr>
                        <a:t>5</a:t>
                      </a:r>
                    </a:p>
                  </a:txBody>
                  <a:tcPr/>
                </a:tc>
                <a:tc>
                  <a:txBody>
                    <a:bodyPr/>
                    <a:lstStyle/>
                    <a:p>
                      <a:pPr marR="0" algn="ctr" rtl="0">
                        <a:lnSpc>
                          <a:spcPct val="100000"/>
                        </a:lnSpc>
                        <a:spcBef>
                          <a:spcPts val="0"/>
                        </a:spcBef>
                        <a:spcAft>
                          <a:spcPts val="0"/>
                        </a:spcAft>
                        <a:buClr>
                          <a:srgbClr val="000000"/>
                        </a:buClr>
                        <a:buFont typeface="Arial"/>
                      </a:pPr>
                      <a:r>
                        <a:rPr lang="en-US" dirty="0">
                          <a:solidFill>
                            <a:schemeClr val="bg1"/>
                          </a:solidFill>
                        </a:rPr>
                        <a:t>2</a:t>
                      </a:r>
                      <a:r>
                        <a:rPr lang="en-US" sz="1400" b="0" i="0" u="none" strike="noStrike" cap="none" baseline="30000" dirty="0">
                          <a:solidFill>
                            <a:schemeClr val="bg1"/>
                          </a:solidFill>
                          <a:latin typeface="+mn-lt"/>
                          <a:ea typeface="+mn-ea"/>
                          <a:cs typeface="+mn-cs"/>
                          <a:sym typeface="Arial"/>
                        </a:rPr>
                        <a:t>4</a:t>
                      </a:r>
                    </a:p>
                  </a:txBody>
                  <a:tcPr/>
                </a:tc>
                <a:tc>
                  <a:txBody>
                    <a:bodyPr/>
                    <a:lstStyle/>
                    <a:p>
                      <a:pPr marR="0" algn="ctr" rtl="0">
                        <a:lnSpc>
                          <a:spcPct val="100000"/>
                        </a:lnSpc>
                        <a:spcBef>
                          <a:spcPts val="0"/>
                        </a:spcBef>
                        <a:spcAft>
                          <a:spcPts val="0"/>
                        </a:spcAft>
                        <a:buClr>
                          <a:srgbClr val="000000"/>
                        </a:buClr>
                        <a:buFont typeface="Arial"/>
                      </a:pPr>
                      <a:r>
                        <a:rPr lang="en-US" dirty="0">
                          <a:solidFill>
                            <a:schemeClr val="bg1"/>
                          </a:solidFill>
                        </a:rPr>
                        <a:t>2</a:t>
                      </a:r>
                      <a:r>
                        <a:rPr lang="en-US" sz="1400" b="0" i="0" u="none" strike="noStrike" cap="none" baseline="30000" dirty="0">
                          <a:solidFill>
                            <a:schemeClr val="bg1"/>
                          </a:solidFill>
                          <a:latin typeface="+mn-lt"/>
                          <a:ea typeface="+mn-ea"/>
                          <a:cs typeface="+mn-cs"/>
                          <a:sym typeface="Arial"/>
                        </a:rPr>
                        <a:t>3</a:t>
                      </a:r>
                    </a:p>
                  </a:txBody>
                  <a:tcPr/>
                </a:tc>
                <a:tc>
                  <a:txBody>
                    <a:bodyPr/>
                    <a:lstStyle/>
                    <a:p>
                      <a:pPr marR="0" algn="ctr" rtl="0">
                        <a:lnSpc>
                          <a:spcPct val="100000"/>
                        </a:lnSpc>
                        <a:spcBef>
                          <a:spcPts val="0"/>
                        </a:spcBef>
                        <a:spcAft>
                          <a:spcPts val="0"/>
                        </a:spcAft>
                        <a:buClr>
                          <a:srgbClr val="000000"/>
                        </a:buClr>
                        <a:buFont typeface="Arial"/>
                      </a:pPr>
                      <a:r>
                        <a:rPr lang="en-US" dirty="0">
                          <a:solidFill>
                            <a:schemeClr val="bg1"/>
                          </a:solidFill>
                        </a:rPr>
                        <a:t>2</a:t>
                      </a:r>
                      <a:r>
                        <a:rPr lang="en-US" sz="1400" b="0" i="0" u="none" strike="noStrike" cap="none" baseline="30000" dirty="0">
                          <a:solidFill>
                            <a:schemeClr val="bg1"/>
                          </a:solidFill>
                          <a:latin typeface="+mn-lt"/>
                          <a:ea typeface="+mn-ea"/>
                          <a:cs typeface="+mn-cs"/>
                          <a:sym typeface="Arial"/>
                        </a:rPr>
                        <a:t>2</a:t>
                      </a:r>
                    </a:p>
                  </a:txBody>
                  <a:tcPr/>
                </a:tc>
                <a:tc>
                  <a:txBody>
                    <a:bodyPr/>
                    <a:lstStyle/>
                    <a:p>
                      <a:pPr algn="ctr"/>
                      <a:r>
                        <a:rPr lang="en-US" dirty="0">
                          <a:solidFill>
                            <a:schemeClr val="bg1"/>
                          </a:solidFill>
                        </a:rPr>
                        <a:t>2</a:t>
                      </a:r>
                      <a:r>
                        <a:rPr lang="en-US" sz="1400" b="0" i="0" u="none" strike="noStrike" cap="none" baseline="30000" dirty="0">
                          <a:solidFill>
                            <a:schemeClr val="bg1"/>
                          </a:solidFill>
                          <a:latin typeface="+mn-lt"/>
                          <a:ea typeface="+mn-ea"/>
                          <a:cs typeface="+mn-cs"/>
                          <a:sym typeface="Arial"/>
                        </a:rPr>
                        <a:t>1</a:t>
                      </a:r>
                    </a:p>
                  </a:txBody>
                  <a:tcPr/>
                </a:tc>
                <a:tc>
                  <a:txBody>
                    <a:bodyPr/>
                    <a:lstStyle/>
                    <a:p>
                      <a:pPr algn="ctr"/>
                      <a:r>
                        <a:rPr lang="en-US" dirty="0">
                          <a:solidFill>
                            <a:schemeClr val="bg1"/>
                          </a:solidFill>
                        </a:rPr>
                        <a:t>2</a:t>
                      </a:r>
                      <a:r>
                        <a:rPr lang="en-US" sz="1400" b="0" i="0" u="none" strike="noStrike" cap="none" baseline="30000" dirty="0">
                          <a:solidFill>
                            <a:schemeClr val="bg1"/>
                          </a:solidFill>
                          <a:latin typeface="+mn-lt"/>
                          <a:ea typeface="+mn-ea"/>
                          <a:cs typeface="+mn-cs"/>
                          <a:sym typeface="Arial"/>
                        </a:rPr>
                        <a:t>0</a:t>
                      </a:r>
                    </a:p>
                  </a:txBody>
                  <a:tcPr/>
                </a:tc>
                <a:extLst>
                  <a:ext uri="{0D108BD9-81ED-4DB2-BD59-A6C34878D82A}">
                    <a16:rowId xmlns:a16="http://schemas.microsoft.com/office/drawing/2014/main" val="606077829"/>
                  </a:ext>
                </a:extLst>
              </a:tr>
              <a:tr h="370840">
                <a:tc>
                  <a:txBody>
                    <a:bodyPr/>
                    <a:lstStyle/>
                    <a:p>
                      <a:pPr algn="ctr"/>
                      <a:r>
                        <a:rPr lang="en-US" dirty="0">
                          <a:solidFill>
                            <a:schemeClr val="bg1"/>
                          </a:solidFill>
                        </a:rPr>
                        <a:t>Weight</a:t>
                      </a:r>
                    </a:p>
                  </a:txBody>
                  <a:tcPr>
                    <a:solidFill>
                      <a:schemeClr val="accent1">
                        <a:alpha val="20000"/>
                      </a:schemeClr>
                    </a:solidFill>
                  </a:tcPr>
                </a:tc>
                <a:tc>
                  <a:txBody>
                    <a:bodyPr/>
                    <a:lstStyle/>
                    <a:p>
                      <a:pPr algn="ctr"/>
                      <a:r>
                        <a:rPr lang="en-US" dirty="0">
                          <a:solidFill>
                            <a:schemeClr val="bg1"/>
                          </a:solidFill>
                        </a:rPr>
                        <a:t>128</a:t>
                      </a:r>
                    </a:p>
                  </a:txBody>
                  <a:tcPr>
                    <a:solidFill>
                      <a:schemeClr val="accent1">
                        <a:alpha val="20000"/>
                      </a:schemeClr>
                    </a:solidFill>
                  </a:tcPr>
                </a:tc>
                <a:tc>
                  <a:txBody>
                    <a:bodyPr/>
                    <a:lstStyle/>
                    <a:p>
                      <a:pPr algn="ctr"/>
                      <a:r>
                        <a:rPr lang="en-US" dirty="0">
                          <a:solidFill>
                            <a:schemeClr val="bg1"/>
                          </a:solidFill>
                        </a:rPr>
                        <a:t>64</a:t>
                      </a:r>
                    </a:p>
                  </a:txBody>
                  <a:tcPr>
                    <a:solidFill>
                      <a:schemeClr val="accent1">
                        <a:alpha val="20000"/>
                      </a:schemeClr>
                    </a:solidFill>
                  </a:tcPr>
                </a:tc>
                <a:tc>
                  <a:txBody>
                    <a:bodyPr/>
                    <a:lstStyle/>
                    <a:p>
                      <a:pPr algn="ctr"/>
                      <a:r>
                        <a:rPr lang="en-US" dirty="0">
                          <a:solidFill>
                            <a:schemeClr val="bg1"/>
                          </a:solidFill>
                        </a:rPr>
                        <a:t>32</a:t>
                      </a:r>
                    </a:p>
                  </a:txBody>
                  <a:tcPr>
                    <a:solidFill>
                      <a:schemeClr val="accent1">
                        <a:alpha val="20000"/>
                      </a:schemeClr>
                    </a:solidFill>
                  </a:tcPr>
                </a:tc>
                <a:tc>
                  <a:txBody>
                    <a:bodyPr/>
                    <a:lstStyle/>
                    <a:p>
                      <a:pPr algn="ctr"/>
                      <a:r>
                        <a:rPr lang="en-US" dirty="0">
                          <a:solidFill>
                            <a:schemeClr val="bg1"/>
                          </a:solidFill>
                        </a:rPr>
                        <a:t>16</a:t>
                      </a:r>
                    </a:p>
                  </a:txBody>
                  <a:tcPr>
                    <a:solidFill>
                      <a:schemeClr val="accent1">
                        <a:alpha val="20000"/>
                      </a:schemeClr>
                    </a:solidFill>
                  </a:tcPr>
                </a:tc>
                <a:tc>
                  <a:txBody>
                    <a:bodyPr/>
                    <a:lstStyle/>
                    <a:p>
                      <a:pPr algn="ctr"/>
                      <a:r>
                        <a:rPr lang="en-US" dirty="0">
                          <a:solidFill>
                            <a:schemeClr val="bg1"/>
                          </a:solidFill>
                        </a:rPr>
                        <a:t>8</a:t>
                      </a:r>
                    </a:p>
                  </a:txBody>
                  <a:tcPr>
                    <a:solidFill>
                      <a:schemeClr val="accent1">
                        <a:alpha val="20000"/>
                      </a:schemeClr>
                    </a:solidFill>
                  </a:tcPr>
                </a:tc>
                <a:tc>
                  <a:txBody>
                    <a:bodyPr/>
                    <a:lstStyle/>
                    <a:p>
                      <a:pPr algn="ctr"/>
                      <a:r>
                        <a:rPr lang="en-US" dirty="0">
                          <a:solidFill>
                            <a:schemeClr val="bg1"/>
                          </a:solidFill>
                        </a:rPr>
                        <a:t>4</a:t>
                      </a:r>
                    </a:p>
                  </a:txBody>
                  <a:tcPr>
                    <a:solidFill>
                      <a:schemeClr val="accent1">
                        <a:alpha val="20000"/>
                      </a:schemeClr>
                    </a:solidFill>
                  </a:tcPr>
                </a:tc>
                <a:tc>
                  <a:txBody>
                    <a:bodyPr/>
                    <a:lstStyle/>
                    <a:p>
                      <a:pPr algn="ctr"/>
                      <a:r>
                        <a:rPr lang="en-US" dirty="0">
                          <a:solidFill>
                            <a:schemeClr val="bg1"/>
                          </a:solidFill>
                        </a:rPr>
                        <a:t>2</a:t>
                      </a:r>
                    </a:p>
                  </a:txBody>
                  <a:tcPr>
                    <a:solidFill>
                      <a:schemeClr val="accent1">
                        <a:alpha val="20000"/>
                      </a:schemeClr>
                    </a:solidFill>
                  </a:tcPr>
                </a:tc>
                <a:tc>
                  <a:txBody>
                    <a:bodyPr/>
                    <a:lstStyle/>
                    <a:p>
                      <a:pPr algn="ctr"/>
                      <a:r>
                        <a:rPr lang="en-US" dirty="0">
                          <a:solidFill>
                            <a:schemeClr val="bg1"/>
                          </a:solidFill>
                        </a:rPr>
                        <a:t>1</a:t>
                      </a:r>
                    </a:p>
                  </a:txBody>
                  <a:tcPr>
                    <a:solidFill>
                      <a:schemeClr val="accent1">
                        <a:alpha val="20000"/>
                      </a:schemeClr>
                    </a:solidFill>
                  </a:tcPr>
                </a:tc>
                <a:extLst>
                  <a:ext uri="{0D108BD9-81ED-4DB2-BD59-A6C34878D82A}">
                    <a16:rowId xmlns:a16="http://schemas.microsoft.com/office/drawing/2014/main" val="3231738039"/>
                  </a:ext>
                </a:extLst>
              </a:tr>
            </a:tbl>
          </a:graphicData>
        </a:graphic>
      </p:graphicFrame>
      <p:sp>
        <p:nvSpPr>
          <p:cNvPr id="20" name="TextBox 19"/>
          <p:cNvSpPr txBox="1"/>
          <p:nvPr/>
        </p:nvSpPr>
        <p:spPr>
          <a:xfrm rot="16200000" flipH="1">
            <a:off x="7493195" y="3197127"/>
            <a:ext cx="270450" cy="276999"/>
          </a:xfrm>
          <a:prstGeom prst="rect">
            <a:avLst/>
          </a:prstGeom>
          <a:noFill/>
        </p:spPr>
        <p:txBody>
          <a:bodyPr wrap="square" rtlCol="0">
            <a:spAutoFit/>
          </a:bodyPr>
          <a:lstStyle/>
          <a:p>
            <a:pPr algn="r"/>
            <a:r>
              <a:rPr lang="en-US" sz="1200" dirty="0">
                <a:solidFill>
                  <a:schemeClr val="bg1"/>
                </a:solidFill>
              </a:rPr>
              <a:t>1</a:t>
            </a:r>
          </a:p>
        </p:txBody>
      </p:sp>
      <p:sp>
        <p:nvSpPr>
          <p:cNvPr id="43" name="TextBox 42"/>
          <p:cNvSpPr txBox="1"/>
          <p:nvPr/>
        </p:nvSpPr>
        <p:spPr>
          <a:xfrm rot="16200000" flipH="1">
            <a:off x="6723936" y="3197127"/>
            <a:ext cx="270452" cy="277001"/>
          </a:xfrm>
          <a:prstGeom prst="rect">
            <a:avLst/>
          </a:prstGeom>
          <a:noFill/>
        </p:spPr>
        <p:txBody>
          <a:bodyPr wrap="square" rtlCol="0">
            <a:spAutoFit/>
          </a:bodyPr>
          <a:lstStyle/>
          <a:p>
            <a:pPr algn="r"/>
            <a:r>
              <a:rPr lang="en-US" sz="1200" dirty="0">
                <a:solidFill>
                  <a:schemeClr val="bg1"/>
                </a:solidFill>
              </a:rPr>
              <a:t>2</a:t>
            </a:r>
          </a:p>
        </p:txBody>
      </p:sp>
      <p:sp>
        <p:nvSpPr>
          <p:cNvPr id="44" name="TextBox 43"/>
          <p:cNvSpPr txBox="1"/>
          <p:nvPr/>
        </p:nvSpPr>
        <p:spPr>
          <a:xfrm rot="16200000" flipH="1">
            <a:off x="5481114" y="3670693"/>
            <a:ext cx="1217582" cy="276999"/>
          </a:xfrm>
          <a:prstGeom prst="rect">
            <a:avLst/>
          </a:prstGeom>
          <a:noFill/>
        </p:spPr>
        <p:txBody>
          <a:bodyPr wrap="square" rtlCol="0">
            <a:spAutoFit/>
          </a:bodyPr>
          <a:lstStyle/>
          <a:p>
            <a:pPr algn="r"/>
            <a:r>
              <a:rPr lang="en-US" sz="1200" dirty="0">
                <a:solidFill>
                  <a:schemeClr val="bg1"/>
                </a:solidFill>
              </a:rPr>
              <a:t>2 * 2</a:t>
            </a:r>
          </a:p>
        </p:txBody>
      </p:sp>
      <p:sp>
        <p:nvSpPr>
          <p:cNvPr id="45" name="TextBox 44"/>
          <p:cNvSpPr txBox="1"/>
          <p:nvPr/>
        </p:nvSpPr>
        <p:spPr>
          <a:xfrm rot="16200000" flipH="1">
            <a:off x="4711854" y="3670696"/>
            <a:ext cx="1217587" cy="276999"/>
          </a:xfrm>
          <a:prstGeom prst="rect">
            <a:avLst/>
          </a:prstGeom>
          <a:noFill/>
        </p:spPr>
        <p:txBody>
          <a:bodyPr wrap="square" rtlCol="0">
            <a:spAutoFit/>
          </a:bodyPr>
          <a:lstStyle/>
          <a:p>
            <a:pPr algn="r"/>
            <a:r>
              <a:rPr lang="en-US" sz="1200" dirty="0">
                <a:solidFill>
                  <a:schemeClr val="bg1"/>
                </a:solidFill>
              </a:rPr>
              <a:t>2 * 2 * 2</a:t>
            </a:r>
          </a:p>
        </p:txBody>
      </p:sp>
      <p:sp>
        <p:nvSpPr>
          <p:cNvPr id="46" name="TextBox 45"/>
          <p:cNvSpPr txBox="1"/>
          <p:nvPr/>
        </p:nvSpPr>
        <p:spPr>
          <a:xfrm rot="16200000" flipH="1">
            <a:off x="3942596" y="3670695"/>
            <a:ext cx="1217585" cy="276999"/>
          </a:xfrm>
          <a:prstGeom prst="rect">
            <a:avLst/>
          </a:prstGeom>
          <a:noFill/>
        </p:spPr>
        <p:txBody>
          <a:bodyPr wrap="square" rtlCol="0">
            <a:spAutoFit/>
          </a:bodyPr>
          <a:lstStyle/>
          <a:p>
            <a:pPr algn="r"/>
            <a:r>
              <a:rPr lang="en-US" sz="1200" dirty="0">
                <a:solidFill>
                  <a:schemeClr val="bg1"/>
                </a:solidFill>
              </a:rPr>
              <a:t>2 * 2 * 2 * 2</a:t>
            </a:r>
          </a:p>
        </p:txBody>
      </p:sp>
      <p:sp>
        <p:nvSpPr>
          <p:cNvPr id="47" name="TextBox 46"/>
          <p:cNvSpPr txBox="1"/>
          <p:nvPr/>
        </p:nvSpPr>
        <p:spPr>
          <a:xfrm rot="16200000" flipH="1">
            <a:off x="3173348" y="3670706"/>
            <a:ext cx="1217567" cy="276999"/>
          </a:xfrm>
          <a:prstGeom prst="rect">
            <a:avLst/>
          </a:prstGeom>
          <a:noFill/>
        </p:spPr>
        <p:txBody>
          <a:bodyPr wrap="square" rtlCol="0">
            <a:spAutoFit/>
          </a:bodyPr>
          <a:lstStyle/>
          <a:p>
            <a:pPr algn="r"/>
            <a:r>
              <a:rPr lang="en-US" sz="1200" dirty="0">
                <a:solidFill>
                  <a:schemeClr val="bg1"/>
                </a:solidFill>
              </a:rPr>
              <a:t>2 * 2 * 2 * 2 * 2</a:t>
            </a:r>
          </a:p>
        </p:txBody>
      </p:sp>
      <p:sp>
        <p:nvSpPr>
          <p:cNvPr id="48" name="TextBox 47"/>
          <p:cNvSpPr txBox="1"/>
          <p:nvPr/>
        </p:nvSpPr>
        <p:spPr>
          <a:xfrm rot="16200000" flipH="1">
            <a:off x="1368918" y="3929129"/>
            <a:ext cx="1734457" cy="276999"/>
          </a:xfrm>
          <a:prstGeom prst="rect">
            <a:avLst/>
          </a:prstGeom>
          <a:noFill/>
        </p:spPr>
        <p:txBody>
          <a:bodyPr wrap="square" rtlCol="0">
            <a:spAutoFit/>
          </a:bodyPr>
          <a:lstStyle/>
          <a:p>
            <a:pPr algn="r"/>
            <a:r>
              <a:rPr lang="en-US" sz="1200" dirty="0">
                <a:solidFill>
                  <a:schemeClr val="bg1"/>
                </a:solidFill>
              </a:rPr>
              <a:t>2 * 2 * 2 * 2 * 2 * 2 * 2</a:t>
            </a:r>
          </a:p>
        </p:txBody>
      </p:sp>
      <p:sp>
        <p:nvSpPr>
          <p:cNvPr id="49" name="TextBox 48"/>
          <p:cNvSpPr txBox="1"/>
          <p:nvPr/>
        </p:nvSpPr>
        <p:spPr>
          <a:xfrm rot="16200000" flipH="1">
            <a:off x="2276368" y="3796915"/>
            <a:ext cx="1470028" cy="276999"/>
          </a:xfrm>
          <a:prstGeom prst="rect">
            <a:avLst/>
          </a:prstGeom>
          <a:noFill/>
        </p:spPr>
        <p:txBody>
          <a:bodyPr wrap="square" rtlCol="0">
            <a:spAutoFit/>
          </a:bodyPr>
          <a:lstStyle/>
          <a:p>
            <a:pPr algn="r"/>
            <a:r>
              <a:rPr lang="en-US" sz="1200" dirty="0">
                <a:solidFill>
                  <a:schemeClr val="bg1"/>
                </a:solidFill>
              </a:rPr>
              <a:t>2 * 2 * 2 * 2 * 2 * 2</a:t>
            </a:r>
          </a:p>
        </p:txBody>
      </p:sp>
      <p:sp>
        <p:nvSpPr>
          <p:cNvPr id="69" name="Title 1">
            <a:extLst>
              <a:ext uri="{FF2B5EF4-FFF2-40B4-BE49-F238E27FC236}">
                <a16:creationId xmlns:a16="http://schemas.microsoft.com/office/drawing/2014/main" id="{8DD52BF7-1D14-4588-9935-E04725DE26AA}"/>
              </a:ext>
            </a:extLst>
          </p:cNvPr>
          <p:cNvSpPr txBox="1">
            <a:spLocks/>
          </p:cNvSpPr>
          <p:nvPr/>
        </p:nvSpPr>
        <p:spPr>
          <a:xfrm>
            <a:off x="735858" y="1077350"/>
            <a:ext cx="7796992" cy="98784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u="sng" dirty="0" smtClean="0">
                <a:solidFill>
                  <a:schemeClr val="bg1"/>
                </a:solidFill>
                <a:latin typeface="Dana" panose="00000500000000000000" pitchFamily="2" charset="-78"/>
                <a:cs typeface="Dana" panose="00000500000000000000" pitchFamily="2" charset="-78"/>
              </a:rPr>
              <a:t>روش اول</a:t>
            </a:r>
            <a:r>
              <a:rPr lang="fa-IR" sz="1600" dirty="0" smtClean="0">
                <a:solidFill>
                  <a:schemeClr val="bg1"/>
                </a:solidFill>
                <a:latin typeface="Dana" panose="00000500000000000000" pitchFamily="2" charset="-78"/>
                <a:cs typeface="Dana" panose="00000500000000000000" pitchFamily="2" charset="-78"/>
              </a:rPr>
              <a:t> همانند ذخیره‌سازی اعداد ده‌دهی است، اما در مبنای دو. برای اعداد صحیح، این محاسبه را به خاطر داریم:</a:t>
            </a:r>
            <a:endParaRPr lang="fa-IR" sz="1600" dirty="0">
              <a:solidFill>
                <a:schemeClr val="bg1"/>
              </a:solidFill>
              <a:latin typeface="Dana" panose="00000500000000000000" pitchFamily="2" charset="-78"/>
              <a:cs typeface="Dana" panose="00000500000000000000" pitchFamily="2" charset="-78"/>
            </a:endParaRPr>
          </a:p>
        </p:txBody>
      </p:sp>
    </p:spTree>
    <p:extLst>
      <p:ext uri="{BB962C8B-B14F-4D97-AF65-F5344CB8AC3E}">
        <p14:creationId xmlns:p14="http://schemas.microsoft.com/office/powerpoint/2010/main" val="494322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9</a:t>
            </a:fld>
            <a:endParaRPr lang="en-US" dirty="0"/>
          </a:p>
        </p:txBody>
      </p:sp>
      <p:sp>
        <p:nvSpPr>
          <p:cNvPr id="26" name="Title 1">
            <a:extLst>
              <a:ext uri="{FF2B5EF4-FFF2-40B4-BE49-F238E27FC236}">
                <a16:creationId xmlns:a16="http://schemas.microsoft.com/office/drawing/2014/main" id="{8DD52BF7-1D14-4588-9935-E04725DE26AA}"/>
              </a:ext>
            </a:extLst>
          </p:cNvPr>
          <p:cNvSpPr>
            <a:spLocks noGrp="1"/>
          </p:cNvSpPr>
          <p:nvPr>
            <p:ph type="ctrTitle"/>
          </p:nvPr>
        </p:nvSpPr>
        <p:spPr>
          <a:xfrm>
            <a:off x="792000" y="451451"/>
            <a:ext cx="7762450" cy="1000321"/>
          </a:xfrm>
        </p:spPr>
        <p:txBody>
          <a:bodyPr anchor="ct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حال فرض کنید می‌خواهیم همین محاسبات را برای اعداد اعشاری حساب کنیم. چون قسمت اعشاری اعداد کمتر از ۱ هستند و توان </a:t>
            </a:r>
            <a:r>
              <a:rPr lang="fa-IR" sz="1600" dirty="0" smtClean="0">
                <a:solidFill>
                  <a:schemeClr val="bg1"/>
                </a:solidFill>
                <a:latin typeface="Dana" panose="00000500000000000000" pitchFamily="2" charset="-78"/>
                <a:cs typeface="Dana" panose="00000500000000000000" pitchFamily="2" charset="-78"/>
              </a:rPr>
              <a:t>کمتر </a:t>
            </a:r>
            <a:r>
              <a:rPr lang="fa-IR" sz="1600" dirty="0">
                <a:solidFill>
                  <a:schemeClr val="bg1"/>
                </a:solidFill>
                <a:latin typeface="Dana" panose="00000500000000000000" pitchFamily="2" charset="-78"/>
                <a:cs typeface="Dana" panose="00000500000000000000" pitchFamily="2" charset="-78"/>
              </a:rPr>
              <a:t>از ۰ دارند، بدین صورت آن‌ها را ذخیره می‌کنیم:</a:t>
            </a:r>
          </a:p>
        </p:txBody>
      </p:sp>
      <p:sp>
        <p:nvSpPr>
          <p:cNvPr id="6" name="Title 1">
            <a:extLst>
              <a:ext uri="{FF2B5EF4-FFF2-40B4-BE49-F238E27FC236}">
                <a16:creationId xmlns:a16="http://schemas.microsoft.com/office/drawing/2014/main" id="{7234B975-D9D5-4A37-9D15-CAFB7EFD28A5}"/>
              </a:ext>
            </a:extLst>
          </p:cNvPr>
          <p:cNvSpPr txBox="1">
            <a:spLocks/>
          </p:cNvSpPr>
          <p:nvPr/>
        </p:nvSpPr>
        <p:spPr>
          <a:xfrm>
            <a:off x="791999" y="3144791"/>
            <a:ext cx="7762450" cy="11245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پس مثلا عدد 2.25 در مبنای ده، تبدیل می‌شود به عدد 10.01 در مبنای دو.</a:t>
            </a: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حالا، چون مکان ذخیره سازی ما برای هر عدد محدود است (مثلا به هر عدد تنها هشت بیت اختصاص دهیم)، پس نمی‌توان </a:t>
            </a:r>
            <a:r>
              <a:rPr lang="fa-IR" sz="1600" dirty="0" smtClean="0">
                <a:solidFill>
                  <a:schemeClr val="bg1"/>
                </a:solidFill>
                <a:latin typeface="Dana" panose="00000500000000000000" pitchFamily="2" charset="-78"/>
                <a:cs typeface="Dana" panose="00000500000000000000" pitchFamily="2" charset="-78"/>
              </a:rPr>
              <a:t>این </a:t>
            </a:r>
            <a:r>
              <a:rPr lang="fa-IR" sz="1600" dirty="0">
                <a:solidFill>
                  <a:schemeClr val="bg1"/>
                </a:solidFill>
                <a:latin typeface="Dana" panose="00000500000000000000" pitchFamily="2" charset="-78"/>
                <a:cs typeface="Dana" panose="00000500000000000000" pitchFamily="2" charset="-78"/>
              </a:rPr>
              <a:t>اعداد را با دقت بی‌نهایت ذخیره کرد.</a:t>
            </a:r>
          </a:p>
          <a:p>
            <a:pPr algn="just" rtl="1">
              <a:lnSpc>
                <a:spcPct val="150000"/>
              </a:lnSpc>
            </a:pPr>
            <a:r>
              <a:rPr lang="fa-IR" sz="1200" dirty="0">
                <a:solidFill>
                  <a:schemeClr val="bg1"/>
                </a:solidFill>
                <a:latin typeface="Dana" panose="00000500000000000000" pitchFamily="2" charset="-78"/>
                <a:cs typeface="Dana" panose="00000500000000000000" pitchFamily="2" charset="-78"/>
              </a:rPr>
              <a:t>(به عنوان یک مثال ملموس‌تر، می‌توانید به عدد </a:t>
            </a:r>
            <a:r>
              <a:rPr lang="el-GR" sz="1200" dirty="0">
                <a:solidFill>
                  <a:schemeClr val="accent1"/>
                </a:solidFill>
                <a:latin typeface="Dana" panose="00000500000000000000" pitchFamily="2" charset="-78"/>
                <a:cs typeface="Dana" panose="00000500000000000000" pitchFamily="2" charset="-78"/>
              </a:rPr>
              <a:t>π</a:t>
            </a:r>
            <a:r>
              <a:rPr lang="fa-IR" sz="1200" dirty="0">
                <a:solidFill>
                  <a:schemeClr val="bg1"/>
                </a:solidFill>
                <a:latin typeface="Dana" panose="00000500000000000000" pitchFamily="2" charset="-78"/>
                <a:cs typeface="Dana" panose="00000500000000000000" pitchFamily="2" charset="-78"/>
              </a:rPr>
              <a:t> فکر </a:t>
            </a:r>
            <a:r>
              <a:rPr lang="fa-IR" sz="1200" dirty="0" smtClean="0">
                <a:solidFill>
                  <a:schemeClr val="bg1"/>
                </a:solidFill>
                <a:latin typeface="Dana" panose="00000500000000000000" pitchFamily="2" charset="-78"/>
                <a:cs typeface="Dana" panose="00000500000000000000" pitchFamily="2" charset="-78"/>
              </a:rPr>
              <a:t>کنید؛ </a:t>
            </a:r>
            <a:r>
              <a:rPr lang="fa-IR" sz="1200" dirty="0">
                <a:solidFill>
                  <a:schemeClr val="bg1"/>
                </a:solidFill>
                <a:latin typeface="Dana" panose="00000500000000000000" pitchFamily="2" charset="-78"/>
                <a:cs typeface="Dana" panose="00000500000000000000" pitchFamily="2" charset="-78"/>
              </a:rPr>
              <a:t>چون اعشار این عدد بی‌پایان هستند، ما در هنگام </a:t>
            </a:r>
            <a:r>
              <a:rPr lang="fa-IR" sz="1200" dirty="0" smtClean="0">
                <a:solidFill>
                  <a:schemeClr val="bg1"/>
                </a:solidFill>
                <a:latin typeface="Dana" panose="00000500000000000000" pitchFamily="2" charset="-78"/>
                <a:cs typeface="Dana" panose="00000500000000000000" pitchFamily="2" charset="-78"/>
              </a:rPr>
              <a:t>کار </a:t>
            </a:r>
            <a:r>
              <a:rPr lang="fa-IR" sz="1200" dirty="0">
                <a:solidFill>
                  <a:schemeClr val="bg1"/>
                </a:solidFill>
                <a:latin typeface="Dana" panose="00000500000000000000" pitchFamily="2" charset="-78"/>
                <a:cs typeface="Dana" panose="00000500000000000000" pitchFamily="2" charset="-78"/>
              </a:rPr>
              <a:t>با </a:t>
            </a:r>
            <a:r>
              <a:rPr lang="fa-IR" sz="1200" dirty="0" smtClean="0">
                <a:solidFill>
                  <a:schemeClr val="bg1"/>
                </a:solidFill>
                <a:latin typeface="Dana" panose="00000500000000000000" pitchFamily="2" charset="-78"/>
                <a:cs typeface="Dana" panose="00000500000000000000" pitchFamily="2" charset="-78"/>
              </a:rPr>
              <a:t>آن، اعشارش </a:t>
            </a:r>
            <a:r>
              <a:rPr lang="fa-IR" sz="1200" dirty="0">
                <a:solidFill>
                  <a:schemeClr val="bg1"/>
                </a:solidFill>
                <a:latin typeface="Dana" panose="00000500000000000000" pitchFamily="2" charset="-78"/>
                <a:cs typeface="Dana" panose="00000500000000000000" pitchFamily="2" charset="-78"/>
              </a:rPr>
              <a:t>را </a:t>
            </a:r>
            <a:r>
              <a:rPr lang="fa-IR" sz="1200" dirty="0" smtClean="0">
                <a:solidFill>
                  <a:schemeClr val="bg1"/>
                </a:solidFill>
                <a:latin typeface="Dana" panose="00000500000000000000" pitchFamily="2" charset="-78"/>
                <a:cs typeface="Dana" panose="00000500000000000000" pitchFamily="2" charset="-78"/>
              </a:rPr>
              <a:t>به </a:t>
            </a:r>
            <a:r>
              <a:rPr lang="fa-IR" sz="1200" dirty="0">
                <a:solidFill>
                  <a:schemeClr val="bg1"/>
                </a:solidFill>
                <a:latin typeface="Dana" panose="00000500000000000000" pitchFamily="2" charset="-78"/>
                <a:cs typeface="Dana" panose="00000500000000000000" pitchFamily="2" charset="-78"/>
              </a:rPr>
              <a:t>تعداد محدودی رقم تقریب می‌زنیم.)</a:t>
            </a:r>
          </a:p>
        </p:txBody>
      </p:sp>
      <p:graphicFrame>
        <p:nvGraphicFramePr>
          <p:cNvPr id="7" name="Table 6"/>
          <p:cNvGraphicFramePr>
            <a:graphicFrameLocks noGrp="1"/>
          </p:cNvGraphicFramePr>
          <p:nvPr>
            <p:extLst>
              <p:ext uri="{D42A27DB-BD31-4B8C-83A1-F6EECF244321}">
                <p14:modId xmlns:p14="http://schemas.microsoft.com/office/powerpoint/2010/main" val="252658466"/>
              </p:ext>
            </p:extLst>
          </p:nvPr>
        </p:nvGraphicFramePr>
        <p:xfrm>
          <a:off x="2232992" y="1548719"/>
          <a:ext cx="4709796" cy="1112520"/>
        </p:xfrm>
        <a:graphic>
          <a:graphicData uri="http://schemas.openxmlformats.org/drawingml/2006/table">
            <a:tbl>
              <a:tblPr firstRow="1" bandRow="1">
                <a:tableStyleId>{BC89EF96-8CEA-46FF-86C4-4CE0E7609802}</a:tableStyleId>
              </a:tblPr>
              <a:tblGrid>
                <a:gridCol w="784966">
                  <a:extLst>
                    <a:ext uri="{9D8B030D-6E8A-4147-A177-3AD203B41FA5}">
                      <a16:colId xmlns:a16="http://schemas.microsoft.com/office/drawing/2014/main" val="581343237"/>
                    </a:ext>
                  </a:extLst>
                </a:gridCol>
                <a:gridCol w="784966">
                  <a:extLst>
                    <a:ext uri="{9D8B030D-6E8A-4147-A177-3AD203B41FA5}">
                      <a16:colId xmlns:a16="http://schemas.microsoft.com/office/drawing/2014/main" val="3784537685"/>
                    </a:ext>
                  </a:extLst>
                </a:gridCol>
                <a:gridCol w="784966">
                  <a:extLst>
                    <a:ext uri="{9D8B030D-6E8A-4147-A177-3AD203B41FA5}">
                      <a16:colId xmlns:a16="http://schemas.microsoft.com/office/drawing/2014/main" val="968704476"/>
                    </a:ext>
                  </a:extLst>
                </a:gridCol>
                <a:gridCol w="784966">
                  <a:extLst>
                    <a:ext uri="{9D8B030D-6E8A-4147-A177-3AD203B41FA5}">
                      <a16:colId xmlns:a16="http://schemas.microsoft.com/office/drawing/2014/main" val="189592091"/>
                    </a:ext>
                  </a:extLst>
                </a:gridCol>
                <a:gridCol w="784966">
                  <a:extLst>
                    <a:ext uri="{9D8B030D-6E8A-4147-A177-3AD203B41FA5}">
                      <a16:colId xmlns:a16="http://schemas.microsoft.com/office/drawing/2014/main" val="2248108813"/>
                    </a:ext>
                  </a:extLst>
                </a:gridCol>
                <a:gridCol w="784966">
                  <a:extLst>
                    <a:ext uri="{9D8B030D-6E8A-4147-A177-3AD203B41FA5}">
                      <a16:colId xmlns:a16="http://schemas.microsoft.com/office/drawing/2014/main" val="469612086"/>
                    </a:ext>
                  </a:extLst>
                </a:gridCol>
              </a:tblGrid>
              <a:tr h="370840">
                <a:tc>
                  <a:txBody>
                    <a:bodyPr/>
                    <a:lstStyle/>
                    <a:p>
                      <a:pPr algn="ctr"/>
                      <a:endParaRPr lang="en-US" dirty="0">
                        <a:solidFill>
                          <a:schemeClr val="bg1"/>
                        </a:solidFill>
                      </a:endParaRPr>
                    </a:p>
                  </a:txBody>
                  <a:tcPr>
                    <a:solidFill>
                      <a:schemeClr val="accent1">
                        <a:alpha val="38000"/>
                      </a:schemeClr>
                    </a:solidFill>
                  </a:tcPr>
                </a:tc>
                <a:tc>
                  <a:txBody>
                    <a:bodyPr/>
                    <a:lstStyle/>
                    <a:p>
                      <a:pPr algn="ctr"/>
                      <a:r>
                        <a:rPr lang="en-US" dirty="0">
                          <a:solidFill>
                            <a:schemeClr val="bg1"/>
                          </a:solidFill>
                        </a:rPr>
                        <a:t>Col 1</a:t>
                      </a:r>
                    </a:p>
                  </a:txBody>
                  <a:tcPr>
                    <a:solidFill>
                      <a:schemeClr val="accent1">
                        <a:alpha val="38000"/>
                      </a:schemeClr>
                    </a:solidFill>
                  </a:tcPr>
                </a:tc>
                <a:tc>
                  <a:txBody>
                    <a:bodyPr/>
                    <a:lstStyle/>
                    <a:p>
                      <a:pPr algn="ctr"/>
                      <a:r>
                        <a:rPr lang="en-US" dirty="0">
                          <a:solidFill>
                            <a:schemeClr val="bg1"/>
                          </a:solidFill>
                        </a:rPr>
                        <a:t>Col 2</a:t>
                      </a:r>
                    </a:p>
                  </a:txBody>
                  <a:tcPr>
                    <a:solidFill>
                      <a:schemeClr val="accent1">
                        <a:alpha val="38000"/>
                      </a:schemeClr>
                    </a:solidFill>
                  </a:tcPr>
                </a:tc>
                <a:tc>
                  <a:txBody>
                    <a:bodyPr/>
                    <a:lstStyle/>
                    <a:p>
                      <a:pPr algn="ctr"/>
                      <a:r>
                        <a:rPr lang="en-US" dirty="0">
                          <a:solidFill>
                            <a:schemeClr val="bg1"/>
                          </a:solidFill>
                        </a:rPr>
                        <a:t>Col 3</a:t>
                      </a:r>
                    </a:p>
                  </a:txBody>
                  <a:tcPr>
                    <a:solidFill>
                      <a:schemeClr val="accent1">
                        <a:alpha val="38000"/>
                      </a:schemeClr>
                    </a:solidFill>
                  </a:tcPr>
                </a:tc>
                <a:tc>
                  <a:txBody>
                    <a:bodyPr/>
                    <a:lstStyle/>
                    <a:p>
                      <a:pPr algn="ctr"/>
                      <a:r>
                        <a:rPr lang="en-US" dirty="0">
                          <a:solidFill>
                            <a:schemeClr val="bg1"/>
                          </a:solidFill>
                        </a:rPr>
                        <a:t>Col 4</a:t>
                      </a:r>
                    </a:p>
                  </a:txBody>
                  <a:tcPr>
                    <a:solidFill>
                      <a:schemeClr val="accent1">
                        <a:alpha val="38000"/>
                      </a:schemeClr>
                    </a:solidFill>
                  </a:tcPr>
                </a:tc>
                <a:tc>
                  <a:txBody>
                    <a:bodyPr/>
                    <a:lstStyle/>
                    <a:p>
                      <a:pPr algn="ctr"/>
                      <a:r>
                        <a:rPr lang="en-SE" dirty="0">
                          <a:solidFill>
                            <a:schemeClr val="bg1"/>
                          </a:solidFill>
                        </a:rPr>
                        <a:t>…</a:t>
                      </a:r>
                      <a:endParaRPr lang="en-US" dirty="0">
                        <a:solidFill>
                          <a:schemeClr val="bg1"/>
                        </a:solidFill>
                      </a:endParaRPr>
                    </a:p>
                  </a:txBody>
                  <a:tcPr>
                    <a:solidFill>
                      <a:schemeClr val="accent1">
                        <a:alpha val="38000"/>
                      </a:schemeClr>
                    </a:solidFill>
                  </a:tcPr>
                </a:tc>
                <a:extLst>
                  <a:ext uri="{0D108BD9-81ED-4DB2-BD59-A6C34878D82A}">
                    <a16:rowId xmlns:a16="http://schemas.microsoft.com/office/drawing/2014/main" val="2543765664"/>
                  </a:ext>
                </a:extLst>
              </a:tr>
              <a:tr h="370840">
                <a:tc>
                  <a:txBody>
                    <a:bodyPr/>
                    <a:lstStyle/>
                    <a:p>
                      <a:pPr algn="ctr"/>
                      <a:r>
                        <a:rPr lang="en-US" dirty="0" err="1">
                          <a:solidFill>
                            <a:schemeClr val="bg1"/>
                          </a:solidFill>
                        </a:rPr>
                        <a:t>Base</a:t>
                      </a:r>
                      <a:r>
                        <a:rPr lang="en-US" baseline="30000" dirty="0" err="1">
                          <a:solidFill>
                            <a:schemeClr val="bg1"/>
                          </a:solidFill>
                        </a:rPr>
                        <a:t>exp</a:t>
                      </a:r>
                      <a:endParaRPr lang="en-US" baseline="30000" dirty="0">
                        <a:solidFill>
                          <a:schemeClr val="bg1"/>
                        </a:solidFill>
                      </a:endParaRPr>
                    </a:p>
                  </a:txBody>
                  <a:tcPr/>
                </a:tc>
                <a:tc>
                  <a:txBody>
                    <a:bodyPr/>
                    <a:lstStyle/>
                    <a:p>
                      <a:pPr algn="ctr"/>
                      <a:r>
                        <a:rPr lang="en-US" dirty="0">
                          <a:solidFill>
                            <a:schemeClr val="bg1"/>
                          </a:solidFill>
                        </a:rPr>
                        <a:t>2</a:t>
                      </a:r>
                      <a:r>
                        <a:rPr lang="en-US" baseline="30000" dirty="0">
                          <a:solidFill>
                            <a:schemeClr val="bg1"/>
                          </a:solidFill>
                        </a:rPr>
                        <a:t>-1</a:t>
                      </a:r>
                    </a:p>
                  </a:txBody>
                  <a:tcPr/>
                </a:tc>
                <a:tc>
                  <a:txBody>
                    <a:bodyPr/>
                    <a:lstStyle/>
                    <a:p>
                      <a:pPr marR="0" algn="ctr" rtl="0">
                        <a:lnSpc>
                          <a:spcPct val="100000"/>
                        </a:lnSpc>
                        <a:spcBef>
                          <a:spcPts val="0"/>
                        </a:spcBef>
                        <a:spcAft>
                          <a:spcPts val="0"/>
                        </a:spcAft>
                        <a:buClr>
                          <a:srgbClr val="000000"/>
                        </a:buClr>
                        <a:buFont typeface="Arial"/>
                      </a:pPr>
                      <a:r>
                        <a:rPr lang="en-US" dirty="0">
                          <a:solidFill>
                            <a:schemeClr val="bg1"/>
                          </a:solidFill>
                        </a:rPr>
                        <a:t>2</a:t>
                      </a:r>
                      <a:r>
                        <a:rPr lang="en-US" sz="1400" b="0" i="0" u="none" strike="noStrike" cap="none" baseline="30000" dirty="0">
                          <a:solidFill>
                            <a:schemeClr val="bg1"/>
                          </a:solidFill>
                          <a:latin typeface="+mn-lt"/>
                          <a:ea typeface="+mn-ea"/>
                          <a:cs typeface="+mn-cs"/>
                          <a:sym typeface="Arial"/>
                        </a:rPr>
                        <a:t>-2</a:t>
                      </a:r>
                    </a:p>
                  </a:txBody>
                  <a:tcPr/>
                </a:tc>
                <a:tc>
                  <a:txBody>
                    <a:bodyPr/>
                    <a:lstStyle/>
                    <a:p>
                      <a:pPr marR="0" algn="ctr" rtl="0">
                        <a:lnSpc>
                          <a:spcPct val="100000"/>
                        </a:lnSpc>
                        <a:spcBef>
                          <a:spcPts val="0"/>
                        </a:spcBef>
                        <a:spcAft>
                          <a:spcPts val="0"/>
                        </a:spcAft>
                        <a:buClr>
                          <a:srgbClr val="000000"/>
                        </a:buClr>
                        <a:buFont typeface="Arial"/>
                      </a:pPr>
                      <a:r>
                        <a:rPr lang="en-US" dirty="0">
                          <a:solidFill>
                            <a:schemeClr val="bg1"/>
                          </a:solidFill>
                        </a:rPr>
                        <a:t>2</a:t>
                      </a:r>
                      <a:r>
                        <a:rPr lang="en-US" sz="1400" b="0" i="0" u="none" strike="noStrike" cap="none" baseline="30000" dirty="0">
                          <a:solidFill>
                            <a:schemeClr val="bg1"/>
                          </a:solidFill>
                          <a:latin typeface="+mn-lt"/>
                          <a:ea typeface="+mn-ea"/>
                          <a:cs typeface="+mn-cs"/>
                          <a:sym typeface="Arial"/>
                        </a:rPr>
                        <a:t>-3</a:t>
                      </a:r>
                    </a:p>
                  </a:txBody>
                  <a:tcPr/>
                </a:tc>
                <a:tc>
                  <a:txBody>
                    <a:bodyPr/>
                    <a:lstStyle/>
                    <a:p>
                      <a:pPr marR="0" algn="ctr" rtl="0">
                        <a:lnSpc>
                          <a:spcPct val="100000"/>
                        </a:lnSpc>
                        <a:spcBef>
                          <a:spcPts val="0"/>
                        </a:spcBef>
                        <a:spcAft>
                          <a:spcPts val="0"/>
                        </a:spcAft>
                        <a:buClr>
                          <a:srgbClr val="000000"/>
                        </a:buClr>
                        <a:buFont typeface="Arial"/>
                      </a:pPr>
                      <a:r>
                        <a:rPr lang="en-US" dirty="0">
                          <a:solidFill>
                            <a:schemeClr val="bg1"/>
                          </a:solidFill>
                        </a:rPr>
                        <a:t>2</a:t>
                      </a:r>
                      <a:r>
                        <a:rPr lang="en-US" sz="1400" b="0" i="0" u="none" strike="noStrike" cap="none" baseline="30000" dirty="0">
                          <a:solidFill>
                            <a:schemeClr val="bg1"/>
                          </a:solidFill>
                          <a:latin typeface="+mn-lt"/>
                          <a:ea typeface="+mn-ea"/>
                          <a:cs typeface="+mn-cs"/>
                          <a:sym typeface="Arial"/>
                        </a:rPr>
                        <a:t>-4</a:t>
                      </a:r>
                    </a:p>
                  </a:txBody>
                  <a:tcPr/>
                </a:tc>
                <a:tc>
                  <a:txBody>
                    <a:bodyPr/>
                    <a:lstStyle/>
                    <a:p>
                      <a:pPr marR="0" algn="ctr" rtl="0">
                        <a:lnSpc>
                          <a:spcPct val="100000"/>
                        </a:lnSpc>
                        <a:spcBef>
                          <a:spcPts val="0"/>
                        </a:spcBef>
                        <a:spcAft>
                          <a:spcPts val="0"/>
                        </a:spcAft>
                        <a:buClr>
                          <a:srgbClr val="000000"/>
                        </a:buClr>
                        <a:buFont typeface="Arial"/>
                      </a:pPr>
                      <a:r>
                        <a:rPr lang="en-SE" sz="1400" b="0" i="0" u="none" strike="noStrike" cap="none" dirty="0">
                          <a:solidFill>
                            <a:schemeClr val="bg1"/>
                          </a:solidFill>
                          <a:latin typeface="+mn-lt"/>
                          <a:ea typeface="+mn-ea"/>
                          <a:cs typeface="+mn-cs"/>
                          <a:sym typeface="Arial"/>
                        </a:rPr>
                        <a:t>…</a:t>
                      </a:r>
                      <a:endParaRPr lang="en-US" sz="1400" b="0" i="0" u="none" strike="noStrike" cap="none" dirty="0">
                        <a:solidFill>
                          <a:schemeClr val="bg1"/>
                        </a:solidFill>
                        <a:latin typeface="+mn-lt"/>
                        <a:ea typeface="+mn-ea"/>
                        <a:cs typeface="+mn-cs"/>
                        <a:sym typeface="Arial"/>
                      </a:endParaRPr>
                    </a:p>
                  </a:txBody>
                  <a:tcPr/>
                </a:tc>
                <a:extLst>
                  <a:ext uri="{0D108BD9-81ED-4DB2-BD59-A6C34878D82A}">
                    <a16:rowId xmlns:a16="http://schemas.microsoft.com/office/drawing/2014/main" val="606077829"/>
                  </a:ext>
                </a:extLst>
              </a:tr>
              <a:tr h="370840">
                <a:tc>
                  <a:txBody>
                    <a:bodyPr/>
                    <a:lstStyle/>
                    <a:p>
                      <a:pPr algn="ctr"/>
                      <a:r>
                        <a:rPr lang="en-US" dirty="0">
                          <a:solidFill>
                            <a:schemeClr val="bg1"/>
                          </a:solidFill>
                        </a:rPr>
                        <a:t>Weight</a:t>
                      </a:r>
                    </a:p>
                  </a:txBody>
                  <a:tcPr>
                    <a:solidFill>
                      <a:schemeClr val="accent1">
                        <a:alpha val="20000"/>
                      </a:schemeClr>
                    </a:solidFill>
                  </a:tcPr>
                </a:tc>
                <a:tc>
                  <a:txBody>
                    <a:bodyPr/>
                    <a:lstStyle/>
                    <a:p>
                      <a:pPr algn="ctr"/>
                      <a:r>
                        <a:rPr lang="en-US" dirty="0">
                          <a:solidFill>
                            <a:schemeClr val="bg1"/>
                          </a:solidFill>
                        </a:rPr>
                        <a:t>0.5</a:t>
                      </a:r>
                    </a:p>
                  </a:txBody>
                  <a:tcPr>
                    <a:solidFill>
                      <a:schemeClr val="accent1">
                        <a:alpha val="20000"/>
                      </a:schemeClr>
                    </a:solidFill>
                  </a:tcPr>
                </a:tc>
                <a:tc>
                  <a:txBody>
                    <a:bodyPr/>
                    <a:lstStyle/>
                    <a:p>
                      <a:pPr algn="ctr"/>
                      <a:r>
                        <a:rPr lang="en-US" dirty="0">
                          <a:solidFill>
                            <a:schemeClr val="bg1"/>
                          </a:solidFill>
                        </a:rPr>
                        <a:t>0.25</a:t>
                      </a:r>
                    </a:p>
                  </a:txBody>
                  <a:tcPr>
                    <a:solidFill>
                      <a:schemeClr val="accent1">
                        <a:alpha val="20000"/>
                      </a:schemeClr>
                    </a:solidFill>
                  </a:tcPr>
                </a:tc>
                <a:tc>
                  <a:txBody>
                    <a:bodyPr/>
                    <a:lstStyle/>
                    <a:p>
                      <a:pPr algn="ctr"/>
                      <a:r>
                        <a:rPr lang="en-US" dirty="0">
                          <a:solidFill>
                            <a:schemeClr val="bg1"/>
                          </a:solidFill>
                        </a:rPr>
                        <a:t>0.125</a:t>
                      </a:r>
                    </a:p>
                  </a:txBody>
                  <a:tcPr>
                    <a:solidFill>
                      <a:schemeClr val="accent1">
                        <a:alpha val="20000"/>
                      </a:schemeClr>
                    </a:solidFill>
                  </a:tcPr>
                </a:tc>
                <a:tc>
                  <a:txBody>
                    <a:bodyPr/>
                    <a:lstStyle/>
                    <a:p>
                      <a:pPr algn="ctr"/>
                      <a:r>
                        <a:rPr lang="en-US" dirty="0">
                          <a:solidFill>
                            <a:schemeClr val="bg1"/>
                          </a:solidFill>
                        </a:rPr>
                        <a:t>0.0625</a:t>
                      </a:r>
                    </a:p>
                  </a:txBody>
                  <a:tcPr>
                    <a:solidFill>
                      <a:schemeClr val="accent1">
                        <a:alpha val="20000"/>
                      </a:schemeClr>
                    </a:solidFill>
                  </a:tcPr>
                </a:tc>
                <a:tc>
                  <a:txBody>
                    <a:bodyPr/>
                    <a:lstStyle/>
                    <a:p>
                      <a:pPr algn="ctr"/>
                      <a:r>
                        <a:rPr lang="en-SE" dirty="0">
                          <a:solidFill>
                            <a:schemeClr val="bg1"/>
                          </a:solidFill>
                        </a:rPr>
                        <a:t>…</a:t>
                      </a:r>
                      <a:endParaRPr lang="en-US" dirty="0">
                        <a:solidFill>
                          <a:schemeClr val="bg1"/>
                        </a:solidFill>
                      </a:endParaRPr>
                    </a:p>
                  </a:txBody>
                  <a:tcPr>
                    <a:solidFill>
                      <a:schemeClr val="accent1">
                        <a:alpha val="20000"/>
                      </a:schemeClr>
                    </a:solidFill>
                  </a:tcPr>
                </a:tc>
                <a:extLst>
                  <a:ext uri="{0D108BD9-81ED-4DB2-BD59-A6C34878D82A}">
                    <a16:rowId xmlns:a16="http://schemas.microsoft.com/office/drawing/2014/main" val="3231738039"/>
                  </a:ext>
                </a:extLst>
              </a:tr>
            </a:tbl>
          </a:graphicData>
        </a:graphic>
      </p:graphicFrame>
      <p:grpSp>
        <p:nvGrpSpPr>
          <p:cNvPr id="8" name="Google Shape;4800;p45"/>
          <p:cNvGrpSpPr/>
          <p:nvPr/>
        </p:nvGrpSpPr>
        <p:grpSpPr>
          <a:xfrm>
            <a:off x="8561499" y="638120"/>
            <a:ext cx="343683" cy="357171"/>
            <a:chOff x="1492675" y="4992125"/>
            <a:chExt cx="481825" cy="481825"/>
          </a:xfrm>
        </p:grpSpPr>
        <p:sp>
          <p:nvSpPr>
            <p:cNvPr id="9"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1" name="Google Shape;4800;p45"/>
          <p:cNvGrpSpPr/>
          <p:nvPr/>
        </p:nvGrpSpPr>
        <p:grpSpPr>
          <a:xfrm>
            <a:off x="8561499" y="3012805"/>
            <a:ext cx="343683" cy="357171"/>
            <a:chOff x="1492675" y="4992125"/>
            <a:chExt cx="481825" cy="481825"/>
          </a:xfrm>
        </p:grpSpPr>
        <p:sp>
          <p:nvSpPr>
            <p:cNvPr id="12"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819933793"/>
      </p:ext>
    </p:extLst>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8100" cap="flat" cmpd="sng">
          <a:solidFill>
            <a:schemeClr val="accent1">
              <a:shade val="50000"/>
              <a:alpha val="80000"/>
            </a:schemeClr>
          </a:solidFill>
          <a:prstDash val="solid"/>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4989</TotalTime>
  <Words>2121</Words>
  <Application>Microsoft Office PowerPoint</Application>
  <PresentationFormat>On-screen Show (16:9)</PresentationFormat>
  <Paragraphs>235</Paragraphs>
  <Slides>27</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Cambria Math</vt:lpstr>
      <vt:lpstr>Didact Gothic</vt:lpstr>
      <vt:lpstr>Bree Serif</vt:lpstr>
      <vt:lpstr>Arial</vt:lpstr>
      <vt:lpstr>Dana</vt:lpstr>
      <vt:lpstr>Roboto Thin</vt:lpstr>
      <vt:lpstr>Roboto Black</vt:lpstr>
      <vt:lpstr>Lalezar</vt:lpstr>
      <vt:lpstr>Roboto Light</vt:lpstr>
      <vt:lpstr>Consolas</vt:lpstr>
      <vt:lpstr>WEB PROPOSAL</vt:lpstr>
      <vt:lpstr>بسم الله الرحمن الرحیم</vt:lpstr>
      <vt:lpstr>PowerPoint Presentation</vt:lpstr>
      <vt:lpstr>PowerPoint Presentation</vt:lpstr>
      <vt:lpstr>بیاید اول یک مثال حل شده را با هم ببینیم (به لینک صفحه‌ی بعدی مراجعه کنید).      اگر اعدادی که تنها از عوامل اول 2، 3 و 5 تشکیل شده‌اند را اعداد زشت بدانیم، می‌خواهیم برنامه‌ای بنویسیم که در تشخیص زشت بودن یا نبودن یک عدد به ما کمک کند.        برای پیاده‌سازی چنین سوالی، باید تمام مقسوم‌علیه‌های یک عدد بررسی شوند تا ببینیم آیا برابر با یکی از اعداد 2، 3 یا 5 هست؟ هر گاه یکی از این مقسوم‌علیه‌ها چنین شرطی نداشت، متوجه می‌شویم که عدد ما زشت نیست.           پس باید کاری را به صورت تکراری انجام دهیم که شرط پایان آن، رسیدن به یک مقسوم‌علیه دیگر است یا بررسی شدن تمام مقسوم علیه‌ها.</vt:lpstr>
      <vt:lpstr>برای انجام این کار، را‌ه‌های مختلفی پیش‌رو داریم. برای مثال، در کد زیر ابتدا عدد مورد نظر تا جایی که بر 2 بخش‌پذیر است بر 2 تقسیم شده. سپس همین روند برای 3 و 5 هم اتفاق افتاده. حالا که دیگر عدد ما بر هیچ کدام از این ارقام بخش‌پذیر نیست، اگر حاصل 1 باشد یعنی عدد ما زشت بوده و اگر 1 نباشد یعنی مقسوم‌علیه‌های اول دیگری هم داشته و نمی‌تواند یک عدد زشت باشد.</vt:lpstr>
      <vt:lpstr>PowerPoint Presentation</vt:lpstr>
      <vt:lpstr>در حیطه‌ی کامپیوتر و زیرشاخه‌‌های آن، قضیه‌ای به نام No Free Lunch می‌گوید که نمی‌توان بدون از دست دادن قابلیتی، قابلیت دیگری را به دست آورد. این قضیه فراتر از مسائلی مانند مصرف انرژی برای انجام محاسبات بر روی یک کامپیوتر است.         برای فهم بهتر آن، برنامه‌ای بنویسید که با دریافت عددn  از کاربر، مقدار جمع زیر را یک‌بار از راست به چپ و یک‌بار از چپ به راست محاسبه کند:</vt:lpstr>
      <vt:lpstr>مساوی نبودن برخی از این جمع‌ها می‌تواند دو علت داشته‌باشد، چراکه ممکن است کامپیوترها از دو روش متفاوت برای ذخیره‌سازی اعداد در کامپیوتر استفاده کنند.        </vt:lpstr>
      <vt:lpstr>حال فرض کنید می‌خواهیم همین محاسبات را برای اعداد اعشاری حساب کنیم. چون قسمت اعشاری اعداد کمتر از ۱ هستند و توان کمتر از ۰ دارند، بدین صورت آن‌ها را ذخیره می‌کنیم:</vt:lpstr>
      <vt:lpstr>فرض کنید عدد 10.0000564 را می‌خواهیم به مبنای دو ببریم، اما صرفا 6 بیت برای ذخیره‌سازی این عدد داریم. چون قسمت صحیح آن ارزش بیش‌تری دارد، سعی می‌کنیم تمامی آن را ذخیره کنیم. این باعث می‌شود تعداد بیت کافی برای ذخیره‌کردن قسمت اعشاری عددمان نداشته‌باشیم، پس تنها می‌توانیم آن را به صورت 1010.00 (باینری) تقریب بزنیم که قسمت اعشاری را کاملا از دست می‌دهیم. روش‌های تقریب‌زدن متفاوتی برای ذخیره‌کردن این نوع اعداد اعشاری وجود دارد و هنگامی که کامپیوتر در حال محاسبه‌ی این جمع از چپ و از راست است، این تقریب را در مراحل متفاوتی انجام می‌دهد که منجر به نتیجه‌های متفاوتی می‌شود.           پس همان‌طور که دیدیم، There is no free lunch! یا مجبوریم تمامی حافظه‌ی کامپیوتر را برای ذخیره کردن اعداد به صورت کاملا دقیق اختصاص دهیم، یا می‌توانیم از دقت محاسبات‌مان کم کرده و حافظه‌ی کامپیوتر را برای موارد دیگری مصرف کنیم.</vt:lpstr>
      <vt:lpstr>روش اول بیش‌تر جنبه‌ی آموزشی داشت. در روش دوم که اکثرا توسط کامپیوترهای امروزی استفاده می‌شود، اعداد اعشاری به صورت نماد علمی، یعنی a ∗ 〖10〗^b ذخیره می‌شوند. مثلا عدد 0.000002 را می‌توان به صورت 2 ×〖10〗^(-6) ذخیره کرد و کامپیوترها نیز همین کار را (اما با مبنای دو) انجام می‌دهند.              با وارد شدن اعداد بزرگ‌تر به جمع در هنگام جمع از سمت راست، کامپیوتر در برخی زمان‌ها تصمیم می‌گیرد که توان این نماد علمی را یک واحد افزایش دهد که باعث از دست دادن دقت می‌شود و در هنگام جمع از سمت چپ، چون از همان ابتدا داریم با توان بزرگ اعداد را محاسبه می‌کنیم، ممکن است بعضی اعداد اصلا در جمع حساب نشوند (تفاوت این دو این است که هنگام جمع از سمت راست، جمع دو عدد ممکن است نتیجه‌ی بزرگ‌تری بدهد که در هنگام بالا رفتن عدد توان، از دست نرود ولی در حالت دوم از همان ابتدا جمع‌شان حساب نخواهد شد).</vt:lpstr>
      <vt:lpstr>در این جلسه قصد داریم مروری برای مباحثی ویژه خارج از آنچه در کلاس آموخته‌اید داشته باشیم. در اولین قسمت قصد داریم از gcc برای کامپایل کردن برنامه به صورت دستی استفاده کنیم. همانطور که در درس آموخته‌اید، عملیات کامپایل کردن از مراحل زیر تشکیل شده است:           ۱. پیش‌پردازش              ۲. کامپایل کردن              ۳. اسمبلر               ۴. لینکر               </vt:lpstr>
      <vt:lpstr>در محیطcommand prompt  شما می‌توانید تمام آنچه را که در محیط گرافیکی انجام می‌دهید، انجام دهید. یکی از ویژگی‌های این محیط، قابلیت‌های اجرایی آن است که از محیط گرافیکی بسیار بیش‌تر است. در ابتدا اندکی با این محیط بیش‌تر آشنا می‌شویم.         همانند محیط گرافیکی، command prompt هم در یک پوشه از سیستم شما اجرا می‌شود.        پوشه‌ای که در آن قرار دارید را می‌توانید در خط فرمان ببینید:</vt:lpstr>
      <vt:lpstr>PowerPoint Presentation</vt:lpstr>
      <vt:lpstr>با دستور زیر می‌توانید به پوشه‌ی دیگری منتقل شوید:</vt:lpstr>
      <vt:lpstr>این مسیرها در پنجره‌ی روبه‌رو قابل تنظیم هستند:</vt:lpstr>
      <vt:lpstr>در صورتی که می‌خواهیداز gcc در محیط خط فرمان استفاده کنید، می‌بایست آدرس محل نصب آن را به این متغیر (Path) اضافه کنید.</vt:lpstr>
      <vt:lpstr>یک برنامه ساده را در فایل hello.c می‌نویسیم:</vt:lpstr>
      <vt:lpstr>در اکثر مواقع، کامپایل و اجرای برنامه با زدن یک دکمه در IDEها انجام می‌شود. اما بیاید کمی دقیق‌تر به این پروسه نگاه کنیم. به طور کلی، مراحلی که از زدن کد تا اجرای آن رویCPU  طی می‌شود، این‌ها هستند:</vt:lpstr>
      <vt:lpstr>به طور خلاصه، وظیفه‌یpre-processor  یا پیش‌پردازنده، انجام دادن مراحل اولیه مثل حذف کامنت‌ها، یکی کردن فایل‌های کد و تبدیل خط‌هایی از کد که با # شروع می‌شود (ماکروها۱) به رهنمودهایی برای مراحل بعد کامپایل (در زبان C) است. مثلا با دیدن خط </vt:lpstr>
      <vt:lpstr>در مرحله‌ی بعد،compiler  با دریافت یک فایل واحد از مرحله‌ی قبل، کدی به زبانassembly  تولید می‌کند که می‌توانید آن را به صورت دقیق با اضافه‌کردن فلگ -S بهgcc ، هنگام کامپایل ببینید:</vt:lpstr>
      <vt:lpstr>در مرحله‌ی بعد،linker  تمامیobject code  های تولید شده (چه از سمت کد کاربر، چه از سمت سیستم‌عامل) را به هم متصل می‌کند و یک فایل نهایی برای انتقال بر روی پردازنده تولید می‌کند. به طور مثال، تا قبل از اجرای این مرحله، دستور printf معنای خاصی برای برنامه ندارد، اما بعد از وصل شدن فایل‌های سیستم‌عامل به کد ما در این مرحله، دستور printf معنای نوشتن در خروجی تهیه شده توسط سیستم‌عامل را پیدا می‌کند.           و در نهایت،loader  که جزوی از سیستم‌عامل است، حجم برنامه‌ی ساخته شده را آنالیز می‌کند، بر روی مموری (RAM) کامپیوتر حافظه‌‌ای برای آن تخصیص می‌دهد و آن را در صف اجرا توسط پردازنده قرار می‌دهد.             توضیحات بیش‌تر درباره‌ی کامپایلر و چگونگی ارتباط آن با سیستم‌عامل را در درس‌های «اصول طراحی کامپایلر» و «سیستم‌عامل‌ها» خواهید خواند.</vt:lpstr>
      <vt:lpstr>سلام بچه‌ها. امیدواریم حالتون خوب باشه. امروز می‌خوایم یکم راجع به الگویابی صحبت کنیم.             می‌دونیم که توی برنامه‌نویسی، نظم و ترتیب‌ها برای ما خیلی اهمیت داره. اصلا یکی از دلایل به وجود اومدن حلقه‌ها این بوده که بعد از دقت به اطراف دیدیم که خیلی از اتفاقات به صورت تکرارشونده‌ای اتفاق می‌افتن. پس برای ما خیلی اهمیت داره که با تمرین‌هایی ذهنمون رو فعال کنیم و به عنوان برنامه‌نویس دید متفاوتی به اطراف و اتفاقات و مسائل داشته باشیم. یکی از این تمرین‌ها پیدا کردن الگوریتم چاپ الگوها و پترن‌های مختلف است.                   برای چاپ هر یک از این پترن‌ها، با کد باید اول هر کدوم رو طبق مختصات 2^ Rبررسی کنیم و الگوی تکرار شونده‌ی اجزای اون الگو رو بدست آوریم (این اجزا می‌تونن فاصله، ستاره، اعداد و یا هر کاراکتر تشکیل دهنده‌ی الگو باشن) بعد با کمک حلقه‌ها، این الگوی تکرار شونده رو پیاده سازی کنیم.</vt:lpstr>
      <vt:lpstr>PowerPoint Presentation</vt:lpstr>
      <vt:lpstr>PowerPoint Presentation</vt:lpstr>
      <vt:lpstr>PowerPoint Presentation</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حلقه‌ها</dc:title>
  <dc:creator>Bahar Kaviani;Korosh Rouhi;Ali Nazari</dc:creator>
  <cp:lastModifiedBy>Bahar Kaviani</cp:lastModifiedBy>
  <cp:revision>361</cp:revision>
  <dcterms:modified xsi:type="dcterms:W3CDTF">2021-11-14T12:38:33Z</dcterms:modified>
</cp:coreProperties>
</file>