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0"/>
  </p:notesMasterIdLst>
  <p:handoutMasterIdLst>
    <p:handoutMasterId r:id="rId21"/>
  </p:handoutMasterIdLst>
  <p:sldIdLst>
    <p:sldId id="294" r:id="rId2"/>
    <p:sldId id="295" r:id="rId3"/>
    <p:sldId id="325" r:id="rId4"/>
    <p:sldId id="402" r:id="rId5"/>
    <p:sldId id="406" r:id="rId6"/>
    <p:sldId id="407" r:id="rId7"/>
    <p:sldId id="408" r:id="rId8"/>
    <p:sldId id="409" r:id="rId9"/>
    <p:sldId id="401" r:id="rId10"/>
    <p:sldId id="388" r:id="rId11"/>
    <p:sldId id="410" r:id="rId12"/>
    <p:sldId id="411" r:id="rId13"/>
    <p:sldId id="403" r:id="rId14"/>
    <p:sldId id="404" r:id="rId15"/>
    <p:sldId id="412" r:id="rId16"/>
    <p:sldId id="414" r:id="rId17"/>
    <p:sldId id="413" r:id="rId18"/>
    <p:sldId id="326" r:id="rId19"/>
  </p:sldIdLst>
  <p:sldSz cx="9144000" cy="5143500" type="screen16x9"/>
  <p:notesSz cx="6858000" cy="9144000"/>
  <p:embeddedFontLst>
    <p:embeddedFont>
      <p:font typeface="Roboto Light" panose="020B0604020202020204" charset="0"/>
      <p:regular r:id="rId22"/>
      <p:bold r:id="rId23"/>
      <p:italic r:id="rId24"/>
      <p:boldItalic r:id="rId25"/>
    </p:embeddedFont>
    <p:embeddedFont>
      <p:font typeface="Consolas" panose="020B0609020204030204" pitchFamily="49" charset="0"/>
      <p:regular r:id="rId26"/>
      <p:bold r:id="rId27"/>
      <p:italic r:id="rId28"/>
      <p:boldItalic r:id="rId29"/>
    </p:embeddedFont>
    <p:embeddedFont>
      <p:font typeface="Didact Gothic" panose="020B0604020202020204" charset="0"/>
      <p:regular r:id="rId30"/>
    </p:embeddedFont>
    <p:embeddedFont>
      <p:font typeface="Roboto Thin" panose="020B0604020202020204" charset="0"/>
      <p:regular r:id="rId31"/>
      <p:bold r:id="rId32"/>
      <p:italic r:id="rId33"/>
      <p:boldItalic r:id="rId34"/>
    </p:embeddedFont>
    <p:embeddedFont>
      <p:font typeface="Bree Serif" panose="020B0604020202020204" charset="0"/>
      <p:regular r:id="rId35"/>
    </p:embeddedFont>
    <p:embeddedFont>
      <p:font typeface="Lalezar" panose="00000500000000000000" pitchFamily="2" charset="-78"/>
      <p:regular r:id="rId36"/>
    </p:embeddedFont>
    <p:embeddedFont>
      <p:font typeface="Roboto Black" panose="020B0604020202020204" charset="0"/>
      <p:bold r:id="rId37"/>
      <p:boldItalic r:id="rId38"/>
    </p:embeddedFont>
    <p:embeddedFont>
      <p:font typeface="Dana" panose="020B0604020202020204" charset="-78"/>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BEEB94FF-AF98-44AA-AF31-4748F49D0CE1}">
          <p14:sldIdLst>
            <p14:sldId id="294"/>
            <p14:sldId id="295"/>
            <p14:sldId id="325"/>
            <p14:sldId id="402"/>
            <p14:sldId id="406"/>
            <p14:sldId id="407"/>
            <p14:sldId id="408"/>
            <p14:sldId id="409"/>
            <p14:sldId id="401"/>
            <p14:sldId id="388"/>
            <p14:sldId id="410"/>
            <p14:sldId id="411"/>
            <p14:sldId id="403"/>
            <p14:sldId id="404"/>
            <p14:sldId id="412"/>
            <p14:sldId id="414"/>
            <p14:sldId id="413"/>
            <p14:sldId id="326"/>
          </p14:sldIdLst>
        </p14:section>
      </p14:sectionLst>
    </p:ext>
    <p:ext uri="{EFAFB233-063F-42B5-8137-9DF3F51BA10A}">
      <p15:sldGuideLst xmlns:p15="http://schemas.microsoft.com/office/powerpoint/2012/main">
        <p15:guide id="1" pos="2880" userDrawn="1">
          <p15:clr>
            <a:srgbClr val="A4A3A4"/>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2A47"/>
    <a:srgbClr val="48FFD5"/>
    <a:srgbClr val="041C30"/>
    <a:srgbClr val="2EAE91"/>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295" autoAdjust="0"/>
  </p:normalViewPr>
  <p:slideViewPr>
    <p:cSldViewPr snapToGrid="0">
      <p:cViewPr varScale="1">
        <p:scale>
          <a:sx n="106" d="100"/>
          <a:sy n="106" d="100"/>
        </p:scale>
        <p:origin x="763" y="77"/>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handoutMaster" Target="handoutMasters/handoutMaster1.xml"/><Relationship Id="rId34" Type="http://schemas.openxmlformats.org/officeDocument/2006/relationships/font" Target="fonts/font13.fntdata"/><Relationship Id="rId42"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ableStyles" Target="tableStyles.xml"/><Relationship Id="rId20" Type="http://schemas.openxmlformats.org/officeDocument/2006/relationships/notesMaster" Target="notesMasters/notesMaster1.xml"/><Relationship Id="rId41"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C35479-EBFD-40F3-9978-325B11083506}" type="datetimeFigureOut">
              <a:rPr lang="en-US" smtClean="0"/>
              <a:t>5/29/2021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754B54-6600-45EE-810A-4B3BA6A39187}" type="slidenum">
              <a:rPr lang="en-US" smtClean="0"/>
              <a:t>‹#›</a:t>
            </a:fld>
            <a:endParaRPr lang="en-US"/>
          </a:p>
        </p:txBody>
      </p:sp>
    </p:spTree>
    <p:extLst>
      <p:ext uri="{BB962C8B-B14F-4D97-AF65-F5344CB8AC3E}">
        <p14:creationId xmlns:p14="http://schemas.microsoft.com/office/powerpoint/2010/main" val="31871682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702681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3288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7948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9410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5875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54363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preserve="1" userDrawn="1">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2"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lstStyle>
            <a:lvl1pPr algn="l">
              <a:defRPr>
                <a:ln>
                  <a:noFill/>
                </a:ln>
                <a:solidFill>
                  <a:schemeClr val="tx1">
                    <a:tint val="75000"/>
                  </a:schemeClr>
                </a:solidFill>
              </a:defRPr>
            </a:lvl1pPr>
          </a:lstStyle>
          <a:p>
            <a:endParaRPr lang="en-US" dirty="0"/>
          </a:p>
        </p:txBody>
      </p:sp>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dirty="0"/>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81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PENING TITLE" preserve="1" userDrawn="1">
  <p:cSld name="THE END">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797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S">
  <p:cSld name="TITLE_1_1_1_2_2_1_1">
    <p:bg>
      <p:bgPr>
        <a:gradFill>
          <a:gsLst>
            <a:gs pos="0">
              <a:srgbClr val="052643"/>
            </a:gs>
            <a:gs pos="100000">
              <a:srgbClr val="041523"/>
            </a:gs>
          </a:gsLst>
          <a:path path="circle">
            <a:fillToRect l="50000" t="50000" r="50000" b="50000"/>
          </a:path>
          <a:tileRect/>
        </a:gradFill>
        <a:effectLst/>
      </p:bgPr>
    </p:bg>
    <p:spTree>
      <p:nvGrpSpPr>
        <p:cNvPr id="1" name="Shape 84"/>
        <p:cNvGrpSpPr/>
        <p:nvPr/>
      </p:nvGrpSpPr>
      <p:grpSpPr>
        <a:xfrm>
          <a:off x="0" y="0"/>
          <a:ext cx="0" cy="0"/>
          <a:chOff x="0" y="0"/>
          <a:chExt cx="0" cy="0"/>
        </a:xfrm>
      </p:grpSpPr>
      <p:sp>
        <p:nvSpPr>
          <p:cNvPr id="85" name="Google Shape;85;p14"/>
          <p:cNvSpPr/>
          <p:nvPr/>
        </p:nvSpPr>
        <p:spPr>
          <a:xfrm>
            <a:off x="3681325" y="543450"/>
            <a:ext cx="5803500" cy="40566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1EFFC1"/>
              </a:solidFill>
            </a:endParaRPr>
          </a:p>
        </p:txBody>
      </p:sp>
      <p:sp>
        <p:nvSpPr>
          <p:cNvPr id="86" name="Google Shape;86;p14"/>
          <p:cNvSpPr txBox="1">
            <a:spLocks noGrp="1"/>
          </p:cNvSpPr>
          <p:nvPr>
            <p:ph type="ctrTitle"/>
          </p:nvPr>
        </p:nvSpPr>
        <p:spPr>
          <a:xfrm>
            <a:off x="3986575" y="1429225"/>
            <a:ext cx="35781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2A47"/>
              </a:buClr>
              <a:buSzPts val="3000"/>
              <a:buFont typeface="Roboto Black"/>
              <a:buNone/>
              <a:defRPr sz="3000" b="0">
                <a:solidFill>
                  <a:srgbClr val="0E2A47"/>
                </a:solidFill>
                <a:latin typeface="Roboto Black"/>
                <a:ea typeface="Roboto Black"/>
                <a:cs typeface="Roboto Black"/>
                <a:sym typeface="Roboto Black"/>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87" name="Google Shape;87;p14"/>
          <p:cNvSpPr txBox="1">
            <a:spLocks noGrp="1"/>
          </p:cNvSpPr>
          <p:nvPr>
            <p:ph type="subTitle" idx="1"/>
          </p:nvPr>
        </p:nvSpPr>
        <p:spPr>
          <a:xfrm>
            <a:off x="3986575" y="2421700"/>
            <a:ext cx="4470900" cy="187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E2A47"/>
              </a:buClr>
              <a:buSzPts val="1000"/>
              <a:buNone/>
              <a:defRPr sz="1000">
                <a:solidFill>
                  <a:srgbClr val="0E2A47"/>
                </a:solidFill>
              </a:defRPr>
            </a:lvl1pPr>
            <a:lvl2pPr lvl="1"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rtl="0">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reserve="1">
  <p:cSld name="QUOTE">
    <p:bg>
      <p:bgPr>
        <a:gradFill>
          <a:gsLst>
            <a:gs pos="0">
              <a:srgbClr val="052643"/>
            </a:gs>
            <a:gs pos="100000">
              <a:srgbClr val="041523"/>
            </a:gs>
          </a:gsLst>
          <a:path path="circle">
            <a:fillToRect l="50000" t="50000" r="50000" b="50000"/>
          </a:path>
          <a:tileRect/>
        </a:gradFill>
        <a:effectLst/>
      </p:bgPr>
    </p:bg>
    <p:spTree>
      <p:nvGrpSpPr>
        <p:cNvPr id="1" name="Shape 42"/>
        <p:cNvGrpSpPr/>
        <p:nvPr/>
      </p:nvGrpSpPr>
      <p:grpSpPr>
        <a:xfrm>
          <a:off x="0" y="0"/>
          <a:ext cx="0" cy="0"/>
          <a:chOff x="0" y="0"/>
          <a:chExt cx="0" cy="0"/>
        </a:xfrm>
      </p:grpSpPr>
      <p:sp>
        <p:nvSpPr>
          <p:cNvPr id="43" name="Google Shape;43;p6"/>
          <p:cNvSpPr/>
          <p:nvPr/>
        </p:nvSpPr>
        <p:spPr>
          <a:xfrm>
            <a:off x="2080188" y="1291650"/>
            <a:ext cx="4910700" cy="2560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ctrTitle"/>
          </p:nvPr>
        </p:nvSpPr>
        <p:spPr>
          <a:xfrm>
            <a:off x="2770350" y="1558300"/>
            <a:ext cx="3530400" cy="19401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0E2A47"/>
              </a:buClr>
              <a:buSzPts val="1200"/>
              <a:buNone/>
              <a:defRPr sz="1200">
                <a:solidFill>
                  <a:srgbClr val="0E2A47"/>
                </a:solidFill>
              </a:defRPr>
            </a:lvl1pPr>
            <a:lvl2pPr lvl="1" algn="ctr" rtl="0">
              <a:spcBef>
                <a:spcPts val="0"/>
              </a:spcBef>
              <a:spcAft>
                <a:spcPts val="0"/>
              </a:spcAft>
              <a:buClr>
                <a:srgbClr val="0E2A47"/>
              </a:buClr>
              <a:buSzPts val="5200"/>
              <a:buNone/>
              <a:defRPr sz="5200">
                <a:solidFill>
                  <a:srgbClr val="0E2A47"/>
                </a:solidFill>
              </a:defRPr>
            </a:lvl2pPr>
            <a:lvl3pPr lvl="2" algn="ctr" rtl="0">
              <a:spcBef>
                <a:spcPts val="0"/>
              </a:spcBef>
              <a:spcAft>
                <a:spcPts val="0"/>
              </a:spcAft>
              <a:buClr>
                <a:srgbClr val="0E2A47"/>
              </a:buClr>
              <a:buSzPts val="5200"/>
              <a:buNone/>
              <a:defRPr sz="5200">
                <a:solidFill>
                  <a:srgbClr val="0E2A47"/>
                </a:solidFill>
              </a:defRPr>
            </a:lvl3pPr>
            <a:lvl4pPr lvl="3" algn="ctr" rtl="0">
              <a:spcBef>
                <a:spcPts val="0"/>
              </a:spcBef>
              <a:spcAft>
                <a:spcPts val="0"/>
              </a:spcAft>
              <a:buClr>
                <a:srgbClr val="0E2A47"/>
              </a:buClr>
              <a:buSzPts val="5200"/>
              <a:buNone/>
              <a:defRPr sz="5200">
                <a:solidFill>
                  <a:srgbClr val="0E2A47"/>
                </a:solidFill>
              </a:defRPr>
            </a:lvl4pPr>
            <a:lvl5pPr lvl="4" algn="ctr" rtl="0">
              <a:spcBef>
                <a:spcPts val="0"/>
              </a:spcBef>
              <a:spcAft>
                <a:spcPts val="0"/>
              </a:spcAft>
              <a:buClr>
                <a:srgbClr val="0E2A47"/>
              </a:buClr>
              <a:buSzPts val="5200"/>
              <a:buNone/>
              <a:defRPr sz="5200">
                <a:solidFill>
                  <a:srgbClr val="0E2A47"/>
                </a:solidFill>
              </a:defRPr>
            </a:lvl5pPr>
            <a:lvl6pPr lvl="5" algn="ctr" rtl="0">
              <a:spcBef>
                <a:spcPts val="0"/>
              </a:spcBef>
              <a:spcAft>
                <a:spcPts val="0"/>
              </a:spcAft>
              <a:buClr>
                <a:srgbClr val="0E2A47"/>
              </a:buClr>
              <a:buSzPts val="5200"/>
              <a:buNone/>
              <a:defRPr sz="5200">
                <a:solidFill>
                  <a:srgbClr val="0E2A47"/>
                </a:solidFill>
              </a:defRPr>
            </a:lvl6pPr>
            <a:lvl7pPr lvl="6" algn="ctr" rtl="0">
              <a:spcBef>
                <a:spcPts val="0"/>
              </a:spcBef>
              <a:spcAft>
                <a:spcPts val="0"/>
              </a:spcAft>
              <a:buClr>
                <a:srgbClr val="0E2A47"/>
              </a:buClr>
              <a:buSzPts val="5200"/>
              <a:buNone/>
              <a:defRPr sz="5200">
                <a:solidFill>
                  <a:srgbClr val="0E2A47"/>
                </a:solidFill>
              </a:defRPr>
            </a:lvl7pPr>
            <a:lvl8pPr lvl="7" algn="ctr" rtl="0">
              <a:spcBef>
                <a:spcPts val="0"/>
              </a:spcBef>
              <a:spcAft>
                <a:spcPts val="0"/>
              </a:spcAft>
              <a:buClr>
                <a:srgbClr val="0E2A47"/>
              </a:buClr>
              <a:buSzPts val="5200"/>
              <a:buNone/>
              <a:defRPr sz="5200">
                <a:solidFill>
                  <a:srgbClr val="0E2A47"/>
                </a:solidFill>
              </a:defRPr>
            </a:lvl8pPr>
            <a:lvl9pPr lvl="8" algn="ctr" rtl="0">
              <a:spcBef>
                <a:spcPts val="0"/>
              </a:spcBef>
              <a:spcAft>
                <a:spcPts val="0"/>
              </a:spcAft>
              <a:buClr>
                <a:srgbClr val="0E2A47"/>
              </a:buClr>
              <a:buSzPts val="5200"/>
              <a:buNone/>
              <a:defRPr sz="5200">
                <a:solidFill>
                  <a:srgbClr val="0E2A47"/>
                </a:solidFill>
              </a:defRPr>
            </a:lvl9pPr>
          </a:lstStyle>
          <a:p>
            <a:endParaRPr/>
          </a:p>
        </p:txBody>
      </p:sp>
      <p:sp>
        <p:nvSpPr>
          <p:cNvPr id="45" name="Google Shape;45;p6"/>
          <p:cNvSpPr txBox="1">
            <a:spLocks noGrp="1"/>
          </p:cNvSpPr>
          <p:nvPr>
            <p:ph type="subTitle" idx="1"/>
          </p:nvPr>
        </p:nvSpPr>
        <p:spPr>
          <a:xfrm>
            <a:off x="2806800" y="1757550"/>
            <a:ext cx="3457500" cy="1420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0E2A47"/>
              </a:buClr>
              <a:buSzPts val="1800"/>
              <a:buNone/>
              <a:defRPr>
                <a:solidFill>
                  <a:srgbClr val="0E2A47"/>
                </a:solidFill>
              </a:defRPr>
            </a:lvl1pPr>
            <a:lvl2pPr lvl="1" algn="ctr" rtl="0">
              <a:lnSpc>
                <a:spcPct val="100000"/>
              </a:lnSpc>
              <a:spcBef>
                <a:spcPts val="0"/>
              </a:spcBef>
              <a:spcAft>
                <a:spcPts val="0"/>
              </a:spcAft>
              <a:buClr>
                <a:srgbClr val="0E2A47"/>
              </a:buClr>
              <a:buSzPts val="1200"/>
              <a:buNone/>
              <a:defRPr sz="1200">
                <a:solidFill>
                  <a:srgbClr val="0E2A47"/>
                </a:solidFill>
              </a:defRPr>
            </a:lvl2pPr>
            <a:lvl3pPr lvl="2"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rtl="0">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a:endParaRPr/>
          </a:p>
        </p:txBody>
      </p:sp>
    </p:spTree>
    <p:extLst>
      <p:ext uri="{BB962C8B-B14F-4D97-AF65-F5344CB8AC3E}">
        <p14:creationId xmlns:p14="http://schemas.microsoft.com/office/powerpoint/2010/main" val="115352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p:nvPr userDrawn="1"/>
        </p:nvSpPr>
        <p:spPr>
          <a:xfrm>
            <a:off x="3871800" y="2556164"/>
            <a:ext cx="4736614" cy="2025420"/>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301;p24"/>
          <p:cNvSpPr/>
          <p:nvPr userDrawn="1"/>
        </p:nvSpPr>
        <p:spPr>
          <a:xfrm>
            <a:off x="8158395" y="4659816"/>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02;p24"/>
          <p:cNvSpPr/>
          <p:nvPr userDrawn="1"/>
        </p:nvSpPr>
        <p:spPr>
          <a:xfrm>
            <a:off x="8242528" y="4689908"/>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03;p24"/>
          <p:cNvSpPr/>
          <p:nvPr userDrawn="1"/>
        </p:nvSpPr>
        <p:spPr>
          <a:xfrm>
            <a:off x="8679606" y="465981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04;p24"/>
          <p:cNvSpPr/>
          <p:nvPr userDrawn="1"/>
        </p:nvSpPr>
        <p:spPr>
          <a:xfrm>
            <a:off x="8709699" y="4297291"/>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06;p24"/>
          <p:cNvSpPr/>
          <p:nvPr userDrawn="1"/>
        </p:nvSpPr>
        <p:spPr>
          <a:xfrm>
            <a:off x="8802038" y="4239842"/>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99;p24"/>
          <p:cNvSpPr/>
          <p:nvPr userDrawn="1"/>
        </p:nvSpPr>
        <p:spPr>
          <a:xfrm>
            <a:off x="8083157" y="4497022"/>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29;p24"/>
          <p:cNvSpPr/>
          <p:nvPr userDrawn="1"/>
        </p:nvSpPr>
        <p:spPr>
          <a:xfrm>
            <a:off x="7192069" y="4899499"/>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30;p24"/>
          <p:cNvSpPr/>
          <p:nvPr userDrawn="1"/>
        </p:nvSpPr>
        <p:spPr>
          <a:xfrm>
            <a:off x="8126397" y="4869407"/>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31;p24"/>
          <p:cNvSpPr/>
          <p:nvPr userDrawn="1"/>
        </p:nvSpPr>
        <p:spPr>
          <a:xfrm>
            <a:off x="8156503" y="4757918"/>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28;p24"/>
          <p:cNvSpPr/>
          <p:nvPr userDrawn="1"/>
        </p:nvSpPr>
        <p:spPr>
          <a:xfrm>
            <a:off x="8719250" y="4240475"/>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00;p24"/>
          <p:cNvSpPr/>
          <p:nvPr userDrawn="1"/>
        </p:nvSpPr>
        <p:spPr>
          <a:xfrm>
            <a:off x="8157708" y="4599617"/>
            <a:ext cx="14" cy="30103"/>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roup 14"/>
          <p:cNvGrpSpPr/>
          <p:nvPr userDrawn="1"/>
        </p:nvGrpSpPr>
        <p:grpSpPr>
          <a:xfrm>
            <a:off x="2699387" y="4091798"/>
            <a:ext cx="1100456" cy="460347"/>
            <a:chOff x="2699387" y="4091798"/>
            <a:chExt cx="1100456" cy="460347"/>
          </a:xfrm>
        </p:grpSpPr>
        <p:sp>
          <p:nvSpPr>
            <p:cNvPr id="16"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22;p24"/>
            <p:cNvSpPr/>
            <p:nvPr/>
          </p:nvSpPr>
          <p:spPr>
            <a:xfrm>
              <a:off x="2928525" y="4091798"/>
              <a:ext cx="871318" cy="14"/>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roup 20"/>
          <p:cNvGrpSpPr/>
          <p:nvPr userDrawn="1"/>
        </p:nvGrpSpPr>
        <p:grpSpPr>
          <a:xfrm>
            <a:off x="2991641" y="2820586"/>
            <a:ext cx="1055399" cy="673383"/>
            <a:chOff x="2991641" y="2820586"/>
            <a:chExt cx="1055399" cy="673383"/>
          </a:xfrm>
        </p:grpSpPr>
        <p:sp>
          <p:nvSpPr>
            <p:cNvPr id="22"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roup 28"/>
          <p:cNvGrpSpPr/>
          <p:nvPr userDrawn="1"/>
        </p:nvGrpSpPr>
        <p:grpSpPr>
          <a:xfrm>
            <a:off x="7585588" y="1299739"/>
            <a:ext cx="1105006" cy="1393463"/>
            <a:chOff x="7585588" y="1299739"/>
            <a:chExt cx="1105006" cy="1393463"/>
          </a:xfrm>
        </p:grpSpPr>
        <p:sp>
          <p:nvSpPr>
            <p:cNvPr id="30" name="Google Shape;333;p24"/>
            <p:cNvSpPr/>
            <p:nvPr/>
          </p:nvSpPr>
          <p:spPr>
            <a:xfrm>
              <a:off x="7585588" y="2589918"/>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34;p24"/>
            <p:cNvSpPr/>
            <p:nvPr/>
          </p:nvSpPr>
          <p:spPr>
            <a:xfrm>
              <a:off x="8436656" y="1299739"/>
              <a:ext cx="14" cy="30103"/>
            </a:xfrm>
            <a:custGeom>
              <a:avLst/>
              <a:gdLst/>
              <a:ahLst/>
              <a:cxnLst/>
              <a:rect l="l" t="t" r="r" b="b"/>
              <a:pathLst>
                <a:path w="1" h="2146" fill="none" extrusionOk="0">
                  <a:moveTo>
                    <a:pt x="0" y="1"/>
                  </a:moveTo>
                  <a:lnTo>
                    <a:pt x="0"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35;p24"/>
            <p:cNvSpPr/>
            <p:nvPr/>
          </p:nvSpPr>
          <p:spPr>
            <a:xfrm>
              <a:off x="8436656" y="1387295"/>
              <a:ext cx="14" cy="547143"/>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6;p24"/>
            <p:cNvSpPr/>
            <p:nvPr/>
          </p:nvSpPr>
          <p:spPr>
            <a:xfrm>
              <a:off x="8407237" y="1963889"/>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37;p24"/>
            <p:cNvSpPr/>
            <p:nvPr/>
          </p:nvSpPr>
          <p:spPr>
            <a:xfrm>
              <a:off x="7921604" y="1993308"/>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38;p24"/>
            <p:cNvSpPr/>
            <p:nvPr/>
          </p:nvSpPr>
          <p:spPr>
            <a:xfrm>
              <a:off x="7862780" y="1993308"/>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39;p24"/>
            <p:cNvSpPr/>
            <p:nvPr/>
          </p:nvSpPr>
          <p:spPr>
            <a:xfrm>
              <a:off x="7862780" y="2078128"/>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41;p24"/>
            <p:cNvSpPr/>
            <p:nvPr/>
          </p:nvSpPr>
          <p:spPr>
            <a:xfrm>
              <a:off x="7791652" y="2496727"/>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27;p24"/>
            <p:cNvSpPr/>
            <p:nvPr/>
          </p:nvSpPr>
          <p:spPr>
            <a:xfrm>
              <a:off x="7637230" y="2198744"/>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28;p24"/>
            <p:cNvSpPr/>
            <p:nvPr/>
          </p:nvSpPr>
          <p:spPr>
            <a:xfrm>
              <a:off x="7637917" y="214196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29;p24"/>
            <p:cNvSpPr/>
            <p:nvPr/>
          </p:nvSpPr>
          <p:spPr>
            <a:xfrm>
              <a:off x="7726146" y="2141968"/>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p24"/>
            <p:cNvSpPr/>
            <p:nvPr/>
          </p:nvSpPr>
          <p:spPr>
            <a:xfrm>
              <a:off x="8660474" y="2111876"/>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1;p24"/>
            <p:cNvSpPr/>
            <p:nvPr/>
          </p:nvSpPr>
          <p:spPr>
            <a:xfrm>
              <a:off x="8690580" y="2000387"/>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2;p24"/>
            <p:cNvSpPr/>
            <p:nvPr/>
          </p:nvSpPr>
          <p:spPr>
            <a:xfrm>
              <a:off x="8690580" y="1947722"/>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 name="Group 43"/>
          <p:cNvGrpSpPr/>
          <p:nvPr userDrawn="1"/>
        </p:nvGrpSpPr>
        <p:grpSpPr>
          <a:xfrm>
            <a:off x="4303936" y="4306208"/>
            <a:ext cx="1107080" cy="784134"/>
            <a:chOff x="4303936" y="4306208"/>
            <a:chExt cx="1107080" cy="784134"/>
          </a:xfrm>
        </p:grpSpPr>
        <p:sp>
          <p:nvSpPr>
            <p:cNvPr id="45" name="Google Shape;325;p24"/>
            <p:cNvSpPr/>
            <p:nvPr/>
          </p:nvSpPr>
          <p:spPr>
            <a:xfrm>
              <a:off x="5291319" y="4306208"/>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13;p24"/>
            <p:cNvSpPr/>
            <p:nvPr/>
          </p:nvSpPr>
          <p:spPr>
            <a:xfrm flipH="1">
              <a:off x="5304185" y="4427563"/>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29;p24"/>
            <p:cNvSpPr/>
            <p:nvPr/>
          </p:nvSpPr>
          <p:spPr>
            <a:xfrm>
              <a:off x="4399355" y="467843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330;p24"/>
            <p:cNvSpPr/>
            <p:nvPr/>
          </p:nvSpPr>
          <p:spPr>
            <a:xfrm>
              <a:off x="5333683" y="464833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305;p24"/>
            <p:cNvSpPr/>
            <p:nvPr/>
          </p:nvSpPr>
          <p:spPr>
            <a:xfrm>
              <a:off x="4303936" y="4673989"/>
              <a:ext cx="30103" cy="29416"/>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320;p24"/>
            <p:cNvSpPr/>
            <p:nvPr/>
          </p:nvSpPr>
          <p:spPr>
            <a:xfrm>
              <a:off x="4303936" y="4776407"/>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Rectangle 50"/>
          <p:cNvSpPr/>
          <p:nvPr userDrawn="1"/>
        </p:nvSpPr>
        <p:spPr>
          <a:xfrm>
            <a:off x="702935" y="655745"/>
            <a:ext cx="3696420" cy="1681539"/>
          </a:xfrm>
          <a:prstGeom prst="rect">
            <a:avLst/>
          </a:prstGeom>
          <a:solidFill>
            <a:schemeClr val="accent6"/>
          </a:solidFill>
          <a:ln w="38100" cap="flat" cmpd="sng">
            <a:solidFill>
              <a:schemeClr val="accent1">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userDrawn="1"/>
        </p:nvGrpSpPr>
        <p:grpSpPr>
          <a:xfrm rot="16200000" flipV="1">
            <a:off x="4260606" y="1156738"/>
            <a:ext cx="1105006" cy="1146566"/>
            <a:chOff x="5224602" y="935489"/>
            <a:chExt cx="1105006" cy="1146566"/>
          </a:xfrm>
        </p:grpSpPr>
        <p:sp>
          <p:nvSpPr>
            <p:cNvPr id="55" name="Google Shape;333;p24"/>
            <p:cNvSpPr/>
            <p:nvPr/>
          </p:nvSpPr>
          <p:spPr>
            <a:xfrm>
              <a:off x="5224602" y="1978771"/>
              <a:ext cx="103284" cy="103284"/>
            </a:xfrm>
            <a:custGeom>
              <a:avLst/>
              <a:gdLst/>
              <a:ahLst/>
              <a:cxnLst/>
              <a:rect l="l" t="t" r="r" b="b"/>
              <a:pathLst>
                <a:path w="7363" h="7363" extrusionOk="0">
                  <a:moveTo>
                    <a:pt x="3657" y="1"/>
                  </a:moveTo>
                  <a:cubicBezTo>
                    <a:pt x="1658" y="1"/>
                    <a:pt x="0" y="1658"/>
                    <a:pt x="0" y="3706"/>
                  </a:cubicBezTo>
                  <a:cubicBezTo>
                    <a:pt x="0" y="5754"/>
                    <a:pt x="1658" y="7363"/>
                    <a:pt x="3657" y="7363"/>
                  </a:cubicBezTo>
                  <a:cubicBezTo>
                    <a:pt x="5705" y="7363"/>
                    <a:pt x="7362" y="5754"/>
                    <a:pt x="7362" y="3706"/>
                  </a:cubicBezTo>
                  <a:cubicBezTo>
                    <a:pt x="7362" y="1658"/>
                    <a:pt x="5705" y="1"/>
                    <a:pt x="3657" y="1"/>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335;p24"/>
            <p:cNvSpPr/>
            <p:nvPr/>
          </p:nvSpPr>
          <p:spPr>
            <a:xfrm flipH="1">
              <a:off x="6030635" y="935489"/>
              <a:ext cx="45719" cy="359402"/>
            </a:xfrm>
            <a:custGeom>
              <a:avLst/>
              <a:gdLst/>
              <a:ahLst/>
              <a:cxnLst/>
              <a:rect l="l" t="t" r="r" b="b"/>
              <a:pathLst>
                <a:path w="1" h="39005" fill="none" extrusionOk="0">
                  <a:moveTo>
                    <a:pt x="0" y="0"/>
                  </a:moveTo>
                  <a:lnTo>
                    <a:pt x="0" y="39004"/>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336;p24"/>
            <p:cNvSpPr/>
            <p:nvPr/>
          </p:nvSpPr>
          <p:spPr>
            <a:xfrm>
              <a:off x="6046251" y="1352742"/>
              <a:ext cx="30103" cy="29430"/>
            </a:xfrm>
            <a:custGeom>
              <a:avLst/>
              <a:gdLst/>
              <a:ahLst/>
              <a:cxnLst/>
              <a:rect l="l" t="t" r="r" b="b"/>
              <a:pathLst>
                <a:path w="2146" h="2098" fill="none" extrusionOk="0">
                  <a:moveTo>
                    <a:pt x="2146" y="1"/>
                  </a:moveTo>
                  <a:lnTo>
                    <a:pt x="2146" y="2097"/>
                  </a:lnTo>
                  <a:lnTo>
                    <a:pt x="1"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337;p24"/>
            <p:cNvSpPr/>
            <p:nvPr/>
          </p:nvSpPr>
          <p:spPr>
            <a:xfrm>
              <a:off x="5560618" y="1382161"/>
              <a:ext cx="428147" cy="14"/>
            </a:xfrm>
            <a:custGeom>
              <a:avLst/>
              <a:gdLst/>
              <a:ahLst/>
              <a:cxnLst/>
              <a:rect l="l" t="t" r="r" b="b"/>
              <a:pathLst>
                <a:path w="30522" h="1" fill="none" extrusionOk="0">
                  <a:moveTo>
                    <a:pt x="30521" y="0"/>
                  </a:moveTo>
                  <a:lnTo>
                    <a:pt x="1"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38;p24"/>
            <p:cNvSpPr/>
            <p:nvPr/>
          </p:nvSpPr>
          <p:spPr>
            <a:xfrm>
              <a:off x="5501794" y="1382161"/>
              <a:ext cx="30103" cy="30103"/>
            </a:xfrm>
            <a:custGeom>
              <a:avLst/>
              <a:gdLst/>
              <a:ahLst/>
              <a:cxnLst/>
              <a:rect l="l" t="t" r="r" b="b"/>
              <a:pathLst>
                <a:path w="2146" h="2146" fill="none" extrusionOk="0">
                  <a:moveTo>
                    <a:pt x="2146" y="0"/>
                  </a:moveTo>
                  <a:lnTo>
                    <a:pt x="1" y="0"/>
                  </a:lnTo>
                  <a:lnTo>
                    <a:pt x="1"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39;p24"/>
            <p:cNvSpPr/>
            <p:nvPr/>
          </p:nvSpPr>
          <p:spPr>
            <a:xfrm>
              <a:off x="5501794" y="1466981"/>
              <a:ext cx="14" cy="411034"/>
            </a:xfrm>
            <a:custGeom>
              <a:avLst/>
              <a:gdLst/>
              <a:ahLst/>
              <a:cxnLst/>
              <a:rect l="l" t="t" r="r" b="b"/>
              <a:pathLst>
                <a:path w="1" h="29302" fill="none" extrusionOk="0">
                  <a:moveTo>
                    <a:pt x="1" y="0"/>
                  </a:moveTo>
                  <a:lnTo>
                    <a:pt x="1" y="29302"/>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41;p24"/>
            <p:cNvSpPr/>
            <p:nvPr/>
          </p:nvSpPr>
          <p:spPr>
            <a:xfrm>
              <a:off x="5430666" y="1885580"/>
              <a:ext cx="119697" cy="102639"/>
            </a:xfrm>
            <a:custGeom>
              <a:avLst/>
              <a:gdLst/>
              <a:ahLst/>
              <a:cxnLst/>
              <a:rect l="l" t="t" r="r" b="b"/>
              <a:pathLst>
                <a:path w="8533" h="7317" extrusionOk="0">
                  <a:moveTo>
                    <a:pt x="4876" y="0"/>
                  </a:moveTo>
                  <a:cubicBezTo>
                    <a:pt x="1658" y="0"/>
                    <a:pt x="0" y="3949"/>
                    <a:pt x="2292" y="6241"/>
                  </a:cubicBezTo>
                  <a:cubicBezTo>
                    <a:pt x="3050" y="6983"/>
                    <a:pt x="3971" y="7316"/>
                    <a:pt x="4871" y="7316"/>
                  </a:cubicBezTo>
                  <a:cubicBezTo>
                    <a:pt x="6749" y="7316"/>
                    <a:pt x="8532" y="5865"/>
                    <a:pt x="8532" y="3657"/>
                  </a:cubicBezTo>
                  <a:cubicBezTo>
                    <a:pt x="8532" y="1658"/>
                    <a:pt x="6923"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27;p24"/>
            <p:cNvSpPr/>
            <p:nvPr/>
          </p:nvSpPr>
          <p:spPr>
            <a:xfrm>
              <a:off x="5276244" y="1587597"/>
              <a:ext cx="14" cy="404890"/>
            </a:xfrm>
            <a:custGeom>
              <a:avLst/>
              <a:gdLst/>
              <a:ahLst/>
              <a:cxnLst/>
              <a:rect l="l" t="t" r="r" b="b"/>
              <a:pathLst>
                <a:path w="1" h="28864" fill="none" extrusionOk="0">
                  <a:moveTo>
                    <a:pt x="0" y="28864"/>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28;p24"/>
            <p:cNvSpPr/>
            <p:nvPr/>
          </p:nvSpPr>
          <p:spPr>
            <a:xfrm>
              <a:off x="5276931" y="1530821"/>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29;p24"/>
            <p:cNvSpPr/>
            <p:nvPr/>
          </p:nvSpPr>
          <p:spPr>
            <a:xfrm>
              <a:off x="5365160" y="1530821"/>
              <a:ext cx="904830" cy="14"/>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30;p24"/>
            <p:cNvSpPr/>
            <p:nvPr/>
          </p:nvSpPr>
          <p:spPr>
            <a:xfrm>
              <a:off x="6299488" y="150072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31;p24"/>
            <p:cNvSpPr/>
            <p:nvPr/>
          </p:nvSpPr>
          <p:spPr>
            <a:xfrm>
              <a:off x="6329594" y="1389240"/>
              <a:ext cx="14" cy="67037"/>
            </a:xfrm>
            <a:custGeom>
              <a:avLst/>
              <a:gdLst/>
              <a:ahLst/>
              <a:cxnLst/>
              <a:rect l="l" t="t" r="r" b="b"/>
              <a:pathLst>
                <a:path w="1" h="4779" fill="none" extrusionOk="0">
                  <a:moveTo>
                    <a:pt x="0" y="4779"/>
                  </a:moveTo>
                  <a:lnTo>
                    <a:pt x="0"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32;p24"/>
            <p:cNvSpPr/>
            <p:nvPr/>
          </p:nvSpPr>
          <p:spPr>
            <a:xfrm>
              <a:off x="6329594" y="1336575"/>
              <a:ext cx="14" cy="30103"/>
            </a:xfrm>
            <a:custGeom>
              <a:avLst/>
              <a:gdLst/>
              <a:ahLst/>
              <a:cxnLst/>
              <a:rect l="l" t="t" r="r" b="b"/>
              <a:pathLst>
                <a:path w="1" h="2146" fill="none" extrusionOk="0">
                  <a:moveTo>
                    <a:pt x="0" y="2146"/>
                  </a:moveTo>
                  <a:lnTo>
                    <a:pt x="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roup 67"/>
          <p:cNvGrpSpPr/>
          <p:nvPr userDrawn="1"/>
        </p:nvGrpSpPr>
        <p:grpSpPr>
          <a:xfrm flipV="1">
            <a:off x="55541" y="2129502"/>
            <a:ext cx="802925" cy="690471"/>
            <a:chOff x="2991641" y="2820586"/>
            <a:chExt cx="802925" cy="690471"/>
          </a:xfrm>
        </p:grpSpPr>
        <p:sp>
          <p:nvSpPr>
            <p:cNvPr id="69" name="Google Shape;310;p24"/>
            <p:cNvSpPr/>
            <p:nvPr/>
          </p:nvSpPr>
          <p:spPr>
            <a:xfrm>
              <a:off x="2991641" y="2820586"/>
              <a:ext cx="29430" cy="14"/>
            </a:xfrm>
            <a:custGeom>
              <a:avLst/>
              <a:gdLst/>
              <a:ahLst/>
              <a:cxnLst/>
              <a:rect l="l" t="t" r="r" b="b"/>
              <a:pathLst>
                <a:path w="2098" h="1" fill="none" extrusionOk="0">
                  <a:moveTo>
                    <a:pt x="1" y="0"/>
                  </a:moveTo>
                  <a:lnTo>
                    <a:pt x="2097"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5;p24"/>
            <p:cNvSpPr/>
            <p:nvPr/>
          </p:nvSpPr>
          <p:spPr>
            <a:xfrm>
              <a:off x="3241991" y="3438229"/>
              <a:ext cx="492727" cy="45719"/>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7;p24"/>
            <p:cNvSpPr/>
            <p:nvPr/>
          </p:nvSpPr>
          <p:spPr>
            <a:xfrm>
              <a:off x="3674869" y="3408123"/>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261;p22"/>
          <p:cNvGrpSpPr/>
          <p:nvPr userDrawn="1"/>
        </p:nvGrpSpPr>
        <p:grpSpPr>
          <a:xfrm>
            <a:off x="5428076" y="285308"/>
            <a:ext cx="2342144" cy="1664528"/>
            <a:chOff x="160325" y="221249"/>
            <a:chExt cx="7199950" cy="5116901"/>
          </a:xfrm>
        </p:grpSpPr>
        <p:sp>
          <p:nvSpPr>
            <p:cNvPr id="77" name="Google Shape;262;p22"/>
            <p:cNvSpPr/>
            <p:nvPr/>
          </p:nvSpPr>
          <p:spPr>
            <a:xfrm>
              <a:off x="2429200" y="1820274"/>
              <a:ext cx="2493649"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63;p22"/>
            <p:cNvSpPr/>
            <p:nvPr/>
          </p:nvSpPr>
          <p:spPr>
            <a:xfrm>
              <a:off x="160325" y="221249"/>
              <a:ext cx="7199950" cy="5116901"/>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64;p22"/>
            <p:cNvSpPr/>
            <p:nvPr/>
          </p:nvSpPr>
          <p:spPr>
            <a:xfrm>
              <a:off x="2472424" y="4158301"/>
              <a:ext cx="726074" cy="1175524"/>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65;p22"/>
            <p:cNvSpPr/>
            <p:nvPr/>
          </p:nvSpPr>
          <p:spPr>
            <a:xfrm>
              <a:off x="4054176"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roup 80"/>
          <p:cNvGrpSpPr/>
          <p:nvPr userDrawn="1"/>
        </p:nvGrpSpPr>
        <p:grpSpPr>
          <a:xfrm rot="16200000">
            <a:off x="6432980" y="2061139"/>
            <a:ext cx="626960" cy="488398"/>
            <a:chOff x="2699387" y="4063747"/>
            <a:chExt cx="626960" cy="488398"/>
          </a:xfrm>
        </p:grpSpPr>
        <p:sp>
          <p:nvSpPr>
            <p:cNvPr id="82" name="Google Shape;318;p24"/>
            <p:cNvSpPr/>
            <p:nvPr/>
          </p:nvSpPr>
          <p:spPr>
            <a:xfrm>
              <a:off x="2699387" y="4551446"/>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19;p24"/>
            <p:cNvSpPr/>
            <p:nvPr/>
          </p:nvSpPr>
          <p:spPr>
            <a:xfrm>
              <a:off x="2812251" y="4522028"/>
              <a:ext cx="30103" cy="30117"/>
            </a:xfrm>
            <a:custGeom>
              <a:avLst/>
              <a:gdLst/>
              <a:ahLst/>
              <a:cxnLst/>
              <a:rect l="l" t="t" r="r" b="b"/>
              <a:pathLst>
                <a:path w="2146" h="2147" fill="none" extrusionOk="0">
                  <a:moveTo>
                    <a:pt x="0"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320;p24"/>
            <p:cNvSpPr/>
            <p:nvPr/>
          </p:nvSpPr>
          <p:spPr>
            <a:xfrm>
              <a:off x="2842344" y="4150622"/>
              <a:ext cx="14" cy="313935"/>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321;p24"/>
            <p:cNvSpPr/>
            <p:nvPr/>
          </p:nvSpPr>
          <p:spPr>
            <a:xfrm>
              <a:off x="2842344" y="4091798"/>
              <a:ext cx="30103" cy="30117"/>
            </a:xfrm>
            <a:custGeom>
              <a:avLst/>
              <a:gdLst/>
              <a:ahLst/>
              <a:cxnLst/>
              <a:rect l="l" t="t" r="r" b="b"/>
              <a:pathLst>
                <a:path w="2146" h="2147" fill="none" extrusionOk="0">
                  <a:moveTo>
                    <a:pt x="1" y="2146"/>
                  </a:moveTo>
                  <a:lnTo>
                    <a:pt x="1" y="1"/>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322;p24"/>
            <p:cNvSpPr/>
            <p:nvPr/>
          </p:nvSpPr>
          <p:spPr>
            <a:xfrm>
              <a:off x="2937054" y="4063747"/>
              <a:ext cx="389293" cy="45719"/>
            </a:xfrm>
            <a:custGeom>
              <a:avLst/>
              <a:gdLst/>
              <a:ahLst/>
              <a:cxnLst/>
              <a:rect l="l" t="t" r="r" b="b"/>
              <a:pathLst>
                <a:path w="62115" h="1" fill="none" extrusionOk="0">
                  <a:moveTo>
                    <a:pt x="1" y="1"/>
                  </a:moveTo>
                  <a:lnTo>
                    <a:pt x="62115"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roup 86"/>
          <p:cNvGrpSpPr/>
          <p:nvPr userDrawn="1"/>
        </p:nvGrpSpPr>
        <p:grpSpPr>
          <a:xfrm rot="16200000" flipV="1">
            <a:off x="718092" y="2359825"/>
            <a:ext cx="991791" cy="673383"/>
            <a:chOff x="3055249" y="2820586"/>
            <a:chExt cx="991791" cy="673383"/>
          </a:xfrm>
        </p:grpSpPr>
        <p:sp>
          <p:nvSpPr>
            <p:cNvPr id="89" name="Google Shape;313;p24"/>
            <p:cNvSpPr/>
            <p:nvPr/>
          </p:nvSpPr>
          <p:spPr>
            <a:xfrm>
              <a:off x="3152387" y="2912238"/>
              <a:ext cx="14" cy="464394"/>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314;p24"/>
            <p:cNvSpPr/>
            <p:nvPr/>
          </p:nvSpPr>
          <p:spPr>
            <a:xfrm>
              <a:off x="3153060" y="3408123"/>
              <a:ext cx="29430" cy="30117"/>
            </a:xfrm>
            <a:custGeom>
              <a:avLst/>
              <a:gdLst/>
              <a:ahLst/>
              <a:cxnLst/>
              <a:rect l="l" t="t" r="r" b="b"/>
              <a:pathLst>
                <a:path w="2098" h="2147" fill="none" extrusionOk="0">
                  <a:moveTo>
                    <a:pt x="1" y="1"/>
                  </a:moveTo>
                  <a:lnTo>
                    <a:pt x="1" y="2146"/>
                  </a:lnTo>
                  <a:lnTo>
                    <a:pt x="2097" y="2146"/>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315;p24"/>
            <p:cNvSpPr/>
            <p:nvPr/>
          </p:nvSpPr>
          <p:spPr>
            <a:xfrm>
              <a:off x="3241991" y="3438229"/>
              <a:ext cx="681189" cy="14"/>
            </a:xfrm>
            <a:custGeom>
              <a:avLst/>
              <a:gdLst/>
              <a:ahLst/>
              <a:cxnLst/>
              <a:rect l="l" t="t" r="r" b="b"/>
              <a:pathLst>
                <a:path w="48561" h="1" fill="none" extrusionOk="0">
                  <a:moveTo>
                    <a:pt x="0" y="0"/>
                  </a:moveTo>
                  <a:lnTo>
                    <a:pt x="48560"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317;p24"/>
            <p:cNvSpPr/>
            <p:nvPr/>
          </p:nvSpPr>
          <p:spPr>
            <a:xfrm>
              <a:off x="3927343" y="3391035"/>
              <a:ext cx="119697" cy="102934"/>
            </a:xfrm>
            <a:custGeom>
              <a:avLst/>
              <a:gdLst/>
              <a:ahLst/>
              <a:cxnLst/>
              <a:rect l="l" t="t" r="r" b="b"/>
              <a:pathLst>
                <a:path w="8533" h="7338" extrusionOk="0">
                  <a:moveTo>
                    <a:pt x="4876" y="0"/>
                  </a:moveTo>
                  <a:cubicBezTo>
                    <a:pt x="1610" y="0"/>
                    <a:pt x="1" y="3949"/>
                    <a:pt x="2292" y="6241"/>
                  </a:cubicBezTo>
                  <a:cubicBezTo>
                    <a:pt x="3035" y="6999"/>
                    <a:pt x="3951" y="7338"/>
                    <a:pt x="4851" y="7338"/>
                  </a:cubicBezTo>
                  <a:cubicBezTo>
                    <a:pt x="6729" y="7338"/>
                    <a:pt x="8533" y="5865"/>
                    <a:pt x="8533" y="3657"/>
                  </a:cubicBezTo>
                  <a:cubicBezTo>
                    <a:pt x="8533" y="1658"/>
                    <a:pt x="6875"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11;p24"/>
            <p:cNvSpPr/>
            <p:nvPr/>
          </p:nvSpPr>
          <p:spPr>
            <a:xfrm>
              <a:off x="3055249" y="2820586"/>
              <a:ext cx="50625" cy="14"/>
            </a:xfrm>
            <a:custGeom>
              <a:avLst/>
              <a:gdLst/>
              <a:ahLst/>
              <a:cxnLst/>
              <a:rect l="l" t="t" r="r" b="b"/>
              <a:pathLst>
                <a:path w="3609" h="1" fill="none" extrusionOk="0">
                  <a:moveTo>
                    <a:pt x="1" y="0"/>
                  </a:moveTo>
                  <a:lnTo>
                    <a:pt x="3609"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12;p24"/>
            <p:cNvSpPr/>
            <p:nvPr/>
          </p:nvSpPr>
          <p:spPr>
            <a:xfrm>
              <a:off x="3122967" y="2820586"/>
              <a:ext cx="30103" cy="29416"/>
            </a:xfrm>
            <a:custGeom>
              <a:avLst/>
              <a:gdLst/>
              <a:ahLst/>
              <a:cxnLst/>
              <a:rect l="l" t="t" r="r" b="b"/>
              <a:pathLst>
                <a:path w="2146" h="2097" fill="none" extrusionOk="0">
                  <a:moveTo>
                    <a:pt x="1" y="0"/>
                  </a:moveTo>
                  <a:lnTo>
                    <a:pt x="2146" y="0"/>
                  </a:lnTo>
                  <a:lnTo>
                    <a:pt x="2146" y="2097"/>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301;p24"/>
          <p:cNvSpPr/>
          <p:nvPr userDrawn="1"/>
        </p:nvSpPr>
        <p:spPr>
          <a:xfrm rot="5400000" flipH="1">
            <a:off x="466468" y="788888"/>
            <a:ext cx="29430" cy="30103"/>
          </a:xfrm>
          <a:custGeom>
            <a:avLst/>
            <a:gdLst/>
            <a:ahLst/>
            <a:cxnLst/>
            <a:rect l="l" t="t" r="r" b="b"/>
            <a:pathLst>
              <a:path w="2098" h="2146" fill="none" extrusionOk="0">
                <a:moveTo>
                  <a:pt x="1" y="0"/>
                </a:moveTo>
                <a:lnTo>
                  <a:pt x="1" y="2145"/>
                </a:lnTo>
                <a:lnTo>
                  <a:pt x="2097" y="2145"/>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02;p24"/>
          <p:cNvSpPr/>
          <p:nvPr userDrawn="1"/>
        </p:nvSpPr>
        <p:spPr>
          <a:xfrm rot="5400000" flipH="1">
            <a:off x="261294" y="538933"/>
            <a:ext cx="409673" cy="14"/>
          </a:xfrm>
          <a:custGeom>
            <a:avLst/>
            <a:gdLst/>
            <a:ahLst/>
            <a:cxnLst/>
            <a:rect l="l" t="t" r="r" b="b"/>
            <a:pathLst>
              <a:path w="29205" h="1" fill="none" extrusionOk="0">
                <a:moveTo>
                  <a:pt x="0" y="0"/>
                </a:moveTo>
                <a:lnTo>
                  <a:pt x="2920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03;p24"/>
          <p:cNvSpPr/>
          <p:nvPr userDrawn="1"/>
        </p:nvSpPr>
        <p:spPr>
          <a:xfrm rot="5400000" flipH="1">
            <a:off x="466127" y="276596"/>
            <a:ext cx="30103" cy="30103"/>
          </a:xfrm>
          <a:custGeom>
            <a:avLst/>
            <a:gdLst/>
            <a:ahLst/>
            <a:cxnLst/>
            <a:rect l="l" t="t" r="r" b="b"/>
            <a:pathLst>
              <a:path w="2146" h="2146" fill="none" extrusionOk="0">
                <a:moveTo>
                  <a:pt x="0" y="2145"/>
                </a:moveTo>
                <a:lnTo>
                  <a:pt x="2145" y="2145"/>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04;p24"/>
          <p:cNvSpPr/>
          <p:nvPr userDrawn="1"/>
        </p:nvSpPr>
        <p:spPr>
          <a:xfrm rot="5400000" flipH="1">
            <a:off x="705203" y="123054"/>
            <a:ext cx="14" cy="307090"/>
          </a:xfrm>
          <a:custGeom>
            <a:avLst/>
            <a:gdLst/>
            <a:ahLst/>
            <a:cxnLst/>
            <a:rect l="l" t="t" r="r" b="b"/>
            <a:pathLst>
              <a:path w="1" h="21892" fill="none" extrusionOk="0">
                <a:moveTo>
                  <a:pt x="0" y="21892"/>
                </a:moveTo>
                <a:lnTo>
                  <a:pt x="0" y="1"/>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06;p24"/>
          <p:cNvSpPr/>
          <p:nvPr userDrawn="1"/>
        </p:nvSpPr>
        <p:spPr>
          <a:xfrm rot="5400000" flipH="1">
            <a:off x="745216" y="13278"/>
            <a:ext cx="341962" cy="14"/>
          </a:xfrm>
          <a:custGeom>
            <a:avLst/>
            <a:gdLst/>
            <a:ahLst/>
            <a:cxnLst/>
            <a:rect l="l" t="t" r="r" b="b"/>
            <a:pathLst>
              <a:path w="24378" h="1" fill="none" extrusionOk="0">
                <a:moveTo>
                  <a:pt x="0" y="0"/>
                </a:moveTo>
                <a:lnTo>
                  <a:pt x="24378"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99;p24"/>
          <p:cNvSpPr/>
          <p:nvPr userDrawn="1"/>
        </p:nvSpPr>
        <p:spPr>
          <a:xfrm rot="5400000" flipH="1">
            <a:off x="700255" y="775798"/>
            <a:ext cx="119697" cy="102639"/>
          </a:xfrm>
          <a:custGeom>
            <a:avLst/>
            <a:gdLst/>
            <a:ahLst/>
            <a:cxnLst/>
            <a:rect l="l" t="t" r="r" b="b"/>
            <a:pathLst>
              <a:path w="8533" h="7317" extrusionOk="0">
                <a:moveTo>
                  <a:pt x="4876" y="0"/>
                </a:moveTo>
                <a:cubicBezTo>
                  <a:pt x="1658" y="0"/>
                  <a:pt x="1"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28;p24"/>
          <p:cNvSpPr/>
          <p:nvPr userDrawn="1"/>
        </p:nvSpPr>
        <p:spPr>
          <a:xfrm rot="5400000" flipH="1">
            <a:off x="885804" y="237288"/>
            <a:ext cx="29416" cy="30117"/>
          </a:xfrm>
          <a:custGeom>
            <a:avLst/>
            <a:gdLst/>
            <a:ahLst/>
            <a:cxnLst/>
            <a:rect l="l" t="t" r="r" b="b"/>
            <a:pathLst>
              <a:path w="2097" h="2147" fill="none" extrusionOk="0">
                <a:moveTo>
                  <a:pt x="0" y="2146"/>
                </a:moveTo>
                <a:lnTo>
                  <a:pt x="0" y="1"/>
                </a:lnTo>
                <a:lnTo>
                  <a:pt x="2097"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00;p24"/>
          <p:cNvSpPr/>
          <p:nvPr userDrawn="1"/>
        </p:nvSpPr>
        <p:spPr>
          <a:xfrm rot="5400000">
            <a:off x="598753" y="715821"/>
            <a:ext cx="45719" cy="157056"/>
          </a:xfrm>
          <a:custGeom>
            <a:avLst/>
            <a:gdLst/>
            <a:ahLst/>
            <a:cxnLst/>
            <a:rect l="l" t="t" r="r" b="b"/>
            <a:pathLst>
              <a:path w="1" h="2146" fill="none" extrusionOk="0">
                <a:moveTo>
                  <a:pt x="1" y="1"/>
                </a:moveTo>
                <a:lnTo>
                  <a:pt x="1" y="2146"/>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29;p24"/>
          <p:cNvSpPr/>
          <p:nvPr userDrawn="1"/>
        </p:nvSpPr>
        <p:spPr>
          <a:xfrm>
            <a:off x="55541" y="712384"/>
            <a:ext cx="349438" cy="10482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Rectangle 105"/>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114" name="Google Shape;325;p24"/>
          <p:cNvSpPr/>
          <p:nvPr/>
        </p:nvSpPr>
        <p:spPr>
          <a:xfrm rot="16200000" flipH="1">
            <a:off x="666945" y="4592237"/>
            <a:ext cx="119697" cy="102639"/>
          </a:xfrm>
          <a:custGeom>
            <a:avLst/>
            <a:gdLst/>
            <a:ahLst/>
            <a:cxnLst/>
            <a:rect l="l" t="t" r="r" b="b"/>
            <a:pathLst>
              <a:path w="8533" h="7317" extrusionOk="0">
                <a:moveTo>
                  <a:pt x="4876" y="0"/>
                </a:moveTo>
                <a:cubicBezTo>
                  <a:pt x="1658" y="0"/>
                  <a:pt x="0" y="3950"/>
                  <a:pt x="2292" y="6241"/>
                </a:cubicBezTo>
                <a:cubicBezTo>
                  <a:pt x="3050" y="6983"/>
                  <a:pt x="3972" y="7316"/>
                  <a:pt x="4872" y="7316"/>
                </a:cubicBezTo>
                <a:cubicBezTo>
                  <a:pt x="6750" y="7316"/>
                  <a:pt x="8533" y="5866"/>
                  <a:pt x="8533" y="3657"/>
                </a:cubicBezTo>
                <a:cubicBezTo>
                  <a:pt x="8533" y="1609"/>
                  <a:pt x="6924" y="0"/>
                  <a:pt x="4876" y="0"/>
                </a:cubicBezTo>
                <a:close/>
              </a:path>
            </a:pathLst>
          </a:custGeom>
          <a:solidFill>
            <a:srgbClr val="FFFFFF"/>
          </a:solidFill>
          <a:ln w="30475" cap="flat" cmpd="sng">
            <a:solidFill>
              <a:schemeClr val="accent1"/>
            </a:solidFill>
            <a:prstDash val="solid"/>
            <a:miter lim="487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313;p24"/>
          <p:cNvSpPr/>
          <p:nvPr/>
        </p:nvSpPr>
        <p:spPr>
          <a:xfrm rot="16200000">
            <a:off x="861921" y="4531482"/>
            <a:ext cx="53807" cy="183991"/>
          </a:xfrm>
          <a:custGeom>
            <a:avLst/>
            <a:gdLst/>
            <a:ahLst/>
            <a:cxnLst/>
            <a:rect l="l" t="t" r="r" b="b"/>
            <a:pathLst>
              <a:path w="1" h="33106" fill="none" extrusionOk="0">
                <a:moveTo>
                  <a:pt x="0" y="0"/>
                </a:moveTo>
                <a:lnTo>
                  <a:pt x="0" y="33105"/>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329;p24"/>
          <p:cNvSpPr/>
          <p:nvPr/>
        </p:nvSpPr>
        <p:spPr>
          <a:xfrm rot="16200000" flipH="1">
            <a:off x="849336" y="4385139"/>
            <a:ext cx="343669" cy="53075"/>
          </a:xfrm>
          <a:custGeom>
            <a:avLst/>
            <a:gdLst/>
            <a:ahLst/>
            <a:cxnLst/>
            <a:rect l="l" t="t" r="r" b="b"/>
            <a:pathLst>
              <a:path w="64504" h="1" fill="none" extrusionOk="0">
                <a:moveTo>
                  <a:pt x="1" y="1"/>
                </a:moveTo>
                <a:lnTo>
                  <a:pt x="64504"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330;p24"/>
          <p:cNvSpPr/>
          <p:nvPr/>
        </p:nvSpPr>
        <p:spPr>
          <a:xfrm rot="16200000" flipH="1">
            <a:off x="1017598" y="4626079"/>
            <a:ext cx="30117" cy="30103"/>
          </a:xfrm>
          <a:custGeom>
            <a:avLst/>
            <a:gdLst/>
            <a:ahLst/>
            <a:cxnLst/>
            <a:rect l="l" t="t" r="r" b="b"/>
            <a:pathLst>
              <a:path w="2147" h="2146" fill="none" extrusionOk="0">
                <a:moveTo>
                  <a:pt x="1" y="2146"/>
                </a:moveTo>
                <a:lnTo>
                  <a:pt x="2146" y="2146"/>
                </a:lnTo>
                <a:lnTo>
                  <a:pt x="2146"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305;p24"/>
          <p:cNvSpPr/>
          <p:nvPr/>
        </p:nvSpPr>
        <p:spPr>
          <a:xfrm rot="5400000" flipV="1">
            <a:off x="1061507" y="4107677"/>
            <a:ext cx="45719" cy="94717"/>
          </a:xfrm>
          <a:custGeom>
            <a:avLst/>
            <a:gdLst/>
            <a:ahLst/>
            <a:cxnLst/>
            <a:rect l="l" t="t" r="r" b="b"/>
            <a:pathLst>
              <a:path w="2146" h="2097" fill="none" extrusionOk="0">
                <a:moveTo>
                  <a:pt x="0" y="2097"/>
                </a:moveTo>
                <a:lnTo>
                  <a:pt x="0" y="0"/>
                </a:lnTo>
                <a:lnTo>
                  <a:pt x="2145" y="0"/>
                </a:lnTo>
              </a:path>
            </a:pathLst>
          </a:custGeom>
          <a:solidFill>
            <a:srgbClr val="48FFD5"/>
          </a:solid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320;p24"/>
          <p:cNvSpPr/>
          <p:nvPr/>
        </p:nvSpPr>
        <p:spPr>
          <a:xfrm rot="16200000" flipH="1">
            <a:off x="1391935" y="3873608"/>
            <a:ext cx="45719" cy="474704"/>
          </a:xfrm>
          <a:custGeom>
            <a:avLst/>
            <a:gdLst/>
            <a:ahLst/>
            <a:cxnLst/>
            <a:rect l="l" t="t" r="r" b="b"/>
            <a:pathLst>
              <a:path w="1" h="22380" fill="none" extrusionOk="0">
                <a:moveTo>
                  <a:pt x="1" y="22379"/>
                </a:moveTo>
                <a:lnTo>
                  <a:pt x="1" y="1"/>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318;p24"/>
          <p:cNvSpPr/>
          <p:nvPr userDrawn="1"/>
        </p:nvSpPr>
        <p:spPr>
          <a:xfrm>
            <a:off x="1715248" y="4133819"/>
            <a:ext cx="30103" cy="14"/>
          </a:xfrm>
          <a:custGeom>
            <a:avLst/>
            <a:gdLst/>
            <a:ahLst/>
            <a:cxnLst/>
            <a:rect l="l" t="t" r="r" b="b"/>
            <a:pathLst>
              <a:path w="2146" h="1" fill="none" extrusionOk="0">
                <a:moveTo>
                  <a:pt x="1" y="0"/>
                </a:moveTo>
                <a:lnTo>
                  <a:pt x="2146" y="0"/>
                </a:lnTo>
              </a:path>
            </a:pathLst>
          </a:custGeom>
          <a:noFill/>
          <a:ln w="3047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roup 129"/>
          <p:cNvGrpSpPr/>
          <p:nvPr userDrawn="1"/>
        </p:nvGrpSpPr>
        <p:grpSpPr>
          <a:xfrm>
            <a:off x="864404" y="3353290"/>
            <a:ext cx="1991691" cy="602680"/>
            <a:chOff x="982226" y="3267799"/>
            <a:chExt cx="1991691" cy="602680"/>
          </a:xfrm>
        </p:grpSpPr>
        <p:sp>
          <p:nvSpPr>
            <p:cNvPr id="121" name="Google Shape;378;p25"/>
            <p:cNvSpPr/>
            <p:nvPr userDrawn="1"/>
          </p:nvSpPr>
          <p:spPr>
            <a:xfrm>
              <a:off x="982226" y="3267799"/>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2" name="Google Shape;379;p25"/>
            <p:cNvSpPr/>
            <p:nvPr userDrawn="1"/>
          </p:nvSpPr>
          <p:spPr>
            <a:xfrm>
              <a:off x="1405034" y="3267799"/>
              <a:ext cx="1568883" cy="59329"/>
            </a:xfrm>
            <a:custGeom>
              <a:avLst/>
              <a:gdLst/>
              <a:ahLst/>
              <a:cxnLst/>
              <a:rect l="l" t="t" r="r" b="b"/>
              <a:pathLst>
                <a:path w="34932" h="1321" extrusionOk="0">
                  <a:moveTo>
                    <a:pt x="0" y="0"/>
                  </a:moveTo>
                  <a:lnTo>
                    <a:pt x="0" y="1321"/>
                  </a:lnTo>
                  <a:lnTo>
                    <a:pt x="34931" y="1321"/>
                  </a:lnTo>
                  <a:lnTo>
                    <a:pt x="349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3" name="Google Shape;380;p25"/>
            <p:cNvSpPr/>
            <p:nvPr userDrawn="1"/>
          </p:nvSpPr>
          <p:spPr>
            <a:xfrm>
              <a:off x="982226" y="3447629"/>
              <a:ext cx="267858" cy="61261"/>
            </a:xfrm>
            <a:custGeom>
              <a:avLst/>
              <a:gdLst/>
              <a:ahLst/>
              <a:cxnLst/>
              <a:rect l="l" t="t" r="r" b="b"/>
              <a:pathLst>
                <a:path w="5964" h="1364" extrusionOk="0">
                  <a:moveTo>
                    <a:pt x="0" y="0"/>
                  </a:moveTo>
                  <a:lnTo>
                    <a:pt x="0" y="1364"/>
                  </a:lnTo>
                  <a:lnTo>
                    <a:pt x="5964" y="1364"/>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4" name="Google Shape;381;p25"/>
            <p:cNvSpPr/>
            <p:nvPr userDrawn="1"/>
          </p:nvSpPr>
          <p:spPr>
            <a:xfrm>
              <a:off x="1405034" y="3447629"/>
              <a:ext cx="1568883" cy="61261"/>
            </a:xfrm>
            <a:custGeom>
              <a:avLst/>
              <a:gdLst/>
              <a:ahLst/>
              <a:cxnLst/>
              <a:rect l="l" t="t" r="r" b="b"/>
              <a:pathLst>
                <a:path w="34932" h="1364" extrusionOk="0">
                  <a:moveTo>
                    <a:pt x="0" y="0"/>
                  </a:moveTo>
                  <a:lnTo>
                    <a:pt x="0" y="1364"/>
                  </a:lnTo>
                  <a:lnTo>
                    <a:pt x="34931" y="1364"/>
                  </a:lnTo>
                  <a:lnTo>
                    <a:pt x="349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5" name="Google Shape;382;p25"/>
            <p:cNvSpPr/>
            <p:nvPr userDrawn="1"/>
          </p:nvSpPr>
          <p:spPr>
            <a:xfrm>
              <a:off x="982226" y="3629389"/>
              <a:ext cx="267858" cy="59329"/>
            </a:xfrm>
            <a:custGeom>
              <a:avLst/>
              <a:gdLst/>
              <a:ahLst/>
              <a:cxnLst/>
              <a:rect l="l" t="t" r="r" b="b"/>
              <a:pathLst>
                <a:path w="5964" h="1321" extrusionOk="0">
                  <a:moveTo>
                    <a:pt x="0" y="0"/>
                  </a:moveTo>
                  <a:lnTo>
                    <a:pt x="0" y="1321"/>
                  </a:lnTo>
                  <a:lnTo>
                    <a:pt x="5964" y="1321"/>
                  </a:lnTo>
                  <a:lnTo>
                    <a:pt x="596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6" name="Google Shape;383;p25"/>
            <p:cNvSpPr/>
            <p:nvPr userDrawn="1"/>
          </p:nvSpPr>
          <p:spPr>
            <a:xfrm>
              <a:off x="1405034" y="3629389"/>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7" name="Google Shape;384;p25"/>
            <p:cNvSpPr/>
            <p:nvPr userDrawn="1"/>
          </p:nvSpPr>
          <p:spPr>
            <a:xfrm>
              <a:off x="982226" y="3811150"/>
              <a:ext cx="267858" cy="59329"/>
            </a:xfrm>
            <a:custGeom>
              <a:avLst/>
              <a:gdLst/>
              <a:ahLst/>
              <a:cxnLst/>
              <a:rect l="l" t="t" r="r" b="b"/>
              <a:pathLst>
                <a:path w="5964" h="1321" extrusionOk="0">
                  <a:moveTo>
                    <a:pt x="0" y="0"/>
                  </a:moveTo>
                  <a:lnTo>
                    <a:pt x="0" y="1321"/>
                  </a:lnTo>
                  <a:lnTo>
                    <a:pt x="5964" y="1321"/>
                  </a:lnTo>
                  <a:lnTo>
                    <a:pt x="5964" y="0"/>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128" name="Google Shape;385;p25"/>
            <p:cNvSpPr/>
            <p:nvPr userDrawn="1"/>
          </p:nvSpPr>
          <p:spPr>
            <a:xfrm>
              <a:off x="1405034" y="3811150"/>
              <a:ext cx="991084" cy="59329"/>
            </a:xfrm>
            <a:custGeom>
              <a:avLst/>
              <a:gdLst/>
              <a:ahLst/>
              <a:cxnLst/>
              <a:rect l="l" t="t" r="r" b="b"/>
              <a:pathLst>
                <a:path w="22067" h="1321" extrusionOk="0">
                  <a:moveTo>
                    <a:pt x="0" y="0"/>
                  </a:moveTo>
                  <a:lnTo>
                    <a:pt x="0" y="1321"/>
                  </a:lnTo>
                  <a:lnTo>
                    <a:pt x="22066" y="1321"/>
                  </a:lnTo>
                  <a:lnTo>
                    <a:pt x="22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grpSp>
    </p:spTree>
    <p:extLst>
      <p:ext uri="{BB962C8B-B14F-4D97-AF65-F5344CB8AC3E}">
        <p14:creationId xmlns:p14="http://schemas.microsoft.com/office/powerpoint/2010/main" val="3836763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PENING TITLE" userDrawn="1">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ooter Placeholder 1"/>
          <p:cNvSpPr>
            <a:spLocks noGrp="1"/>
          </p:cNvSpPr>
          <p:nvPr>
            <p:ph type="ftr" sz="quarter" idx="10"/>
          </p:nvPr>
        </p:nvSpPr>
        <p:spPr>
          <a:xfrm>
            <a:off x="796985" y="4410522"/>
            <a:ext cx="2717819" cy="549062"/>
          </a:xfrm>
          <a:custGeom>
            <a:avLst/>
            <a:gdLst>
              <a:gd name="connsiteX0" fmla="*/ 0 w 3086100"/>
              <a:gd name="connsiteY0" fmla="*/ 0 h 450506"/>
              <a:gd name="connsiteX1" fmla="*/ 3086100 w 3086100"/>
              <a:gd name="connsiteY1" fmla="*/ 0 h 450506"/>
              <a:gd name="connsiteX2" fmla="*/ 3086100 w 3086100"/>
              <a:gd name="connsiteY2" fmla="*/ 450506 h 450506"/>
              <a:gd name="connsiteX3" fmla="*/ 0 w 3086100"/>
              <a:gd name="connsiteY3" fmla="*/ 450506 h 450506"/>
              <a:gd name="connsiteX4" fmla="*/ 0 w 3086100"/>
              <a:gd name="connsiteY4" fmla="*/ 0 h 450506"/>
              <a:gd name="connsiteX0" fmla="*/ -48143 w 3086100"/>
              <a:gd name="connsiteY0" fmla="*/ 0 h 450506"/>
              <a:gd name="connsiteX1" fmla="*/ -48143 w 3086100"/>
              <a:gd name="connsiteY1" fmla="*/ 450506 h 450506"/>
              <a:gd name="connsiteX2" fmla="*/ -48143 w 3086100"/>
              <a:gd name="connsiteY2" fmla="*/ 0 h 450506"/>
              <a:gd name="connsiteX0" fmla="*/ -48143 w 3086100"/>
              <a:gd name="connsiteY0" fmla="*/ 97530 h 450506"/>
              <a:gd name="connsiteX1" fmla="*/ -409834 w 3086100"/>
              <a:gd name="connsiteY1" fmla="*/ 19156 h 450506"/>
              <a:gd name="connsiteX2" fmla="*/ -434338 w 3086100"/>
              <a:gd name="connsiteY2" fmla="*/ 506819 h 450506"/>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386195 w 3520438"/>
              <a:gd name="connsiteY0" fmla="*/ 156917 h 663736"/>
              <a:gd name="connsiteX1" fmla="*/ 719298 w 3520438"/>
              <a:gd name="connsiteY1" fmla="*/ 0 h 663736"/>
              <a:gd name="connsiteX2" fmla="*/ 386195 w 3520438"/>
              <a:gd name="connsiteY2" fmla="*/ 156917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235131 h 741950"/>
              <a:gd name="connsiteX1" fmla="*/ 3520438 w 3520438"/>
              <a:gd name="connsiteY1" fmla="*/ 235131 h 741950"/>
              <a:gd name="connsiteX2" fmla="*/ 3520438 w 3520438"/>
              <a:gd name="connsiteY2" fmla="*/ 685637 h 741950"/>
              <a:gd name="connsiteX3" fmla="*/ 434338 w 3520438"/>
              <a:gd name="connsiteY3" fmla="*/ 685637 h 741950"/>
              <a:gd name="connsiteX4" fmla="*/ 434338 w 3520438"/>
              <a:gd name="connsiteY4" fmla="*/ 235131 h 741950"/>
              <a:gd name="connsiteX0" fmla="*/ 458041 w 3520438"/>
              <a:gd name="connsiteY0" fmla="*/ 0 h 741950"/>
              <a:gd name="connsiteX1" fmla="*/ 719298 w 3520438"/>
              <a:gd name="connsiteY1" fmla="*/ 78214 h 741950"/>
              <a:gd name="connsiteX2" fmla="*/ 458041 w 3520438"/>
              <a:gd name="connsiteY2" fmla="*/ 0 h 741950"/>
              <a:gd name="connsiteX0" fmla="*/ 386195 w 3520438"/>
              <a:gd name="connsiteY0" fmla="*/ 332661 h 741950"/>
              <a:gd name="connsiteX1" fmla="*/ 24504 w 3520438"/>
              <a:gd name="connsiteY1" fmla="*/ 254287 h 741950"/>
              <a:gd name="connsiteX2" fmla="*/ 0 w 3520438"/>
              <a:gd name="connsiteY2" fmla="*/ 741950 h 741950"/>
              <a:gd name="connsiteX0" fmla="*/ 434338 w 3520438"/>
              <a:gd name="connsiteY0" fmla="*/ 156917 h 663736"/>
              <a:gd name="connsiteX1" fmla="*/ 3520438 w 3520438"/>
              <a:gd name="connsiteY1" fmla="*/ 156917 h 663736"/>
              <a:gd name="connsiteX2" fmla="*/ 3520438 w 3520438"/>
              <a:gd name="connsiteY2" fmla="*/ 607423 h 663736"/>
              <a:gd name="connsiteX3" fmla="*/ 434338 w 3520438"/>
              <a:gd name="connsiteY3" fmla="*/ 607423 h 663736"/>
              <a:gd name="connsiteX4" fmla="*/ 434338 w 3520438"/>
              <a:gd name="connsiteY4" fmla="*/ 156917 h 663736"/>
              <a:gd name="connsiteX0" fmla="*/ 444978 w 3520438"/>
              <a:gd name="connsiteY0" fmla="*/ 130792 h 663736"/>
              <a:gd name="connsiteX1" fmla="*/ 719298 w 3520438"/>
              <a:gd name="connsiteY1" fmla="*/ 0 h 663736"/>
              <a:gd name="connsiteX2" fmla="*/ 444978 w 3520438"/>
              <a:gd name="connsiteY2" fmla="*/ 130792 h 663736"/>
              <a:gd name="connsiteX0" fmla="*/ 386195 w 3520438"/>
              <a:gd name="connsiteY0" fmla="*/ 254447 h 663736"/>
              <a:gd name="connsiteX1" fmla="*/ 24504 w 3520438"/>
              <a:gd name="connsiteY1" fmla="*/ 176073 h 663736"/>
              <a:gd name="connsiteX2" fmla="*/ 0 w 3520438"/>
              <a:gd name="connsiteY2" fmla="*/ 663736 h 663736"/>
              <a:gd name="connsiteX0" fmla="*/ 434338 w 3520438"/>
              <a:gd name="connsiteY0" fmla="*/ 45883 h 552702"/>
              <a:gd name="connsiteX1" fmla="*/ 3520438 w 3520438"/>
              <a:gd name="connsiteY1" fmla="*/ 45883 h 552702"/>
              <a:gd name="connsiteX2" fmla="*/ 3520438 w 3520438"/>
              <a:gd name="connsiteY2" fmla="*/ 496389 h 552702"/>
              <a:gd name="connsiteX3" fmla="*/ 434338 w 3520438"/>
              <a:gd name="connsiteY3" fmla="*/ 496389 h 552702"/>
              <a:gd name="connsiteX4" fmla="*/ 434338 w 3520438"/>
              <a:gd name="connsiteY4" fmla="*/ 45883 h 552702"/>
              <a:gd name="connsiteX0" fmla="*/ 444978 w 3520438"/>
              <a:gd name="connsiteY0" fmla="*/ 19758 h 552702"/>
              <a:gd name="connsiteX1" fmla="*/ 3508218 w 3520438"/>
              <a:gd name="connsiteY1" fmla="*/ 0 h 552702"/>
              <a:gd name="connsiteX2" fmla="*/ 444978 w 3520438"/>
              <a:gd name="connsiteY2" fmla="*/ 19758 h 552702"/>
              <a:gd name="connsiteX0" fmla="*/ 386195 w 3520438"/>
              <a:gd name="connsiteY0" fmla="*/ 143413 h 552702"/>
              <a:gd name="connsiteX1" fmla="*/ 24504 w 3520438"/>
              <a:gd name="connsiteY1" fmla="*/ 65039 h 552702"/>
              <a:gd name="connsiteX2" fmla="*/ 0 w 3520438"/>
              <a:gd name="connsiteY2" fmla="*/ 552702 h 552702"/>
              <a:gd name="connsiteX0" fmla="*/ 434338 w 3521281"/>
              <a:gd name="connsiteY0" fmla="*/ 32820 h 539639"/>
              <a:gd name="connsiteX1" fmla="*/ 3520438 w 3521281"/>
              <a:gd name="connsiteY1" fmla="*/ 32820 h 539639"/>
              <a:gd name="connsiteX2" fmla="*/ 3520438 w 3521281"/>
              <a:gd name="connsiteY2" fmla="*/ 483326 h 539639"/>
              <a:gd name="connsiteX3" fmla="*/ 434338 w 3521281"/>
              <a:gd name="connsiteY3" fmla="*/ 483326 h 539639"/>
              <a:gd name="connsiteX4" fmla="*/ 434338 w 3521281"/>
              <a:gd name="connsiteY4" fmla="*/ 32820 h 539639"/>
              <a:gd name="connsiteX0" fmla="*/ 444978 w 3521281"/>
              <a:gd name="connsiteY0" fmla="*/ 6695 h 539639"/>
              <a:gd name="connsiteX1" fmla="*/ 3521281 w 3521281"/>
              <a:gd name="connsiteY1" fmla="*/ 0 h 539639"/>
              <a:gd name="connsiteX2" fmla="*/ 444978 w 3521281"/>
              <a:gd name="connsiteY2" fmla="*/ 6695 h 539639"/>
              <a:gd name="connsiteX0" fmla="*/ 386195 w 3521281"/>
              <a:gd name="connsiteY0" fmla="*/ 130350 h 539639"/>
              <a:gd name="connsiteX1" fmla="*/ 24504 w 3521281"/>
              <a:gd name="connsiteY1" fmla="*/ 51976 h 539639"/>
              <a:gd name="connsiteX2" fmla="*/ 0 w 3521281"/>
              <a:gd name="connsiteY2" fmla="*/ 539639 h 539639"/>
              <a:gd name="connsiteX0" fmla="*/ 434338 w 3521281"/>
              <a:gd name="connsiteY0" fmla="*/ 1509198 h 2016017"/>
              <a:gd name="connsiteX1" fmla="*/ 3520438 w 3521281"/>
              <a:gd name="connsiteY1" fmla="*/ 1509198 h 2016017"/>
              <a:gd name="connsiteX2" fmla="*/ 3520438 w 3521281"/>
              <a:gd name="connsiteY2" fmla="*/ 1959704 h 2016017"/>
              <a:gd name="connsiteX3" fmla="*/ 434338 w 3521281"/>
              <a:gd name="connsiteY3" fmla="*/ 1959704 h 2016017"/>
              <a:gd name="connsiteX4" fmla="*/ 434338 w 3521281"/>
              <a:gd name="connsiteY4" fmla="*/ 1509198 h 2016017"/>
              <a:gd name="connsiteX0" fmla="*/ 444978 w 3521281"/>
              <a:gd name="connsiteY0" fmla="*/ 1483073 h 2016017"/>
              <a:gd name="connsiteX1" fmla="*/ 3521281 w 3521281"/>
              <a:gd name="connsiteY1" fmla="*/ 1476378 h 2016017"/>
              <a:gd name="connsiteX2" fmla="*/ 444978 w 3521281"/>
              <a:gd name="connsiteY2" fmla="*/ 1483073 h 2016017"/>
              <a:gd name="connsiteX0" fmla="*/ 386195 w 3521281"/>
              <a:gd name="connsiteY0" fmla="*/ 1606728 h 2016017"/>
              <a:gd name="connsiteX1" fmla="*/ 684178 w 3521281"/>
              <a:gd name="connsiteY1" fmla="*/ 0 h 2016017"/>
              <a:gd name="connsiteX2" fmla="*/ 0 w 3521281"/>
              <a:gd name="connsiteY2" fmla="*/ 2016017 h 2016017"/>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314349 w 3449435"/>
              <a:gd name="connsiteY0" fmla="*/ 1606728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3132 w 3449435"/>
              <a:gd name="connsiteY0" fmla="*/ 1483073 h 1959704"/>
              <a:gd name="connsiteX1" fmla="*/ 3449435 w 3449435"/>
              <a:gd name="connsiteY1" fmla="*/ 1476378 h 1959704"/>
              <a:gd name="connsiteX2" fmla="*/ 373132 w 3449435"/>
              <a:gd name="connsiteY2" fmla="*/ 1483073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79663 w 3449435"/>
              <a:gd name="connsiteY0" fmla="*/ 1352444 h 1959704"/>
              <a:gd name="connsiteX1" fmla="*/ 3449435 w 3449435"/>
              <a:gd name="connsiteY1" fmla="*/ 1476378 h 1959704"/>
              <a:gd name="connsiteX2" fmla="*/ 379663 w 3449435"/>
              <a:gd name="connsiteY2" fmla="*/ 1352444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915241 w 3449435"/>
              <a:gd name="connsiteY0" fmla="*/ 836020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1320190 w 3449435"/>
              <a:gd name="connsiteY0" fmla="*/ 529043 h 1959704"/>
              <a:gd name="connsiteX1" fmla="*/ 612332 w 3449435"/>
              <a:gd name="connsiteY1" fmla="*/ 0 h 1959704"/>
              <a:gd name="connsiteX2" fmla="*/ 0 w 3449435"/>
              <a:gd name="connsiteY2" fmla="*/ 507257 h 1959704"/>
              <a:gd name="connsiteX0" fmla="*/ 362492 w 3449435"/>
              <a:gd name="connsiteY0" fmla="*/ 1509198 h 1959704"/>
              <a:gd name="connsiteX1" fmla="*/ 3448592 w 3449435"/>
              <a:gd name="connsiteY1" fmla="*/ 1509198 h 1959704"/>
              <a:gd name="connsiteX2" fmla="*/ 3448592 w 3449435"/>
              <a:gd name="connsiteY2" fmla="*/ 1959704 h 1959704"/>
              <a:gd name="connsiteX3" fmla="*/ 362492 w 3449435"/>
              <a:gd name="connsiteY3" fmla="*/ 1959704 h 1959704"/>
              <a:gd name="connsiteX4" fmla="*/ 362492 w 3449435"/>
              <a:gd name="connsiteY4" fmla="*/ 1509198 h 1959704"/>
              <a:gd name="connsiteX0" fmla="*/ 366600 w 3449435"/>
              <a:gd name="connsiteY0" fmla="*/ 1476541 h 1959704"/>
              <a:gd name="connsiteX1" fmla="*/ 3449435 w 3449435"/>
              <a:gd name="connsiteY1" fmla="*/ 1476378 h 1959704"/>
              <a:gd name="connsiteX2" fmla="*/ 366600 w 3449435"/>
              <a:gd name="connsiteY2" fmla="*/ 1476541 h 1959704"/>
              <a:gd name="connsiteX0" fmla="*/ 612332 w 3449435"/>
              <a:gd name="connsiteY0" fmla="*/ 0 h 1959704"/>
              <a:gd name="connsiteX1" fmla="*/ 0 w 3449435"/>
              <a:gd name="connsiteY1" fmla="*/ 507257 h 1959704"/>
              <a:gd name="connsiteX0" fmla="*/ 631903 w 3718846"/>
              <a:gd name="connsiteY0" fmla="*/ 1001941 h 1452447"/>
              <a:gd name="connsiteX1" fmla="*/ 3718003 w 3718846"/>
              <a:gd name="connsiteY1" fmla="*/ 1001941 h 1452447"/>
              <a:gd name="connsiteX2" fmla="*/ 3718003 w 3718846"/>
              <a:gd name="connsiteY2" fmla="*/ 1452447 h 1452447"/>
              <a:gd name="connsiteX3" fmla="*/ 631903 w 3718846"/>
              <a:gd name="connsiteY3" fmla="*/ 1452447 h 1452447"/>
              <a:gd name="connsiteX4" fmla="*/ 631903 w 3718846"/>
              <a:gd name="connsiteY4" fmla="*/ 1001941 h 1452447"/>
              <a:gd name="connsiteX0" fmla="*/ 636011 w 3718846"/>
              <a:gd name="connsiteY0" fmla="*/ 969284 h 1452447"/>
              <a:gd name="connsiteX1" fmla="*/ 3718846 w 3718846"/>
              <a:gd name="connsiteY1" fmla="*/ 969121 h 1452447"/>
              <a:gd name="connsiteX2" fmla="*/ 636011 w 3718846"/>
              <a:gd name="connsiteY2" fmla="*/ 969284 h 1452447"/>
              <a:gd name="connsiteX0" fmla="*/ 0 w 3718846"/>
              <a:gd name="connsiteY0" fmla="*/ 407143 h 1452447"/>
              <a:gd name="connsiteX1" fmla="*/ 269411 w 3718846"/>
              <a:gd name="connsiteY1" fmla="*/ 0 h 1452447"/>
              <a:gd name="connsiteX0" fmla="*/ 631903 w 3718846"/>
              <a:gd name="connsiteY0" fmla="*/ 629649 h 1080155"/>
              <a:gd name="connsiteX1" fmla="*/ 3718003 w 3718846"/>
              <a:gd name="connsiteY1" fmla="*/ 629649 h 1080155"/>
              <a:gd name="connsiteX2" fmla="*/ 3718003 w 3718846"/>
              <a:gd name="connsiteY2" fmla="*/ 1080155 h 1080155"/>
              <a:gd name="connsiteX3" fmla="*/ 631903 w 3718846"/>
              <a:gd name="connsiteY3" fmla="*/ 1080155 h 1080155"/>
              <a:gd name="connsiteX4" fmla="*/ 631903 w 3718846"/>
              <a:gd name="connsiteY4" fmla="*/ 629649 h 1080155"/>
              <a:gd name="connsiteX0" fmla="*/ 636011 w 3718846"/>
              <a:gd name="connsiteY0" fmla="*/ 596992 h 1080155"/>
              <a:gd name="connsiteX1" fmla="*/ 3718846 w 3718846"/>
              <a:gd name="connsiteY1" fmla="*/ 596829 h 1080155"/>
              <a:gd name="connsiteX2" fmla="*/ 636011 w 3718846"/>
              <a:gd name="connsiteY2" fmla="*/ 596992 h 1080155"/>
              <a:gd name="connsiteX0" fmla="*/ 0 w 3718846"/>
              <a:gd name="connsiteY0" fmla="*/ 34851 h 1080155"/>
              <a:gd name="connsiteX1" fmla="*/ 896428 w 3718846"/>
              <a:gd name="connsiteY1" fmla="*/ 0 h 1080155"/>
              <a:gd name="connsiteX0" fmla="*/ -1 w 3086942"/>
              <a:gd name="connsiteY0" fmla="*/ 629649 h 1080155"/>
              <a:gd name="connsiteX1" fmla="*/ 3086099 w 3086942"/>
              <a:gd name="connsiteY1" fmla="*/ 629649 h 1080155"/>
              <a:gd name="connsiteX2" fmla="*/ 3086099 w 3086942"/>
              <a:gd name="connsiteY2" fmla="*/ 1080155 h 1080155"/>
              <a:gd name="connsiteX3" fmla="*/ -1 w 3086942"/>
              <a:gd name="connsiteY3" fmla="*/ 1080155 h 1080155"/>
              <a:gd name="connsiteX4" fmla="*/ -1 w 3086942"/>
              <a:gd name="connsiteY4" fmla="*/ 629649 h 1080155"/>
              <a:gd name="connsiteX0" fmla="*/ 4107 w 3086942"/>
              <a:gd name="connsiteY0" fmla="*/ 596992 h 1080155"/>
              <a:gd name="connsiteX1" fmla="*/ 3086942 w 3086942"/>
              <a:gd name="connsiteY1" fmla="*/ 596829 h 1080155"/>
              <a:gd name="connsiteX2" fmla="*/ 4107 w 3086942"/>
              <a:gd name="connsiteY2" fmla="*/ 596992 h 1080155"/>
              <a:gd name="connsiteX0" fmla="*/ 1423022 w 3086942"/>
              <a:gd name="connsiteY0" fmla="*/ 598777 h 1080155"/>
              <a:gd name="connsiteX1" fmla="*/ 264524 w 3086942"/>
              <a:gd name="connsiteY1" fmla="*/ 0 h 1080155"/>
              <a:gd name="connsiteX0" fmla="*/ 0 w 3086943"/>
              <a:gd name="connsiteY0" fmla="*/ 32821 h 483327"/>
              <a:gd name="connsiteX1" fmla="*/ 3086100 w 3086943"/>
              <a:gd name="connsiteY1" fmla="*/ 32821 h 483327"/>
              <a:gd name="connsiteX2" fmla="*/ 3086100 w 3086943"/>
              <a:gd name="connsiteY2" fmla="*/ 483327 h 483327"/>
              <a:gd name="connsiteX3" fmla="*/ 0 w 3086943"/>
              <a:gd name="connsiteY3" fmla="*/ 483327 h 483327"/>
              <a:gd name="connsiteX4" fmla="*/ 0 w 3086943"/>
              <a:gd name="connsiteY4" fmla="*/ 32821 h 483327"/>
              <a:gd name="connsiteX0" fmla="*/ 4108 w 3086943"/>
              <a:gd name="connsiteY0" fmla="*/ 164 h 483327"/>
              <a:gd name="connsiteX1" fmla="*/ 3086943 w 3086943"/>
              <a:gd name="connsiteY1" fmla="*/ 1 h 483327"/>
              <a:gd name="connsiteX2" fmla="*/ 4108 w 3086943"/>
              <a:gd name="connsiteY2" fmla="*/ 164 h 483327"/>
              <a:gd name="connsiteX0" fmla="*/ 1423023 w 3086943"/>
              <a:gd name="connsiteY0" fmla="*/ 1949 h 483327"/>
              <a:gd name="connsiteX1" fmla="*/ 375803 w 3086943"/>
              <a:gd name="connsiteY1" fmla="*/ 328011 h 483327"/>
              <a:gd name="connsiteX0" fmla="*/ 0 w 3086943"/>
              <a:gd name="connsiteY0" fmla="*/ 193547 h 644053"/>
              <a:gd name="connsiteX1" fmla="*/ 3086100 w 3086943"/>
              <a:gd name="connsiteY1" fmla="*/ 193547 h 644053"/>
              <a:gd name="connsiteX2" fmla="*/ 3086100 w 3086943"/>
              <a:gd name="connsiteY2" fmla="*/ 644053 h 644053"/>
              <a:gd name="connsiteX3" fmla="*/ 0 w 3086943"/>
              <a:gd name="connsiteY3" fmla="*/ 644053 h 644053"/>
              <a:gd name="connsiteX4" fmla="*/ 0 w 3086943"/>
              <a:gd name="connsiteY4" fmla="*/ 193547 h 644053"/>
              <a:gd name="connsiteX0" fmla="*/ 4108 w 3086943"/>
              <a:gd name="connsiteY0" fmla="*/ 160890 h 644053"/>
              <a:gd name="connsiteX1" fmla="*/ 3086943 w 3086943"/>
              <a:gd name="connsiteY1" fmla="*/ 160727 h 644053"/>
              <a:gd name="connsiteX2" fmla="*/ 4108 w 3086943"/>
              <a:gd name="connsiteY2" fmla="*/ 160890 h 644053"/>
              <a:gd name="connsiteX0" fmla="*/ 1423023 w 3086943"/>
              <a:gd name="connsiteY0" fmla="*/ 162675 h 644053"/>
              <a:gd name="connsiteX1" fmla="*/ 390640 w 3086943"/>
              <a:gd name="connsiteY1" fmla="*/ 0 h 644053"/>
              <a:gd name="connsiteX0" fmla="*/ 0 w 3086943"/>
              <a:gd name="connsiteY0" fmla="*/ 32820 h 483326"/>
              <a:gd name="connsiteX1" fmla="*/ 3086100 w 3086943"/>
              <a:gd name="connsiteY1" fmla="*/ 32820 h 483326"/>
              <a:gd name="connsiteX2" fmla="*/ 3086100 w 3086943"/>
              <a:gd name="connsiteY2" fmla="*/ 483326 h 483326"/>
              <a:gd name="connsiteX3" fmla="*/ 0 w 3086943"/>
              <a:gd name="connsiteY3" fmla="*/ 483326 h 483326"/>
              <a:gd name="connsiteX4" fmla="*/ 0 w 3086943"/>
              <a:gd name="connsiteY4" fmla="*/ 32820 h 483326"/>
              <a:gd name="connsiteX0" fmla="*/ 4108 w 3086943"/>
              <a:gd name="connsiteY0" fmla="*/ 163 h 483326"/>
              <a:gd name="connsiteX1" fmla="*/ 3086943 w 3086943"/>
              <a:gd name="connsiteY1" fmla="*/ 0 h 483326"/>
              <a:gd name="connsiteX2" fmla="*/ 4108 w 3086943"/>
              <a:gd name="connsiteY2" fmla="*/ 163 h 483326"/>
              <a:gd name="connsiteX0" fmla="*/ 1423023 w 3086943"/>
              <a:gd name="connsiteY0" fmla="*/ 1948 h 483326"/>
              <a:gd name="connsiteX1" fmla="*/ 383222 w 3086943"/>
              <a:gd name="connsiteY1" fmla="*/ 4692 h 483326"/>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0" fmla="*/ 0 w 3086943"/>
              <a:gd name="connsiteY0" fmla="*/ 404078 h 854584"/>
              <a:gd name="connsiteX1" fmla="*/ 3086100 w 3086943"/>
              <a:gd name="connsiteY1" fmla="*/ 404078 h 854584"/>
              <a:gd name="connsiteX2" fmla="*/ 3086100 w 3086943"/>
              <a:gd name="connsiteY2" fmla="*/ 854584 h 854584"/>
              <a:gd name="connsiteX3" fmla="*/ 0 w 3086943"/>
              <a:gd name="connsiteY3" fmla="*/ 854584 h 854584"/>
              <a:gd name="connsiteX4" fmla="*/ 0 w 3086943"/>
              <a:gd name="connsiteY4" fmla="*/ 404078 h 854584"/>
              <a:gd name="connsiteX0" fmla="*/ 4108 w 3086943"/>
              <a:gd name="connsiteY0" fmla="*/ 371421 h 854584"/>
              <a:gd name="connsiteX1" fmla="*/ 3086943 w 3086943"/>
              <a:gd name="connsiteY1" fmla="*/ 371258 h 854584"/>
              <a:gd name="connsiteX2" fmla="*/ 4108 w 3086943"/>
              <a:gd name="connsiteY2" fmla="*/ 371421 h 854584"/>
              <a:gd name="connsiteX0" fmla="*/ 1423023 w 3086943"/>
              <a:gd name="connsiteY0" fmla="*/ 373206 h 854584"/>
              <a:gd name="connsiteX1" fmla="*/ 309037 w 3086943"/>
              <a:gd name="connsiteY1" fmla="*/ 0 h 854584"/>
              <a:gd name="connsiteX2" fmla="*/ 1423023 w 3086943"/>
              <a:gd name="connsiteY2" fmla="*/ 373206 h 854584"/>
              <a:gd name="connsiteX0" fmla="*/ 0 w 3086943"/>
              <a:gd name="connsiteY0" fmla="*/ 456711 h 907217"/>
              <a:gd name="connsiteX1" fmla="*/ 3086100 w 3086943"/>
              <a:gd name="connsiteY1" fmla="*/ 456711 h 907217"/>
              <a:gd name="connsiteX2" fmla="*/ 3086100 w 3086943"/>
              <a:gd name="connsiteY2" fmla="*/ 907217 h 907217"/>
              <a:gd name="connsiteX3" fmla="*/ 0 w 3086943"/>
              <a:gd name="connsiteY3" fmla="*/ 907217 h 907217"/>
              <a:gd name="connsiteX4" fmla="*/ 0 w 3086943"/>
              <a:gd name="connsiteY4" fmla="*/ 456711 h 907217"/>
              <a:gd name="connsiteX0" fmla="*/ 4108 w 3086943"/>
              <a:gd name="connsiteY0" fmla="*/ 424054 h 907217"/>
              <a:gd name="connsiteX1" fmla="*/ 3086943 w 3086943"/>
              <a:gd name="connsiteY1" fmla="*/ 423891 h 907217"/>
              <a:gd name="connsiteX2" fmla="*/ 4108 w 3086943"/>
              <a:gd name="connsiteY2" fmla="*/ 424054 h 907217"/>
              <a:gd name="connsiteX0" fmla="*/ 1423023 w 3086943"/>
              <a:gd name="connsiteY0" fmla="*/ 425839 h 907217"/>
              <a:gd name="connsiteX1" fmla="*/ 806076 w 3086943"/>
              <a:gd name="connsiteY1" fmla="*/ 0 h 907217"/>
              <a:gd name="connsiteX2" fmla="*/ 1423023 w 3086943"/>
              <a:gd name="connsiteY2" fmla="*/ 425839 h 907217"/>
              <a:gd name="connsiteX0" fmla="*/ 0 w 3086943"/>
              <a:gd name="connsiteY0" fmla="*/ 261217 h 711723"/>
              <a:gd name="connsiteX1" fmla="*/ 3086100 w 3086943"/>
              <a:gd name="connsiteY1" fmla="*/ 261217 h 711723"/>
              <a:gd name="connsiteX2" fmla="*/ 3086100 w 3086943"/>
              <a:gd name="connsiteY2" fmla="*/ 711723 h 711723"/>
              <a:gd name="connsiteX3" fmla="*/ 0 w 3086943"/>
              <a:gd name="connsiteY3" fmla="*/ 711723 h 711723"/>
              <a:gd name="connsiteX4" fmla="*/ 0 w 3086943"/>
              <a:gd name="connsiteY4" fmla="*/ 261217 h 711723"/>
              <a:gd name="connsiteX0" fmla="*/ 4108 w 3086943"/>
              <a:gd name="connsiteY0" fmla="*/ 228560 h 711723"/>
              <a:gd name="connsiteX1" fmla="*/ 3086943 w 3086943"/>
              <a:gd name="connsiteY1" fmla="*/ 228397 h 711723"/>
              <a:gd name="connsiteX2" fmla="*/ 4108 w 3086943"/>
              <a:gd name="connsiteY2" fmla="*/ 228560 h 711723"/>
              <a:gd name="connsiteX0" fmla="*/ 1423023 w 3086943"/>
              <a:gd name="connsiteY0" fmla="*/ 230345 h 711723"/>
              <a:gd name="connsiteX1" fmla="*/ 754147 w 3086943"/>
              <a:gd name="connsiteY1" fmla="*/ 0 h 711723"/>
              <a:gd name="connsiteX2" fmla="*/ 1423023 w 3086943"/>
              <a:gd name="connsiteY2" fmla="*/ 230345 h 711723"/>
              <a:gd name="connsiteX0" fmla="*/ 3311 w 3090254"/>
              <a:gd name="connsiteY0" fmla="*/ 261217 h 711723"/>
              <a:gd name="connsiteX1" fmla="*/ 3089411 w 3090254"/>
              <a:gd name="connsiteY1" fmla="*/ 261217 h 711723"/>
              <a:gd name="connsiteX2" fmla="*/ 3089411 w 3090254"/>
              <a:gd name="connsiteY2" fmla="*/ 711723 h 711723"/>
              <a:gd name="connsiteX3" fmla="*/ 3311 w 3090254"/>
              <a:gd name="connsiteY3" fmla="*/ 711723 h 711723"/>
              <a:gd name="connsiteX4" fmla="*/ 3311 w 3090254"/>
              <a:gd name="connsiteY4" fmla="*/ 261217 h 711723"/>
              <a:gd name="connsiteX0" fmla="*/ 0 w 3090254"/>
              <a:gd name="connsiteY0" fmla="*/ 78180 h 711723"/>
              <a:gd name="connsiteX1" fmla="*/ 3090254 w 3090254"/>
              <a:gd name="connsiteY1" fmla="*/ 228397 h 711723"/>
              <a:gd name="connsiteX2" fmla="*/ 0 w 3090254"/>
              <a:gd name="connsiteY2" fmla="*/ 78180 h 711723"/>
              <a:gd name="connsiteX0" fmla="*/ 1426334 w 3090254"/>
              <a:gd name="connsiteY0" fmla="*/ 230345 h 711723"/>
              <a:gd name="connsiteX1" fmla="*/ 757458 w 3090254"/>
              <a:gd name="connsiteY1" fmla="*/ 0 h 711723"/>
              <a:gd name="connsiteX2" fmla="*/ 1426334 w 3090254"/>
              <a:gd name="connsiteY2" fmla="*/ 230345 h 711723"/>
              <a:gd name="connsiteX0" fmla="*/ 3311 w 3090254"/>
              <a:gd name="connsiteY0" fmla="*/ 436899 h 887405"/>
              <a:gd name="connsiteX1" fmla="*/ 3089411 w 3090254"/>
              <a:gd name="connsiteY1" fmla="*/ 436899 h 887405"/>
              <a:gd name="connsiteX2" fmla="*/ 3089411 w 3090254"/>
              <a:gd name="connsiteY2" fmla="*/ 887405 h 887405"/>
              <a:gd name="connsiteX3" fmla="*/ 3311 w 3090254"/>
              <a:gd name="connsiteY3" fmla="*/ 887405 h 887405"/>
              <a:gd name="connsiteX4" fmla="*/ 3311 w 3090254"/>
              <a:gd name="connsiteY4" fmla="*/ 436899 h 887405"/>
              <a:gd name="connsiteX0" fmla="*/ 0 w 3090254"/>
              <a:gd name="connsiteY0" fmla="*/ 253862 h 887405"/>
              <a:gd name="connsiteX1" fmla="*/ 3090254 w 3090254"/>
              <a:gd name="connsiteY1" fmla="*/ 404079 h 887405"/>
              <a:gd name="connsiteX2" fmla="*/ 0 w 3090254"/>
              <a:gd name="connsiteY2" fmla="*/ 253862 h 887405"/>
              <a:gd name="connsiteX0" fmla="*/ 1344730 w 3090254"/>
              <a:gd name="connsiteY0" fmla="*/ 0 h 887405"/>
              <a:gd name="connsiteX1" fmla="*/ 757458 w 3090254"/>
              <a:gd name="connsiteY1" fmla="*/ 175682 h 887405"/>
              <a:gd name="connsiteX2" fmla="*/ 1344730 w 3090254"/>
              <a:gd name="connsiteY2" fmla="*/ 0 h 887405"/>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344730 w 3090254"/>
              <a:gd name="connsiteY2" fmla="*/ 598777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2" fmla="*/ 1448589 w 3090254"/>
              <a:gd name="connsiteY2" fmla="*/ 704043 h 1486182"/>
              <a:gd name="connsiteX0" fmla="*/ 3311 w 3090254"/>
              <a:gd name="connsiteY0" fmla="*/ 1035676 h 1486182"/>
              <a:gd name="connsiteX1" fmla="*/ 3089411 w 3090254"/>
              <a:gd name="connsiteY1" fmla="*/ 1035676 h 1486182"/>
              <a:gd name="connsiteX2" fmla="*/ 3089411 w 3090254"/>
              <a:gd name="connsiteY2" fmla="*/ 1486182 h 1486182"/>
              <a:gd name="connsiteX3" fmla="*/ 3311 w 3090254"/>
              <a:gd name="connsiteY3" fmla="*/ 1486182 h 1486182"/>
              <a:gd name="connsiteX4" fmla="*/ 3311 w 3090254"/>
              <a:gd name="connsiteY4" fmla="*/ 1035676 h 1486182"/>
              <a:gd name="connsiteX0" fmla="*/ 0 w 3090254"/>
              <a:gd name="connsiteY0" fmla="*/ 852639 h 1486182"/>
              <a:gd name="connsiteX1" fmla="*/ 3090254 w 3090254"/>
              <a:gd name="connsiteY1" fmla="*/ 1002856 h 1486182"/>
              <a:gd name="connsiteX2" fmla="*/ 0 w 3090254"/>
              <a:gd name="connsiteY2" fmla="*/ 852639 h 1486182"/>
              <a:gd name="connsiteX0" fmla="*/ 1344730 w 3090254"/>
              <a:gd name="connsiteY0" fmla="*/ 598777 h 1486182"/>
              <a:gd name="connsiteX1" fmla="*/ 705528 w 3090254"/>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11526 w 3086943"/>
              <a:gd name="connsiteY0" fmla="*/ 987981 h 1486182"/>
              <a:gd name="connsiteX1" fmla="*/ 3086943 w 3086943"/>
              <a:gd name="connsiteY1" fmla="*/ 1002856 h 1486182"/>
              <a:gd name="connsiteX2" fmla="*/ 11526 w 3086943"/>
              <a:gd name="connsiteY2" fmla="*/ 987981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341419 w 3086943"/>
              <a:gd name="connsiteY0" fmla="*/ 598777 h 1486182"/>
              <a:gd name="connsiteX1" fmla="*/ 702217 w 3086943"/>
              <a:gd name="connsiteY1" fmla="*/ 0 h 1486182"/>
              <a:gd name="connsiteX0" fmla="*/ 0 w 3086943"/>
              <a:gd name="connsiteY0" fmla="*/ 1035676 h 1486182"/>
              <a:gd name="connsiteX1" fmla="*/ 3086100 w 3086943"/>
              <a:gd name="connsiteY1" fmla="*/ 1035676 h 1486182"/>
              <a:gd name="connsiteX2" fmla="*/ 3086100 w 3086943"/>
              <a:gd name="connsiteY2" fmla="*/ 1486182 h 1486182"/>
              <a:gd name="connsiteX3" fmla="*/ 0 w 3086943"/>
              <a:gd name="connsiteY3" fmla="*/ 1486182 h 1486182"/>
              <a:gd name="connsiteX4" fmla="*/ 0 w 3086943"/>
              <a:gd name="connsiteY4" fmla="*/ 1035676 h 1486182"/>
              <a:gd name="connsiteX0" fmla="*/ 4108 w 3086943"/>
              <a:gd name="connsiteY0" fmla="*/ 1003020 h 1486182"/>
              <a:gd name="connsiteX1" fmla="*/ 3086943 w 3086943"/>
              <a:gd name="connsiteY1" fmla="*/ 1002856 h 1486182"/>
              <a:gd name="connsiteX2" fmla="*/ 4108 w 3086943"/>
              <a:gd name="connsiteY2" fmla="*/ 1003020 h 1486182"/>
              <a:gd name="connsiteX0" fmla="*/ 1081772 w 3086943"/>
              <a:gd name="connsiteY0" fmla="*/ 899538 h 1486182"/>
              <a:gd name="connsiteX1" fmla="*/ 702217 w 3086943"/>
              <a:gd name="connsiteY1" fmla="*/ 0 h 1486182"/>
              <a:gd name="connsiteX0" fmla="*/ 0 w 3086943"/>
              <a:gd name="connsiteY0" fmla="*/ 268737 h 719243"/>
              <a:gd name="connsiteX1" fmla="*/ 3086100 w 3086943"/>
              <a:gd name="connsiteY1" fmla="*/ 268737 h 719243"/>
              <a:gd name="connsiteX2" fmla="*/ 3086100 w 3086943"/>
              <a:gd name="connsiteY2" fmla="*/ 719243 h 719243"/>
              <a:gd name="connsiteX3" fmla="*/ 0 w 3086943"/>
              <a:gd name="connsiteY3" fmla="*/ 719243 h 719243"/>
              <a:gd name="connsiteX4" fmla="*/ 0 w 3086943"/>
              <a:gd name="connsiteY4" fmla="*/ 268737 h 719243"/>
              <a:gd name="connsiteX0" fmla="*/ 4108 w 3086943"/>
              <a:gd name="connsiteY0" fmla="*/ 236081 h 719243"/>
              <a:gd name="connsiteX1" fmla="*/ 3086943 w 3086943"/>
              <a:gd name="connsiteY1" fmla="*/ 235917 h 719243"/>
              <a:gd name="connsiteX2" fmla="*/ 4108 w 3086943"/>
              <a:gd name="connsiteY2" fmla="*/ 236081 h 719243"/>
              <a:gd name="connsiteX0" fmla="*/ 1081772 w 3086943"/>
              <a:gd name="connsiteY0" fmla="*/ 132599 h 719243"/>
              <a:gd name="connsiteX1" fmla="*/ 309036 w 3086943"/>
              <a:gd name="connsiteY1" fmla="*/ 0 h 719243"/>
              <a:gd name="connsiteX0" fmla="*/ 0 w 3086943"/>
              <a:gd name="connsiteY0" fmla="*/ 163471 h 613977"/>
              <a:gd name="connsiteX1" fmla="*/ 3086100 w 3086943"/>
              <a:gd name="connsiteY1" fmla="*/ 163471 h 613977"/>
              <a:gd name="connsiteX2" fmla="*/ 3086100 w 3086943"/>
              <a:gd name="connsiteY2" fmla="*/ 613977 h 613977"/>
              <a:gd name="connsiteX3" fmla="*/ 0 w 3086943"/>
              <a:gd name="connsiteY3" fmla="*/ 613977 h 613977"/>
              <a:gd name="connsiteX4" fmla="*/ 0 w 3086943"/>
              <a:gd name="connsiteY4" fmla="*/ 163471 h 613977"/>
              <a:gd name="connsiteX0" fmla="*/ 4108 w 3086943"/>
              <a:gd name="connsiteY0" fmla="*/ 130815 h 613977"/>
              <a:gd name="connsiteX1" fmla="*/ 3086943 w 3086943"/>
              <a:gd name="connsiteY1" fmla="*/ 130651 h 613977"/>
              <a:gd name="connsiteX2" fmla="*/ 4108 w 3086943"/>
              <a:gd name="connsiteY2" fmla="*/ 130815 h 613977"/>
              <a:gd name="connsiteX0" fmla="*/ 1081772 w 3086943"/>
              <a:gd name="connsiteY0" fmla="*/ 27333 h 613977"/>
              <a:gd name="connsiteX1" fmla="*/ 286781 w 3086943"/>
              <a:gd name="connsiteY1" fmla="*/ 0 h 613977"/>
              <a:gd name="connsiteX0" fmla="*/ 0 w 3086943"/>
              <a:gd name="connsiteY0" fmla="*/ 136138 h 586644"/>
              <a:gd name="connsiteX1" fmla="*/ 3086100 w 3086943"/>
              <a:gd name="connsiteY1" fmla="*/ 136138 h 586644"/>
              <a:gd name="connsiteX2" fmla="*/ 3086100 w 3086943"/>
              <a:gd name="connsiteY2" fmla="*/ 586644 h 586644"/>
              <a:gd name="connsiteX3" fmla="*/ 0 w 3086943"/>
              <a:gd name="connsiteY3" fmla="*/ 586644 h 586644"/>
              <a:gd name="connsiteX4" fmla="*/ 0 w 3086943"/>
              <a:gd name="connsiteY4" fmla="*/ 136138 h 586644"/>
              <a:gd name="connsiteX0" fmla="*/ 4108 w 3086943"/>
              <a:gd name="connsiteY0" fmla="*/ 103482 h 586644"/>
              <a:gd name="connsiteX1" fmla="*/ 3086943 w 3086943"/>
              <a:gd name="connsiteY1" fmla="*/ 103318 h 586644"/>
              <a:gd name="connsiteX2" fmla="*/ 4108 w 3086943"/>
              <a:gd name="connsiteY2" fmla="*/ 103482 h 586644"/>
              <a:gd name="connsiteX0" fmla="*/ 1081772 w 3086943"/>
              <a:gd name="connsiteY0" fmla="*/ 0 h 586644"/>
              <a:gd name="connsiteX1" fmla="*/ 271944 w 3086943"/>
              <a:gd name="connsiteY1" fmla="*/ 10262 h 58664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8618 h 579124"/>
              <a:gd name="connsiteX1" fmla="*/ 3086100 w 3086943"/>
              <a:gd name="connsiteY1" fmla="*/ 128618 h 579124"/>
              <a:gd name="connsiteX2" fmla="*/ 3086100 w 3086943"/>
              <a:gd name="connsiteY2" fmla="*/ 579124 h 579124"/>
              <a:gd name="connsiteX3" fmla="*/ 0 w 3086943"/>
              <a:gd name="connsiteY3" fmla="*/ 579124 h 579124"/>
              <a:gd name="connsiteX4" fmla="*/ 0 w 3086943"/>
              <a:gd name="connsiteY4" fmla="*/ 128618 h 579124"/>
              <a:gd name="connsiteX0" fmla="*/ 4108 w 3086943"/>
              <a:gd name="connsiteY0" fmla="*/ 95962 h 579124"/>
              <a:gd name="connsiteX1" fmla="*/ 3086943 w 3086943"/>
              <a:gd name="connsiteY1" fmla="*/ 95798 h 579124"/>
              <a:gd name="connsiteX2" fmla="*/ 4108 w 3086943"/>
              <a:gd name="connsiteY2" fmla="*/ 95962 h 579124"/>
              <a:gd name="connsiteX0" fmla="*/ 1081772 w 3086943"/>
              <a:gd name="connsiteY0" fmla="*/ 0 h 579124"/>
              <a:gd name="connsiteX1" fmla="*/ 271944 w 3086943"/>
              <a:gd name="connsiteY1" fmla="*/ 2742 h 579124"/>
              <a:gd name="connsiteX0" fmla="*/ 0 w 3086943"/>
              <a:gd name="connsiteY0" fmla="*/ 125876 h 576382"/>
              <a:gd name="connsiteX1" fmla="*/ 3086100 w 3086943"/>
              <a:gd name="connsiteY1" fmla="*/ 125876 h 576382"/>
              <a:gd name="connsiteX2" fmla="*/ 3086100 w 3086943"/>
              <a:gd name="connsiteY2" fmla="*/ 576382 h 576382"/>
              <a:gd name="connsiteX3" fmla="*/ 0 w 3086943"/>
              <a:gd name="connsiteY3" fmla="*/ 576382 h 576382"/>
              <a:gd name="connsiteX4" fmla="*/ 0 w 3086943"/>
              <a:gd name="connsiteY4" fmla="*/ 125876 h 576382"/>
              <a:gd name="connsiteX0" fmla="*/ 4108 w 3086943"/>
              <a:gd name="connsiteY0" fmla="*/ 93220 h 576382"/>
              <a:gd name="connsiteX1" fmla="*/ 3086943 w 3086943"/>
              <a:gd name="connsiteY1" fmla="*/ 93056 h 576382"/>
              <a:gd name="connsiteX2" fmla="*/ 4108 w 3086943"/>
              <a:gd name="connsiteY2" fmla="*/ 93220 h 576382"/>
              <a:gd name="connsiteX0" fmla="*/ 1081772 w 3086943"/>
              <a:gd name="connsiteY0" fmla="*/ 4778 h 576382"/>
              <a:gd name="connsiteX1" fmla="*/ 271944 w 3086943"/>
              <a:gd name="connsiteY1" fmla="*/ 0 h 576382"/>
              <a:gd name="connsiteX0" fmla="*/ 0 w 3086943"/>
              <a:gd name="connsiteY0" fmla="*/ 121098 h 571604"/>
              <a:gd name="connsiteX1" fmla="*/ 3086100 w 3086943"/>
              <a:gd name="connsiteY1" fmla="*/ 121098 h 571604"/>
              <a:gd name="connsiteX2" fmla="*/ 3086100 w 3086943"/>
              <a:gd name="connsiteY2" fmla="*/ 571604 h 571604"/>
              <a:gd name="connsiteX3" fmla="*/ 0 w 3086943"/>
              <a:gd name="connsiteY3" fmla="*/ 571604 h 571604"/>
              <a:gd name="connsiteX4" fmla="*/ 0 w 3086943"/>
              <a:gd name="connsiteY4" fmla="*/ 121098 h 571604"/>
              <a:gd name="connsiteX0" fmla="*/ 4108 w 3086943"/>
              <a:gd name="connsiteY0" fmla="*/ 88442 h 571604"/>
              <a:gd name="connsiteX1" fmla="*/ 3086943 w 3086943"/>
              <a:gd name="connsiteY1" fmla="*/ 88278 h 571604"/>
              <a:gd name="connsiteX2" fmla="*/ 4108 w 3086943"/>
              <a:gd name="connsiteY2" fmla="*/ 88442 h 571604"/>
              <a:gd name="connsiteX0" fmla="*/ 1081772 w 3086943"/>
              <a:gd name="connsiteY0" fmla="*/ 0 h 571604"/>
              <a:gd name="connsiteX1" fmla="*/ 249688 w 3086943"/>
              <a:gd name="connsiteY1" fmla="*/ 25297 h 571604"/>
              <a:gd name="connsiteX0" fmla="*/ 0 w 3086943"/>
              <a:gd name="connsiteY0" fmla="*/ 95801 h 546307"/>
              <a:gd name="connsiteX1" fmla="*/ 3086100 w 3086943"/>
              <a:gd name="connsiteY1" fmla="*/ 95801 h 546307"/>
              <a:gd name="connsiteX2" fmla="*/ 3086100 w 3086943"/>
              <a:gd name="connsiteY2" fmla="*/ 546307 h 546307"/>
              <a:gd name="connsiteX3" fmla="*/ 0 w 3086943"/>
              <a:gd name="connsiteY3" fmla="*/ 546307 h 546307"/>
              <a:gd name="connsiteX4" fmla="*/ 0 w 3086943"/>
              <a:gd name="connsiteY4" fmla="*/ 95801 h 546307"/>
              <a:gd name="connsiteX0" fmla="*/ 4108 w 3086943"/>
              <a:gd name="connsiteY0" fmla="*/ 63145 h 546307"/>
              <a:gd name="connsiteX1" fmla="*/ 3086943 w 3086943"/>
              <a:gd name="connsiteY1" fmla="*/ 62981 h 546307"/>
              <a:gd name="connsiteX2" fmla="*/ 4108 w 3086943"/>
              <a:gd name="connsiteY2" fmla="*/ 63145 h 546307"/>
              <a:gd name="connsiteX0" fmla="*/ 1081772 w 3086943"/>
              <a:gd name="connsiteY0" fmla="*/ 4779 h 546307"/>
              <a:gd name="connsiteX1" fmla="*/ 249688 w 3086943"/>
              <a:gd name="connsiteY1" fmla="*/ 0 h 546307"/>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249688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60666 w 3086943"/>
              <a:gd name="connsiteY1" fmla="*/ 2741 h 549048"/>
              <a:gd name="connsiteX0" fmla="*/ 0 w 3086943"/>
              <a:gd name="connsiteY0" fmla="*/ 98542 h 549048"/>
              <a:gd name="connsiteX1" fmla="*/ 3086100 w 3086943"/>
              <a:gd name="connsiteY1" fmla="*/ 98542 h 549048"/>
              <a:gd name="connsiteX2" fmla="*/ 3086100 w 3086943"/>
              <a:gd name="connsiteY2" fmla="*/ 549048 h 549048"/>
              <a:gd name="connsiteX3" fmla="*/ 0 w 3086943"/>
              <a:gd name="connsiteY3" fmla="*/ 549048 h 549048"/>
              <a:gd name="connsiteX4" fmla="*/ 0 w 3086943"/>
              <a:gd name="connsiteY4" fmla="*/ 98542 h 549048"/>
              <a:gd name="connsiteX0" fmla="*/ 4108 w 3086943"/>
              <a:gd name="connsiteY0" fmla="*/ 65886 h 549048"/>
              <a:gd name="connsiteX1" fmla="*/ 3086943 w 3086943"/>
              <a:gd name="connsiteY1" fmla="*/ 65722 h 549048"/>
              <a:gd name="connsiteX2" fmla="*/ 4108 w 3086943"/>
              <a:gd name="connsiteY2" fmla="*/ 65886 h 549048"/>
              <a:gd name="connsiteX0" fmla="*/ 1081772 w 3086943"/>
              <a:gd name="connsiteY0" fmla="*/ 0 h 549048"/>
              <a:gd name="connsiteX1" fmla="*/ 152423 w 3086943"/>
              <a:gd name="connsiteY1" fmla="*/ 57197 h 549048"/>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81772 w 3086943"/>
              <a:gd name="connsiteY0" fmla="*/ 0 h 494591"/>
              <a:gd name="connsiteX1" fmla="*/ 152423 w 3086943"/>
              <a:gd name="connsiteY1" fmla="*/ 2740 h 494591"/>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081772 w 3086943"/>
              <a:gd name="connsiteY0" fmla="*/ 10874 h 491851"/>
              <a:gd name="connsiteX1" fmla="*/ 152423 w 3086943"/>
              <a:gd name="connsiteY1" fmla="*/ 0 h 491851"/>
              <a:gd name="connsiteX0" fmla="*/ 0 w 3086943"/>
              <a:gd name="connsiteY0" fmla="*/ 44085 h 494591"/>
              <a:gd name="connsiteX1" fmla="*/ 3086100 w 3086943"/>
              <a:gd name="connsiteY1" fmla="*/ 44085 h 494591"/>
              <a:gd name="connsiteX2" fmla="*/ 3086100 w 3086943"/>
              <a:gd name="connsiteY2" fmla="*/ 494591 h 494591"/>
              <a:gd name="connsiteX3" fmla="*/ 0 w 3086943"/>
              <a:gd name="connsiteY3" fmla="*/ 494591 h 494591"/>
              <a:gd name="connsiteX4" fmla="*/ 0 w 3086943"/>
              <a:gd name="connsiteY4" fmla="*/ 44085 h 494591"/>
              <a:gd name="connsiteX0" fmla="*/ 4108 w 3086943"/>
              <a:gd name="connsiteY0" fmla="*/ 11429 h 494591"/>
              <a:gd name="connsiteX1" fmla="*/ 3086943 w 3086943"/>
              <a:gd name="connsiteY1" fmla="*/ 11265 h 494591"/>
              <a:gd name="connsiteX2" fmla="*/ 4108 w 3086943"/>
              <a:gd name="connsiteY2" fmla="*/ 11429 h 494591"/>
              <a:gd name="connsiteX0" fmla="*/ 1090016 w 3086943"/>
              <a:gd name="connsiteY0" fmla="*/ 0 h 494591"/>
              <a:gd name="connsiteX1" fmla="*/ 152423 w 3086943"/>
              <a:gd name="connsiteY1" fmla="*/ 2740 h 494591"/>
              <a:gd name="connsiteX0" fmla="*/ 0 w 3086943"/>
              <a:gd name="connsiteY0" fmla="*/ 752021 h 1202527"/>
              <a:gd name="connsiteX1" fmla="*/ 3086100 w 3086943"/>
              <a:gd name="connsiteY1" fmla="*/ 752021 h 1202527"/>
              <a:gd name="connsiteX2" fmla="*/ 3086100 w 3086943"/>
              <a:gd name="connsiteY2" fmla="*/ 1202527 h 1202527"/>
              <a:gd name="connsiteX3" fmla="*/ 0 w 3086943"/>
              <a:gd name="connsiteY3" fmla="*/ 1202527 h 1202527"/>
              <a:gd name="connsiteX4" fmla="*/ 0 w 3086943"/>
              <a:gd name="connsiteY4" fmla="*/ 752021 h 1202527"/>
              <a:gd name="connsiteX0" fmla="*/ 4108 w 3086943"/>
              <a:gd name="connsiteY0" fmla="*/ 719365 h 1202527"/>
              <a:gd name="connsiteX1" fmla="*/ 3086943 w 3086943"/>
              <a:gd name="connsiteY1" fmla="*/ 719201 h 1202527"/>
              <a:gd name="connsiteX2" fmla="*/ 4108 w 3086943"/>
              <a:gd name="connsiteY2" fmla="*/ 719365 h 1202527"/>
              <a:gd name="connsiteX0" fmla="*/ 1213657 w 3086943"/>
              <a:gd name="connsiteY0" fmla="*/ 0 h 1202527"/>
              <a:gd name="connsiteX1" fmla="*/ 152423 w 3086943"/>
              <a:gd name="connsiteY1" fmla="*/ 710676 h 1202527"/>
              <a:gd name="connsiteX0" fmla="*/ 0 w 3086943"/>
              <a:gd name="connsiteY0" fmla="*/ 1065146 h 1515652"/>
              <a:gd name="connsiteX1" fmla="*/ 3086100 w 3086943"/>
              <a:gd name="connsiteY1" fmla="*/ 1065146 h 1515652"/>
              <a:gd name="connsiteX2" fmla="*/ 3086100 w 3086943"/>
              <a:gd name="connsiteY2" fmla="*/ 1515652 h 1515652"/>
              <a:gd name="connsiteX3" fmla="*/ 0 w 3086943"/>
              <a:gd name="connsiteY3" fmla="*/ 1515652 h 1515652"/>
              <a:gd name="connsiteX4" fmla="*/ 0 w 3086943"/>
              <a:gd name="connsiteY4" fmla="*/ 1065146 h 1515652"/>
              <a:gd name="connsiteX0" fmla="*/ 4108 w 3086943"/>
              <a:gd name="connsiteY0" fmla="*/ 1032490 h 1515652"/>
              <a:gd name="connsiteX1" fmla="*/ 3086943 w 3086943"/>
              <a:gd name="connsiteY1" fmla="*/ 1032326 h 1515652"/>
              <a:gd name="connsiteX2" fmla="*/ 4108 w 3086943"/>
              <a:gd name="connsiteY2" fmla="*/ 1032490 h 1515652"/>
              <a:gd name="connsiteX0" fmla="*/ 323436 w 3086943"/>
              <a:gd name="connsiteY0" fmla="*/ 0 h 1515652"/>
              <a:gd name="connsiteX1" fmla="*/ 152423 w 3086943"/>
              <a:gd name="connsiteY1" fmla="*/ 1023801 h 1515652"/>
              <a:gd name="connsiteX0" fmla="*/ 0 w 3086943"/>
              <a:gd name="connsiteY0" fmla="*/ 41345 h 491851"/>
              <a:gd name="connsiteX1" fmla="*/ 3086100 w 3086943"/>
              <a:gd name="connsiteY1" fmla="*/ 41345 h 491851"/>
              <a:gd name="connsiteX2" fmla="*/ 3086100 w 3086943"/>
              <a:gd name="connsiteY2" fmla="*/ 491851 h 491851"/>
              <a:gd name="connsiteX3" fmla="*/ 0 w 3086943"/>
              <a:gd name="connsiteY3" fmla="*/ 491851 h 491851"/>
              <a:gd name="connsiteX4" fmla="*/ 0 w 3086943"/>
              <a:gd name="connsiteY4" fmla="*/ 41345 h 491851"/>
              <a:gd name="connsiteX0" fmla="*/ 4108 w 3086943"/>
              <a:gd name="connsiteY0" fmla="*/ 8689 h 491851"/>
              <a:gd name="connsiteX1" fmla="*/ 3086943 w 3086943"/>
              <a:gd name="connsiteY1" fmla="*/ 8525 h 491851"/>
              <a:gd name="connsiteX2" fmla="*/ 4108 w 3086943"/>
              <a:gd name="connsiteY2" fmla="*/ 8689 h 491851"/>
              <a:gd name="connsiteX0" fmla="*/ 1271357 w 3086943"/>
              <a:gd name="connsiteY0" fmla="*/ 4068 h 491851"/>
              <a:gd name="connsiteX1" fmla="*/ 152423 w 3086943"/>
              <a:gd name="connsiteY1" fmla="*/ 0 h 491851"/>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37277 h 487783"/>
              <a:gd name="connsiteX1" fmla="*/ 3086100 w 3086943"/>
              <a:gd name="connsiteY1" fmla="*/ 37277 h 487783"/>
              <a:gd name="connsiteX2" fmla="*/ 3086100 w 3086943"/>
              <a:gd name="connsiteY2" fmla="*/ 487783 h 487783"/>
              <a:gd name="connsiteX3" fmla="*/ 0 w 3086943"/>
              <a:gd name="connsiteY3" fmla="*/ 487783 h 487783"/>
              <a:gd name="connsiteX4" fmla="*/ 0 w 3086943"/>
              <a:gd name="connsiteY4" fmla="*/ 37277 h 487783"/>
              <a:gd name="connsiteX0" fmla="*/ 4108 w 3086943"/>
              <a:gd name="connsiteY0" fmla="*/ 4621 h 487783"/>
              <a:gd name="connsiteX1" fmla="*/ 3086943 w 3086943"/>
              <a:gd name="connsiteY1" fmla="*/ 4457 h 487783"/>
              <a:gd name="connsiteX2" fmla="*/ 4108 w 3086943"/>
              <a:gd name="connsiteY2" fmla="*/ 4621 h 487783"/>
              <a:gd name="connsiteX0" fmla="*/ 1271357 w 3086943"/>
              <a:gd name="connsiteY0" fmla="*/ 0 h 487783"/>
              <a:gd name="connsiteX1" fmla="*/ 127695 w 3086943"/>
              <a:gd name="connsiteY1" fmla="*/ 9547 h 487783"/>
              <a:gd name="connsiteX0" fmla="*/ 0 w 3086943"/>
              <a:gd name="connsiteY0" fmla="*/ 61766 h 512272"/>
              <a:gd name="connsiteX1" fmla="*/ 3086100 w 3086943"/>
              <a:gd name="connsiteY1" fmla="*/ 61766 h 512272"/>
              <a:gd name="connsiteX2" fmla="*/ 3086100 w 3086943"/>
              <a:gd name="connsiteY2" fmla="*/ 512272 h 512272"/>
              <a:gd name="connsiteX3" fmla="*/ 0 w 3086943"/>
              <a:gd name="connsiteY3" fmla="*/ 512272 h 512272"/>
              <a:gd name="connsiteX4" fmla="*/ 0 w 3086943"/>
              <a:gd name="connsiteY4" fmla="*/ 61766 h 512272"/>
              <a:gd name="connsiteX0" fmla="*/ 4108 w 3086943"/>
              <a:gd name="connsiteY0" fmla="*/ 29110 h 512272"/>
              <a:gd name="connsiteX1" fmla="*/ 3086943 w 3086943"/>
              <a:gd name="connsiteY1" fmla="*/ 28946 h 512272"/>
              <a:gd name="connsiteX2" fmla="*/ 4108 w 3086943"/>
              <a:gd name="connsiteY2" fmla="*/ 29110 h 512272"/>
              <a:gd name="connsiteX0" fmla="*/ 1271357 w 3086943"/>
              <a:gd name="connsiteY0" fmla="*/ 24489 h 512272"/>
              <a:gd name="connsiteX1" fmla="*/ 37024 w 3086943"/>
              <a:gd name="connsiteY1" fmla="*/ 0 h 512272"/>
              <a:gd name="connsiteX0" fmla="*/ 0 w 3086943"/>
              <a:gd name="connsiteY0" fmla="*/ 64505 h 515011"/>
              <a:gd name="connsiteX1" fmla="*/ 3086100 w 3086943"/>
              <a:gd name="connsiteY1" fmla="*/ 64505 h 515011"/>
              <a:gd name="connsiteX2" fmla="*/ 3086100 w 3086943"/>
              <a:gd name="connsiteY2" fmla="*/ 515011 h 515011"/>
              <a:gd name="connsiteX3" fmla="*/ 0 w 3086943"/>
              <a:gd name="connsiteY3" fmla="*/ 515011 h 515011"/>
              <a:gd name="connsiteX4" fmla="*/ 0 w 3086943"/>
              <a:gd name="connsiteY4" fmla="*/ 64505 h 515011"/>
              <a:gd name="connsiteX0" fmla="*/ 4108 w 3086943"/>
              <a:gd name="connsiteY0" fmla="*/ 31849 h 515011"/>
              <a:gd name="connsiteX1" fmla="*/ 3086943 w 3086943"/>
              <a:gd name="connsiteY1" fmla="*/ 31685 h 515011"/>
              <a:gd name="connsiteX2" fmla="*/ 4108 w 3086943"/>
              <a:gd name="connsiteY2" fmla="*/ 31849 h 515011"/>
              <a:gd name="connsiteX0" fmla="*/ 1254871 w 3086943"/>
              <a:gd name="connsiteY0" fmla="*/ 0 h 515011"/>
              <a:gd name="connsiteX1" fmla="*/ 37024 w 3086943"/>
              <a:gd name="connsiteY1" fmla="*/ 2739 h 515011"/>
            </a:gdLst>
            <a:ahLst/>
            <a:cxnLst>
              <a:cxn ang="0">
                <a:pos x="connsiteX0" y="connsiteY0"/>
              </a:cxn>
              <a:cxn ang="0">
                <a:pos x="connsiteX1" y="connsiteY1"/>
              </a:cxn>
            </a:cxnLst>
            <a:rect l="l" t="t" r="r" b="b"/>
            <a:pathLst>
              <a:path w="3086943" h="515011" stroke="0" extrusionOk="0">
                <a:moveTo>
                  <a:pt x="0" y="64505"/>
                </a:moveTo>
                <a:lnTo>
                  <a:pt x="3086100" y="64505"/>
                </a:lnTo>
                <a:lnTo>
                  <a:pt x="3086100" y="515011"/>
                </a:lnTo>
                <a:lnTo>
                  <a:pt x="0" y="515011"/>
                </a:lnTo>
                <a:lnTo>
                  <a:pt x="0" y="64505"/>
                </a:lnTo>
                <a:close/>
              </a:path>
              <a:path w="3086943" h="515011" fill="none" extrusionOk="0">
                <a:moveTo>
                  <a:pt x="4108" y="31849"/>
                </a:moveTo>
                <a:lnTo>
                  <a:pt x="3086943" y="31685"/>
                </a:lnTo>
                <a:lnTo>
                  <a:pt x="4108" y="31849"/>
                </a:lnTo>
                <a:close/>
              </a:path>
              <a:path w="3086943" h="515011" fill="none" extrusionOk="0">
                <a:moveTo>
                  <a:pt x="1254871" y="0"/>
                </a:moveTo>
                <a:lnTo>
                  <a:pt x="37024" y="2739"/>
                </a:lnTo>
              </a:path>
            </a:pathLst>
          </a:cu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72000" rIns="72000" anchor="ctr"/>
          <a:lstStyle>
            <a:lvl1pPr algn="l">
              <a:defRPr sz="1200">
                <a:ln>
                  <a:noFill/>
                </a:ln>
                <a:solidFill>
                  <a:schemeClr val="tx1">
                    <a:tint val="75000"/>
                  </a:schemeClr>
                </a:solidFill>
              </a:defRPr>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
        <p:nvSpPr>
          <p:cNvPr id="2" name="Slide Number Placeholder 1"/>
          <p:cNvSpPr>
            <a:spLocks noGrp="1"/>
          </p:cNvSpPr>
          <p:nvPr>
            <p:ph type="sldNum" sz="quarter" idx="4"/>
          </p:nvPr>
        </p:nvSpPr>
        <p:spPr>
          <a:xfrm>
            <a:off x="285352" y="4456239"/>
            <a:ext cx="450505" cy="450505"/>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3" name="Google Shape;770;p34"/>
          <p:cNvSpPr/>
          <p:nvPr userDrawn="1"/>
        </p:nvSpPr>
        <p:spPr>
          <a:xfrm>
            <a:off x="285353" y="4681910"/>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71;p34"/>
          <p:cNvSpPr/>
          <p:nvPr userDrawn="1"/>
        </p:nvSpPr>
        <p:spPr>
          <a:xfrm>
            <a:off x="285750" y="4456239"/>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72;p34"/>
          <p:cNvSpPr/>
          <p:nvPr userDrawn="1"/>
        </p:nvSpPr>
        <p:spPr>
          <a:xfrm>
            <a:off x="511003" y="4456656"/>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73;p34"/>
          <p:cNvSpPr/>
          <p:nvPr userDrawn="1"/>
        </p:nvSpPr>
        <p:spPr>
          <a:xfrm>
            <a:off x="511003" y="4682326"/>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PENING TITLE" type="title">
  <p:cSld name="1_OPENING 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
        <p:nvSpPr>
          <p:cNvPr id="7" name="Slide Number Placeholder 1"/>
          <p:cNvSpPr>
            <a:spLocks noGrp="1"/>
          </p:cNvSpPr>
          <p:nvPr>
            <p:ph type="sldNum" sz="quarter" idx="4"/>
          </p:nvPr>
        </p:nvSpPr>
        <p:spPr>
          <a:xfrm>
            <a:off x="285353" y="4410522"/>
            <a:ext cx="450505" cy="450506"/>
          </a:xfrm>
          <a:prstGeom prst="rect">
            <a:avLst/>
          </a:prstGeom>
        </p:spPr>
        <p:txBody>
          <a:bodyPr vert="horz" lIns="91440" tIns="45720" rIns="91440" bIns="45720" rtlCol="0" anchor="ctr"/>
          <a:lstStyle>
            <a:lvl1pPr algn="ctr">
              <a:defRPr sz="1200">
                <a:solidFill>
                  <a:schemeClr val="tx1">
                    <a:tint val="75000"/>
                  </a:schemeClr>
                </a:solidFill>
              </a:defRPr>
            </a:lvl1pPr>
          </a:lstStyle>
          <a:p>
            <a:fld id="{8E2CDA97-BFD5-45CA-9A96-1AD5B5B2566F}" type="slidenum">
              <a:rPr lang="en-US" smtClean="0"/>
              <a:pPr/>
              <a:t>‹#›</a:t>
            </a:fld>
            <a:endParaRPr lang="en-US" dirty="0"/>
          </a:p>
        </p:txBody>
      </p:sp>
      <p:sp>
        <p:nvSpPr>
          <p:cNvPr id="8" name="Google Shape;770;p34"/>
          <p:cNvSpPr/>
          <p:nvPr userDrawn="1"/>
        </p:nvSpPr>
        <p:spPr>
          <a:xfrm>
            <a:off x="285353" y="4636193"/>
            <a:ext cx="225252" cy="224835"/>
          </a:xfrm>
          <a:custGeom>
            <a:avLst/>
            <a:gdLst/>
            <a:ahLst/>
            <a:cxnLst/>
            <a:rect l="l" t="t" r="r" b="b"/>
            <a:pathLst>
              <a:path w="11362" h="11341" extrusionOk="0">
                <a:moveTo>
                  <a:pt x="0" y="0"/>
                </a:moveTo>
                <a:cubicBezTo>
                  <a:pt x="0" y="6277"/>
                  <a:pt x="5084" y="11341"/>
                  <a:pt x="11362" y="11341"/>
                </a:cubicBezTo>
                <a:lnTo>
                  <a:pt x="11362" y="8914"/>
                </a:lnTo>
                <a:cubicBezTo>
                  <a:pt x="11349" y="8914"/>
                  <a:pt x="11336" y="8914"/>
                  <a:pt x="11323" y="8914"/>
                </a:cubicBezTo>
                <a:cubicBezTo>
                  <a:pt x="6424" y="8914"/>
                  <a:pt x="2427" y="4925"/>
                  <a:pt x="2427" y="0"/>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71;p34"/>
          <p:cNvSpPr/>
          <p:nvPr userDrawn="1"/>
        </p:nvSpPr>
        <p:spPr>
          <a:xfrm>
            <a:off x="285750" y="4410522"/>
            <a:ext cx="225271" cy="225271"/>
          </a:xfrm>
          <a:custGeom>
            <a:avLst/>
            <a:gdLst/>
            <a:ahLst/>
            <a:cxnLst/>
            <a:rect l="l" t="t" r="r" b="b"/>
            <a:pathLst>
              <a:path w="11363" h="11363" extrusionOk="0">
                <a:moveTo>
                  <a:pt x="11362" y="1"/>
                </a:moveTo>
                <a:cubicBezTo>
                  <a:pt x="5085" y="1"/>
                  <a:pt x="1" y="5085"/>
                  <a:pt x="1" y="11362"/>
                </a:cubicBezTo>
                <a:lnTo>
                  <a:pt x="2449" y="11362"/>
                </a:lnTo>
                <a:cubicBezTo>
                  <a:pt x="2407" y="6445"/>
                  <a:pt x="6425" y="2428"/>
                  <a:pt x="11362" y="2428"/>
                </a:cubicBezTo>
                <a:lnTo>
                  <a:pt x="113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72;p34"/>
          <p:cNvSpPr/>
          <p:nvPr userDrawn="1"/>
        </p:nvSpPr>
        <p:spPr>
          <a:xfrm>
            <a:off x="511003" y="4410939"/>
            <a:ext cx="225668" cy="225688"/>
          </a:xfrm>
          <a:custGeom>
            <a:avLst/>
            <a:gdLst/>
            <a:ahLst/>
            <a:cxnLst/>
            <a:rect l="l" t="t" r="r" b="b"/>
            <a:pathLst>
              <a:path w="11383" h="11384" extrusionOk="0">
                <a:moveTo>
                  <a:pt x="0" y="1"/>
                </a:moveTo>
                <a:lnTo>
                  <a:pt x="0" y="2449"/>
                </a:lnTo>
                <a:cubicBezTo>
                  <a:pt x="4938" y="2449"/>
                  <a:pt x="8935" y="6445"/>
                  <a:pt x="8935" y="11383"/>
                </a:cubicBezTo>
                <a:lnTo>
                  <a:pt x="11383" y="11383"/>
                </a:lnTo>
                <a:cubicBezTo>
                  <a:pt x="11341" y="5085"/>
                  <a:pt x="6278" y="1"/>
                  <a:pt x="0" y="1"/>
                </a:cubicBezTo>
                <a:close/>
              </a:path>
            </a:pathLst>
          </a:custGeom>
          <a:solidFill>
            <a:srgbClr val="48FFD5">
              <a:alpha val="41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73;p34"/>
          <p:cNvSpPr/>
          <p:nvPr userDrawn="1"/>
        </p:nvSpPr>
        <p:spPr>
          <a:xfrm>
            <a:off x="511003" y="4636609"/>
            <a:ext cx="224855" cy="225252"/>
          </a:xfrm>
          <a:custGeom>
            <a:avLst/>
            <a:gdLst/>
            <a:ahLst/>
            <a:cxnLst/>
            <a:rect l="l" t="t" r="r" b="b"/>
            <a:pathLst>
              <a:path w="11342" h="11362" extrusionOk="0">
                <a:moveTo>
                  <a:pt x="8914" y="0"/>
                </a:moveTo>
                <a:cubicBezTo>
                  <a:pt x="8935" y="4917"/>
                  <a:pt x="4938" y="8914"/>
                  <a:pt x="0" y="8914"/>
                </a:cubicBezTo>
                <a:lnTo>
                  <a:pt x="0" y="11362"/>
                </a:lnTo>
                <a:cubicBezTo>
                  <a:pt x="6278" y="11362"/>
                  <a:pt x="11341" y="6277"/>
                  <a:pt x="113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Rectangle 13"/>
          <p:cNvSpPr/>
          <p:nvPr userDrawn="1"/>
        </p:nvSpPr>
        <p:spPr>
          <a:xfrm>
            <a:off x="124691" y="112145"/>
            <a:ext cx="8887691" cy="4883727"/>
          </a:xfrm>
          <a:prstGeom prst="rect">
            <a:avLst/>
          </a:prstGeom>
          <a:noFill/>
          <a:ln w="38100" cap="flat" cmpd="sng">
            <a:solidFill>
              <a:schemeClr val="accent1">
                <a:shade val="50000"/>
                <a:alpha val="8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8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dirty="0"/>
          </a:p>
        </p:txBody>
      </p:sp>
    </p:spTree>
  </p:cSld>
  <p:clrMap bg1="lt1" tx1="dk1" bg2="dk2" tx2="lt2" accent1="accent1" accent2="accent2" accent3="accent3" accent4="accent4" accent5="accent5" accent6="accent6" hlink="hlink" folHlink="folHlink"/>
  <p:sldLayoutIdLst>
    <p:sldLayoutId id="2147483680" r:id="rId1"/>
    <p:sldLayoutId id="2147483678" r:id="rId2"/>
    <p:sldLayoutId id="2147483660" r:id="rId3"/>
    <p:sldLayoutId id="2147483681" r:id="rId4"/>
    <p:sldLayoutId id="2147483682" r:id="rId5"/>
    <p:sldLayoutId id="2147483648" r:id="rId6"/>
    <p:sldLayoutId id="2147483663" r:id="rId7"/>
    <p:sldLayoutId id="2147483683"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50F22-F3DD-484C-BF25-A6F2E8242974}"/>
              </a:ext>
            </a:extLst>
          </p:cNvPr>
          <p:cNvSpPr>
            <a:spLocks noGrp="1"/>
          </p:cNvSpPr>
          <p:nvPr>
            <p:ph type="ctrTitle"/>
          </p:nvPr>
        </p:nvSpPr>
        <p:spPr>
          <a:xfrm>
            <a:off x="3833032" y="684542"/>
            <a:ext cx="5104266" cy="1240658"/>
          </a:xfrm>
        </p:spPr>
        <p:txBody>
          <a:bodyPr/>
          <a:lstStyle/>
          <a:p>
            <a:pPr algn="ctr"/>
            <a:r>
              <a:rPr lang="fa-IR" sz="4400" dirty="0">
                <a:latin typeface="Lalezar" panose="00000500000000000000" pitchFamily="2" charset="-78"/>
                <a:cs typeface="Lalezar" panose="00000500000000000000" pitchFamily="2" charset="-78"/>
                <a:sym typeface="Roboto Light"/>
              </a:rPr>
              <a:t>بسم الله الرحمن الرحیم</a:t>
            </a:r>
            <a:endParaRPr lang="en-US" sz="4400" dirty="0">
              <a:latin typeface="Lalezar" panose="00000500000000000000" pitchFamily="2" charset="-78"/>
              <a:cs typeface="Lalezar" panose="00000500000000000000" pitchFamily="2" charset="-78"/>
              <a:sym typeface="Roboto Light"/>
            </a:endParaRPr>
          </a:p>
        </p:txBody>
      </p:sp>
      <p:sp>
        <p:nvSpPr>
          <p:cNvPr id="9" name="Subtitle 2">
            <a:extLst>
              <a:ext uri="{FF2B5EF4-FFF2-40B4-BE49-F238E27FC236}">
                <a16:creationId xmlns:a16="http://schemas.microsoft.com/office/drawing/2014/main" id="{BE51B20A-1E94-44B9-BAE4-9C718C1CC3D7}"/>
              </a:ext>
            </a:extLst>
          </p:cNvPr>
          <p:cNvSpPr txBox="1">
            <a:spLocks/>
          </p:cNvSpPr>
          <p:nvPr/>
        </p:nvSpPr>
        <p:spPr>
          <a:xfrm>
            <a:off x="1609620" y="3859927"/>
            <a:ext cx="1941958" cy="51275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E2A47"/>
              </a:buClr>
              <a:buSzPts val="1000"/>
              <a:buFont typeface="Roboto Light"/>
              <a:buNone/>
              <a:defRPr sz="1000" b="0" i="0" u="none" strike="noStrike" cap="none">
                <a:solidFill>
                  <a:srgbClr val="0E2A47"/>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2pPr>
            <a:lvl3pPr marL="1371600" marR="0" lvl="2"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3pPr>
            <a:lvl4pPr marL="1828800" marR="0" lvl="3"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4pPr>
            <a:lvl5pPr marL="2286000" marR="0" lvl="4"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5pPr>
            <a:lvl6pPr marL="2743200" marR="0" lvl="5"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6pPr>
            <a:lvl7pPr marL="3200400" marR="0" lvl="6"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7pPr>
            <a:lvl8pPr marL="3657600" marR="0" lvl="7"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8pPr>
            <a:lvl9pPr marL="4114800" marR="0" lvl="8" indent="-317500" algn="l" rtl="0">
              <a:lnSpc>
                <a:spcPct val="100000"/>
              </a:lnSpc>
              <a:spcBef>
                <a:spcPts val="0"/>
              </a:spcBef>
              <a:spcAft>
                <a:spcPts val="0"/>
              </a:spcAft>
              <a:buClr>
                <a:srgbClr val="0E2A47"/>
              </a:buClr>
              <a:buSzPts val="900"/>
              <a:buFont typeface="Roboto Thin"/>
              <a:buNone/>
              <a:defRPr sz="900" b="0" i="0" u="none" strike="noStrike" cap="none">
                <a:solidFill>
                  <a:srgbClr val="0E2A47"/>
                </a:solidFill>
                <a:latin typeface="Roboto Thin"/>
                <a:ea typeface="Roboto Thin"/>
                <a:cs typeface="Roboto Thin"/>
                <a:sym typeface="Roboto Thin"/>
              </a:defRPr>
            </a:lvl9pPr>
          </a:lstStyle>
          <a:p>
            <a:pPr algn="ctr" rtl="1"/>
            <a:r>
              <a:rPr lang="fa-IR" sz="2400" dirty="0">
                <a:solidFill>
                  <a:schemeClr val="accent6"/>
                </a:solidFill>
                <a:latin typeface="Lalezar" panose="00000500000000000000" pitchFamily="2" charset="-78"/>
                <a:ea typeface="Roboto Black"/>
                <a:cs typeface="Lalezar" panose="00000500000000000000" pitchFamily="2" charset="-78"/>
                <a:sym typeface="Roboto Black"/>
              </a:rPr>
              <a:t>جلسه </a:t>
            </a:r>
            <a:r>
              <a:rPr lang="fa-IR" sz="2400" dirty="0" smtClean="0">
                <a:solidFill>
                  <a:schemeClr val="accent6"/>
                </a:solidFill>
                <a:latin typeface="Lalezar" panose="00000500000000000000" pitchFamily="2" charset="-78"/>
                <a:ea typeface="Roboto Black"/>
                <a:cs typeface="Lalezar" panose="00000500000000000000" pitchFamily="2" charset="-78"/>
                <a:sym typeface="Roboto Black"/>
              </a:rPr>
              <a:t>دوازدهم</a:t>
            </a:r>
            <a:endParaRPr lang="en-US" sz="2400" dirty="0">
              <a:solidFill>
                <a:schemeClr val="accent6"/>
              </a:solidFill>
              <a:latin typeface="Lalezar" panose="00000500000000000000" pitchFamily="2" charset="-78"/>
              <a:ea typeface="Roboto Black"/>
              <a:cs typeface="Lalezar" panose="00000500000000000000" pitchFamily="2" charset="-78"/>
              <a:sym typeface="Roboto Black"/>
            </a:endParaRPr>
          </a:p>
        </p:txBody>
      </p:sp>
      <p:sp>
        <p:nvSpPr>
          <p:cNvPr id="19" name="Google Shape;1136;p38"/>
          <p:cNvSpPr/>
          <p:nvPr/>
        </p:nvSpPr>
        <p:spPr>
          <a:xfrm flipH="1">
            <a:off x="956914" y="1945114"/>
            <a:ext cx="458707" cy="46210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37;p38"/>
          <p:cNvSpPr/>
          <p:nvPr/>
        </p:nvSpPr>
        <p:spPr>
          <a:xfrm flipH="1">
            <a:off x="603455" y="1895263"/>
            <a:ext cx="323901" cy="324136"/>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56;p38"/>
          <p:cNvSpPr/>
          <p:nvPr/>
        </p:nvSpPr>
        <p:spPr>
          <a:xfrm flipH="1">
            <a:off x="636343" y="3050449"/>
            <a:ext cx="790791" cy="1618957"/>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57;p38"/>
          <p:cNvSpPr/>
          <p:nvPr/>
        </p:nvSpPr>
        <p:spPr>
          <a:xfrm flipH="1">
            <a:off x="989802" y="4192350"/>
            <a:ext cx="82221" cy="415564"/>
          </a:xfrm>
          <a:custGeom>
            <a:avLst/>
            <a:gdLst/>
            <a:ahLst/>
            <a:cxnLst/>
            <a:rect l="l" t="t" r="r" b="b"/>
            <a:pathLst>
              <a:path w="3185" h="15922" extrusionOk="0">
                <a:moveTo>
                  <a:pt x="0" y="1"/>
                </a:moveTo>
                <a:lnTo>
                  <a:pt x="0" y="15922"/>
                </a:lnTo>
                <a:lnTo>
                  <a:pt x="3185" y="15922"/>
                </a:lnTo>
                <a:lnTo>
                  <a:pt x="318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66;p38"/>
          <p:cNvSpPr/>
          <p:nvPr/>
        </p:nvSpPr>
        <p:spPr>
          <a:xfrm flipH="1">
            <a:off x="315932" y="2181492"/>
            <a:ext cx="251567" cy="21759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178;p38"/>
          <p:cNvSpPr/>
          <p:nvPr/>
        </p:nvSpPr>
        <p:spPr>
          <a:xfrm flipH="1">
            <a:off x="378245" y="3073122"/>
            <a:ext cx="210444" cy="152421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181;p38"/>
          <p:cNvSpPr/>
          <p:nvPr/>
        </p:nvSpPr>
        <p:spPr>
          <a:xfrm>
            <a:off x="213804" y="704455"/>
            <a:ext cx="1081814" cy="779581"/>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190;p38"/>
          <p:cNvSpPr/>
          <p:nvPr/>
        </p:nvSpPr>
        <p:spPr>
          <a:xfrm flipH="1">
            <a:off x="1598081" y="1961661"/>
            <a:ext cx="231819" cy="452209"/>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191;p38"/>
          <p:cNvSpPr/>
          <p:nvPr/>
        </p:nvSpPr>
        <p:spPr>
          <a:xfrm flipH="1">
            <a:off x="1550401" y="2606827"/>
            <a:ext cx="94405" cy="112883"/>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92;p38"/>
          <p:cNvSpPr/>
          <p:nvPr/>
        </p:nvSpPr>
        <p:spPr>
          <a:xfrm flipH="1">
            <a:off x="1629317" y="2454534"/>
            <a:ext cx="74012" cy="118912"/>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93;p38"/>
          <p:cNvSpPr/>
          <p:nvPr/>
        </p:nvSpPr>
        <p:spPr>
          <a:xfrm flipH="1">
            <a:off x="1600172" y="1807332"/>
            <a:ext cx="83434" cy="117868"/>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94;p38"/>
          <p:cNvSpPr/>
          <p:nvPr/>
        </p:nvSpPr>
        <p:spPr>
          <a:xfrm flipH="1">
            <a:off x="1312025" y="1451458"/>
            <a:ext cx="230192" cy="232734"/>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95;p38"/>
          <p:cNvSpPr/>
          <p:nvPr/>
        </p:nvSpPr>
        <p:spPr>
          <a:xfrm flipH="1">
            <a:off x="1515886" y="1668428"/>
            <a:ext cx="93734" cy="108837"/>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96;p38"/>
          <p:cNvSpPr/>
          <p:nvPr/>
        </p:nvSpPr>
        <p:spPr>
          <a:xfrm flipH="1">
            <a:off x="1315304" y="2743174"/>
            <a:ext cx="239512" cy="245810"/>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204;p38"/>
          <p:cNvSpPr/>
          <p:nvPr/>
        </p:nvSpPr>
        <p:spPr>
          <a:xfrm flipH="1">
            <a:off x="328913" y="4735517"/>
            <a:ext cx="332936" cy="342797"/>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205;p38"/>
          <p:cNvSpPr/>
          <p:nvPr/>
        </p:nvSpPr>
        <p:spPr>
          <a:xfrm flipH="1">
            <a:off x="31343" y="5139963"/>
            <a:ext cx="135090" cy="63005"/>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206;p38"/>
          <p:cNvSpPr/>
          <p:nvPr/>
        </p:nvSpPr>
        <p:spPr>
          <a:xfrm flipH="1">
            <a:off x="700468" y="4421143"/>
            <a:ext cx="57697" cy="121939"/>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207;p38"/>
          <p:cNvSpPr/>
          <p:nvPr/>
        </p:nvSpPr>
        <p:spPr>
          <a:xfrm flipH="1">
            <a:off x="647857" y="4582858"/>
            <a:ext cx="77316" cy="119799"/>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208;p38"/>
          <p:cNvSpPr/>
          <p:nvPr/>
        </p:nvSpPr>
        <p:spPr>
          <a:xfrm flipH="1">
            <a:off x="659370" y="4194021"/>
            <a:ext cx="162764" cy="186171"/>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209;p38"/>
          <p:cNvSpPr/>
          <p:nvPr/>
        </p:nvSpPr>
        <p:spPr>
          <a:xfrm flipH="1">
            <a:off x="182593" y="5078184"/>
            <a:ext cx="135580" cy="76577"/>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210;p38"/>
          <p:cNvSpPr/>
          <p:nvPr/>
        </p:nvSpPr>
        <p:spPr>
          <a:xfrm flipH="1">
            <a:off x="-249782" y="5119840"/>
            <a:ext cx="244984" cy="164561"/>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215;p38"/>
          <p:cNvSpPr/>
          <p:nvPr/>
        </p:nvSpPr>
        <p:spPr>
          <a:xfrm flipH="1">
            <a:off x="-187311" y="4223932"/>
            <a:ext cx="540601" cy="604378"/>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216;p38"/>
          <p:cNvSpPr/>
          <p:nvPr/>
        </p:nvSpPr>
        <p:spPr>
          <a:xfrm flipH="1">
            <a:off x="-90297" y="4330315"/>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17;p38"/>
          <p:cNvSpPr/>
          <p:nvPr/>
        </p:nvSpPr>
        <p:spPr>
          <a:xfrm flipH="1">
            <a:off x="-90297" y="4410102"/>
            <a:ext cx="289360" cy="41577"/>
          </a:xfrm>
          <a:custGeom>
            <a:avLst/>
            <a:gdLst/>
            <a:ahLst/>
            <a:cxnLst/>
            <a:rect l="l" t="t" r="r" b="b"/>
            <a:pathLst>
              <a:path w="11209" h="1593" extrusionOk="0">
                <a:moveTo>
                  <a:pt x="1" y="0"/>
                </a:moveTo>
                <a:lnTo>
                  <a:pt x="1" y="1592"/>
                </a:lnTo>
                <a:lnTo>
                  <a:pt x="11209" y="1592"/>
                </a:lnTo>
                <a:lnTo>
                  <a:pt x="1120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18;p38"/>
          <p:cNvSpPr/>
          <p:nvPr/>
        </p:nvSpPr>
        <p:spPr>
          <a:xfrm flipH="1">
            <a:off x="-29477" y="4489864"/>
            <a:ext cx="228540" cy="41603"/>
          </a:xfrm>
          <a:custGeom>
            <a:avLst/>
            <a:gdLst/>
            <a:ahLst/>
            <a:cxnLst/>
            <a:rect l="l" t="t" r="r" b="b"/>
            <a:pathLst>
              <a:path w="8853" h="1594" extrusionOk="0">
                <a:moveTo>
                  <a:pt x="1" y="1"/>
                </a:moveTo>
                <a:lnTo>
                  <a:pt x="1" y="1593"/>
                </a:lnTo>
                <a:lnTo>
                  <a:pt x="8853" y="1593"/>
                </a:lnTo>
                <a:lnTo>
                  <a:pt x="88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23;p38"/>
          <p:cNvSpPr/>
          <p:nvPr/>
        </p:nvSpPr>
        <p:spPr>
          <a:xfrm flipH="1">
            <a:off x="743993" y="2390242"/>
            <a:ext cx="177581" cy="181186"/>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24;p38"/>
          <p:cNvSpPr/>
          <p:nvPr/>
        </p:nvSpPr>
        <p:spPr>
          <a:xfrm flipH="1">
            <a:off x="139844" y="1373341"/>
            <a:ext cx="156207" cy="157931"/>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33;p38"/>
          <p:cNvSpPr/>
          <p:nvPr/>
        </p:nvSpPr>
        <p:spPr>
          <a:xfrm flipH="1">
            <a:off x="981593" y="324513"/>
            <a:ext cx="139762" cy="328730"/>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34;p38"/>
          <p:cNvSpPr/>
          <p:nvPr/>
        </p:nvSpPr>
        <p:spPr>
          <a:xfrm flipH="1">
            <a:off x="95468" y="3713650"/>
            <a:ext cx="139762" cy="329121"/>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35;p38"/>
          <p:cNvSpPr/>
          <p:nvPr/>
        </p:nvSpPr>
        <p:spPr>
          <a:xfrm flipH="1">
            <a:off x="787594" y="324513"/>
            <a:ext cx="138110" cy="328730"/>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36;p38"/>
          <p:cNvSpPr/>
          <p:nvPr/>
        </p:nvSpPr>
        <p:spPr>
          <a:xfrm flipH="1">
            <a:off x="95468" y="1911889"/>
            <a:ext cx="139762" cy="174194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40;p38"/>
          <p:cNvSpPr/>
          <p:nvPr/>
        </p:nvSpPr>
        <p:spPr>
          <a:xfrm flipH="1">
            <a:off x="1025969" y="2590045"/>
            <a:ext cx="203887" cy="175418"/>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1;p38"/>
          <p:cNvSpPr/>
          <p:nvPr/>
        </p:nvSpPr>
        <p:spPr>
          <a:xfrm flipH="1">
            <a:off x="547566" y="1557842"/>
            <a:ext cx="639541" cy="141305"/>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62;p38"/>
          <p:cNvSpPr/>
          <p:nvPr/>
        </p:nvSpPr>
        <p:spPr>
          <a:xfrm flipH="1">
            <a:off x="523938" y="253051"/>
            <a:ext cx="167720" cy="221093"/>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63;p38"/>
          <p:cNvSpPr/>
          <p:nvPr/>
        </p:nvSpPr>
        <p:spPr>
          <a:xfrm flipH="1">
            <a:off x="283911" y="144997"/>
            <a:ext cx="213748" cy="397294"/>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64;p38"/>
          <p:cNvSpPr/>
          <p:nvPr/>
        </p:nvSpPr>
        <p:spPr>
          <a:xfrm flipH="1">
            <a:off x="93215" y="253051"/>
            <a:ext cx="169346" cy="221093"/>
          </a:xfrm>
          <a:custGeom>
            <a:avLst/>
            <a:gdLst/>
            <a:ahLst/>
            <a:cxnLst/>
            <a:rect l="l" t="t" r="r" b="b"/>
            <a:pathLst>
              <a:path w="6560" h="8471" extrusionOk="0">
                <a:moveTo>
                  <a:pt x="0" y="0"/>
                </a:moveTo>
                <a:lnTo>
                  <a:pt x="0" y="1911"/>
                </a:lnTo>
                <a:lnTo>
                  <a:pt x="5095" y="4267"/>
                </a:lnTo>
                <a:lnTo>
                  <a:pt x="0" y="6560"/>
                </a:lnTo>
                <a:lnTo>
                  <a:pt x="0" y="8470"/>
                </a:lnTo>
                <a:lnTo>
                  <a:pt x="6559" y="5413"/>
                </a:lnTo>
                <a:lnTo>
                  <a:pt x="6559" y="3057"/>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p:cNvSpPr txBox="1"/>
          <p:nvPr/>
        </p:nvSpPr>
        <p:spPr>
          <a:xfrm>
            <a:off x="334874" y="764585"/>
            <a:ext cx="1011707" cy="400110"/>
          </a:xfrm>
          <a:prstGeom prst="rect">
            <a:avLst/>
          </a:prstGeom>
          <a:noFill/>
        </p:spPr>
        <p:txBody>
          <a:bodyPr wrap="square" rtlCol="0">
            <a:spAutoFit/>
          </a:bodyPr>
          <a:lstStyle/>
          <a:p>
            <a:r>
              <a:rPr lang="en-US" sz="2000" b="1" dirty="0">
                <a:solidFill>
                  <a:schemeClr val="accent6"/>
                </a:solidFill>
              </a:rPr>
              <a:t>Code</a:t>
            </a:r>
          </a:p>
        </p:txBody>
      </p:sp>
      <p:sp>
        <p:nvSpPr>
          <p:cNvPr id="151" name="TextBox 150"/>
          <p:cNvSpPr txBox="1"/>
          <p:nvPr/>
        </p:nvSpPr>
        <p:spPr>
          <a:xfrm>
            <a:off x="749039" y="3098552"/>
            <a:ext cx="553860" cy="707886"/>
          </a:xfrm>
          <a:prstGeom prst="rect">
            <a:avLst/>
          </a:prstGeom>
          <a:noFill/>
        </p:spPr>
        <p:txBody>
          <a:bodyPr wrap="square" rtlCol="0">
            <a:spAutoFit/>
          </a:bodyPr>
          <a:lstStyle/>
          <a:p>
            <a:r>
              <a:rPr lang="en-US" sz="4000" b="1" dirty="0">
                <a:solidFill>
                  <a:srgbClr val="0E2A47"/>
                </a:solidFill>
              </a:rPr>
              <a:t>C</a:t>
            </a:r>
          </a:p>
        </p:txBody>
      </p:sp>
      <p:sp>
        <p:nvSpPr>
          <p:cNvPr id="44" name="Google Shape;108;p20"/>
          <p:cNvSpPr/>
          <p:nvPr/>
        </p:nvSpPr>
        <p:spPr>
          <a:xfrm>
            <a:off x="435015" y="2765463"/>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09;p20"/>
          <p:cNvSpPr/>
          <p:nvPr/>
        </p:nvSpPr>
        <p:spPr>
          <a:xfrm>
            <a:off x="523652" y="2893045"/>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0;p20"/>
          <p:cNvSpPr/>
          <p:nvPr/>
        </p:nvSpPr>
        <p:spPr>
          <a:xfrm>
            <a:off x="589351" y="3010332"/>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1;p20"/>
          <p:cNvSpPr/>
          <p:nvPr/>
        </p:nvSpPr>
        <p:spPr>
          <a:xfrm>
            <a:off x="343330" y="2632507"/>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r="745"/>
          <a:stretch/>
        </p:blipFill>
        <p:spPr>
          <a:xfrm>
            <a:off x="5636101" y="1531272"/>
            <a:ext cx="2926008" cy="3300861"/>
          </a:xfrm>
          <a:prstGeom prst="rect">
            <a:avLst/>
          </a:prstGeom>
        </p:spPr>
      </p:pic>
      <p:sp>
        <p:nvSpPr>
          <p:cNvPr id="50" name="Subtitle 2">
            <a:extLst>
              <a:ext uri="{FF2B5EF4-FFF2-40B4-BE49-F238E27FC236}">
                <a16:creationId xmlns:a16="http://schemas.microsoft.com/office/drawing/2014/main" id="{D720BD60-4AD0-47C5-B1ED-066AF4DAD7BE}"/>
              </a:ext>
            </a:extLst>
          </p:cNvPr>
          <p:cNvSpPr txBox="1">
            <a:spLocks/>
          </p:cNvSpPr>
          <p:nvPr/>
        </p:nvSpPr>
        <p:spPr>
          <a:xfrm>
            <a:off x="3692236" y="4597336"/>
            <a:ext cx="5451764" cy="41036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1600" dirty="0">
                <a:solidFill>
                  <a:schemeClr val="accent6"/>
                </a:solidFill>
                <a:latin typeface="Lalezar" panose="00000500000000000000" pitchFamily="2" charset="-78"/>
                <a:cs typeface="Lalezar" panose="00000500000000000000" pitchFamily="2" charset="-78"/>
                <a:sym typeface="Roboto Black"/>
              </a:rPr>
              <a:t>کارگاه مبانی برنامه‌نویسی - دانشکده مهندسی کامپیوتر دانشگاه امیرکبیر</a:t>
            </a:r>
            <a:endParaRPr lang="en-US" sz="1600" dirty="0">
              <a:solidFill>
                <a:schemeClr val="accent6"/>
              </a:solidFill>
              <a:latin typeface="Lalezar" panose="00000500000000000000" pitchFamily="2" charset="-78"/>
              <a:cs typeface="Lalezar" panose="00000500000000000000" pitchFamily="2" charset="-78"/>
              <a:sym typeface="Roboto Black"/>
            </a:endParaRPr>
          </a:p>
        </p:txBody>
      </p:sp>
      <p:sp>
        <p:nvSpPr>
          <p:cNvPr id="51" name="Subtitle 2">
            <a:extLst>
              <a:ext uri="{FF2B5EF4-FFF2-40B4-BE49-F238E27FC236}">
                <a16:creationId xmlns:a16="http://schemas.microsoft.com/office/drawing/2014/main" id="{A73F8FBF-9164-4242-8AF8-F4CB70A3D2F5}"/>
              </a:ext>
            </a:extLst>
          </p:cNvPr>
          <p:cNvSpPr txBox="1">
            <a:spLocks/>
          </p:cNvSpPr>
          <p:nvPr/>
        </p:nvSpPr>
        <p:spPr>
          <a:xfrm>
            <a:off x="2919030" y="2321776"/>
            <a:ext cx="1990786" cy="737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FFFFFF"/>
              </a:buClr>
              <a:buSzPts val="1100"/>
              <a:buFont typeface="Roboto Light"/>
              <a:buNone/>
              <a:defRPr sz="1100" b="0" i="0" u="none" strike="noStrike" cap="none">
                <a:solidFill>
                  <a:srgbClr val="FFFFFF"/>
                </a:solidFill>
                <a:latin typeface="Roboto Light"/>
                <a:ea typeface="Roboto Light"/>
                <a:cs typeface="Roboto Light"/>
                <a:sym typeface="Roboto Light"/>
              </a:defRPr>
            </a:lvl1pPr>
            <a:lvl2pPr marL="914400" marR="0" lvl="1"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2pPr>
            <a:lvl3pPr marL="1371600" marR="0" lvl="2"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3pPr>
            <a:lvl4pPr marL="1828800" marR="0" lvl="3"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4pPr>
            <a:lvl5pPr marL="2286000" marR="0" lvl="4"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5pPr>
            <a:lvl6pPr marL="2743200" marR="0" lvl="5"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6pPr>
            <a:lvl7pPr marL="3200400" marR="0" lvl="6"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7pPr>
            <a:lvl8pPr marL="3657600" marR="0" lvl="7"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8pPr>
            <a:lvl9pPr marL="4114800" marR="0" lvl="8" indent="-317500" algn="l" rtl="0">
              <a:lnSpc>
                <a:spcPct val="100000"/>
              </a:lnSpc>
              <a:spcBef>
                <a:spcPts val="0"/>
              </a:spcBef>
              <a:spcAft>
                <a:spcPts val="0"/>
              </a:spcAft>
              <a:buClr>
                <a:srgbClr val="FFFFFF"/>
              </a:buClr>
              <a:buSzPts val="1200"/>
              <a:buFont typeface="Roboto Mono Regular"/>
              <a:buNone/>
              <a:defRPr sz="1200" b="0" i="0" u="none" strike="noStrike" cap="none">
                <a:solidFill>
                  <a:srgbClr val="FFFFFF"/>
                </a:solidFill>
                <a:latin typeface="Roboto Mono Regular"/>
                <a:ea typeface="Roboto Mono Regular"/>
                <a:cs typeface="Roboto Mono Regular"/>
                <a:sym typeface="Roboto Mono Regular"/>
              </a:defRPr>
            </a:lvl9pPr>
          </a:lstStyle>
          <a:p>
            <a:pPr algn="ctr" rtl="1"/>
            <a:r>
              <a:rPr lang="fa-IR" sz="4400" dirty="0" err="1">
                <a:solidFill>
                  <a:srgbClr val="0E2A47"/>
                </a:solidFill>
                <a:latin typeface="Lalezar" panose="00000500000000000000" pitchFamily="2" charset="-78"/>
                <a:cs typeface="Lalezar" panose="00000500000000000000" pitchFamily="2" charset="-78"/>
                <a:sym typeface="Roboto Black"/>
              </a:rPr>
              <a:t>استرا</a:t>
            </a:r>
            <a:r>
              <a:rPr lang="fa-IR" sz="4400" dirty="0" err="1">
                <a:solidFill>
                  <a:schemeClr val="accent1"/>
                </a:solidFill>
                <a:latin typeface="Lalezar" panose="00000500000000000000" pitchFamily="2" charset="-78"/>
                <a:cs typeface="Lalezar" panose="00000500000000000000" pitchFamily="2" charset="-78"/>
                <a:sym typeface="Roboto Black"/>
              </a:rPr>
              <a:t>کت</a:t>
            </a:r>
            <a:r>
              <a:rPr lang="fa-IR" sz="4400" dirty="0">
                <a:solidFill>
                  <a:srgbClr val="0E2A47"/>
                </a:solidFill>
                <a:latin typeface="Lalezar" panose="00000500000000000000" pitchFamily="2" charset="-78"/>
                <a:cs typeface="Lalezar" panose="00000500000000000000" pitchFamily="2" charset="-78"/>
                <a:sym typeface="Roboto Black"/>
              </a:rPr>
              <a:t> </a:t>
            </a:r>
            <a:endParaRPr lang="en-US" sz="4400" dirty="0">
              <a:solidFill>
                <a:schemeClr val="accent6"/>
              </a:solidFill>
              <a:latin typeface="Lalezar" panose="00000500000000000000" pitchFamily="2" charset="-78"/>
              <a:cs typeface="Lalezar" panose="00000500000000000000" pitchFamily="2" charset="-78"/>
              <a:sym typeface="Roboto Black"/>
            </a:endParaRPr>
          </a:p>
        </p:txBody>
      </p:sp>
    </p:spTree>
    <p:extLst>
      <p:ext uri="{BB962C8B-B14F-4D97-AF65-F5344CB8AC3E}">
        <p14:creationId xmlns:p14="http://schemas.microsoft.com/office/powerpoint/2010/main" val="2057405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101600"/>
            <a:ext cx="7731980" cy="3638401"/>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هر عضوی که قرار است ذخیره </a:t>
            </a:r>
            <a:r>
              <a:rPr lang="fa-IR" sz="1600" dirty="0">
                <a:solidFill>
                  <a:schemeClr val="bg1"/>
                </a:solidFill>
                <a:latin typeface="Dana" panose="00000500000000000000" pitchFamily="2" charset="-78"/>
                <a:cs typeface="Dana" panose="00000500000000000000" pitchFamily="2" charset="-78"/>
              </a:rPr>
              <a:t>شود،</a:t>
            </a:r>
            <a:r>
              <a:rPr lang="fa-IR" sz="1600" b="0" i="0" u="none" strike="noStrike" dirty="0">
                <a:solidFill>
                  <a:schemeClr val="bg1"/>
                </a:solidFill>
                <a:effectLst/>
                <a:latin typeface="Dana" panose="00000500000000000000" pitchFamily="2" charset="-78"/>
                <a:cs typeface="Dana" panose="00000500000000000000" pitchFamily="2" charset="-78"/>
              </a:rPr>
              <a:t> باید </a:t>
            </a:r>
            <a:r>
              <a:rPr lang="fa-IR" sz="1600" dirty="0">
                <a:solidFill>
                  <a:schemeClr val="bg1"/>
                </a:solidFill>
                <a:latin typeface="Dana" panose="00000500000000000000" pitchFamily="2" charset="-78"/>
                <a:cs typeface="Dana" panose="00000500000000000000" pitchFamily="2" charset="-78"/>
              </a:rPr>
              <a:t>در</a:t>
            </a:r>
            <a:r>
              <a:rPr lang="fa-IR" sz="1600" b="0" i="0" u="none" strike="noStrike" dirty="0">
                <a:solidFill>
                  <a:schemeClr val="bg1"/>
                </a:solidFill>
                <a:effectLst/>
                <a:latin typeface="Dana" panose="00000500000000000000" pitchFamily="2" charset="-78"/>
                <a:cs typeface="Dana" panose="00000500000000000000" pitchFamily="2" charset="-78"/>
              </a:rPr>
              <a:t> خانه‌ای قرار بگیرد که شماره‌اش بر طولش بخش پذیر باشد. یعنی شما اگر استراکت زیر را داشته‌باشید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سایز آن برابر ۸ می‌شود. چرا</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ما می‌دانیم سایز</a:t>
            </a:r>
            <a:r>
              <a:rPr lang="en-US" sz="1600" b="0" i="0" u="none" strike="noStrike" dirty="0">
                <a:solidFill>
                  <a:schemeClr val="bg1"/>
                </a:solidFill>
                <a:effectLst/>
                <a:latin typeface="Dana" panose="00000500000000000000" pitchFamily="2" charset="-78"/>
                <a:cs typeface="Dana" panose="00000500000000000000" pitchFamily="2" charset="-78"/>
              </a:rPr>
              <a:t>char </a:t>
            </a:r>
            <a:r>
              <a:rPr lang="fa-IR" sz="1600" b="0" i="0" u="none" strike="noStrike" dirty="0">
                <a:solidFill>
                  <a:schemeClr val="bg1"/>
                </a:solidFill>
                <a:effectLst/>
                <a:latin typeface="Dana" panose="00000500000000000000" pitchFamily="2" charset="-78"/>
                <a:cs typeface="Dana" panose="00000500000000000000" pitchFamily="2" charset="-78"/>
              </a:rPr>
              <a:t>، ۱ و سایز </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هم ۴ است. پس باید منطقا </a:t>
            </a:r>
            <a:r>
              <a:rPr lang="fa-IR" sz="1600" dirty="0">
                <a:solidFill>
                  <a:schemeClr val="bg1"/>
                </a:solidFill>
                <a:latin typeface="Dana" panose="00000500000000000000" pitchFamily="2" charset="-78"/>
                <a:cs typeface="Dana" panose="00000500000000000000" pitchFamily="2" charset="-78"/>
              </a:rPr>
              <a:t>جمع آن‌ها</a:t>
            </a:r>
            <a:r>
              <a:rPr lang="fa-IR" sz="1600" b="0" i="0" u="none" strike="noStrike" dirty="0">
                <a:solidFill>
                  <a:schemeClr val="bg1"/>
                </a:solidFill>
                <a:effectLst/>
                <a:latin typeface="Dana" panose="00000500000000000000" pitchFamily="2" charset="-78"/>
                <a:cs typeface="Dana" panose="00000500000000000000" pitchFamily="2" charset="-78"/>
              </a:rPr>
              <a:t> ۵ شود. اما طبق قانون اول، ما </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را باید </a:t>
            </a:r>
            <a:r>
              <a:rPr lang="fa-IR" sz="1600" dirty="0">
                <a:solidFill>
                  <a:schemeClr val="bg1"/>
                </a:solidFill>
                <a:latin typeface="Dana" panose="00000500000000000000" pitchFamily="2" charset="-78"/>
                <a:cs typeface="Dana" panose="00000500000000000000" pitchFamily="2" charset="-78"/>
              </a:rPr>
              <a:t>در</a:t>
            </a:r>
            <a:r>
              <a:rPr lang="fa-IR" sz="1600" b="0" i="0" u="none" strike="noStrike" dirty="0">
                <a:solidFill>
                  <a:schemeClr val="bg1"/>
                </a:solidFill>
                <a:effectLst/>
                <a:latin typeface="Dana" panose="00000500000000000000" pitchFamily="2" charset="-78"/>
                <a:cs typeface="Dana" panose="00000500000000000000" pitchFamily="2" charset="-78"/>
              </a:rPr>
              <a:t> خانه‌ای که به سایز خودش (که در این‌جا یعنی ۴) بخش‌پذیر باشد قرار دهیم. پس ۳ تا خانه قبل از </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و بعد از </a:t>
            </a:r>
            <a:r>
              <a:rPr lang="en-US" sz="1600" b="0" i="0" u="none" strike="noStrike" dirty="0">
                <a:solidFill>
                  <a:schemeClr val="bg1"/>
                </a:solidFill>
                <a:effectLst/>
                <a:latin typeface="Dana" panose="00000500000000000000" pitchFamily="2" charset="-78"/>
                <a:cs typeface="Dana" panose="00000500000000000000" pitchFamily="2" charset="-78"/>
              </a:rPr>
              <a:t>char </a:t>
            </a:r>
            <a:r>
              <a:rPr lang="fa-IR" sz="1600" b="0" i="0" u="none" strike="noStrike" dirty="0">
                <a:solidFill>
                  <a:schemeClr val="bg1"/>
                </a:solidFill>
                <a:effectLst/>
                <a:latin typeface="Dana" panose="00000500000000000000" pitchFamily="2" charset="-78"/>
                <a:cs typeface="Dana" panose="00000500000000000000" pitchFamily="2" charset="-78"/>
              </a:rPr>
              <a:t> اضافه </a:t>
            </a:r>
            <a:r>
              <a:rPr lang="fa-IR" sz="1600" dirty="0">
                <a:solidFill>
                  <a:schemeClr val="bg1"/>
                </a:solidFill>
                <a:latin typeface="Dana" panose="00000500000000000000" pitchFamily="2" charset="-78"/>
                <a:cs typeface="Dana" panose="00000500000000000000" pitchFamily="2" charset="-78"/>
              </a:rPr>
              <a:t>در نظر</a:t>
            </a:r>
            <a:r>
              <a:rPr lang="fa-IR" sz="1600" b="0" i="0" u="none" strike="noStrike" dirty="0">
                <a:solidFill>
                  <a:schemeClr val="bg1"/>
                </a:solidFill>
                <a:effectLst/>
                <a:latin typeface="Dana" panose="00000500000000000000" pitchFamily="2" charset="-78"/>
                <a:cs typeface="Dana" panose="00000500000000000000" pitchFamily="2" charset="-78"/>
              </a:rPr>
              <a:t> گرفته می‌شود تا </a:t>
            </a:r>
            <a:r>
              <a:rPr lang="en-US" sz="1600" b="0" i="0" u="none" strike="noStrike" dirty="0">
                <a:solidFill>
                  <a:schemeClr val="bg1"/>
                </a:solidFill>
                <a:effectLst/>
                <a:latin typeface="Dana" panose="00000500000000000000" pitchFamily="2" charset="-78"/>
                <a:cs typeface="Dana" panose="00000500000000000000" pitchFamily="2" charset="-78"/>
              </a:rPr>
              <a:t>char</a:t>
            </a:r>
            <a:r>
              <a:rPr lang="fa-IR" sz="1600" b="0" i="0" u="none" strike="noStrike" dirty="0">
                <a:solidFill>
                  <a:schemeClr val="bg1"/>
                </a:solidFill>
                <a:effectLst/>
                <a:latin typeface="Dana" panose="00000500000000000000" pitchFamily="2" charset="-78"/>
                <a:cs typeface="Dana" panose="00000500000000000000" pitchFamily="2" charset="-78"/>
              </a:rPr>
              <a:t> در خانه‌ی ۰</a:t>
            </a:r>
            <a:r>
              <a:rPr lang="fa-IR" sz="1600" dirty="0">
                <a:solidFill>
                  <a:schemeClr val="bg1"/>
                </a:solidFill>
                <a:latin typeface="Dana" panose="00000500000000000000" pitchFamily="2" charset="-78"/>
                <a:cs typeface="Dana" panose="00000500000000000000" pitchFamily="2" charset="-78"/>
              </a:rPr>
              <a:t> و</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هم </a:t>
            </a:r>
            <a:r>
              <a:rPr lang="fa-IR" sz="1600" dirty="0">
                <a:solidFill>
                  <a:schemeClr val="bg1"/>
                </a:solidFill>
                <a:latin typeface="Dana" panose="00000500000000000000" pitchFamily="2" charset="-78"/>
                <a:cs typeface="Dana" panose="00000500000000000000" pitchFamily="2" charset="-78"/>
              </a:rPr>
              <a:t>در</a:t>
            </a:r>
            <a:r>
              <a:rPr lang="fa-IR" sz="1600" b="0" i="0" u="none" strike="noStrike" dirty="0">
                <a:solidFill>
                  <a:schemeClr val="bg1"/>
                </a:solidFill>
                <a:effectLst/>
                <a:latin typeface="Dana" panose="00000500000000000000" pitchFamily="2" charset="-78"/>
                <a:cs typeface="Dana" panose="00000500000000000000" pitchFamily="2" charset="-78"/>
              </a:rPr>
              <a:t> خانه‌ی ۴ قرار داده </a:t>
            </a:r>
            <a:r>
              <a:rPr lang="fa-IR" sz="1600" dirty="0">
                <a:solidFill>
                  <a:schemeClr val="bg1"/>
                </a:solidFill>
                <a:latin typeface="Dana" panose="00000500000000000000" pitchFamily="2" charset="-78"/>
                <a:cs typeface="Dana" panose="00000500000000000000" pitchFamily="2" charset="-78"/>
              </a:rPr>
              <a:t>شود</a:t>
            </a:r>
            <a:r>
              <a:rPr lang="fa-IR" sz="1600" b="0" i="0" u="none" strike="noStrike" dirty="0">
                <a:solidFill>
                  <a:schemeClr val="bg1"/>
                </a:solidFill>
                <a:effectLst/>
                <a:latin typeface="Dana" panose="00000500000000000000" pitchFamily="2" charset="-78"/>
                <a:cs typeface="Dana" panose="00000500000000000000" pitchFamily="2" charset="-78"/>
              </a:rPr>
              <a:t>. </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10</a:t>
            </a:fld>
            <a:endParaRPr lang="en-US" dirty="0"/>
          </a:p>
        </p:txBody>
      </p:sp>
      <p:grpSp>
        <p:nvGrpSpPr>
          <p:cNvPr id="8" name="Google Shape;4800;p45"/>
          <p:cNvGrpSpPr/>
          <p:nvPr/>
        </p:nvGrpSpPr>
        <p:grpSpPr>
          <a:xfrm>
            <a:off x="5557990" y="570383"/>
            <a:ext cx="590810" cy="587872"/>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697711" y="1929032"/>
            <a:ext cx="1684337" cy="1077218"/>
          </a:xfrm>
          <a:prstGeom prst="rect">
            <a:avLst/>
          </a:prstGeom>
        </p:spPr>
        <p:txBody>
          <a:bodyPr wrap="square">
            <a:spAutoFit/>
          </a:bodyPr>
          <a:lstStyle/>
          <a:p>
            <a:r>
              <a:rPr lang="en-US" sz="1600" i="1" dirty="0">
                <a:solidFill>
                  <a:srgbClr val="9966B8"/>
                </a:solidFill>
                <a:latin typeface="Consolas" panose="020B0609020204030204" pitchFamily="49" charset="0"/>
              </a:rPr>
              <a:t>struct</a:t>
            </a:r>
            <a:r>
              <a:rPr lang="en-US" sz="1600" dirty="0">
                <a:solidFill>
                  <a:srgbClr val="BBBBBB"/>
                </a:solidFill>
                <a:latin typeface="Consolas" panose="020B0609020204030204" pitchFamily="49" charset="0"/>
              </a:rPr>
              <a:t> e1</a:t>
            </a:r>
            <a:r>
              <a:rPr lang="fa-IR" sz="1600" dirty="0">
                <a:solidFill>
                  <a:srgbClr val="BBBBBB"/>
                </a:solidFill>
                <a:latin typeface="Consolas" panose="020B0609020204030204" pitchFamily="49" charset="0"/>
              </a:rPr>
              <a:t> </a:t>
            </a:r>
            <a:r>
              <a:rPr lang="en-US" sz="1600" dirty="0">
                <a:solidFill>
                  <a:srgbClr val="BBBBBB"/>
                </a:solidFill>
                <a:latin typeface="Consolas" panose="020B0609020204030204" pitchFamily="49" charset="0"/>
              </a:rPr>
              <a:t>{</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l;</a:t>
            </a:r>
          </a:p>
          <a:p>
            <a:r>
              <a:rPr lang="en-US" sz="1600" i="1" dirty="0">
                <a:solidFill>
                  <a:srgbClr val="9966B8"/>
                </a:solidFill>
                <a:latin typeface="Consolas" panose="020B0609020204030204" pitchFamily="49" charset="0"/>
              </a:rPr>
              <a:t>    int</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a:t>
            </a:r>
          </a:p>
        </p:txBody>
      </p:sp>
      <p:sp>
        <p:nvSpPr>
          <p:cNvPr id="11" name="TextBox 10">
            <a:extLst>
              <a:ext uri="{FF2B5EF4-FFF2-40B4-BE49-F238E27FC236}">
                <a16:creationId xmlns:a16="http://schemas.microsoft.com/office/drawing/2014/main" id="{D912F2A4-6A53-4224-90C2-5E814C40EE78}"/>
              </a:ext>
            </a:extLst>
          </p:cNvPr>
          <p:cNvSpPr txBox="1"/>
          <p:nvPr/>
        </p:nvSpPr>
        <p:spPr>
          <a:xfrm>
            <a:off x="3419299" y="510376"/>
            <a:ext cx="2300786"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قانون اول</a:t>
            </a:r>
          </a:p>
        </p:txBody>
      </p:sp>
      <p:grpSp>
        <p:nvGrpSpPr>
          <p:cNvPr id="12" name="Google Shape;4800;p45">
            <a:extLst>
              <a:ext uri="{FF2B5EF4-FFF2-40B4-BE49-F238E27FC236}">
                <a16:creationId xmlns:a16="http://schemas.microsoft.com/office/drawing/2014/main" id="{9250E856-52A6-4283-BE57-D91D7BF20A31}"/>
              </a:ext>
            </a:extLst>
          </p:cNvPr>
          <p:cNvGrpSpPr/>
          <p:nvPr/>
        </p:nvGrpSpPr>
        <p:grpSpPr>
          <a:xfrm>
            <a:off x="8429107" y="1352932"/>
            <a:ext cx="350734" cy="357171"/>
            <a:chOff x="1492675" y="4992125"/>
            <a:chExt cx="481825" cy="481825"/>
          </a:xfrm>
        </p:grpSpPr>
        <p:sp>
          <p:nvSpPr>
            <p:cNvPr id="14"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6" name="Google Shape;7365;p50">
            <a:extLst>
              <a:ext uri="{FF2B5EF4-FFF2-40B4-BE49-F238E27FC236}">
                <a16:creationId xmlns:a16="http://schemas.microsoft.com/office/drawing/2014/main" id="{FD2004FA-C1DE-4F1F-9A0F-C775CD2B95AD}"/>
              </a:ext>
            </a:extLst>
          </p:cNvPr>
          <p:cNvGrpSpPr/>
          <p:nvPr/>
        </p:nvGrpSpPr>
        <p:grpSpPr>
          <a:xfrm>
            <a:off x="8429107" y="2754739"/>
            <a:ext cx="334919" cy="333429"/>
            <a:chOff x="-30735200" y="3552550"/>
            <a:chExt cx="292225" cy="290925"/>
          </a:xfrm>
        </p:grpSpPr>
        <p:sp>
          <p:nvSpPr>
            <p:cNvPr id="19"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4800;p45">
            <a:extLst>
              <a:ext uri="{FF2B5EF4-FFF2-40B4-BE49-F238E27FC236}">
                <a16:creationId xmlns:a16="http://schemas.microsoft.com/office/drawing/2014/main" id="{9250E856-52A6-4283-BE57-D91D7BF20A31}"/>
              </a:ext>
            </a:extLst>
          </p:cNvPr>
          <p:cNvGrpSpPr/>
          <p:nvPr/>
        </p:nvGrpSpPr>
        <p:grpSpPr>
          <a:xfrm>
            <a:off x="8429107" y="3159609"/>
            <a:ext cx="350734" cy="357171"/>
            <a:chOff x="1492675" y="4992125"/>
            <a:chExt cx="481825" cy="481825"/>
          </a:xfrm>
        </p:grpSpPr>
        <p:sp>
          <p:nvSpPr>
            <p:cNvPr id="22"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357779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2" y="525521"/>
            <a:ext cx="7739127" cy="3672080"/>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یعنی در واقع در زمان تخصیص آدرس، چنین چیزی داریم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تبصره: برای</a:t>
            </a:r>
            <a:r>
              <a:rPr lang="en-US" sz="1600" b="0" i="0" u="none" strike="noStrike" dirty="0">
                <a:solidFill>
                  <a:schemeClr val="bg1"/>
                </a:solidFill>
                <a:effectLst/>
                <a:latin typeface="Dana" panose="00000500000000000000" pitchFamily="2" charset="-78"/>
                <a:cs typeface="Dana" panose="00000500000000000000" pitchFamily="2" charset="-78"/>
              </a:rPr>
              <a:t>char </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char[]</a:t>
            </a:r>
            <a:r>
              <a:rPr lang="fa-IR" sz="1600" b="0" i="0" u="none" strike="noStrike" dirty="0">
                <a:solidFill>
                  <a:schemeClr val="bg1"/>
                </a:solidFill>
                <a:effectLst/>
                <a:latin typeface="Dana" panose="00000500000000000000" pitchFamily="2" charset="-78"/>
                <a:cs typeface="Dana" panose="00000500000000000000" pitchFamily="2" charset="-78"/>
              </a:rPr>
              <a:t> (آرایه‌ی کاراکترها) این قانون برقرار نیست، چون سایز آن‌ها به شکل پیش‌فرض یک است و سایز آرایه هم برابر تعداد اعضای آن است. پس به دلیل این‌که سایز هر کدام یک است، نیازی به قرار گرفتن خانه‌های اضافه </a:t>
            </a:r>
            <a:r>
              <a:rPr lang="en-US" sz="1600" dirty="0">
                <a:solidFill>
                  <a:schemeClr val="bg1"/>
                </a:solidFill>
                <a:latin typeface="Dana" panose="00000500000000000000" pitchFamily="2" charset="-78"/>
                <a:cs typeface="Dana" panose="00000500000000000000" pitchFamily="2" charset="-78"/>
              </a:rPr>
              <a:t>char[]</a:t>
            </a:r>
            <a:r>
              <a:rPr lang="fa-IR" sz="1600" b="0" i="0" u="none" strike="noStrike" dirty="0">
                <a:solidFill>
                  <a:schemeClr val="bg1"/>
                </a:solidFill>
                <a:effectLst/>
                <a:latin typeface="Dana" panose="00000500000000000000" pitchFamily="2" charset="-78"/>
                <a:cs typeface="Dana" panose="00000500000000000000" pitchFamily="2" charset="-78"/>
              </a:rPr>
              <a:t> نیست و </a:t>
            </a:r>
            <a:r>
              <a:rPr lang="fa-IR" sz="1600" dirty="0">
                <a:solidFill>
                  <a:schemeClr val="bg1"/>
                </a:solidFill>
                <a:latin typeface="Dana" panose="00000500000000000000" pitchFamily="2" charset="-78"/>
                <a:cs typeface="Dana" panose="00000500000000000000" pitchFamily="2" charset="-78"/>
              </a:rPr>
              <a:t>در هر شماره آدرسی</a:t>
            </a:r>
            <a:r>
              <a:rPr lang="fa-IR" sz="1600" b="0" i="0" u="none" strike="noStrike" dirty="0">
                <a:solidFill>
                  <a:schemeClr val="bg1"/>
                </a:solidFill>
                <a:effectLst/>
                <a:latin typeface="Dana" panose="00000500000000000000" pitchFamily="2" charset="-78"/>
                <a:cs typeface="Dana" panose="00000500000000000000" pitchFamily="2" charset="-78"/>
              </a:rPr>
              <a:t> ذخیره </a:t>
            </a:r>
            <a:r>
              <a:rPr lang="fa-IR" sz="1600" dirty="0">
                <a:solidFill>
                  <a:schemeClr val="bg1"/>
                </a:solidFill>
                <a:latin typeface="Dana" panose="00000500000000000000" pitchFamily="2" charset="-78"/>
                <a:cs typeface="Dana" panose="00000500000000000000" pitchFamily="2" charset="-78"/>
              </a:rPr>
              <a:t>می‌</a:t>
            </a:r>
            <a:r>
              <a:rPr lang="fa-IR" sz="1600" b="0" i="0" u="none" strike="noStrike" dirty="0">
                <a:solidFill>
                  <a:schemeClr val="bg1"/>
                </a:solidFill>
                <a:effectLst/>
                <a:latin typeface="Dana" panose="00000500000000000000" pitchFamily="2" charset="-78"/>
                <a:cs typeface="Dana" panose="00000500000000000000" pitchFamily="2" charset="-78"/>
              </a:rPr>
              <a:t>شود.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11</a:t>
            </a:fld>
            <a:endParaRPr lang="en-US" dirty="0"/>
          </a:p>
        </p:txBody>
      </p:sp>
      <p:grpSp>
        <p:nvGrpSpPr>
          <p:cNvPr id="8" name="Google Shape;4800;p45"/>
          <p:cNvGrpSpPr/>
          <p:nvPr/>
        </p:nvGrpSpPr>
        <p:grpSpPr>
          <a:xfrm>
            <a:off x="8437989" y="1006145"/>
            <a:ext cx="350734" cy="357171"/>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698861" y="1315852"/>
            <a:ext cx="4572000" cy="1323439"/>
          </a:xfrm>
          <a:prstGeom prst="rect">
            <a:avLst/>
          </a:prstGeom>
        </p:spPr>
        <p:txBody>
          <a:bodyPr>
            <a:spAutoFit/>
          </a:bodyPr>
          <a:lstStyle/>
          <a:p>
            <a:r>
              <a:rPr lang="en-US" sz="1600" i="1" dirty="0" err="1">
                <a:solidFill>
                  <a:srgbClr val="9966B8"/>
                </a:solidFill>
                <a:latin typeface="Consolas" panose="020B0609020204030204" pitchFamily="49" charset="0"/>
              </a:rPr>
              <a:t>struct</a:t>
            </a:r>
            <a:r>
              <a:rPr lang="en-US" sz="1600" dirty="0">
                <a:solidFill>
                  <a:srgbClr val="BBBBBB"/>
                </a:solidFill>
                <a:latin typeface="Consolas" panose="020B0609020204030204" pitchFamily="49" charset="0"/>
              </a:rPr>
              <a:t> e2 {</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l;</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gap[</a:t>
            </a:r>
            <a:r>
              <a:rPr lang="en-US" sz="1600" dirty="0">
                <a:solidFill>
                  <a:srgbClr val="F280D0"/>
                </a:solidFill>
                <a:latin typeface="Consolas" panose="020B0609020204030204" pitchFamily="49" charset="0"/>
              </a:rPr>
              <a:t>3</a:t>
            </a:r>
            <a:r>
              <a:rPr lang="en-US" sz="1600" dirty="0">
                <a:solidFill>
                  <a:srgbClr val="BBBBBB"/>
                </a:solidFill>
                <a:latin typeface="Consolas" panose="020B0609020204030204" pitchFamily="49" charset="0"/>
              </a:rPr>
              <a:t>];</a:t>
            </a:r>
          </a:p>
          <a:p>
            <a:r>
              <a:rPr lang="en-US" sz="1600" i="1" dirty="0">
                <a:solidFill>
                  <a:srgbClr val="9966B8"/>
                </a:solidFill>
                <a:latin typeface="Consolas" panose="020B0609020204030204" pitchFamily="49" charset="0"/>
              </a:rPr>
              <a:t>    int</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a:t>
            </a:r>
          </a:p>
          <a:p>
            <a:r>
              <a:rPr lang="en-US" sz="1600" dirty="0">
                <a:solidFill>
                  <a:srgbClr val="BBBBBB"/>
                </a:solidFill>
                <a:latin typeface="Consolas" panose="020B0609020204030204" pitchFamily="49" charset="0"/>
              </a:rPr>
              <a:t>};</a:t>
            </a:r>
          </a:p>
        </p:txBody>
      </p:sp>
      <p:grpSp>
        <p:nvGrpSpPr>
          <p:cNvPr id="11" name="Google Shape;4800;p45"/>
          <p:cNvGrpSpPr/>
          <p:nvPr/>
        </p:nvGrpSpPr>
        <p:grpSpPr>
          <a:xfrm>
            <a:off x="8437989" y="2763378"/>
            <a:ext cx="350734" cy="357171"/>
            <a:chOff x="1492675" y="4992125"/>
            <a:chExt cx="481825" cy="481825"/>
          </a:xfrm>
        </p:grpSpPr>
        <p:sp>
          <p:nvSpPr>
            <p:cNvPr id="12"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118836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101600"/>
            <a:ext cx="7731980" cy="3638401"/>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سایز کلی استراکت باید بر سایز بزرگ‌ترین عضوش بخش پذیر باشد. یعنی شما اگر </a:t>
            </a:r>
            <a:r>
              <a:rPr lang="fa-IR" sz="1600" dirty="0" smtClean="0">
                <a:solidFill>
                  <a:schemeClr val="bg1"/>
                </a:solidFill>
                <a:latin typeface="Dana" panose="00000500000000000000" pitchFamily="2" charset="-78"/>
                <a:cs typeface="Dana" panose="00000500000000000000" pitchFamily="2" charset="-78"/>
              </a:rPr>
              <a:t>یک</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بخش</a:t>
            </a:r>
            <a:r>
              <a:rPr lang="en-US" sz="1600" dirty="0">
                <a:solidFill>
                  <a:schemeClr val="bg1"/>
                </a:solidFill>
                <a:latin typeface="Dana" panose="00000500000000000000" pitchFamily="2" charset="-78"/>
                <a:cs typeface="Dana" panose="00000500000000000000" pitchFamily="2" charset="-78"/>
              </a:rPr>
              <a:t>long </a:t>
            </a:r>
            <a:r>
              <a:rPr lang="fa-IR" sz="1600" dirty="0">
                <a:solidFill>
                  <a:schemeClr val="bg1"/>
                </a:solidFill>
                <a:latin typeface="Dana" panose="00000500000000000000" pitchFamily="2" charset="-78"/>
                <a:cs typeface="Dana" panose="00000500000000000000" pitchFamily="2" charset="-78"/>
              </a:rPr>
              <a:t> در استراکت خود دارید پس سایز استراکت هم باید بر ۸ بخش پذیر شود (چون سایز </a:t>
            </a:r>
            <a:r>
              <a:rPr lang="en-US" sz="1600" dirty="0" smtClean="0">
                <a:solidFill>
                  <a:schemeClr val="bg1"/>
                </a:solidFill>
                <a:latin typeface="Dana" panose="00000500000000000000" pitchFamily="2" charset="-78"/>
                <a:cs typeface="Dana" panose="00000500000000000000" pitchFamily="2" charset="-78"/>
              </a:rPr>
              <a:t>long</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۸ است). </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در همان مثال اول به</a:t>
            </a:r>
            <a:r>
              <a:rPr lang="en-US" sz="1600" dirty="0">
                <a:solidFill>
                  <a:schemeClr val="bg1"/>
                </a:solidFill>
                <a:latin typeface="Dana" panose="00000500000000000000" pitchFamily="2" charset="-78"/>
                <a:cs typeface="Dana" panose="00000500000000000000" pitchFamily="2" charset="-78"/>
              </a:rPr>
              <a:t>s2 </a:t>
            </a:r>
            <a:r>
              <a:rPr lang="fa-IR" sz="1600" dirty="0">
                <a:solidFill>
                  <a:schemeClr val="bg1"/>
                </a:solidFill>
                <a:latin typeface="Dana" panose="00000500000000000000" pitchFamily="2" charset="-78"/>
                <a:cs typeface="Dana" panose="00000500000000000000" pitchFamily="2" charset="-78"/>
              </a:rPr>
              <a:t> نگاه کنید. طبق قانون اول باید طولش ۹ باشد، چراکه</a:t>
            </a:r>
            <a:r>
              <a:rPr lang="en-US" sz="1600" dirty="0">
                <a:solidFill>
                  <a:schemeClr val="bg1"/>
                </a:solidFill>
                <a:latin typeface="Dana" panose="00000500000000000000" pitchFamily="2" charset="-78"/>
                <a:cs typeface="Dana" panose="00000500000000000000" pitchFamily="2" charset="-78"/>
              </a:rPr>
              <a:t>int </a:t>
            </a:r>
            <a:r>
              <a:rPr lang="fa-IR" sz="1600" dirty="0">
                <a:solidFill>
                  <a:schemeClr val="bg1"/>
                </a:solidFill>
                <a:latin typeface="Dana" panose="00000500000000000000" pitchFamily="2" charset="-78"/>
                <a:cs typeface="Dana" panose="00000500000000000000" pitchFamily="2" charset="-78"/>
              </a:rPr>
              <a:t> که در خانه‌ی </a:t>
            </a:r>
            <a:r>
              <a:rPr lang="fa-IR" sz="1600" dirty="0" smtClean="0">
                <a:solidFill>
                  <a:schemeClr val="bg1"/>
                </a:solidFill>
                <a:latin typeface="Dana" panose="00000500000000000000" pitchFamily="2" charset="-78"/>
                <a:cs typeface="Dana" panose="00000500000000000000" pitchFamily="2" charset="-78"/>
              </a:rPr>
              <a:t>صفر </a:t>
            </a:r>
            <a:r>
              <a:rPr lang="fa-IR" sz="1600" dirty="0">
                <a:solidFill>
                  <a:schemeClr val="bg1"/>
                </a:solidFill>
                <a:latin typeface="Dana" panose="00000500000000000000" pitchFamily="2" charset="-78"/>
                <a:cs typeface="Dana" panose="00000500000000000000" pitchFamily="2" charset="-78"/>
              </a:rPr>
              <a:t>شروع شده و بعد آن هم</a:t>
            </a:r>
            <a:r>
              <a:rPr lang="en-US" sz="1600" dirty="0">
                <a:solidFill>
                  <a:schemeClr val="bg1"/>
                </a:solidFill>
                <a:latin typeface="Dana" panose="00000500000000000000" pitchFamily="2" charset="-78"/>
                <a:cs typeface="Dana" panose="00000500000000000000" pitchFamily="2" charset="-78"/>
              </a:rPr>
              <a:t>char </a:t>
            </a:r>
            <a:r>
              <a:rPr lang="fa-IR" sz="1600" dirty="0">
                <a:solidFill>
                  <a:schemeClr val="bg1"/>
                </a:solidFill>
                <a:latin typeface="Dana" panose="00000500000000000000" pitchFamily="2" charset="-78"/>
                <a:cs typeface="Dana" panose="00000500000000000000" pitchFamily="2" charset="-78"/>
              </a:rPr>
              <a:t> آمده که هر جایی می‌تواند قرار بگیرد؛ اما طبق قانون دوم چون بزرگ‌ترین عنصر در این استراکت</a:t>
            </a:r>
            <a:r>
              <a:rPr lang="en-US" sz="1600" dirty="0">
                <a:solidFill>
                  <a:schemeClr val="bg1"/>
                </a:solidFill>
                <a:latin typeface="Dana" panose="00000500000000000000" pitchFamily="2" charset="-78"/>
                <a:cs typeface="Dana" panose="00000500000000000000" pitchFamily="2" charset="-78"/>
              </a:rPr>
              <a:t>int </a:t>
            </a:r>
            <a:r>
              <a:rPr lang="fa-IR" sz="1600" dirty="0">
                <a:solidFill>
                  <a:schemeClr val="bg1"/>
                </a:solidFill>
                <a:latin typeface="Dana" panose="00000500000000000000" pitchFamily="2" charset="-78"/>
                <a:cs typeface="Dana" panose="00000500000000000000" pitchFamily="2" charset="-78"/>
              </a:rPr>
              <a:t> است و اندازه‌اش هم ۴ است، باید اندازه‌ی کل استراکت هم بر ۴ بخش پذیر باشد. در نتیجه به ۹ خانه‌ی گفته‌شده، ۳ خانه اضافه می‌شود و به ۱۲ تبدیل می‌شود تا قانون دوم هم برقرار شود. </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12</a:t>
            </a:fld>
            <a:endParaRPr lang="en-US" dirty="0"/>
          </a:p>
        </p:txBody>
      </p:sp>
      <p:grpSp>
        <p:nvGrpSpPr>
          <p:cNvPr id="8" name="Google Shape;4800;p45"/>
          <p:cNvGrpSpPr/>
          <p:nvPr/>
        </p:nvGrpSpPr>
        <p:grpSpPr>
          <a:xfrm>
            <a:off x="5557990" y="570383"/>
            <a:ext cx="590810" cy="587872"/>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 name="TextBox 10">
            <a:extLst>
              <a:ext uri="{FF2B5EF4-FFF2-40B4-BE49-F238E27FC236}">
                <a16:creationId xmlns:a16="http://schemas.microsoft.com/office/drawing/2014/main" id="{D912F2A4-6A53-4224-90C2-5E814C40EE78}"/>
              </a:ext>
            </a:extLst>
          </p:cNvPr>
          <p:cNvSpPr txBox="1"/>
          <p:nvPr/>
        </p:nvSpPr>
        <p:spPr>
          <a:xfrm>
            <a:off x="3419299" y="510376"/>
            <a:ext cx="2300786"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قانون دوم</a:t>
            </a:r>
          </a:p>
        </p:txBody>
      </p:sp>
      <p:grpSp>
        <p:nvGrpSpPr>
          <p:cNvPr id="12" name="Google Shape;4800;p45">
            <a:extLst>
              <a:ext uri="{FF2B5EF4-FFF2-40B4-BE49-F238E27FC236}">
                <a16:creationId xmlns:a16="http://schemas.microsoft.com/office/drawing/2014/main" id="{9250E856-52A6-4283-BE57-D91D7BF20A31}"/>
              </a:ext>
            </a:extLst>
          </p:cNvPr>
          <p:cNvGrpSpPr/>
          <p:nvPr/>
        </p:nvGrpSpPr>
        <p:grpSpPr>
          <a:xfrm>
            <a:off x="8435236" y="1326368"/>
            <a:ext cx="350734" cy="357171"/>
            <a:chOff x="1492675" y="4992125"/>
            <a:chExt cx="481825" cy="481825"/>
          </a:xfrm>
        </p:grpSpPr>
        <p:sp>
          <p:nvSpPr>
            <p:cNvPr id="14"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1" name="Google Shape;4800;p45">
            <a:extLst>
              <a:ext uri="{FF2B5EF4-FFF2-40B4-BE49-F238E27FC236}">
                <a16:creationId xmlns:a16="http://schemas.microsoft.com/office/drawing/2014/main" id="{9250E856-52A6-4283-BE57-D91D7BF20A31}"/>
              </a:ext>
            </a:extLst>
          </p:cNvPr>
          <p:cNvGrpSpPr/>
          <p:nvPr/>
        </p:nvGrpSpPr>
        <p:grpSpPr>
          <a:xfrm>
            <a:off x="8439346" y="2742214"/>
            <a:ext cx="350734" cy="357171"/>
            <a:chOff x="1492675" y="4992125"/>
            <a:chExt cx="481825" cy="481825"/>
          </a:xfrm>
        </p:grpSpPr>
        <p:sp>
          <p:nvSpPr>
            <p:cNvPr id="22"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789813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589280" y="439838"/>
            <a:ext cx="7848710" cy="3799881"/>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برای این‌که این دو قانون را بهتر متوجه شوید، به این مثال‌ هم توجه کنید: (سعی کنید قبل از خواندن خروجی، خودتان آن را حدس بزنید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ح</a:t>
            </a:r>
            <a:r>
              <a:rPr lang="fa-IR" sz="1600" b="0" i="0" u="none" strike="noStrike" dirty="0">
                <a:solidFill>
                  <a:schemeClr val="bg1"/>
                </a:solidFill>
                <a:effectLst/>
                <a:latin typeface="Dana" panose="00000500000000000000" pitchFamily="2" charset="-78"/>
                <a:cs typeface="Dana" panose="00000500000000000000" pitchFamily="2" charset="-78"/>
              </a:rPr>
              <a:t>دس شما چیست</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این‌جا در ابتدا</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آمده که سایزش ۴ است. بعد</a:t>
            </a:r>
            <a:r>
              <a:rPr lang="en-US" sz="1600" b="0" i="0" u="none" strike="noStrike" dirty="0">
                <a:solidFill>
                  <a:schemeClr val="bg1"/>
                </a:solidFill>
                <a:effectLst/>
                <a:latin typeface="Dana" panose="00000500000000000000" pitchFamily="2" charset="-78"/>
                <a:cs typeface="Dana" panose="00000500000000000000" pitchFamily="2" charset="-78"/>
              </a:rPr>
              <a:t>long </a:t>
            </a:r>
            <a:r>
              <a:rPr lang="fa-IR" sz="1600" b="0" i="0" u="none" strike="noStrike" dirty="0">
                <a:solidFill>
                  <a:schemeClr val="bg1"/>
                </a:solidFill>
                <a:effectLst/>
                <a:latin typeface="Dana" panose="00000500000000000000" pitchFamily="2" charset="-78"/>
                <a:cs typeface="Dana" panose="00000500000000000000" pitchFamily="2" charset="-78"/>
              </a:rPr>
              <a:t> داریم</a:t>
            </a:r>
            <a:r>
              <a:rPr lang="fa-IR"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چون سایز </a:t>
            </a:r>
            <a:r>
              <a:rPr lang="en-US" sz="1600" b="0" i="0" u="none" strike="noStrike" dirty="0">
                <a:solidFill>
                  <a:schemeClr val="bg1"/>
                </a:solidFill>
                <a:effectLst/>
                <a:latin typeface="Dana" panose="00000500000000000000" pitchFamily="2" charset="-78"/>
                <a:cs typeface="Dana" panose="00000500000000000000" pitchFamily="2" charset="-78"/>
              </a:rPr>
              <a:t>long</a:t>
            </a:r>
            <a:r>
              <a:rPr lang="fa-IR" sz="1600" b="0" i="0" u="none" strike="noStrike" dirty="0">
                <a:solidFill>
                  <a:schemeClr val="bg1"/>
                </a:solidFill>
                <a:effectLst/>
                <a:latin typeface="Dana" panose="00000500000000000000" pitchFamily="2" charset="-78"/>
                <a:cs typeface="Dana" panose="00000500000000000000" pitchFamily="2" charset="-78"/>
              </a:rPr>
              <a:t> ۸ است باید حتما جایی قرار بگیرد که به ۸ بخش‌پذیر باشد. پس بعد از</a:t>
            </a:r>
            <a:r>
              <a:rPr lang="en-US" sz="1600" b="0" i="0" u="none" strike="noStrike" dirty="0">
                <a:solidFill>
                  <a:schemeClr val="bg1"/>
                </a:solidFill>
                <a:effectLst/>
                <a:latin typeface="Dana" panose="00000500000000000000" pitchFamily="2" charset="-78"/>
                <a:cs typeface="Dana" panose="00000500000000000000" pitchFamily="2" charset="-78"/>
              </a:rPr>
              <a:t>int </a:t>
            </a:r>
            <a:r>
              <a:rPr lang="fa-IR" sz="1600" b="0" i="0" u="none" strike="noStrike" dirty="0">
                <a:solidFill>
                  <a:schemeClr val="bg1"/>
                </a:solidFill>
                <a:effectLst/>
                <a:latin typeface="Dana" panose="00000500000000000000" pitchFamily="2" charset="-78"/>
                <a:cs typeface="Dana" panose="00000500000000000000" pitchFamily="2" charset="-78"/>
              </a:rPr>
              <a:t> و قبل از</a:t>
            </a:r>
            <a:r>
              <a:rPr lang="en-US" sz="1600" b="0" i="0" u="none" strike="noStrike" dirty="0">
                <a:solidFill>
                  <a:schemeClr val="bg1"/>
                </a:solidFill>
                <a:effectLst/>
                <a:latin typeface="Dana" panose="00000500000000000000" pitchFamily="2" charset="-78"/>
                <a:cs typeface="Dana" panose="00000500000000000000" pitchFamily="2" charset="-78"/>
              </a:rPr>
              <a:t>long </a:t>
            </a:r>
            <a:r>
              <a:rPr lang="fa-IR"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۴ بایت خالی قرار می‌دهیم. حالا یک</a:t>
            </a:r>
            <a:r>
              <a:rPr lang="en-US" sz="1600" b="0" i="0" u="none" strike="noStrike" dirty="0">
                <a:solidFill>
                  <a:schemeClr val="bg1"/>
                </a:solidFill>
                <a:effectLst/>
                <a:latin typeface="Dana" panose="00000500000000000000" pitchFamily="2" charset="-78"/>
                <a:cs typeface="Dana" panose="00000500000000000000" pitchFamily="2" charset="-78"/>
              </a:rPr>
              <a:t>char </a:t>
            </a:r>
            <a:r>
              <a:rPr lang="fa-IR" sz="1600" b="0" i="0" u="none" strike="noStrike" dirty="0">
                <a:solidFill>
                  <a:schemeClr val="bg1"/>
                </a:solidFill>
                <a:effectLst/>
                <a:latin typeface="Dana" panose="00000500000000000000" pitchFamily="2" charset="-78"/>
                <a:cs typeface="Dana" panose="00000500000000000000" pitchFamily="2" charset="-78"/>
              </a:rPr>
              <a:t> داریم که برای آن محدودیت خاصی وجود ندارد و سر جای خودش قرار می‌گیرد. یعنی تا اینجا داریم:</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13</a:t>
            </a:fld>
            <a:endParaRPr lang="en-US" dirty="0"/>
          </a:p>
        </p:txBody>
      </p:sp>
      <p:grpSp>
        <p:nvGrpSpPr>
          <p:cNvPr id="8" name="Google Shape;4800;p45"/>
          <p:cNvGrpSpPr/>
          <p:nvPr/>
        </p:nvGrpSpPr>
        <p:grpSpPr>
          <a:xfrm>
            <a:off x="8437990" y="747052"/>
            <a:ext cx="350734" cy="357171"/>
            <a:chOff x="1492675" y="4992125"/>
            <a:chExt cx="481825" cy="481825"/>
          </a:xfrm>
        </p:grpSpPr>
        <p:sp>
          <p:nvSpPr>
            <p:cNvPr id="10"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Rectangle 3"/>
          <p:cNvSpPr/>
          <p:nvPr/>
        </p:nvSpPr>
        <p:spPr>
          <a:xfrm>
            <a:off x="698863" y="1274731"/>
            <a:ext cx="4572000" cy="1323439"/>
          </a:xfrm>
          <a:prstGeom prst="rect">
            <a:avLst/>
          </a:prstGeom>
        </p:spPr>
        <p:txBody>
          <a:bodyPr>
            <a:spAutoFit/>
          </a:bodyPr>
          <a:lstStyle/>
          <a:p>
            <a:r>
              <a:rPr lang="en-US" sz="1600" i="1" dirty="0" err="1">
                <a:solidFill>
                  <a:srgbClr val="9966B8"/>
                </a:solidFill>
                <a:latin typeface="Consolas" panose="020B0609020204030204" pitchFamily="49" charset="0"/>
              </a:rPr>
              <a:t>struct</a:t>
            </a:r>
            <a:r>
              <a:rPr lang="en-US" sz="1600" dirty="0">
                <a:solidFill>
                  <a:srgbClr val="BBBBBB"/>
                </a:solidFill>
                <a:latin typeface="Consolas" panose="020B0609020204030204" pitchFamily="49" charset="0"/>
              </a:rPr>
              <a:t> s1 {</a:t>
            </a:r>
          </a:p>
          <a:p>
            <a:r>
              <a:rPr lang="en-US" sz="1600" i="1" dirty="0">
                <a:solidFill>
                  <a:srgbClr val="9966B8"/>
                </a:solidFill>
                <a:latin typeface="Consolas" panose="020B0609020204030204" pitchFamily="49" charset="0"/>
              </a:rPr>
              <a:t>    int</a:t>
            </a:r>
            <a:r>
              <a:rPr lang="en-US" sz="1600" dirty="0">
                <a:solidFill>
                  <a:srgbClr val="BBBBBB"/>
                </a:solidFill>
                <a:latin typeface="Consolas" panose="020B0609020204030204" pitchFamily="49" charset="0"/>
              </a:rPr>
              <a:t> </a:t>
            </a:r>
            <a:r>
              <a:rPr lang="en-US" sz="1600" dirty="0" err="1">
                <a:solidFill>
                  <a:srgbClr val="BBBBBB"/>
                </a:solidFill>
                <a:latin typeface="Consolas" panose="020B0609020204030204" pitchFamily="49" charset="0"/>
              </a:rPr>
              <a:t>i</a:t>
            </a:r>
            <a:r>
              <a:rPr lang="en-US" sz="1600" dirty="0">
                <a:solidFill>
                  <a:srgbClr val="BBBBBB"/>
                </a:solidFill>
                <a:latin typeface="Consolas" panose="020B0609020204030204" pitchFamily="49" charset="0"/>
              </a:rPr>
              <a:t>;</a:t>
            </a:r>
          </a:p>
          <a:p>
            <a:r>
              <a:rPr lang="en-US" sz="1600" i="1" dirty="0">
                <a:solidFill>
                  <a:srgbClr val="9966B8"/>
                </a:solidFill>
                <a:latin typeface="Consolas" panose="020B0609020204030204" pitchFamily="49" charset="0"/>
              </a:rPr>
              <a:t>    long</a:t>
            </a:r>
            <a:r>
              <a:rPr lang="en-US" sz="1600" dirty="0">
                <a:solidFill>
                  <a:srgbClr val="BBBBBB"/>
                </a:solidFill>
                <a:latin typeface="Consolas" panose="020B0609020204030204" pitchFamily="49" charset="0"/>
              </a:rPr>
              <a:t> l;</a:t>
            </a:r>
          </a:p>
          <a:p>
            <a:r>
              <a:rPr lang="en-US" sz="1600" i="1" dirty="0">
                <a:solidFill>
                  <a:srgbClr val="9966B8"/>
                </a:solidFill>
                <a:latin typeface="Consolas" panose="020B0609020204030204" pitchFamily="49" charset="0"/>
              </a:rPr>
              <a:t>    char</a:t>
            </a:r>
            <a:r>
              <a:rPr lang="en-US" sz="1600" dirty="0">
                <a:solidFill>
                  <a:srgbClr val="BBBBBB"/>
                </a:solidFill>
                <a:latin typeface="Consolas" panose="020B0609020204030204" pitchFamily="49" charset="0"/>
              </a:rPr>
              <a:t> c;</a:t>
            </a:r>
          </a:p>
          <a:p>
            <a:r>
              <a:rPr lang="en-US" sz="1600" dirty="0">
                <a:solidFill>
                  <a:srgbClr val="BBBBBB"/>
                </a:solidFill>
                <a:latin typeface="Consolas" panose="020B0609020204030204" pitchFamily="49" charset="0"/>
              </a:rPr>
              <a:t>};</a:t>
            </a:r>
          </a:p>
        </p:txBody>
      </p:sp>
      <p:sp>
        <p:nvSpPr>
          <p:cNvPr id="5" name="Rectangle 4"/>
          <p:cNvSpPr/>
          <p:nvPr/>
        </p:nvSpPr>
        <p:spPr>
          <a:xfrm>
            <a:off x="860934" y="4129538"/>
            <a:ext cx="3512500" cy="338554"/>
          </a:xfrm>
          <a:prstGeom prst="rect">
            <a:avLst/>
          </a:prstGeom>
        </p:spPr>
        <p:txBody>
          <a:bodyPr wrap="none">
            <a:spAutoFit/>
          </a:bodyPr>
          <a:lstStyle/>
          <a:p>
            <a:r>
              <a:rPr lang="en-US" sz="1600" dirty="0">
                <a:solidFill>
                  <a:schemeClr val="bg1"/>
                </a:solidFill>
                <a:latin typeface="Dana" panose="00000500000000000000" pitchFamily="2" charset="-78"/>
                <a:cs typeface="Dana" panose="00000500000000000000" pitchFamily="2" charset="-78"/>
              </a:rPr>
              <a:t>4(int) + 4(gap) + 8 (long) + 1 (char) = 17</a:t>
            </a:r>
            <a:endParaRPr lang="en-US" sz="1600" dirty="0"/>
          </a:p>
        </p:txBody>
      </p:sp>
      <p:grpSp>
        <p:nvGrpSpPr>
          <p:cNvPr id="11" name="Google Shape;7365;p50">
            <a:extLst>
              <a:ext uri="{FF2B5EF4-FFF2-40B4-BE49-F238E27FC236}">
                <a16:creationId xmlns:a16="http://schemas.microsoft.com/office/drawing/2014/main" id="{FD2004FA-C1DE-4F1F-9A0F-C775CD2B95AD}"/>
              </a:ext>
            </a:extLst>
          </p:cNvPr>
          <p:cNvGrpSpPr/>
          <p:nvPr/>
        </p:nvGrpSpPr>
        <p:grpSpPr>
          <a:xfrm>
            <a:off x="8437990" y="2228519"/>
            <a:ext cx="334919" cy="333429"/>
            <a:chOff x="-30735200" y="3552550"/>
            <a:chExt cx="292225" cy="290925"/>
          </a:xfrm>
        </p:grpSpPr>
        <p:sp>
          <p:nvSpPr>
            <p:cNvPr id="12"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20390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213360"/>
            <a:ext cx="7730244" cy="4500880"/>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ولی طبق قانون دوم باید سایزش بر سایز بزرگ‌ترین عضو بخش‌پذیر باشد. در نتیجه ۷ بایت خالی دیگر قرار می‌دهیم تا سایزمان برابر ۲۴ شود و بر ۸ که سایز </a:t>
            </a:r>
            <a:r>
              <a:rPr lang="en-US" sz="1600" b="0" i="0" u="none" strike="noStrike" dirty="0">
                <a:solidFill>
                  <a:schemeClr val="bg1"/>
                </a:solidFill>
                <a:effectLst/>
                <a:latin typeface="Dana" panose="00000500000000000000" pitchFamily="2" charset="-78"/>
                <a:cs typeface="Dana" panose="00000500000000000000" pitchFamily="2" charset="-78"/>
              </a:rPr>
              <a:t>long </a:t>
            </a:r>
            <a:r>
              <a:rPr lang="fa-IR" sz="1600" b="0" i="0" u="none" strike="noStrike" dirty="0">
                <a:solidFill>
                  <a:schemeClr val="bg1"/>
                </a:solidFill>
                <a:effectLst/>
                <a:latin typeface="Dana" panose="00000500000000000000" pitchFamily="2" charset="-78"/>
                <a:cs typeface="Dana" panose="00000500000000000000" pitchFamily="2" charset="-78"/>
              </a:rPr>
              <a:t> است بخش‌پذیر شود. پس جواب نهایی می‌شود ۲۴</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خب حالا فهمیدیم سایز استراکت توی</a:t>
            </a:r>
            <a:r>
              <a:rPr lang="en-US" sz="1600" b="0" i="0" u="none" strike="noStrike" dirty="0" err="1">
                <a:solidFill>
                  <a:schemeClr val="bg1"/>
                </a:solidFill>
                <a:effectLst/>
                <a:latin typeface="Dana" panose="00000500000000000000" pitchFamily="2" charset="-78"/>
                <a:cs typeface="Dana" panose="00000500000000000000" pitchFamily="2" charset="-78"/>
              </a:rPr>
              <a:t>gcc</a:t>
            </a:r>
            <a:r>
              <a:rPr lang="en-US" sz="1600" b="0" i="0" u="none" strike="noStrike" dirty="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چه‌طور حساب می‌شود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smtClean="0">
                <a:solidFill>
                  <a:schemeClr val="bg1"/>
                </a:solidFill>
                <a:effectLst/>
                <a:latin typeface="Dana" panose="00000500000000000000" pitchFamily="2" charset="-78"/>
                <a:cs typeface="Dana" panose="00000500000000000000" pitchFamily="2" charset="-78"/>
              </a:rPr>
              <a:t> </a:t>
            </a:r>
            <a:r>
              <a:rPr lang="en-US" sz="1600" b="0" i="0" u="none" strike="noStrike" dirty="0">
                <a:solidFill>
                  <a:schemeClr val="bg1"/>
                </a:solidFill>
                <a:effectLst/>
                <a:latin typeface="Dana" panose="00000500000000000000" pitchFamily="2" charset="-78"/>
                <a:cs typeface="Dana" panose="00000500000000000000" pitchFamily="2" charset="-78"/>
              </a:rPr>
              <a:t/>
            </a:r>
            <a:br>
              <a:rPr lang="en-US"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اما </a:t>
            </a:r>
            <a:r>
              <a:rPr lang="en-US" sz="1600" dirty="0">
                <a:solidFill>
                  <a:schemeClr val="bg1"/>
                </a:solidFill>
                <a:latin typeface="Dana" panose="00000500000000000000" pitchFamily="2" charset="-78"/>
                <a:cs typeface="Dana" panose="00000500000000000000" pitchFamily="2" charset="-78"/>
              </a:rPr>
              <a:t>__attribute__((packed)</a:t>
            </a:r>
            <a:r>
              <a:rPr lang="en-US" sz="1600" b="0" i="0" u="none" strike="noStrike" dirty="0">
                <a:solidFill>
                  <a:schemeClr val="bg1"/>
                </a:solidFill>
                <a:effectLst/>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چه کاری انجام می‌دهد</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این بخش کمک می‌کند تا </a:t>
            </a:r>
            <a:r>
              <a:rPr lang="fa-IR" sz="1600" dirty="0">
                <a:solidFill>
                  <a:schemeClr val="bg1"/>
                </a:solidFill>
                <a:latin typeface="Dana" panose="00000500000000000000" pitchFamily="2" charset="-78"/>
                <a:cs typeface="Dana" panose="00000500000000000000" pitchFamily="2" charset="-78"/>
              </a:rPr>
              <a:t>بی‌هدف </a:t>
            </a:r>
            <a:r>
              <a:rPr lang="fa-IR" sz="1600" b="0" i="0" u="none" strike="noStrike" dirty="0">
                <a:solidFill>
                  <a:schemeClr val="bg1"/>
                </a:solidFill>
                <a:effectLst/>
                <a:latin typeface="Dana" panose="00000500000000000000" pitchFamily="2" charset="-78"/>
                <a:cs typeface="Dana" panose="00000500000000000000" pitchFamily="2" charset="-78"/>
              </a:rPr>
              <a:t>فضای اضافه اشغال نکنیم و بایت‌های خالی قرار ندهیم. در اصل با چنین جمله‌ای جلو می‌آید</a:t>
            </a:r>
            <a:r>
              <a:rPr lang="fa-IR" sz="1600" dirty="0">
                <a:solidFill>
                  <a:schemeClr val="bg1"/>
                </a:solidFill>
                <a:latin typeface="Dana" panose="00000500000000000000" pitchFamily="2" charset="-78"/>
                <a:cs typeface="Dana" panose="00000500000000000000" pitchFamily="2" charset="-78"/>
              </a:rPr>
              <a:t> </a:t>
            </a:r>
            <a:r>
              <a:rPr lang="en-SE" sz="1600" dirty="0">
                <a:solidFill>
                  <a:schemeClr val="bg1"/>
                </a:solidFill>
                <a:latin typeface="Dana" panose="00000500000000000000" pitchFamily="2" charset="-78"/>
                <a:cs typeface="Dana" panose="00000500000000000000" pitchFamily="2" charset="-78"/>
              </a:rPr>
              <a:t>"</a:t>
            </a:r>
            <a:r>
              <a:rPr lang="fa-IR" sz="1600" dirty="0">
                <a:solidFill>
                  <a:schemeClr val="bg1"/>
                </a:solidFill>
                <a:latin typeface="Dana" panose="00000500000000000000" pitchFamily="2" charset="-78"/>
                <a:cs typeface="Dana" panose="00000500000000000000" pitchFamily="2" charset="-78"/>
              </a:rPr>
              <a:t>من قانون نمی‌شناسم! هرکسی به اندازه‌ی سایز خودش جا می‌گیره</a:t>
            </a:r>
            <a:r>
              <a:rPr lang="en-SE" sz="1600" dirty="0">
                <a:solidFill>
                  <a:schemeClr val="bg1"/>
                </a:solidFill>
                <a:latin typeface="Dana" panose="00000500000000000000" pitchFamily="2" charset="-78"/>
                <a:cs typeface="Dana" panose="00000500000000000000" pitchFamily="2" charset="-78"/>
              </a:rPr>
              <a:t>"</a:t>
            </a:r>
            <a:r>
              <a:rPr lang="fa-IR" sz="1600" b="0" i="0" u="none" strike="noStrike" dirty="0">
                <a:solidFill>
                  <a:schemeClr val="bg1"/>
                </a:solidFill>
                <a:effectLst/>
                <a:latin typeface="Dana" panose="00000500000000000000" pitchFamily="2" charset="-78"/>
                <a:cs typeface="Dana" panose="00000500000000000000" pitchFamily="2" charset="-78"/>
              </a:rPr>
              <a:t> بنابراین در نهایت خود سایزها با هم جمع می‌شوند. همون‌طور که دیدید در مثال اول </a:t>
            </a:r>
            <a:r>
              <a:rPr lang="en-US" sz="1600" b="0" i="0" u="none" strike="noStrike" dirty="0">
                <a:solidFill>
                  <a:schemeClr val="bg1"/>
                </a:solidFill>
                <a:effectLst/>
                <a:latin typeface="Dana" panose="00000500000000000000" pitchFamily="2" charset="-78"/>
                <a:cs typeface="Dana" panose="00000500000000000000" pitchFamily="2" charset="-78"/>
              </a:rPr>
              <a:t>s2</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s3</a:t>
            </a:r>
            <a:r>
              <a:rPr lang="fa-IR" sz="1600" b="0" i="0" u="none" strike="noStrike" dirty="0">
                <a:solidFill>
                  <a:schemeClr val="bg1"/>
                </a:solidFill>
                <a:effectLst/>
                <a:latin typeface="Dana" panose="00000500000000000000" pitchFamily="2" charset="-78"/>
                <a:cs typeface="Dana" panose="00000500000000000000" pitchFamily="2" charset="-78"/>
              </a:rPr>
              <a:t> کاملا شبیه هستند و تفاوتشان فقط در </a:t>
            </a:r>
            <a:r>
              <a:rPr lang="en-US" sz="1600" b="0" i="0" u="none" strike="noStrike" dirty="0">
                <a:solidFill>
                  <a:schemeClr val="bg1"/>
                </a:solidFill>
                <a:effectLst/>
                <a:latin typeface="Dana" panose="00000500000000000000" pitchFamily="2" charset="-78"/>
                <a:cs typeface="Dana" panose="00000500000000000000" pitchFamily="2" charset="-78"/>
              </a:rPr>
              <a:t>__attribute__((packed))</a:t>
            </a:r>
            <a:r>
              <a:rPr lang="fa-IR" sz="1600" b="0" i="0" u="none" strike="noStrike" dirty="0">
                <a:solidFill>
                  <a:schemeClr val="bg1"/>
                </a:solidFill>
                <a:effectLst/>
                <a:latin typeface="Dana" panose="00000500000000000000" pitchFamily="2" charset="-78"/>
                <a:cs typeface="Dana" panose="00000500000000000000" pitchFamily="2" charset="-78"/>
              </a:rPr>
              <a:t> است.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همین موضوع باعث شده سایز</a:t>
            </a:r>
            <a:r>
              <a:rPr lang="en-US" sz="1600" b="0" i="0" u="none" strike="noStrike" dirty="0">
                <a:solidFill>
                  <a:schemeClr val="bg1"/>
                </a:solidFill>
                <a:effectLst/>
                <a:latin typeface="Dana" panose="00000500000000000000" pitchFamily="2" charset="-78"/>
                <a:cs typeface="Dana" panose="00000500000000000000" pitchFamily="2" charset="-78"/>
              </a:rPr>
              <a:t>s2 </a:t>
            </a:r>
            <a:r>
              <a:rPr lang="fa-IR" sz="1600" b="0" i="0" u="none" strike="noStrike" dirty="0">
                <a:solidFill>
                  <a:schemeClr val="bg1"/>
                </a:solidFill>
                <a:effectLst/>
                <a:latin typeface="Dana" panose="00000500000000000000" pitchFamily="2" charset="-78"/>
                <a:cs typeface="Dana" panose="00000500000000000000" pitchFamily="2" charset="-78"/>
              </a:rPr>
              <a:t> برابر ۱۲ (طبق قوانین) و سایز</a:t>
            </a:r>
            <a:r>
              <a:rPr lang="en-US" sz="1600" b="0" i="0" u="none" strike="noStrike" dirty="0">
                <a:solidFill>
                  <a:schemeClr val="bg1"/>
                </a:solidFill>
                <a:effectLst/>
                <a:latin typeface="Dana" panose="00000500000000000000" pitchFamily="2" charset="-78"/>
                <a:cs typeface="Dana" panose="00000500000000000000" pitchFamily="2" charset="-78"/>
              </a:rPr>
              <a:t>s3 </a:t>
            </a:r>
            <a:r>
              <a:rPr lang="fa-IR" sz="1600" b="0" i="0" u="none" strike="noStrike" dirty="0">
                <a:solidFill>
                  <a:schemeClr val="bg1"/>
                </a:solidFill>
                <a:effectLst/>
                <a:latin typeface="Dana" panose="00000500000000000000" pitchFamily="2" charset="-78"/>
                <a:cs typeface="Dana" panose="00000500000000000000" pitchFamily="2" charset="-78"/>
              </a:rPr>
              <a:t> برابر ۹ (دقیقا مجموع سایز اعضایش) بشود.</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14</a:t>
            </a:fld>
            <a:endParaRPr lang="en-US" dirty="0"/>
          </a:p>
        </p:txBody>
      </p:sp>
      <p:grpSp>
        <p:nvGrpSpPr>
          <p:cNvPr id="4" name="Google Shape;7365;p50">
            <a:extLst>
              <a:ext uri="{FF2B5EF4-FFF2-40B4-BE49-F238E27FC236}">
                <a16:creationId xmlns:a16="http://schemas.microsoft.com/office/drawing/2014/main" id="{FD2004FA-C1DE-4F1F-9A0F-C775CD2B95AD}"/>
              </a:ext>
            </a:extLst>
          </p:cNvPr>
          <p:cNvGrpSpPr/>
          <p:nvPr/>
        </p:nvGrpSpPr>
        <p:grpSpPr>
          <a:xfrm>
            <a:off x="8429107" y="1825939"/>
            <a:ext cx="334919" cy="333429"/>
            <a:chOff x="-30735200" y="3552550"/>
            <a:chExt cx="292225" cy="290925"/>
          </a:xfrm>
        </p:grpSpPr>
        <p:sp>
          <p:nvSpPr>
            <p:cNvPr id="5"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4800;p45"/>
          <p:cNvGrpSpPr/>
          <p:nvPr/>
        </p:nvGrpSpPr>
        <p:grpSpPr>
          <a:xfrm>
            <a:off x="8429107" y="336652"/>
            <a:ext cx="350734" cy="357171"/>
            <a:chOff x="1492675" y="4992125"/>
            <a:chExt cx="481825" cy="481825"/>
          </a:xfrm>
        </p:grpSpPr>
        <p:sp>
          <p:nvSpPr>
            <p:cNvPr id="8"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0" name="Google Shape;4800;p45"/>
          <p:cNvGrpSpPr/>
          <p:nvPr/>
        </p:nvGrpSpPr>
        <p:grpSpPr>
          <a:xfrm>
            <a:off x="8432581" y="2525452"/>
            <a:ext cx="350734" cy="357171"/>
            <a:chOff x="1492675" y="4992125"/>
            <a:chExt cx="481825" cy="481825"/>
          </a:xfrm>
        </p:grpSpPr>
        <p:sp>
          <p:nvSpPr>
            <p:cNvPr id="11"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3" name="Google Shape;4800;p45"/>
          <p:cNvGrpSpPr/>
          <p:nvPr/>
        </p:nvGrpSpPr>
        <p:grpSpPr>
          <a:xfrm>
            <a:off x="8429107" y="3990997"/>
            <a:ext cx="350734" cy="357171"/>
            <a:chOff x="1492675" y="4992125"/>
            <a:chExt cx="481825" cy="481825"/>
          </a:xfrm>
        </p:grpSpPr>
        <p:sp>
          <p:nvSpPr>
            <p:cNvPr id="14"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2515559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84521" y="959203"/>
            <a:ext cx="7770159" cy="3913538"/>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سلام دوباره! </a:t>
            </a:r>
            <a:r>
              <a:rPr lang="fa-IR" sz="1600" dirty="0">
                <a:solidFill>
                  <a:schemeClr val="bg1"/>
                </a:solidFill>
                <a:latin typeface="Dana" panose="00000500000000000000" pitchFamily="2" charset="-78"/>
                <a:cs typeface="Dana" panose="00000500000000000000" pitchFamily="2" charset="-78"/>
              </a:rPr>
              <a:t>با توضیحات این بخش فکر کنم فهمیدین که استراکت چیز عجیبی نیست و واقعا همون متغیرهای عادی‌ایه که همیشه استفاده می‌کردیم و الان فقط اونا رو گذاشتیم کنار هم و برای مجموعه‌شون یه اسم جدید </a:t>
            </a:r>
            <a:r>
              <a:rPr lang="fa-IR" sz="1600" dirty="0" smtClean="0">
                <a:solidFill>
                  <a:schemeClr val="bg1"/>
                </a:solidFill>
                <a:latin typeface="Dana" panose="00000500000000000000" pitchFamily="2" charset="-78"/>
                <a:cs typeface="Dana" panose="00000500000000000000" pitchFamily="2" charset="-78"/>
              </a:rPr>
              <a:t>در نظر گرفتیم</a:t>
            </a:r>
            <a:r>
              <a:rPr lang="fa-IR" sz="1600" dirty="0">
                <a:solidFill>
                  <a:schemeClr val="bg1"/>
                </a:solidFill>
                <a:latin typeface="Dana" panose="00000500000000000000" pitchFamily="2" charset="-78"/>
                <a:cs typeface="Dana" panose="00000500000000000000" pitchFamily="2" charset="-78"/>
              </a:rPr>
              <a:t>. </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خب حالا بریم ادامه‌ی کلاسی که داشتیم... تو این قسمت می‌خوایم دفتر کلاس استاد که شامل اسم و شماره </a:t>
            </a:r>
            <a:r>
              <a:rPr lang="fa-IR" sz="1600" dirty="0" smtClean="0">
                <a:solidFill>
                  <a:schemeClr val="bg1"/>
                </a:solidFill>
                <a:latin typeface="Dana" panose="00000500000000000000" pitchFamily="2" charset="-78"/>
                <a:cs typeface="Dana" panose="00000500000000000000" pitchFamily="2" charset="-78"/>
              </a:rPr>
              <a:t>دانش‌جویی </a:t>
            </a:r>
            <a:r>
              <a:rPr lang="fa-IR" sz="1600" dirty="0">
                <a:solidFill>
                  <a:schemeClr val="bg1"/>
                </a:solidFill>
                <a:latin typeface="Dana" panose="00000500000000000000" pitchFamily="2" charset="-78"/>
                <a:cs typeface="Dana" panose="00000500000000000000" pitchFamily="2" charset="-78"/>
              </a:rPr>
              <a:t>دانش‌جوها هست رو به کمک </a:t>
            </a:r>
            <a:r>
              <a:rPr lang="en-US" sz="1600" dirty="0">
                <a:solidFill>
                  <a:schemeClr val="accent6"/>
                </a:solidFill>
                <a:latin typeface="Dana" panose="00000500000000000000" pitchFamily="2" charset="-78"/>
                <a:cs typeface="Dana" panose="00000500000000000000" pitchFamily="2" charset="-78"/>
              </a:rPr>
              <a:t>linked list</a:t>
            </a:r>
            <a:r>
              <a:rPr lang="fa-IR" sz="1600" dirty="0">
                <a:solidFill>
                  <a:schemeClr val="accent6"/>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و </a:t>
            </a:r>
            <a:r>
              <a:rPr lang="en-US" sz="1600" dirty="0" err="1">
                <a:solidFill>
                  <a:schemeClr val="bg1"/>
                </a:solidFill>
                <a:latin typeface="Dana" panose="00000500000000000000" pitchFamily="2" charset="-78"/>
                <a:cs typeface="Dana" panose="00000500000000000000" pitchFamily="2" charset="-78"/>
              </a:rPr>
              <a:t>struct</a:t>
            </a:r>
            <a:r>
              <a:rPr lang="fa-IR" sz="1600" dirty="0">
                <a:solidFill>
                  <a:schemeClr val="bg1"/>
                </a:solidFill>
                <a:latin typeface="Dana" panose="00000500000000000000" pitchFamily="2" charset="-78"/>
                <a:cs typeface="Dana" panose="00000500000000000000" pitchFamily="2" charset="-78"/>
              </a:rPr>
              <a:t> پیاده‌سازی کنیم.</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می‌دونین چیه؟ با توجه به این گپ کوتاهی که افتاد بین بخش قبل و اینکه الان باید برگردیم به کد خودتون، می‌تونین راحتی کار باهاش رو بیش‌تر درک کنین. مگر اینکه خییلی پیچیده کرده باشین برنامه‌ی خودتون رو. گاهی اوقات فاصله افتادن تو برنامه‌نویسی اتفاق خوبیه ؛)</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15</a:t>
            </a:fld>
            <a:endParaRPr lang="en-US" dirty="0"/>
          </a:p>
        </p:txBody>
      </p:sp>
      <p:grpSp>
        <p:nvGrpSpPr>
          <p:cNvPr id="10" name="Google Shape;4771;p45"/>
          <p:cNvGrpSpPr/>
          <p:nvPr/>
        </p:nvGrpSpPr>
        <p:grpSpPr>
          <a:xfrm>
            <a:off x="8480048" y="2518629"/>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7088" y="1114603"/>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extBox 35">
            <a:extLst>
              <a:ext uri="{FF2B5EF4-FFF2-40B4-BE49-F238E27FC236}">
                <a16:creationId xmlns:a16="http://schemas.microsoft.com/office/drawing/2014/main" id="{D912F2A4-6A53-4224-90C2-5E814C40EE78}"/>
              </a:ext>
            </a:extLst>
          </p:cNvPr>
          <p:cNvSpPr txBox="1"/>
          <p:nvPr/>
        </p:nvSpPr>
        <p:spPr>
          <a:xfrm>
            <a:off x="2314883" y="406717"/>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آخر: سوپر </a:t>
            </a:r>
            <a:r>
              <a:rPr lang="fa-IR" sz="4000" dirty="0">
                <a:solidFill>
                  <a:schemeClr val="bg1"/>
                </a:solidFill>
                <a:latin typeface="Lalezar" panose="00000500000000000000" pitchFamily="2" charset="-78"/>
                <a:cs typeface="Lalezar" panose="00000500000000000000" pitchFamily="2" charset="-78"/>
              </a:rPr>
              <a:t>کلاس</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7" name="Google Shape;7046;p50"/>
          <p:cNvGrpSpPr/>
          <p:nvPr/>
        </p:nvGrpSpPr>
        <p:grpSpPr>
          <a:xfrm>
            <a:off x="6620689" y="500180"/>
            <a:ext cx="516849" cy="520959"/>
            <a:chOff x="-34776500" y="2631825"/>
            <a:chExt cx="291450" cy="291450"/>
          </a:xfrm>
        </p:grpSpPr>
        <p:sp>
          <p:nvSpPr>
            <p:cNvPr id="38"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4779;p45"/>
          <p:cNvGrpSpPr/>
          <p:nvPr/>
        </p:nvGrpSpPr>
        <p:grpSpPr>
          <a:xfrm>
            <a:off x="8457692" y="3642876"/>
            <a:ext cx="319924" cy="397322"/>
            <a:chOff x="3938800" y="4399275"/>
            <a:chExt cx="359700" cy="481825"/>
          </a:xfrm>
        </p:grpSpPr>
        <p:sp>
          <p:nvSpPr>
            <p:cNvPr id="31"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3"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4"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786231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35858" y="243775"/>
            <a:ext cx="7631117" cy="4392000"/>
          </a:xfrm>
        </p:spPr>
        <p:txBody>
          <a:bodyPr anchor="ct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برای این کلاسمون یه لینکدلیست </a:t>
            </a:r>
            <a:r>
              <a:rPr lang="fa-IR" sz="1600" dirty="0" smtClean="0">
                <a:solidFill>
                  <a:schemeClr val="accent6"/>
                </a:solidFill>
                <a:latin typeface="Dana" panose="00000500000000000000" pitchFamily="2" charset="-78"/>
                <a:cs typeface="Dana" panose="00000500000000000000" pitchFamily="2" charset="-78"/>
              </a:rPr>
              <a:t>یک‌طرفه </a:t>
            </a:r>
            <a:r>
              <a:rPr lang="fa-IR" sz="1600" dirty="0" smtClean="0">
                <a:solidFill>
                  <a:schemeClr val="bg1"/>
                </a:solidFill>
                <a:latin typeface="Dana" panose="00000500000000000000" pitchFamily="2" charset="-78"/>
                <a:cs typeface="Dana" panose="00000500000000000000" pitchFamily="2" charset="-78"/>
              </a:rPr>
              <a:t>می‌خوایم که قابلیت‌‌های زیر رو داشته باشه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accent6"/>
                </a:solidFill>
                <a:latin typeface="Dana" panose="00000500000000000000" pitchFamily="2" charset="-78"/>
                <a:cs typeface="Dana" panose="00000500000000000000" pitchFamily="2" charset="-78"/>
              </a:rPr>
              <a:t>الف:</a:t>
            </a:r>
            <a:r>
              <a:rPr lang="fa-IR" sz="1600" dirty="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قابلیت اضافه </a:t>
            </a:r>
            <a:r>
              <a:rPr lang="fa-IR" sz="1600" dirty="0">
                <a:solidFill>
                  <a:schemeClr val="bg1"/>
                </a:solidFill>
                <a:latin typeface="Dana" panose="00000500000000000000" pitchFamily="2" charset="-78"/>
                <a:cs typeface="Dana" panose="00000500000000000000" pitchFamily="2" charset="-78"/>
              </a:rPr>
              <a:t>کردن یک دانش‌جو در صورتی که اطلاعاتش در لیست وجود نداره (یعنی هم یه تابع برای </a:t>
            </a:r>
            <a:r>
              <a:rPr lang="en-US" sz="1600" dirty="0">
                <a:solidFill>
                  <a:schemeClr val="bg1"/>
                </a:solidFill>
                <a:latin typeface="Dana" panose="00000500000000000000" pitchFamily="2" charset="-78"/>
                <a:cs typeface="Dana" panose="00000500000000000000" pitchFamily="2" charset="-78"/>
              </a:rPr>
              <a:t>insert</a:t>
            </a:r>
            <a:r>
              <a:rPr lang="fa-IR" sz="1600" dirty="0">
                <a:solidFill>
                  <a:schemeClr val="bg1"/>
                </a:solidFill>
                <a:latin typeface="Dana" panose="00000500000000000000" pitchFamily="2" charset="-78"/>
                <a:cs typeface="Dana" panose="00000500000000000000" pitchFamily="2" charset="-78"/>
              </a:rPr>
              <a:t> کردن لازم داریم و هم یه تابع برای جست‌وجو که بفهمیم آیا دانش‌جو توی لیست بوده یا نه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accent6"/>
                </a:solidFill>
                <a:latin typeface="Dana" panose="00000500000000000000" pitchFamily="2" charset="-78"/>
                <a:cs typeface="Dana" panose="00000500000000000000" pitchFamily="2" charset="-78"/>
              </a:rPr>
              <a:t>ب: </a:t>
            </a:r>
            <a:r>
              <a:rPr lang="fa-IR" sz="1600" dirty="0">
                <a:solidFill>
                  <a:schemeClr val="bg1"/>
                </a:solidFill>
                <a:latin typeface="Dana" panose="00000500000000000000" pitchFamily="2" charset="-78"/>
                <a:cs typeface="Dana" panose="00000500000000000000" pitchFamily="2" charset="-78"/>
              </a:rPr>
              <a:t>قابلیت حذف کردن دانش‌جو از </a:t>
            </a:r>
            <a:r>
              <a:rPr lang="fa-IR" sz="1600" dirty="0" smtClean="0">
                <a:solidFill>
                  <a:schemeClr val="bg1"/>
                </a:solidFill>
                <a:latin typeface="Dana" panose="00000500000000000000" pitchFamily="2" charset="-78"/>
                <a:cs typeface="Dana" panose="00000500000000000000" pitchFamily="2" charset="-78"/>
              </a:rPr>
              <a:t>لیست. برای نوشتن این تابع، باید دوباره یه سرچ روی تابع زده بشه تا دانش‌جوی مورد نظر جاش توی لیست پیدا بشه و بعد هم اون حرکت‌های ویژه‌ی حذف کردن یه عضو از لینکدلیست انجام بشه. خودتون می‌دونین که منظورم به کدوماست دیگه؟ فقط این راهنمایی رو می‌کنم که نیاز به دو تا اشاره‌گر</a:t>
            </a:r>
            <a:r>
              <a:rPr lang="fa-IR" sz="1600" baseline="30000" dirty="0" smtClean="0">
                <a:solidFill>
                  <a:schemeClr val="bg1"/>
                </a:solidFill>
                <a:latin typeface="Dana" panose="00000500000000000000" pitchFamily="2" charset="-78"/>
                <a:cs typeface="Dana" panose="00000500000000000000" pitchFamily="2" charset="-78"/>
              </a:rPr>
              <a:t>۱</a:t>
            </a:r>
            <a:r>
              <a:rPr lang="fa-IR" sz="1600" dirty="0" smtClean="0">
                <a:solidFill>
                  <a:schemeClr val="bg1"/>
                </a:solidFill>
                <a:latin typeface="Dana" panose="00000500000000000000" pitchFamily="2" charset="-78"/>
                <a:cs typeface="Dana" panose="00000500000000000000" pitchFamily="2" charset="-78"/>
              </a:rPr>
              <a:t> دارین تا وقتی اسم مورد نظر رو پیدا کردین (و در اصل اینجا دیگه با استراکت قبلی دسترسی ندارین)، اون اشاره‌گر دومیه به کمکتون بیاد و کار حذف کردن رو براتون انجام بده.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prstGeom prst="rect">
            <a:avLst/>
          </a:prstGeom>
        </p:spPr>
        <p:txBody>
          <a:bodyPr/>
          <a:lstStyle/>
          <a:p>
            <a:fld id="{8E2CDA97-BFD5-45CA-9A96-1AD5B5B2566F}" type="slidenum">
              <a:rPr lang="en-US" smtClean="0"/>
              <a:t>16</a:t>
            </a:fld>
            <a:endParaRPr lang="en-US" dirty="0"/>
          </a:p>
        </p:txBody>
      </p:sp>
      <p:grpSp>
        <p:nvGrpSpPr>
          <p:cNvPr id="10" name="Google Shape;4771;p45"/>
          <p:cNvGrpSpPr/>
          <p:nvPr/>
        </p:nvGrpSpPr>
        <p:grpSpPr>
          <a:xfrm>
            <a:off x="8436334" y="1024308"/>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39044" y="243775"/>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4779;p45"/>
          <p:cNvGrpSpPr/>
          <p:nvPr/>
        </p:nvGrpSpPr>
        <p:grpSpPr>
          <a:xfrm>
            <a:off x="8362401" y="2439775"/>
            <a:ext cx="319924" cy="397322"/>
            <a:chOff x="3938800" y="4399275"/>
            <a:chExt cx="359700" cy="481825"/>
          </a:xfrm>
        </p:grpSpPr>
        <p:sp>
          <p:nvSpPr>
            <p:cNvPr id="4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4" name="Footer Placeholder 3"/>
          <p:cNvSpPr>
            <a:spLocks noGrp="1"/>
          </p:cNvSpPr>
          <p:nvPr>
            <p:ph type="ftr" sz="quarter" idx="10"/>
          </p:nvPr>
        </p:nvSpPr>
        <p:spPr/>
        <p:txBody>
          <a:bodyPr/>
          <a:lstStyle/>
          <a:p>
            <a:r>
              <a:rPr lang="en-US" dirty="0" smtClean="0"/>
              <a:t>1- iterator</a:t>
            </a:r>
            <a:endParaRPr lang="en-US" dirty="0"/>
          </a:p>
        </p:txBody>
      </p:sp>
    </p:spTree>
    <p:extLst>
      <p:ext uri="{BB962C8B-B14F-4D97-AF65-F5344CB8AC3E}">
        <p14:creationId xmlns:p14="http://schemas.microsoft.com/office/powerpoint/2010/main" val="630769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707563" y="409593"/>
            <a:ext cx="7733840" cy="4306407"/>
          </a:xfrm>
        </p:spPr>
        <p:txBody>
          <a:bodyPr anchor="ctr"/>
          <a:lstStyle/>
          <a:p>
            <a:pPr algn="just" rtl="1">
              <a:lnSpc>
                <a:spcPct val="150000"/>
              </a:lnSpc>
            </a:pPr>
            <a:r>
              <a:rPr lang="fa-IR" sz="1600" dirty="0" smtClean="0">
                <a:solidFill>
                  <a:schemeClr val="accent6"/>
                </a:solidFill>
                <a:latin typeface="Dana" panose="00000500000000000000" pitchFamily="2" charset="-78"/>
                <a:cs typeface="Dana" panose="00000500000000000000" pitchFamily="2" charset="-78"/>
              </a:rPr>
              <a:t>پ (امتیازی</a:t>
            </a:r>
            <a:r>
              <a:rPr lang="fa-IR" sz="1600" dirty="0">
                <a:solidFill>
                  <a:schemeClr val="accent6"/>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و در آخر، قسمت امتیازی‌مون هم این شکلیه که استاد بتونه هر زمان که خواست دانش‌جوهای توی لیست رو به ترتیب فامیلی‌هاشون توی لیست سورت کنه. فقط این رو حواستون باشه که اگه قرار باشه ما توی لیست هی بگردیم دنبال نفر بعدی و وقتی که پیداش کردیم از توی لیست حذف کنیم و به یه لیست دیگه اضافه کنیم که می‌شه صرفا یه مخلوطی از بخشای قبلی =) در نتیجه برای امتیازی شدنش شما باید توی همون یک لیستی که داریم سورت رو انجام بدین</a:t>
            </a:r>
            <a:r>
              <a:rPr lang="fa-IR" sz="1600" dirty="0" smtClean="0">
                <a:solidFill>
                  <a:schemeClr val="bg1"/>
                </a:solidFill>
                <a:latin typeface="Dana" panose="00000500000000000000" pitchFamily="2" charset="-78"/>
                <a:cs typeface="Dana" panose="00000500000000000000" pitchFamily="2" charset="-78"/>
              </a:rPr>
              <a:t>.</a:t>
            </a:r>
            <a:r>
              <a:rPr lang="en-US" sz="160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کدتون که تموم شد یادتون باشه نگهش دارین که باز تو کارگاه بعدی با همین کار داریم :دی</a:t>
            </a:r>
            <a:br>
              <a:rPr lang="fa-IR" sz="1600" dirty="0">
                <a:solidFill>
                  <a:schemeClr val="bg1"/>
                </a:solidFill>
                <a:latin typeface="Dana" panose="00000500000000000000" pitchFamily="2" charset="-78"/>
                <a:cs typeface="Dana" panose="00000500000000000000" pitchFamily="2" charset="-78"/>
              </a:rPr>
            </a:br>
            <a:r>
              <a:rPr lang="fa-IR" sz="1600" dirty="0" smtClean="0">
                <a:solidFill>
                  <a:schemeClr val="bg1"/>
                </a:solidFill>
                <a:latin typeface="Dana" panose="00000500000000000000" pitchFamily="2" charset="-78"/>
                <a:cs typeface="Dana" panose="00000500000000000000" pitchFamily="2" charset="-78"/>
              </a:rPr>
              <a:t>تا </a:t>
            </a:r>
            <a:r>
              <a:rPr lang="fa-IR" sz="1600" dirty="0">
                <a:solidFill>
                  <a:schemeClr val="bg1"/>
                </a:solidFill>
                <a:latin typeface="Dana" panose="00000500000000000000" pitchFamily="2" charset="-78"/>
                <a:cs typeface="Dana" panose="00000500000000000000" pitchFamily="2" charset="-78"/>
              </a:rPr>
              <a:t>کارگاه بعد خدانگه‌دار </a:t>
            </a:r>
            <a:r>
              <a:rPr lang="en-SE" sz="1600" dirty="0">
                <a:solidFill>
                  <a:schemeClr val="bg1"/>
                </a:solidFill>
                <a:latin typeface="Dana" panose="00000500000000000000" pitchFamily="2" charset="-78"/>
                <a:cs typeface="Dana" panose="00000500000000000000" pitchFamily="2" charset="-78"/>
                <a:sym typeface="Wingdings" panose="05000000000000000000" pitchFamily="2" charset="2"/>
              </a:rPr>
              <a:t></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17</a:t>
            </a:fld>
            <a:endParaRPr lang="en-US" dirty="0"/>
          </a:p>
        </p:txBody>
      </p:sp>
      <p:grpSp>
        <p:nvGrpSpPr>
          <p:cNvPr id="10" name="Google Shape;4771;p45"/>
          <p:cNvGrpSpPr/>
          <p:nvPr/>
        </p:nvGrpSpPr>
        <p:grpSpPr>
          <a:xfrm>
            <a:off x="8441512" y="962096"/>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7" name="Google Shape;4779;p45"/>
          <p:cNvGrpSpPr/>
          <p:nvPr/>
        </p:nvGrpSpPr>
        <p:grpSpPr>
          <a:xfrm>
            <a:off x="8441403" y="3487332"/>
            <a:ext cx="319924" cy="397322"/>
            <a:chOff x="3938800" y="4399275"/>
            <a:chExt cx="359700" cy="481825"/>
          </a:xfrm>
        </p:grpSpPr>
        <p:sp>
          <p:nvSpPr>
            <p:cNvPr id="48"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712938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45473" y="130609"/>
            <a:ext cx="8847138" cy="4826000"/>
          </a:xfrm>
        </p:spPr>
        <p:txBody>
          <a:bodyPr anchor="ctr"/>
          <a:lstStyle/>
          <a:p>
            <a:pPr algn="ctr"/>
            <a:r>
              <a:rPr lang="en-US" sz="9600" dirty="0">
                <a:solidFill>
                  <a:schemeClr val="accent6"/>
                </a:solidFill>
              </a:rPr>
              <a:t>;</a:t>
            </a:r>
          </a:p>
        </p:txBody>
      </p:sp>
    </p:spTree>
    <p:extLst>
      <p:ext uri="{BB962C8B-B14F-4D97-AF65-F5344CB8AC3E}">
        <p14:creationId xmlns:p14="http://schemas.microsoft.com/office/powerpoint/2010/main" val="1591664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284018" y="4419600"/>
            <a:ext cx="429801" cy="436418"/>
          </a:xfrm>
          <a:prstGeom prst="rect">
            <a:avLst/>
          </a:prstGeom>
        </p:spPr>
        <p:txBody>
          <a:bodyPr/>
          <a:lstStyle/>
          <a:p>
            <a:fld id="{8E2CDA97-BFD5-45CA-9A96-1AD5B5B2566F}" type="slidenum">
              <a:rPr lang="en-US" smtClean="0"/>
              <a:t>2</a:t>
            </a:fld>
            <a:endParaRPr lang="en-US" dirty="0"/>
          </a:p>
        </p:txBody>
      </p:sp>
      <p:grpSp>
        <p:nvGrpSpPr>
          <p:cNvPr id="18" name="Group 17"/>
          <p:cNvGrpSpPr/>
          <p:nvPr/>
        </p:nvGrpSpPr>
        <p:grpSpPr>
          <a:xfrm rot="2997247">
            <a:off x="1138419" y="574482"/>
            <a:ext cx="2550202" cy="3757086"/>
            <a:chOff x="446789" y="118579"/>
            <a:chExt cx="2583017" cy="3771388"/>
          </a:xfrm>
        </p:grpSpPr>
        <p:grpSp>
          <p:nvGrpSpPr>
            <p:cNvPr id="7" name="Group 6"/>
            <p:cNvGrpSpPr/>
            <p:nvPr/>
          </p:nvGrpSpPr>
          <p:grpSpPr>
            <a:xfrm rot="17677483" flipH="1">
              <a:off x="-147396" y="712764"/>
              <a:ext cx="3771388" cy="2583017"/>
              <a:chOff x="713817" y="645425"/>
              <a:chExt cx="3691610" cy="2230157"/>
            </a:xfrm>
          </p:grpSpPr>
          <p:sp>
            <p:nvSpPr>
              <p:cNvPr id="8" name="Google Shape;521;p27"/>
              <p:cNvSpPr/>
              <p:nvPr/>
            </p:nvSpPr>
            <p:spPr>
              <a:xfrm rot="582588">
                <a:off x="713817" y="645425"/>
                <a:ext cx="3691610" cy="2230157"/>
              </a:xfrm>
              <a:custGeom>
                <a:avLst/>
                <a:gdLst/>
                <a:ahLst/>
                <a:cxnLst/>
                <a:rect l="l" t="t" r="r" b="b"/>
                <a:pathLst>
                  <a:path w="83150" h="50147" extrusionOk="0">
                    <a:moveTo>
                      <a:pt x="2201" y="0"/>
                    </a:moveTo>
                    <a:cubicBezTo>
                      <a:pt x="917" y="0"/>
                      <a:pt x="0" y="917"/>
                      <a:pt x="0" y="2201"/>
                    </a:cubicBezTo>
                    <a:lnTo>
                      <a:pt x="0" y="47946"/>
                    </a:lnTo>
                    <a:cubicBezTo>
                      <a:pt x="0" y="49138"/>
                      <a:pt x="917" y="50146"/>
                      <a:pt x="2201" y="50146"/>
                    </a:cubicBezTo>
                    <a:lnTo>
                      <a:pt x="80949" y="50146"/>
                    </a:lnTo>
                    <a:cubicBezTo>
                      <a:pt x="82233" y="50146"/>
                      <a:pt x="83149" y="49138"/>
                      <a:pt x="83149" y="47946"/>
                    </a:cubicBezTo>
                    <a:lnTo>
                      <a:pt x="83149" y="2201"/>
                    </a:lnTo>
                    <a:cubicBezTo>
                      <a:pt x="83149" y="917"/>
                      <a:pt x="82233" y="0"/>
                      <a:pt x="809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22;p27"/>
              <p:cNvSpPr/>
              <p:nvPr/>
            </p:nvSpPr>
            <p:spPr>
              <a:xfrm rot="582588">
                <a:off x="812914" y="742825"/>
                <a:ext cx="3345670" cy="2005927"/>
              </a:xfrm>
              <a:custGeom>
                <a:avLst/>
                <a:gdLst/>
                <a:ahLst/>
                <a:cxnLst/>
                <a:rect l="l" t="t" r="r" b="b"/>
                <a:pathLst>
                  <a:path w="75358" h="45105" extrusionOk="0">
                    <a:moveTo>
                      <a:pt x="1742" y="1"/>
                    </a:moveTo>
                    <a:cubicBezTo>
                      <a:pt x="734" y="1"/>
                      <a:pt x="1" y="826"/>
                      <a:pt x="1" y="1834"/>
                    </a:cubicBezTo>
                    <a:lnTo>
                      <a:pt x="1" y="43363"/>
                    </a:lnTo>
                    <a:cubicBezTo>
                      <a:pt x="1" y="44279"/>
                      <a:pt x="734" y="45104"/>
                      <a:pt x="1742" y="45104"/>
                    </a:cubicBezTo>
                    <a:lnTo>
                      <a:pt x="75357" y="45104"/>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23;p27"/>
              <p:cNvSpPr/>
              <p:nvPr/>
            </p:nvSpPr>
            <p:spPr>
              <a:xfrm rot="582588">
                <a:off x="4153377" y="1968321"/>
                <a:ext cx="183226" cy="156987"/>
              </a:xfrm>
              <a:custGeom>
                <a:avLst/>
                <a:gdLst/>
                <a:ahLst/>
                <a:cxnLst/>
                <a:rect l="l" t="t" r="r" b="b"/>
                <a:pathLst>
                  <a:path w="4127" h="3530" extrusionOk="0">
                    <a:moveTo>
                      <a:pt x="2293" y="1"/>
                    </a:moveTo>
                    <a:cubicBezTo>
                      <a:pt x="734" y="1"/>
                      <a:pt x="1" y="1926"/>
                      <a:pt x="1101" y="3026"/>
                    </a:cubicBezTo>
                    <a:cubicBezTo>
                      <a:pt x="1449" y="3374"/>
                      <a:pt x="1872" y="3530"/>
                      <a:pt x="2289" y="3530"/>
                    </a:cubicBezTo>
                    <a:cubicBezTo>
                      <a:pt x="3188" y="3530"/>
                      <a:pt x="4064" y="2807"/>
                      <a:pt x="4126" y="1743"/>
                    </a:cubicBezTo>
                    <a:cubicBezTo>
                      <a:pt x="4126" y="826"/>
                      <a:pt x="3301" y="1"/>
                      <a:pt x="2293" y="1"/>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24;p27"/>
              <p:cNvSpPr/>
              <p:nvPr/>
            </p:nvSpPr>
            <p:spPr>
              <a:xfrm rot="582588">
                <a:off x="967629" y="755966"/>
                <a:ext cx="3345670" cy="171264"/>
              </a:xfrm>
              <a:custGeom>
                <a:avLst/>
                <a:gdLst/>
                <a:ahLst/>
                <a:cxnLst/>
                <a:rect l="l" t="t" r="r" b="b"/>
                <a:pathLst>
                  <a:path w="75358" h="3851" extrusionOk="0">
                    <a:moveTo>
                      <a:pt x="1742" y="1"/>
                    </a:moveTo>
                    <a:cubicBezTo>
                      <a:pt x="734" y="1"/>
                      <a:pt x="1" y="826"/>
                      <a:pt x="1" y="1834"/>
                    </a:cubicBezTo>
                    <a:lnTo>
                      <a:pt x="1" y="3851"/>
                    </a:lnTo>
                    <a:lnTo>
                      <a:pt x="75357" y="3851"/>
                    </a:lnTo>
                    <a:lnTo>
                      <a:pt x="7535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25;p27"/>
              <p:cNvSpPr/>
              <p:nvPr/>
            </p:nvSpPr>
            <p:spPr>
              <a:xfrm rot="582588">
                <a:off x="3776153" y="1002055"/>
                <a:ext cx="81467" cy="70267"/>
              </a:xfrm>
              <a:custGeom>
                <a:avLst/>
                <a:gdLst/>
                <a:ahLst/>
                <a:cxnLst/>
                <a:rect l="l" t="t" r="r" b="b"/>
                <a:pathLst>
                  <a:path w="1835" h="1580" extrusionOk="0">
                    <a:moveTo>
                      <a:pt x="1101" y="0"/>
                    </a:moveTo>
                    <a:cubicBezTo>
                      <a:pt x="368" y="0"/>
                      <a:pt x="1" y="917"/>
                      <a:pt x="459" y="1375"/>
                    </a:cubicBezTo>
                    <a:cubicBezTo>
                      <a:pt x="630" y="1517"/>
                      <a:pt x="826" y="1580"/>
                      <a:pt x="1017" y="1580"/>
                    </a:cubicBezTo>
                    <a:cubicBezTo>
                      <a:pt x="1441" y="1580"/>
                      <a:pt x="1834" y="1268"/>
                      <a:pt x="1834" y="825"/>
                    </a:cubicBezTo>
                    <a:cubicBezTo>
                      <a:pt x="1834" y="367"/>
                      <a:pt x="1468" y="0"/>
                      <a:pt x="11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26;p27"/>
              <p:cNvSpPr/>
              <p:nvPr/>
            </p:nvSpPr>
            <p:spPr>
              <a:xfrm rot="582588">
                <a:off x="3944678" y="1030887"/>
                <a:ext cx="81423" cy="70267"/>
              </a:xfrm>
              <a:custGeom>
                <a:avLst/>
                <a:gdLst/>
                <a:ahLst/>
                <a:cxnLst/>
                <a:rect l="l" t="t" r="r" b="b"/>
                <a:pathLst>
                  <a:path w="1834" h="1580" extrusionOk="0">
                    <a:moveTo>
                      <a:pt x="1100" y="0"/>
                    </a:moveTo>
                    <a:cubicBezTo>
                      <a:pt x="367" y="0"/>
                      <a:pt x="0" y="917"/>
                      <a:pt x="459" y="1375"/>
                    </a:cubicBezTo>
                    <a:cubicBezTo>
                      <a:pt x="629" y="1517"/>
                      <a:pt x="826" y="1580"/>
                      <a:pt x="1016" y="1580"/>
                    </a:cubicBezTo>
                    <a:cubicBezTo>
                      <a:pt x="1441" y="1580"/>
                      <a:pt x="1834" y="1268"/>
                      <a:pt x="1834" y="825"/>
                    </a:cubicBezTo>
                    <a:cubicBezTo>
                      <a:pt x="1834" y="367"/>
                      <a:pt x="1467" y="0"/>
                      <a:pt x="1100"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27;p27"/>
              <p:cNvSpPr/>
              <p:nvPr/>
            </p:nvSpPr>
            <p:spPr>
              <a:xfrm rot="582588">
                <a:off x="4117185" y="1060405"/>
                <a:ext cx="81423" cy="70267"/>
              </a:xfrm>
              <a:custGeom>
                <a:avLst/>
                <a:gdLst/>
                <a:ahLst/>
                <a:cxnLst/>
                <a:rect l="l" t="t" r="r" b="b"/>
                <a:pathLst>
                  <a:path w="1834" h="1580" extrusionOk="0">
                    <a:moveTo>
                      <a:pt x="1009" y="0"/>
                    </a:moveTo>
                    <a:cubicBezTo>
                      <a:pt x="367" y="0"/>
                      <a:pt x="0" y="917"/>
                      <a:pt x="459" y="1375"/>
                    </a:cubicBezTo>
                    <a:cubicBezTo>
                      <a:pt x="629" y="1517"/>
                      <a:pt x="826" y="1580"/>
                      <a:pt x="1016" y="1580"/>
                    </a:cubicBezTo>
                    <a:cubicBezTo>
                      <a:pt x="1441" y="1580"/>
                      <a:pt x="1834" y="1268"/>
                      <a:pt x="1834" y="825"/>
                    </a:cubicBezTo>
                    <a:cubicBezTo>
                      <a:pt x="1834" y="367"/>
                      <a:pt x="1467" y="0"/>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28;p27"/>
              <p:cNvSpPr/>
              <p:nvPr/>
            </p:nvSpPr>
            <p:spPr>
              <a:xfrm rot="582588">
                <a:off x="937564" y="927201"/>
                <a:ext cx="3445781" cy="114531"/>
              </a:xfrm>
              <a:custGeom>
                <a:avLst/>
                <a:gdLst/>
                <a:ahLst/>
                <a:cxnLst/>
                <a:rect l="l" t="t" r="r" b="b"/>
                <a:pathLst>
                  <a:path w="75358" h="3118" extrusionOk="0">
                    <a:moveTo>
                      <a:pt x="1" y="1"/>
                    </a:moveTo>
                    <a:lnTo>
                      <a:pt x="1" y="3118"/>
                    </a:lnTo>
                    <a:lnTo>
                      <a:pt x="75357" y="3118"/>
                    </a:lnTo>
                    <a:lnTo>
                      <a:pt x="7535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1">
              <a:extLst>
                <a:ext uri="{FF2B5EF4-FFF2-40B4-BE49-F238E27FC236}">
                  <a16:creationId xmlns:a16="http://schemas.microsoft.com/office/drawing/2014/main" id="{C648A7FA-AB63-4284-974C-0A9A6377A9D3}"/>
                </a:ext>
              </a:extLst>
            </p:cNvPr>
            <p:cNvSpPr txBox="1">
              <a:spLocks/>
            </p:cNvSpPr>
            <p:nvPr/>
          </p:nvSpPr>
          <p:spPr>
            <a:xfrm rot="17169632">
              <a:off x="244794" y="1346885"/>
              <a:ext cx="3279781" cy="12531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600" dirty="0" err="1">
                  <a:solidFill>
                    <a:schemeClr val="bg1"/>
                  </a:solidFill>
                  <a:latin typeface="Dana" panose="00000500000000000000" pitchFamily="2" charset="-78"/>
                  <a:cs typeface="Dana" panose="00000500000000000000" pitchFamily="2" charset="-78"/>
                </a:rPr>
                <a:t>درباره‌ی</a:t>
              </a:r>
              <a:r>
                <a:rPr lang="fa-IR" sz="1600" dirty="0">
                  <a:solidFill>
                    <a:schemeClr val="bg1"/>
                  </a:solidFill>
                  <a:latin typeface="Dana" panose="00000500000000000000" pitchFamily="2" charset="-78"/>
                  <a:cs typeface="Dana" panose="00000500000000000000" pitchFamily="2" charset="-78"/>
                </a:rPr>
                <a:t> </a:t>
              </a:r>
              <a:r>
                <a:rPr lang="fa-IR" sz="1600" dirty="0" err="1">
                  <a:solidFill>
                    <a:schemeClr val="bg1"/>
                  </a:solidFill>
                  <a:latin typeface="Dana" panose="00000500000000000000" pitchFamily="2" charset="-78"/>
                  <a:cs typeface="Dana" panose="00000500000000000000" pitchFamily="2" charset="-78"/>
                </a:rPr>
                <a:t>برنامه‌نویسی</a:t>
              </a:r>
              <a:r>
                <a:rPr lang="fa-IR" sz="1600" dirty="0">
                  <a:solidFill>
                    <a:schemeClr val="bg1"/>
                  </a:solidFill>
                  <a:latin typeface="Dana" panose="00000500000000000000" pitchFamily="2" charset="-78"/>
                  <a:cs typeface="Dana" panose="00000500000000000000" pitchFamily="2" charset="-78"/>
                </a:rPr>
                <a:t> </a:t>
              </a:r>
              <a:r>
                <a:rPr lang="en-US" sz="1600" dirty="0">
                  <a:solidFill>
                    <a:schemeClr val="bg1"/>
                  </a:solidFill>
                  <a:latin typeface="Dana" panose="00000500000000000000" pitchFamily="2" charset="-78"/>
                  <a:cs typeface="Dana" panose="00000500000000000000" pitchFamily="2" charset="-78"/>
                </a:rPr>
                <a:t>Object Oriented</a:t>
              </a:r>
              <a:r>
                <a:rPr lang="fa-IR" sz="1600" dirty="0">
                  <a:solidFill>
                    <a:schemeClr val="bg1"/>
                  </a:solidFill>
                  <a:latin typeface="Dana" panose="00000500000000000000" pitchFamily="2" charset="-78"/>
                  <a:cs typeface="Dana" panose="00000500000000000000" pitchFamily="2" charset="-78"/>
                </a:rPr>
                <a:t> بیش‌تر در درس برنامه‌نویسی پیش‌رفته یاد می‌گیرید. در زبان </a:t>
              </a:r>
              <a:r>
                <a:rPr lang="en-US" sz="1600" dirty="0">
                  <a:solidFill>
                    <a:schemeClr val="bg1"/>
                  </a:solidFill>
                  <a:latin typeface="Dana" panose="00000500000000000000" pitchFamily="2" charset="-78"/>
                  <a:cs typeface="Dana" panose="00000500000000000000" pitchFamily="2" charset="-78"/>
                </a:rPr>
                <a:t>C، </a:t>
              </a:r>
              <a:r>
                <a:rPr lang="fa-IR" sz="1600" dirty="0">
                  <a:solidFill>
                    <a:schemeClr val="bg1"/>
                  </a:solidFill>
                  <a:latin typeface="Dana" panose="00000500000000000000" pitchFamily="2" charset="-78"/>
                  <a:cs typeface="Dana" panose="00000500000000000000" pitchFamily="2" charset="-78"/>
                </a:rPr>
                <a:t>برای استفاده از این پارادایم، از ساختاری به نام</a:t>
              </a:r>
              <a:r>
                <a:rPr lang="en-US" sz="1600" dirty="0" err="1">
                  <a:solidFill>
                    <a:schemeClr val="accent6"/>
                  </a:solidFill>
                  <a:latin typeface="Dana" panose="00000500000000000000" pitchFamily="2" charset="-78"/>
                  <a:cs typeface="Dana" panose="00000500000000000000" pitchFamily="2" charset="-78"/>
                </a:rPr>
                <a:t>Struct</a:t>
              </a:r>
              <a:r>
                <a:rPr lang="en-US" sz="1600" dirty="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استفاده می‌کنیم.</a:t>
              </a:r>
            </a:p>
          </p:txBody>
        </p:sp>
      </p:grpSp>
      <p:sp>
        <p:nvSpPr>
          <p:cNvPr id="3" name="Rectangle 2"/>
          <p:cNvSpPr/>
          <p:nvPr/>
        </p:nvSpPr>
        <p:spPr>
          <a:xfrm>
            <a:off x="4594608" y="455277"/>
            <a:ext cx="4069258" cy="3000821"/>
          </a:xfrm>
          <a:prstGeom prst="rect">
            <a:avLst/>
          </a:prstGeom>
        </p:spPr>
        <p:txBody>
          <a:bodyPr wrap="square">
            <a:spAutoFit/>
          </a:bodyPr>
          <a:lstStyle/>
          <a:p>
            <a:pPr algn="just" rtl="1">
              <a:lnSpc>
                <a:spcPct val="150000"/>
              </a:lnSpc>
            </a:pPr>
            <a:r>
              <a:rPr lang="fa-IR" dirty="0">
                <a:solidFill>
                  <a:schemeClr val="bg1"/>
                </a:solidFill>
                <a:latin typeface="Dana" panose="00000500000000000000" pitchFamily="2" charset="-78"/>
                <a:cs typeface="Dana" panose="00000500000000000000" pitchFamily="2" charset="-78"/>
              </a:rPr>
              <a:t>احتمالا تا الان متوجه شدید که بسیاری از برنامه‌هایی که نوشته می‌شوند، مدل‌سازی یک مساله‌ی ریاضی به زبان کامپیوتر</a:t>
            </a:r>
            <a:r>
              <a:rPr lang="en-US" dirty="0">
                <a:solidFill>
                  <a:schemeClr val="bg1"/>
                </a:solidFill>
                <a:latin typeface="Dana" panose="00000500000000000000" pitchFamily="2" charset="-78"/>
                <a:cs typeface="Dana" panose="00000500000000000000" pitchFamily="2" charset="-78"/>
              </a:rPr>
              <a:t> </a:t>
            </a:r>
            <a:r>
              <a:rPr lang="fa-IR" dirty="0">
                <a:solidFill>
                  <a:schemeClr val="bg1"/>
                </a:solidFill>
                <a:latin typeface="Dana" panose="00000500000000000000" pitchFamily="2" charset="-78"/>
                <a:cs typeface="Dana" panose="00000500000000000000" pitchFamily="2" charset="-78"/>
              </a:rPr>
              <a:t>هستند. (به همین دلیل، بعضی‌ها معتقدند که علم کامپیوتر در واقع ریاضی کاربردی است) اما گاهی اوقات، موجودیت‌های ریاضی‌ای که با آن‌ها کار داریم خیلی پیچیده می‌شوند؛ به همین دلیل نیاز داریم همه‌ی خصوصیت‌های یک موجودیت را در یک جعبه (</a:t>
            </a:r>
            <a:r>
              <a:rPr lang="en-US" dirty="0">
                <a:solidFill>
                  <a:schemeClr val="bg1"/>
                </a:solidFill>
                <a:latin typeface="Dana" panose="00000500000000000000" pitchFamily="2" charset="-78"/>
                <a:cs typeface="Dana" panose="00000500000000000000" pitchFamily="2" charset="-78"/>
              </a:rPr>
              <a:t>container</a:t>
            </a:r>
            <a:r>
              <a:rPr lang="fa-IR" dirty="0">
                <a:solidFill>
                  <a:schemeClr val="bg1"/>
                </a:solidFill>
                <a:latin typeface="Dana" panose="00000500000000000000" pitchFamily="2" charset="-78"/>
                <a:cs typeface="Dana" panose="00000500000000000000" pitchFamily="2" charset="-78"/>
              </a:rPr>
              <a:t>) نگه داریم تا بتوانیم به عنوان یک کل به آن موجودیت نگاه کنیم. </a:t>
            </a:r>
          </a:p>
        </p:txBody>
      </p:sp>
      <p:sp>
        <p:nvSpPr>
          <p:cNvPr id="33" name="Rectangle 32"/>
          <p:cNvSpPr/>
          <p:nvPr/>
        </p:nvSpPr>
        <p:spPr>
          <a:xfrm>
            <a:off x="3398400" y="3465265"/>
            <a:ext cx="5265466" cy="1061829"/>
          </a:xfrm>
          <a:prstGeom prst="rect">
            <a:avLst/>
          </a:prstGeom>
        </p:spPr>
        <p:txBody>
          <a:bodyPr wrap="square">
            <a:spAutoFit/>
          </a:bodyPr>
          <a:lstStyle/>
          <a:p>
            <a:pPr algn="just" rtl="1">
              <a:lnSpc>
                <a:spcPct val="150000"/>
              </a:lnSpc>
            </a:pPr>
            <a:r>
              <a:rPr lang="fa-IR" dirty="0">
                <a:solidFill>
                  <a:schemeClr val="bg1"/>
                </a:solidFill>
                <a:latin typeface="Dana" panose="00000500000000000000" pitchFamily="2" charset="-78"/>
                <a:cs typeface="Dana" panose="00000500000000000000" pitchFamily="2" charset="-78"/>
              </a:rPr>
              <a:t>به این دید به مسائل (پارادایم)، نگاه </a:t>
            </a:r>
            <a:r>
              <a:rPr lang="en-US" dirty="0">
                <a:solidFill>
                  <a:schemeClr val="bg1"/>
                </a:solidFill>
                <a:latin typeface="Dana" panose="00000500000000000000" pitchFamily="2" charset="-78"/>
                <a:cs typeface="Dana" panose="00000500000000000000" pitchFamily="2" charset="-78"/>
              </a:rPr>
              <a:t>Object Oriented</a:t>
            </a:r>
            <a:r>
              <a:rPr lang="fa-IR" dirty="0">
                <a:solidFill>
                  <a:schemeClr val="bg1"/>
                </a:solidFill>
                <a:latin typeface="Dana" panose="00000500000000000000" pitchFamily="2" charset="-78"/>
                <a:cs typeface="Dana" panose="00000500000000000000" pitchFamily="2" charset="-78"/>
              </a:rPr>
              <a:t> گفته می‌شود. البته مثل هر چیزی، بین دانشمندان کامپیوتر بر سر تعریف</a:t>
            </a:r>
            <a:r>
              <a:rPr lang="en-US" dirty="0">
                <a:solidFill>
                  <a:schemeClr val="bg1"/>
                </a:solidFill>
                <a:latin typeface="Dana" panose="00000500000000000000" pitchFamily="2" charset="-78"/>
                <a:cs typeface="Dana" panose="00000500000000000000" pitchFamily="2" charset="-78"/>
              </a:rPr>
              <a:t>Object </a:t>
            </a:r>
            <a:r>
              <a:rPr lang="fa-IR" dirty="0">
                <a:solidFill>
                  <a:schemeClr val="bg1"/>
                </a:solidFill>
                <a:latin typeface="Dana" panose="00000500000000000000" pitchFamily="2" charset="-78"/>
                <a:cs typeface="Dana" panose="00000500000000000000" pitchFamily="2" charset="-78"/>
              </a:rPr>
              <a:t> اختلاف وجود دارد و مرز خیلی مشخصی برای آن وجود ندارد.</a:t>
            </a:r>
          </a:p>
        </p:txBody>
      </p:sp>
    </p:spTree>
    <p:extLst>
      <p:ext uri="{BB962C8B-B14F-4D97-AF65-F5344CB8AC3E}">
        <p14:creationId xmlns:p14="http://schemas.microsoft.com/office/powerpoint/2010/main" val="22608268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8E2CDA97-BFD5-45CA-9A96-1AD5B5B2566F}" type="slidenum">
              <a:rPr lang="en-US" smtClean="0"/>
              <a:pPr/>
              <a:t>3</a:t>
            </a:fld>
            <a:endParaRPr lang="en-US" dirty="0"/>
          </a:p>
        </p:txBody>
      </p:sp>
      <p:sp>
        <p:nvSpPr>
          <p:cNvPr id="5" name="Google Shape;999;p35"/>
          <p:cNvSpPr txBox="1">
            <a:spLocks/>
          </p:cNvSpPr>
          <p:nvPr/>
        </p:nvSpPr>
        <p:spPr>
          <a:xfrm>
            <a:off x="311700" y="644550"/>
            <a:ext cx="8520600" cy="606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ctr"/>
            <a:r>
              <a:rPr lang="fa-IR" sz="3200" dirty="0">
                <a:latin typeface="Lalezar" panose="00000500000000000000" pitchFamily="2" charset="-78"/>
                <a:cs typeface="Lalezar" panose="00000500000000000000" pitchFamily="2" charset="-78"/>
                <a:sym typeface="Roboto Light"/>
              </a:rPr>
              <a:t>فهرست</a:t>
            </a:r>
            <a:endParaRPr lang="en-US" dirty="0"/>
          </a:p>
        </p:txBody>
      </p:sp>
      <p:cxnSp>
        <p:nvCxnSpPr>
          <p:cNvPr id="63" name="Google Shape;1057;p3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grpSp>
        <p:nvGrpSpPr>
          <p:cNvPr id="2" name="Group 1"/>
          <p:cNvGrpSpPr/>
          <p:nvPr/>
        </p:nvGrpSpPr>
        <p:grpSpPr>
          <a:xfrm>
            <a:off x="1681001" y="1678304"/>
            <a:ext cx="5781997" cy="2305064"/>
            <a:chOff x="1927172" y="1670400"/>
            <a:chExt cx="5781997" cy="2305064"/>
          </a:xfrm>
        </p:grpSpPr>
        <p:sp>
          <p:nvSpPr>
            <p:cNvPr id="151" name="Google Shape;1013;p35"/>
            <p:cNvSpPr/>
            <p:nvPr/>
          </p:nvSpPr>
          <p:spPr>
            <a:xfrm>
              <a:off x="5160479" y="213644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2" name="Google Shape;1014;p35"/>
            <p:cNvSpPr/>
            <p:nvPr/>
          </p:nvSpPr>
          <p:spPr>
            <a:xfrm>
              <a:off x="4909070" y="254116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3" name="Google Shape;1015;p35"/>
            <p:cNvSpPr/>
            <p:nvPr/>
          </p:nvSpPr>
          <p:spPr>
            <a:xfrm>
              <a:off x="5165475" y="249680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4" name="Google Shape;1016;p35"/>
            <p:cNvSpPr/>
            <p:nvPr/>
          </p:nvSpPr>
          <p:spPr>
            <a:xfrm flipH="1">
              <a:off x="5226260" y="2244264"/>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5" name="Google Shape;1018;p35"/>
            <p:cNvSpPr/>
            <p:nvPr/>
          </p:nvSpPr>
          <p:spPr>
            <a:xfrm>
              <a:off x="4995650" y="26269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56" name="Google Shape;1019;p35"/>
            <p:cNvSpPr/>
            <p:nvPr/>
          </p:nvSpPr>
          <p:spPr>
            <a:xfrm>
              <a:off x="4995650" y="26269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0" name="Google Shape;1028;p35"/>
            <p:cNvSpPr/>
            <p:nvPr/>
          </p:nvSpPr>
          <p:spPr>
            <a:xfrm>
              <a:off x="5926491" y="252616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1" name="Google Shape;1032;p35"/>
            <p:cNvSpPr/>
            <p:nvPr/>
          </p:nvSpPr>
          <p:spPr>
            <a:xfrm>
              <a:off x="6013071" y="26119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2" name="Google Shape;1033;p35"/>
            <p:cNvSpPr/>
            <p:nvPr/>
          </p:nvSpPr>
          <p:spPr>
            <a:xfrm>
              <a:off x="6013071" y="26119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64" name="Google Shape;1037;p35"/>
            <p:cNvSpPr txBox="1">
              <a:spLocks/>
            </p:cNvSpPr>
            <p:nvPr/>
          </p:nvSpPr>
          <p:spPr>
            <a:xfrm>
              <a:off x="4695132" y="1670400"/>
              <a:ext cx="1107974" cy="4577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دوم</a:t>
              </a:r>
            </a:p>
            <a:p>
              <a:pPr algn="ctr" rtl="1"/>
              <a:r>
                <a:rPr lang="fa-IR" sz="1100" dirty="0">
                  <a:solidFill>
                    <a:schemeClr val="bg1"/>
                  </a:solidFill>
                  <a:latin typeface="Dana" panose="00000500000000000000" pitchFamily="2" charset="-78"/>
                  <a:cs typeface="Dana" panose="00000500000000000000" pitchFamily="2" charset="-78"/>
                </a:rPr>
                <a:t>کلاس</a:t>
              </a:r>
            </a:p>
          </p:txBody>
        </p:sp>
        <p:sp>
          <p:nvSpPr>
            <p:cNvPr id="165" name="Google Shape;1038;p35"/>
            <p:cNvSpPr txBox="1">
              <a:spLocks/>
            </p:cNvSpPr>
            <p:nvPr/>
          </p:nvSpPr>
          <p:spPr>
            <a:xfrm>
              <a:off x="5641878" y="3561333"/>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اول</a:t>
              </a:r>
            </a:p>
            <a:p>
              <a:pPr algn="ctr" rtl="1"/>
              <a:r>
                <a:rPr lang="fa-IR" sz="1100" dirty="0" smtClean="0">
                  <a:solidFill>
                    <a:schemeClr val="bg1"/>
                  </a:solidFill>
                  <a:latin typeface="Dana" panose="00000500000000000000" pitchFamily="2" charset="-78"/>
                  <a:cs typeface="Dana" panose="00000500000000000000" pitchFamily="2" charset="-78"/>
                </a:rPr>
                <a:t>دانش‌جو</a:t>
              </a:r>
              <a:endParaRPr lang="fa-IR" sz="1100" dirty="0">
                <a:solidFill>
                  <a:schemeClr val="bg1"/>
                </a:solidFill>
                <a:latin typeface="Dana" panose="00000500000000000000" pitchFamily="2" charset="-78"/>
                <a:cs typeface="Dana" panose="00000500000000000000" pitchFamily="2" charset="-78"/>
              </a:endParaRPr>
            </a:p>
          </p:txBody>
        </p:sp>
        <p:sp>
          <p:nvSpPr>
            <p:cNvPr id="166" name="Google Shape;1043;p35"/>
            <p:cNvSpPr txBox="1">
              <a:spLocks/>
            </p:cNvSpPr>
            <p:nvPr/>
          </p:nvSpPr>
          <p:spPr>
            <a:xfrm>
              <a:off x="6974396" y="2683854"/>
              <a:ext cx="734773" cy="4315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rtl="1"/>
              <a:r>
                <a:rPr lang="fa-IR" sz="1100" dirty="0" err="1">
                  <a:solidFill>
                    <a:schemeClr val="bg1"/>
                  </a:solidFill>
                  <a:latin typeface="Dana" panose="00000500000000000000" pitchFamily="2" charset="-78"/>
                  <a:cs typeface="Dana" panose="00000500000000000000" pitchFamily="2" charset="-78"/>
                </a:rPr>
                <a:t>استراکت</a:t>
              </a:r>
              <a:endParaRPr lang="en-US" sz="1100" dirty="0"/>
            </a:p>
          </p:txBody>
        </p:sp>
        <p:sp>
          <p:nvSpPr>
            <p:cNvPr id="167" name="TextBox 166"/>
            <p:cNvSpPr txBox="1"/>
            <p:nvPr/>
          </p:nvSpPr>
          <p:spPr>
            <a:xfrm>
              <a:off x="6092773" y="2676437"/>
              <a:ext cx="298480" cy="338554"/>
            </a:xfrm>
            <a:prstGeom prst="rect">
              <a:avLst/>
            </a:prstGeom>
            <a:noFill/>
          </p:spPr>
          <p:txBody>
            <a:bodyPr wrap="none" rtlCol="0" anchor="ctr">
              <a:spAutoFit/>
            </a:bodyPr>
            <a:lstStyle/>
            <a:p>
              <a:pPr algn="ctr"/>
              <a:r>
                <a:rPr lang="en-US" sz="1600" b="1" dirty="0">
                  <a:solidFill>
                    <a:schemeClr val="bg1"/>
                  </a:solidFill>
                </a:rPr>
                <a:t>4</a:t>
              </a:r>
            </a:p>
          </p:txBody>
        </p:sp>
        <p:sp>
          <p:nvSpPr>
            <p:cNvPr id="168" name="TextBox 167"/>
            <p:cNvSpPr txBox="1"/>
            <p:nvPr/>
          </p:nvSpPr>
          <p:spPr>
            <a:xfrm>
              <a:off x="5076597" y="2680164"/>
              <a:ext cx="298480" cy="338554"/>
            </a:xfrm>
            <a:prstGeom prst="rect">
              <a:avLst/>
            </a:prstGeom>
            <a:noFill/>
          </p:spPr>
          <p:txBody>
            <a:bodyPr wrap="none" rtlCol="0" anchor="ctr">
              <a:spAutoFit/>
            </a:bodyPr>
            <a:lstStyle/>
            <a:p>
              <a:pPr algn="ctr"/>
              <a:r>
                <a:rPr lang="en-US" sz="1600" b="1" dirty="0">
                  <a:solidFill>
                    <a:schemeClr val="bg1"/>
                  </a:solidFill>
                </a:rPr>
                <a:t>7</a:t>
              </a:r>
            </a:p>
          </p:txBody>
        </p:sp>
        <p:pic>
          <p:nvPicPr>
            <p:cNvPr id="172" name="Picture 171">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4530796" y="2445760"/>
              <a:ext cx="1118428" cy="440038"/>
            </a:xfrm>
            <a:prstGeom prst="rect">
              <a:avLst/>
            </a:prstGeom>
          </p:spPr>
        </p:pic>
        <p:pic>
          <p:nvPicPr>
            <p:cNvPr id="173" name="Picture 172">
              <a:extLst>
                <a:ext uri="{FF2B5EF4-FFF2-40B4-BE49-F238E27FC236}">
                  <a16:creationId xmlns:a16="http://schemas.microsoft.com/office/drawing/2014/main" id="{7A484317-5D0D-475D-9FAC-65D3FCCCBCAF}"/>
                </a:ext>
              </a:extLst>
            </p:cNvPr>
            <p:cNvPicPr>
              <a:picLocks noChangeAspect="1"/>
            </p:cNvPicPr>
            <p:nvPr/>
          </p:nvPicPr>
          <p:blipFill>
            <a:blip r:embed="rId3"/>
            <a:stretch>
              <a:fillRect/>
            </a:stretch>
          </p:blipFill>
          <p:spPr>
            <a:xfrm flipH="1" flipV="1">
              <a:off x="5560856" y="2803992"/>
              <a:ext cx="1415292" cy="451689"/>
            </a:xfrm>
            <a:prstGeom prst="rect">
              <a:avLst/>
            </a:prstGeom>
          </p:spPr>
        </p:pic>
        <p:sp>
          <p:nvSpPr>
            <p:cNvPr id="175" name="Google Shape;1036;p35">
              <a:extLst>
                <a:ext uri="{FF2B5EF4-FFF2-40B4-BE49-F238E27FC236}">
                  <a16:creationId xmlns:a16="http://schemas.microsoft.com/office/drawing/2014/main" id="{87313AFD-2B98-4913-BDF8-07FF49C08609}"/>
                </a:ext>
              </a:extLst>
            </p:cNvPr>
            <p:cNvSpPr txBox="1">
              <a:spLocks/>
            </p:cNvSpPr>
            <p:nvPr/>
          </p:nvSpPr>
          <p:spPr>
            <a:xfrm>
              <a:off x="1927172" y="2681988"/>
              <a:ext cx="581990" cy="3033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پایان</a:t>
              </a:r>
              <a:endParaRPr lang="en-US" sz="1100" dirty="0">
                <a:solidFill>
                  <a:schemeClr val="bg1"/>
                </a:solidFill>
                <a:latin typeface="Dana" panose="00000500000000000000" pitchFamily="2" charset="-78"/>
                <a:cs typeface="Dana" panose="00000500000000000000" pitchFamily="2" charset="-78"/>
              </a:endParaRPr>
            </a:p>
          </p:txBody>
        </p:sp>
        <p:sp>
          <p:nvSpPr>
            <p:cNvPr id="179" name="Google Shape;1013;p35"/>
            <p:cNvSpPr/>
            <p:nvPr/>
          </p:nvSpPr>
          <p:spPr>
            <a:xfrm flipV="1">
              <a:off x="6192019" y="3431462"/>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0" name="Google Shape;1015;p35"/>
            <p:cNvSpPr/>
            <p:nvPr/>
          </p:nvSpPr>
          <p:spPr>
            <a:xfrm flipV="1">
              <a:off x="6197015" y="315076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181" name="Google Shape;1016;p35"/>
            <p:cNvSpPr/>
            <p:nvPr/>
          </p:nvSpPr>
          <p:spPr>
            <a:xfrm flipH="1" flipV="1">
              <a:off x="6257800" y="3118293"/>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2" name="Google Shape;1013;p35"/>
            <p:cNvSpPr/>
            <p:nvPr/>
          </p:nvSpPr>
          <p:spPr>
            <a:xfrm>
              <a:off x="3088344" y="2143640"/>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3" name="Google Shape;1014;p35"/>
            <p:cNvSpPr/>
            <p:nvPr/>
          </p:nvSpPr>
          <p:spPr>
            <a:xfrm>
              <a:off x="2836935" y="2548369"/>
              <a:ext cx="633552" cy="632706"/>
            </a:xfrm>
            <a:custGeom>
              <a:avLst/>
              <a:gdLst/>
              <a:ahLst/>
              <a:cxnLst/>
              <a:rect l="l" t="t" r="r" b="b"/>
              <a:pathLst>
                <a:path w="39690" h="39637" extrusionOk="0">
                  <a:moveTo>
                    <a:pt x="19871" y="0"/>
                  </a:moveTo>
                  <a:cubicBezTo>
                    <a:pt x="8918" y="0"/>
                    <a:pt x="0" y="8866"/>
                    <a:pt x="0" y="19818"/>
                  </a:cubicBezTo>
                  <a:cubicBezTo>
                    <a:pt x="0" y="30771"/>
                    <a:pt x="8918" y="39637"/>
                    <a:pt x="19871" y="39637"/>
                  </a:cubicBezTo>
                  <a:cubicBezTo>
                    <a:pt x="30771" y="39637"/>
                    <a:pt x="39689" y="30771"/>
                    <a:pt x="39689" y="19818"/>
                  </a:cubicBezTo>
                  <a:cubicBezTo>
                    <a:pt x="39689" y="8866"/>
                    <a:pt x="30771"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4" name="Google Shape;1015;p35"/>
            <p:cNvSpPr/>
            <p:nvPr/>
          </p:nvSpPr>
          <p:spPr>
            <a:xfrm>
              <a:off x="3093340" y="2504004"/>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5" name="Google Shape;1016;p35"/>
            <p:cNvSpPr/>
            <p:nvPr/>
          </p:nvSpPr>
          <p:spPr>
            <a:xfrm flipH="1">
              <a:off x="3154125" y="2251464"/>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6" name="Google Shape;1018;p35"/>
            <p:cNvSpPr/>
            <p:nvPr/>
          </p:nvSpPr>
          <p:spPr>
            <a:xfrm>
              <a:off x="2923515" y="26341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7" name="Google Shape;1019;p35"/>
            <p:cNvSpPr/>
            <p:nvPr/>
          </p:nvSpPr>
          <p:spPr>
            <a:xfrm>
              <a:off x="2923515" y="2634104"/>
              <a:ext cx="460390" cy="460390"/>
            </a:xfrm>
            <a:custGeom>
              <a:avLst/>
              <a:gdLst/>
              <a:ahLst/>
              <a:cxnLst/>
              <a:rect l="l" t="t" r="r" b="b"/>
              <a:pathLst>
                <a:path w="28842" h="28842" extrusionOk="0">
                  <a:moveTo>
                    <a:pt x="14447" y="1"/>
                  </a:moveTo>
                  <a:cubicBezTo>
                    <a:pt x="6467" y="1"/>
                    <a:pt x="0" y="6468"/>
                    <a:pt x="0" y="14447"/>
                  </a:cubicBezTo>
                  <a:cubicBezTo>
                    <a:pt x="0" y="22375"/>
                    <a:pt x="6467"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8" name="Google Shape;1028;p35"/>
            <p:cNvSpPr/>
            <p:nvPr/>
          </p:nvSpPr>
          <p:spPr>
            <a:xfrm>
              <a:off x="3861556" y="2533365"/>
              <a:ext cx="633552" cy="632706"/>
            </a:xfrm>
            <a:custGeom>
              <a:avLst/>
              <a:gdLst/>
              <a:ahLst/>
              <a:cxnLst/>
              <a:rect l="l" t="t" r="r" b="b"/>
              <a:pathLst>
                <a:path w="39690" h="39637" extrusionOk="0">
                  <a:moveTo>
                    <a:pt x="19871" y="0"/>
                  </a:moveTo>
                  <a:cubicBezTo>
                    <a:pt x="8919" y="0"/>
                    <a:pt x="1" y="8866"/>
                    <a:pt x="1" y="19818"/>
                  </a:cubicBezTo>
                  <a:cubicBezTo>
                    <a:pt x="1" y="30771"/>
                    <a:pt x="8919" y="39637"/>
                    <a:pt x="19871" y="39637"/>
                  </a:cubicBezTo>
                  <a:cubicBezTo>
                    <a:pt x="30823" y="39637"/>
                    <a:pt x="39689" y="30771"/>
                    <a:pt x="39689" y="19818"/>
                  </a:cubicBezTo>
                  <a:cubicBezTo>
                    <a:pt x="39689" y="8866"/>
                    <a:pt x="30823" y="0"/>
                    <a:pt x="198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49" name="Google Shape;1032;p35"/>
            <p:cNvSpPr/>
            <p:nvPr/>
          </p:nvSpPr>
          <p:spPr>
            <a:xfrm>
              <a:off x="3948136" y="26191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00000"/>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0" name="Google Shape;1033;p35"/>
            <p:cNvSpPr/>
            <p:nvPr/>
          </p:nvSpPr>
          <p:spPr>
            <a:xfrm>
              <a:off x="3948136" y="2619100"/>
              <a:ext cx="460390" cy="460390"/>
            </a:xfrm>
            <a:custGeom>
              <a:avLst/>
              <a:gdLst/>
              <a:ahLst/>
              <a:cxnLst/>
              <a:rect l="l" t="t" r="r" b="b"/>
              <a:pathLst>
                <a:path w="28842" h="28842" extrusionOk="0">
                  <a:moveTo>
                    <a:pt x="14447" y="1"/>
                  </a:moveTo>
                  <a:cubicBezTo>
                    <a:pt x="6468" y="1"/>
                    <a:pt x="1" y="6468"/>
                    <a:pt x="1" y="14447"/>
                  </a:cubicBezTo>
                  <a:cubicBezTo>
                    <a:pt x="1" y="22375"/>
                    <a:pt x="6468" y="28842"/>
                    <a:pt x="14447" y="28842"/>
                  </a:cubicBezTo>
                  <a:cubicBezTo>
                    <a:pt x="22374" y="28842"/>
                    <a:pt x="28841" y="22375"/>
                    <a:pt x="28841" y="14447"/>
                  </a:cubicBezTo>
                  <a:cubicBezTo>
                    <a:pt x="28841" y="6468"/>
                    <a:pt x="22374" y="1"/>
                    <a:pt x="14447" y="1"/>
                  </a:cubicBezTo>
                  <a:close/>
                </a:path>
              </a:pathLst>
            </a:custGeom>
            <a:solidFill>
              <a:srgbClr val="052643"/>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1" name="Google Shape;1037;p35"/>
            <p:cNvSpPr txBox="1">
              <a:spLocks/>
            </p:cNvSpPr>
            <p:nvPr/>
          </p:nvSpPr>
          <p:spPr>
            <a:xfrm>
              <a:off x="2622997" y="1682843"/>
              <a:ext cx="1107974" cy="41162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سوال آخر</a:t>
              </a:r>
            </a:p>
            <a:p>
              <a:pPr algn="ctr" rtl="1"/>
              <a:r>
                <a:rPr lang="fa-IR" sz="1100" dirty="0">
                  <a:solidFill>
                    <a:schemeClr val="bg1"/>
                  </a:solidFill>
                  <a:latin typeface="Dana" panose="00000500000000000000" pitchFamily="2" charset="-78"/>
                  <a:cs typeface="Dana" panose="00000500000000000000" pitchFamily="2" charset="-78"/>
                </a:rPr>
                <a:t>سوپر کلاس</a:t>
              </a:r>
            </a:p>
          </p:txBody>
        </p:sp>
        <p:sp>
          <p:nvSpPr>
            <p:cNvPr id="52" name="Google Shape;1038;p35"/>
            <p:cNvSpPr txBox="1">
              <a:spLocks/>
            </p:cNvSpPr>
            <p:nvPr/>
          </p:nvSpPr>
          <p:spPr>
            <a:xfrm>
              <a:off x="3538297" y="3559889"/>
              <a:ext cx="1277562" cy="41413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2800"/>
                <a:buFont typeface="Roboto Black"/>
                <a:buNone/>
                <a:defRPr sz="2800" b="0" i="0" u="none" strike="noStrike" cap="none">
                  <a:solidFill>
                    <a:srgbClr val="FFFFFF"/>
                  </a:solidFill>
                  <a:latin typeface="Roboto Black"/>
                  <a:ea typeface="Roboto Black"/>
                  <a:cs typeface="Roboto Black"/>
                  <a:sym typeface="Roboto Black"/>
                </a:defRPr>
              </a:lvl1pPr>
              <a:lvl2pPr marR="0" lvl="1"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2pPr>
              <a:lvl3pPr marR="0" lvl="2"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3pPr>
              <a:lvl4pPr marR="0" lvl="3"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4pPr>
              <a:lvl5pPr marR="0" lvl="4"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5pPr>
              <a:lvl6pPr marR="0" lvl="5"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6pPr>
              <a:lvl7pPr marR="0" lvl="6"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7pPr>
              <a:lvl8pPr marR="0" lvl="7"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8pPr>
              <a:lvl9pPr marR="0" lvl="8" algn="l" rtl="0">
                <a:lnSpc>
                  <a:spcPct val="100000"/>
                </a:lnSpc>
                <a:spcBef>
                  <a:spcPts val="0"/>
                </a:spcBef>
                <a:spcAft>
                  <a:spcPts val="0"/>
                </a:spcAft>
                <a:buClr>
                  <a:srgbClr val="FBFBFB"/>
                </a:buClr>
                <a:buSzPts val="2800"/>
                <a:buFont typeface="Bree Serif"/>
                <a:buNone/>
                <a:defRPr sz="2800" b="1" i="0" u="none" strike="noStrike" cap="none">
                  <a:solidFill>
                    <a:srgbClr val="FBFBFB"/>
                  </a:solidFill>
                  <a:latin typeface="Bree Serif"/>
                  <a:ea typeface="Bree Serif"/>
                  <a:cs typeface="Bree Serif"/>
                  <a:sym typeface="Bree Serif"/>
                </a:defRPr>
              </a:lvl9pPr>
            </a:lstStyle>
            <a:p>
              <a:pPr algn="ctr" rtl="1"/>
              <a:r>
                <a:rPr lang="fa-IR" sz="1100" dirty="0">
                  <a:solidFill>
                    <a:schemeClr val="bg1"/>
                  </a:solidFill>
                  <a:latin typeface="Dana" panose="00000500000000000000" pitchFamily="2" charset="-78"/>
                  <a:cs typeface="Dana" panose="00000500000000000000" pitchFamily="2" charset="-78"/>
                </a:rPr>
                <a:t>زیر ذره‌بین</a:t>
              </a:r>
            </a:p>
            <a:p>
              <a:pPr algn="ctr" rtl="1"/>
              <a:r>
                <a:rPr lang="fa-IR" sz="1100" dirty="0">
                  <a:solidFill>
                    <a:schemeClr val="bg1"/>
                  </a:solidFill>
                  <a:latin typeface="Dana" panose="00000500000000000000" pitchFamily="2" charset="-78"/>
                  <a:cs typeface="Dana" panose="00000500000000000000" pitchFamily="2" charset="-78"/>
                </a:rPr>
                <a:t>قوانین استراکت</a:t>
              </a:r>
            </a:p>
          </p:txBody>
        </p:sp>
        <p:sp>
          <p:nvSpPr>
            <p:cNvPr id="53" name="TextBox 52"/>
            <p:cNvSpPr txBox="1"/>
            <p:nvPr/>
          </p:nvSpPr>
          <p:spPr>
            <a:xfrm>
              <a:off x="4027838" y="2683637"/>
              <a:ext cx="298480" cy="338554"/>
            </a:xfrm>
            <a:prstGeom prst="rect">
              <a:avLst/>
            </a:prstGeom>
            <a:noFill/>
          </p:spPr>
          <p:txBody>
            <a:bodyPr wrap="none" rtlCol="0" anchor="ctr">
              <a:spAutoFit/>
            </a:bodyPr>
            <a:lstStyle/>
            <a:p>
              <a:pPr algn="ctr"/>
              <a:r>
                <a:rPr lang="en-US" sz="1600" b="1" dirty="0">
                  <a:solidFill>
                    <a:schemeClr val="bg1"/>
                  </a:solidFill>
                </a:rPr>
                <a:t>9</a:t>
              </a:r>
            </a:p>
          </p:txBody>
        </p:sp>
        <p:sp>
          <p:nvSpPr>
            <p:cNvPr id="54" name="TextBox 53"/>
            <p:cNvSpPr txBox="1"/>
            <p:nvPr/>
          </p:nvSpPr>
          <p:spPr>
            <a:xfrm>
              <a:off x="2947556" y="2687364"/>
              <a:ext cx="412293" cy="338554"/>
            </a:xfrm>
            <a:prstGeom prst="rect">
              <a:avLst/>
            </a:prstGeom>
            <a:noFill/>
          </p:spPr>
          <p:txBody>
            <a:bodyPr wrap="none" rtlCol="0" anchor="ctr">
              <a:spAutoFit/>
            </a:bodyPr>
            <a:lstStyle/>
            <a:p>
              <a:pPr algn="ctr"/>
              <a:r>
                <a:rPr lang="en-US" sz="1600" b="1" dirty="0">
                  <a:solidFill>
                    <a:schemeClr val="bg1"/>
                  </a:solidFill>
                </a:rPr>
                <a:t>15</a:t>
              </a:r>
            </a:p>
          </p:txBody>
        </p:sp>
        <p:pic>
          <p:nvPicPr>
            <p:cNvPr id="55" name="Picture 54">
              <a:extLst>
                <a:ext uri="{FF2B5EF4-FFF2-40B4-BE49-F238E27FC236}">
                  <a16:creationId xmlns:a16="http://schemas.microsoft.com/office/drawing/2014/main" id="{2E2932FC-6BF2-492E-8E55-7FB9C081088C}"/>
                </a:ext>
              </a:extLst>
            </p:cNvPr>
            <p:cNvPicPr>
              <a:picLocks noChangeAspect="1"/>
            </p:cNvPicPr>
            <p:nvPr/>
          </p:nvPicPr>
          <p:blipFill>
            <a:blip r:embed="rId2"/>
            <a:stretch>
              <a:fillRect/>
            </a:stretch>
          </p:blipFill>
          <p:spPr>
            <a:xfrm flipH="1">
              <a:off x="2458661" y="2452960"/>
              <a:ext cx="1118428" cy="440038"/>
            </a:xfrm>
            <a:prstGeom prst="rect">
              <a:avLst/>
            </a:prstGeom>
          </p:spPr>
        </p:pic>
        <p:sp>
          <p:nvSpPr>
            <p:cNvPr id="57" name="Google Shape;1013;p35"/>
            <p:cNvSpPr/>
            <p:nvPr/>
          </p:nvSpPr>
          <p:spPr>
            <a:xfrm flipV="1">
              <a:off x="4127084" y="3438662"/>
              <a:ext cx="130717" cy="129871"/>
            </a:xfrm>
            <a:custGeom>
              <a:avLst/>
              <a:gdLst/>
              <a:ahLst/>
              <a:cxnLst/>
              <a:rect l="l" t="t" r="r" b="b"/>
              <a:pathLst>
                <a:path w="8189" h="8136" extrusionOk="0">
                  <a:moveTo>
                    <a:pt x="4121" y="0"/>
                  </a:moveTo>
                  <a:cubicBezTo>
                    <a:pt x="1826" y="0"/>
                    <a:pt x="1" y="1825"/>
                    <a:pt x="1" y="4068"/>
                  </a:cubicBezTo>
                  <a:cubicBezTo>
                    <a:pt x="1" y="6311"/>
                    <a:pt x="1826" y="8136"/>
                    <a:pt x="4121" y="8136"/>
                  </a:cubicBezTo>
                  <a:cubicBezTo>
                    <a:pt x="6363" y="8136"/>
                    <a:pt x="8189" y="6311"/>
                    <a:pt x="8189" y="4068"/>
                  </a:cubicBezTo>
                  <a:cubicBezTo>
                    <a:pt x="8189" y="1825"/>
                    <a:pt x="6363" y="0"/>
                    <a:pt x="4121" y="0"/>
                  </a:cubicBez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8" name="Google Shape;1015;p35"/>
            <p:cNvSpPr/>
            <p:nvPr/>
          </p:nvSpPr>
          <p:spPr>
            <a:xfrm flipV="1">
              <a:off x="4132080" y="3157961"/>
              <a:ext cx="120724" cy="57465"/>
            </a:xfrm>
            <a:custGeom>
              <a:avLst/>
              <a:gdLst/>
              <a:ahLst/>
              <a:cxnLst/>
              <a:rect l="l" t="t" r="r" b="b"/>
              <a:pathLst>
                <a:path w="7563" h="3600" extrusionOk="0">
                  <a:moveTo>
                    <a:pt x="3808" y="1"/>
                  </a:moveTo>
                  <a:lnTo>
                    <a:pt x="1" y="3599"/>
                  </a:lnTo>
                  <a:lnTo>
                    <a:pt x="7563" y="3599"/>
                  </a:lnTo>
                  <a:lnTo>
                    <a:pt x="3808" y="1"/>
                  </a:lnTo>
                  <a:close/>
                </a:path>
              </a:pathLst>
            </a:custGeom>
            <a:solidFill>
              <a:srgbClr val="48FFD5"/>
            </a:solidFill>
            <a:ln>
              <a:noFill/>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sp>
          <p:nvSpPr>
            <p:cNvPr id="59" name="Google Shape;1016;p35"/>
            <p:cNvSpPr/>
            <p:nvPr/>
          </p:nvSpPr>
          <p:spPr>
            <a:xfrm flipH="1" flipV="1">
              <a:off x="4192865" y="3125493"/>
              <a:ext cx="45719" cy="335216"/>
            </a:xfrm>
            <a:custGeom>
              <a:avLst/>
              <a:gdLst/>
              <a:ahLst/>
              <a:cxnLst/>
              <a:rect l="l" t="t" r="r" b="b"/>
              <a:pathLst>
                <a:path w="1" h="43237" fill="none" extrusionOk="0">
                  <a:moveTo>
                    <a:pt x="1" y="43236"/>
                  </a:moveTo>
                  <a:lnTo>
                    <a:pt x="1" y="1"/>
                  </a:lnTo>
                </a:path>
              </a:pathLst>
            </a:custGeom>
            <a:solidFill>
              <a:schemeClr val="accent1"/>
            </a:solidFill>
            <a:ln w="24775" cap="rnd" cmpd="sng">
              <a:solidFill>
                <a:srgbClr val="48FFD5"/>
              </a:solidFill>
              <a:prstDash val="solid"/>
              <a:miter lim="52153"/>
              <a:headEnd type="none" w="sm" len="sm"/>
              <a:tailEnd type="none" w="sm" len="sm"/>
            </a:ln>
          </p:spPr>
          <p:txBody>
            <a:bodyPr spcFirstLastPara="1" wrap="square" lIns="91425" tIns="91425" rIns="91425" bIns="91425" anchor="ctr" anchorCtr="0">
              <a:noAutofit/>
            </a:bodyPr>
            <a:lstStyle/>
            <a:p>
              <a:pPr marL="0" lvl="0" indent="0" algn="r" rtl="1">
                <a:spcBef>
                  <a:spcPts val="0"/>
                </a:spcBef>
                <a:spcAft>
                  <a:spcPts val="0"/>
                </a:spcAft>
                <a:buNone/>
              </a:pPr>
              <a:endParaRPr/>
            </a:p>
          </p:txBody>
        </p:sp>
        <p:pic>
          <p:nvPicPr>
            <p:cNvPr id="60" name="Picture 59">
              <a:extLst>
                <a:ext uri="{FF2B5EF4-FFF2-40B4-BE49-F238E27FC236}">
                  <a16:creationId xmlns:a16="http://schemas.microsoft.com/office/drawing/2014/main" id="{F91104CC-77D9-4249-9C4E-3C5814085821}"/>
                </a:ext>
              </a:extLst>
            </p:cNvPr>
            <p:cNvPicPr>
              <a:picLocks noChangeAspect="1"/>
            </p:cNvPicPr>
            <p:nvPr/>
          </p:nvPicPr>
          <p:blipFill>
            <a:blip r:embed="rId2"/>
            <a:stretch>
              <a:fillRect/>
            </a:stretch>
          </p:blipFill>
          <p:spPr>
            <a:xfrm flipH="1" flipV="1">
              <a:off x="3502589" y="2818013"/>
              <a:ext cx="1094656" cy="430684"/>
            </a:xfrm>
            <a:prstGeom prst="rect">
              <a:avLst/>
            </a:prstGeom>
          </p:spPr>
        </p:pic>
      </p:grpSp>
    </p:spTree>
    <p:extLst>
      <p:ext uri="{BB962C8B-B14F-4D97-AF65-F5344CB8AC3E}">
        <p14:creationId xmlns:p14="http://schemas.microsoft.com/office/powerpoint/2010/main" val="688146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1350185"/>
            <a:ext cx="7770159" cy="3132153"/>
          </a:xfrm>
        </p:spPr>
        <p:txBody>
          <a:bodyPr anchor="ctr"/>
          <a:lstStyle/>
          <a:p>
            <a:pPr algn="just" rtl="1">
              <a:lnSpc>
                <a:spcPct val="150000"/>
              </a:lnSpc>
            </a:pPr>
            <a:r>
              <a:rPr lang="fa-IR" sz="1600" b="0" i="0" u="none" strike="noStrike" dirty="0">
                <a:solidFill>
                  <a:schemeClr val="bg1"/>
                </a:solidFill>
                <a:effectLst/>
                <a:latin typeface="Dana" panose="00000500000000000000" pitchFamily="2" charset="-78"/>
                <a:cs typeface="Dana" panose="00000500000000000000" pitchFamily="2" charset="-78"/>
              </a:rPr>
              <a:t>همان‌طور که در مقدمه گفته شد، ما گاهی اوقات به موجودیت‌های جدیدی غیر از </a:t>
            </a:r>
            <a:r>
              <a:rPr lang="en-US" sz="1600" b="0" i="0" u="none" strike="noStrike" dirty="0">
                <a:solidFill>
                  <a:schemeClr val="bg1"/>
                </a:solidFill>
                <a:effectLst/>
                <a:latin typeface="Dana" panose="00000500000000000000" pitchFamily="2" charset="-78"/>
                <a:cs typeface="Dana" panose="00000500000000000000" pitchFamily="2" charset="-78"/>
              </a:rPr>
              <a:t>int</a:t>
            </a:r>
            <a:r>
              <a:rPr lang="fa-IR" sz="1600" b="0" i="0" u="none" strike="noStrike" dirty="0">
                <a:solidFill>
                  <a:schemeClr val="bg1"/>
                </a:solidFill>
                <a:effectLst/>
                <a:latin typeface="Dana" panose="00000500000000000000" pitchFamily="2" charset="-78"/>
                <a:cs typeface="Dana" panose="00000500000000000000" pitchFamily="2" charset="-78"/>
              </a:rPr>
              <a:t> و </a:t>
            </a:r>
            <a:r>
              <a:rPr lang="en-US" sz="1600" b="0" i="0" u="none" strike="noStrike" dirty="0">
                <a:solidFill>
                  <a:schemeClr val="bg1"/>
                </a:solidFill>
                <a:effectLst/>
                <a:latin typeface="Dana" panose="00000500000000000000" pitchFamily="2" charset="-78"/>
                <a:cs typeface="Dana" panose="00000500000000000000" pitchFamily="2" charset="-78"/>
              </a:rPr>
              <a:t>float</a:t>
            </a:r>
            <a:r>
              <a:rPr lang="fa-IR" sz="1600" b="0" i="0" u="none" strike="noStrike" dirty="0">
                <a:solidFill>
                  <a:schemeClr val="bg1"/>
                </a:solidFill>
                <a:effectLst/>
                <a:latin typeface="Dana" panose="00000500000000000000" pitchFamily="2" charset="-78"/>
                <a:cs typeface="Dana" panose="00000500000000000000" pitchFamily="2" charset="-78"/>
              </a:rPr>
              <a:t> و ... نیاز داریم</a:t>
            </a:r>
            <a:r>
              <a:rPr lang="fa-IR" sz="1600" b="0" i="0" u="none" strike="noStrike" dirty="0" smtClean="0">
                <a:solidFill>
                  <a:schemeClr val="bg1"/>
                </a:solidFill>
                <a:effectLst/>
                <a:latin typeface="Dana" panose="00000500000000000000" pitchFamily="2" charset="-78"/>
                <a:cs typeface="Dana" panose="00000500000000000000" pitchFamily="2" charset="-78"/>
              </a:rPr>
              <a:t>.</a:t>
            </a:r>
            <a:r>
              <a:rPr lang="en-US" sz="1600" b="0" i="0" u="none" strike="noStrike" dirty="0" smtClean="0">
                <a:solidFill>
                  <a:schemeClr val="bg1"/>
                </a:solidFill>
                <a:effectLst/>
                <a:latin typeface="Dana" panose="00000500000000000000" pitchFamily="2" charset="-78"/>
                <a:cs typeface="Dana" panose="00000500000000000000" pitchFamily="2" charset="-78"/>
              </a:rPr>
              <a:t>							     </a:t>
            </a: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b="0" i="0" u="none" strike="noStrike" dirty="0">
                <a:solidFill>
                  <a:schemeClr val="bg1"/>
                </a:solidFill>
                <a:effectLst/>
                <a:latin typeface="Dana" panose="00000500000000000000" pitchFamily="2" charset="-78"/>
                <a:cs typeface="Dana" panose="00000500000000000000" pitchFamily="2" charset="-78"/>
              </a:rPr>
              <a:t/>
            </a:r>
            <a:br>
              <a:rPr lang="fa-IR" sz="1600" b="0" i="0" u="none" strike="noStrike" dirty="0">
                <a:solidFill>
                  <a:schemeClr val="bg1"/>
                </a:solidFill>
                <a:effectLst/>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به عنوان مثال، فرض کنید می‌خواهیم لیستی از شناسنامه‌های افراد ایرانی تهیه کنیم و یک سری کار با آن‌ها انجام دهیم. اگه بخواهیم برای هر کدام از خصوصیت‌های شناسنامه (کد ملی، نام پدر و مادر، تاریخ تولد و …) یک آرایه‌ی جدا نگه داریم، کار کردن با این اطلاعات بسیار سخت خواهد شد و خیلی مواقع باید حواسمان باشد که موقع پردازش داده‌ها، از اندیس‌های درستی استفاده کنیم و مشکلات دیگری از این دست... اما اگر بیایم کل این خواص را در یک موجودیت به اسم شناسنامه جمع کنیم و یک آرایه از این شناسنامه‌ها بسازیم مدیریت کردن آن‌ها و کار با این داده‌ها، خیلی ساده‌تر می‌شود.</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4</a:t>
            </a:fld>
            <a:endParaRPr lang="en-US" dirty="0"/>
          </a:p>
        </p:txBody>
      </p:sp>
      <p:grpSp>
        <p:nvGrpSpPr>
          <p:cNvPr id="12" name="Google Shape;4800;p45"/>
          <p:cNvGrpSpPr/>
          <p:nvPr/>
        </p:nvGrpSpPr>
        <p:grpSpPr>
          <a:xfrm>
            <a:off x="8469868" y="1171599"/>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4800;p45"/>
          <p:cNvGrpSpPr/>
          <p:nvPr/>
        </p:nvGrpSpPr>
        <p:grpSpPr>
          <a:xfrm>
            <a:off x="8469022" y="2296600"/>
            <a:ext cx="350734" cy="357171"/>
            <a:chOff x="1492675" y="4992125"/>
            <a:chExt cx="481825" cy="481825"/>
          </a:xfrm>
        </p:grpSpPr>
        <p:sp>
          <p:nvSpPr>
            <p:cNvPr id="16"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0" name="TextBox 19">
            <a:extLst>
              <a:ext uri="{FF2B5EF4-FFF2-40B4-BE49-F238E27FC236}">
                <a16:creationId xmlns:a16="http://schemas.microsoft.com/office/drawing/2014/main" id="{D912F2A4-6A53-4224-90C2-5E814C40EE78}"/>
              </a:ext>
            </a:extLst>
          </p:cNvPr>
          <p:cNvSpPr txBox="1"/>
          <p:nvPr/>
        </p:nvSpPr>
        <p:spPr>
          <a:xfrm>
            <a:off x="2314883" y="406717"/>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اول: </a:t>
            </a:r>
            <a:r>
              <a:rPr lang="fa-IR" sz="4000" dirty="0">
                <a:solidFill>
                  <a:schemeClr val="bg1"/>
                </a:solidFill>
                <a:latin typeface="Lalezar" panose="00000500000000000000" pitchFamily="2" charset="-78"/>
                <a:cs typeface="Lalezar" panose="00000500000000000000" pitchFamily="2" charset="-78"/>
              </a:rPr>
              <a:t>دانش‌جو</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21" name="Google Shape;7046;p50"/>
          <p:cNvGrpSpPr/>
          <p:nvPr/>
        </p:nvGrpSpPr>
        <p:grpSpPr>
          <a:xfrm>
            <a:off x="6447918" y="500180"/>
            <a:ext cx="516849" cy="520959"/>
            <a:chOff x="-34776500" y="2631825"/>
            <a:chExt cx="291450" cy="291450"/>
          </a:xfrm>
        </p:grpSpPr>
        <p:sp>
          <p:nvSpPr>
            <p:cNvPr id="22"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567633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4" y="590401"/>
            <a:ext cx="7736244" cy="3891938"/>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برای درک بهتر این موضوع، تنها راه، دیدن کاربرد استراکت‌ها در هنگام استفاده از آن‌هاست. در ادامه سوالی را که کُدخدا و </a:t>
            </a:r>
            <a:r>
              <a:rPr lang="en-US" sz="1600" dirty="0" err="1">
                <a:solidFill>
                  <a:schemeClr val="bg1"/>
                </a:solidFill>
                <a:latin typeface="Dana" panose="00000500000000000000" pitchFamily="2" charset="-78"/>
                <a:cs typeface="Dana" panose="00000500000000000000" pitchFamily="2" charset="-78"/>
              </a:rPr>
              <a:t>Botfather</a:t>
            </a:r>
            <a:r>
              <a:rPr lang="fa-IR" sz="1600" dirty="0">
                <a:solidFill>
                  <a:schemeClr val="bg1"/>
                </a:solidFill>
                <a:latin typeface="Dana" panose="00000500000000000000" pitchFamily="2" charset="-78"/>
                <a:cs typeface="Dana" panose="00000500000000000000" pitchFamily="2" charset="-78"/>
              </a:rPr>
              <a:t> برای این کارگاه آماده کرده‌اند را می‌بینید. در حقیقت کارگاه امروز یک سوال بیش‌تر </a:t>
            </a:r>
            <a:r>
              <a:rPr lang="fa-IR" sz="1600" dirty="0" smtClean="0">
                <a:solidFill>
                  <a:schemeClr val="bg1"/>
                </a:solidFill>
                <a:latin typeface="Dana" panose="00000500000000000000" pitchFamily="2" charset="-78"/>
                <a:cs typeface="Dana" panose="00000500000000000000" pitchFamily="2" charset="-78"/>
              </a:rPr>
              <a:t>ندارد، </a:t>
            </a:r>
            <a:r>
              <a:rPr lang="fa-IR" sz="1600" dirty="0">
                <a:solidFill>
                  <a:schemeClr val="bg1"/>
                </a:solidFill>
                <a:latin typeface="Dana" panose="00000500000000000000" pitchFamily="2" charset="-78"/>
                <a:cs typeface="Dana" panose="00000500000000000000" pitchFamily="2" charset="-78"/>
              </a:rPr>
              <a:t>اما برای تکمیل آن باید گام به گام پیش بروید، چون هر بخش به اطلاعات بخش قبلی خود احتیاج دارد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ادامه‌ی صحبت‌ها را از زبان خود کُدخدا و </a:t>
            </a:r>
            <a:r>
              <a:rPr lang="en-US" sz="1600" dirty="0" err="1">
                <a:solidFill>
                  <a:schemeClr val="bg1"/>
                </a:solidFill>
                <a:latin typeface="Dana" panose="00000500000000000000" pitchFamily="2" charset="-78"/>
                <a:cs typeface="Dana" panose="00000500000000000000" pitchFamily="2" charset="-78"/>
              </a:rPr>
              <a:t>Botfather</a:t>
            </a:r>
            <a:r>
              <a:rPr lang="fa-IR" sz="1600" dirty="0">
                <a:solidFill>
                  <a:schemeClr val="bg1"/>
                </a:solidFill>
                <a:latin typeface="Dana" panose="00000500000000000000" pitchFamily="2" charset="-78"/>
                <a:cs typeface="Dana" panose="00000500000000000000" pitchFamily="2" charset="-78"/>
              </a:rPr>
              <a:t> بشنوید</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اول که سلام. دوم خیلی ممنونم بابت توضیحات اولیه، همون‌طور که گفته شد قراره با هم یه جورایی یه پروژه رو قدم به قدم انجام بدیم تا با مفهوم استراکت به خوبی آشنا بشیم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برای شروع من ازتون می‌پرسم که اگه بخوایم به اجزای یک دانشگاه نگاه شی‌گرایی داشته باشیم، شما چه شی یا </a:t>
            </a:r>
            <a:r>
              <a:rPr lang="en-US" sz="1600" dirty="0">
                <a:solidFill>
                  <a:schemeClr val="bg1"/>
                </a:solidFill>
                <a:latin typeface="Dana" panose="00000500000000000000" pitchFamily="2" charset="-78"/>
                <a:cs typeface="Dana" panose="00000500000000000000" pitchFamily="2" charset="-78"/>
              </a:rPr>
              <a:t>object</a:t>
            </a:r>
            <a:r>
              <a:rPr lang="fa-IR" sz="1600" dirty="0">
                <a:solidFill>
                  <a:schemeClr val="bg1"/>
                </a:solidFill>
                <a:latin typeface="Dana" panose="00000500000000000000" pitchFamily="2" charset="-78"/>
                <a:cs typeface="Dana" panose="00000500000000000000" pitchFamily="2" charset="-78"/>
              </a:rPr>
              <a:t>هایی رو می‌تونین براش نام ببرین؟ ویژگی‌های هر کدوم چیا می‌تونه باشه؟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5</a:t>
            </a:fld>
            <a:endParaRPr lang="en-US" dirty="0"/>
          </a:p>
        </p:txBody>
      </p:sp>
      <p:grpSp>
        <p:nvGrpSpPr>
          <p:cNvPr id="12" name="Google Shape;4800;p45"/>
          <p:cNvGrpSpPr/>
          <p:nvPr/>
        </p:nvGrpSpPr>
        <p:grpSpPr>
          <a:xfrm>
            <a:off x="8435108" y="590401"/>
            <a:ext cx="350734" cy="357171"/>
            <a:chOff x="1492675" y="4992125"/>
            <a:chExt cx="481825" cy="481825"/>
          </a:xfrm>
        </p:grpSpPr>
        <p:sp>
          <p:nvSpPr>
            <p:cNvPr id="13" name="Google Shape;4801;p45"/>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4802;p45"/>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7" name="Google Shape;4771;p45"/>
          <p:cNvGrpSpPr/>
          <p:nvPr/>
        </p:nvGrpSpPr>
        <p:grpSpPr>
          <a:xfrm>
            <a:off x="8428806" y="2722907"/>
            <a:ext cx="347452" cy="397343"/>
            <a:chOff x="3330525" y="4399275"/>
            <a:chExt cx="390650" cy="481850"/>
          </a:xfrm>
        </p:grpSpPr>
        <p:sp>
          <p:nvSpPr>
            <p:cNvPr id="38"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9"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0"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1"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2"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5" name="Google Shape;4779;p45"/>
          <p:cNvGrpSpPr/>
          <p:nvPr/>
        </p:nvGrpSpPr>
        <p:grpSpPr>
          <a:xfrm>
            <a:off x="8426872" y="3836602"/>
            <a:ext cx="319924" cy="397322"/>
            <a:chOff x="3938800" y="4399275"/>
            <a:chExt cx="359700" cy="481825"/>
          </a:xfrm>
        </p:grpSpPr>
        <p:sp>
          <p:nvSpPr>
            <p:cNvPr id="46"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9"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0"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509786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568801"/>
            <a:ext cx="7770159" cy="3913538"/>
          </a:xfrm>
        </p:spPr>
        <p:txBody>
          <a:bodyPr anchor="ctr"/>
          <a:lstStyle/>
          <a:p>
            <a:pPr algn="just" rtl="1">
              <a:lnSpc>
                <a:spcPct val="150000"/>
              </a:lnSpc>
            </a:pPr>
            <a:r>
              <a:rPr lang="fa-IR" sz="1600" dirty="0" smtClean="0">
                <a:solidFill>
                  <a:schemeClr val="bg1"/>
                </a:solidFill>
                <a:latin typeface="Dana" panose="00000500000000000000" pitchFamily="2" charset="-78"/>
                <a:cs typeface="Dana" panose="00000500000000000000" pitchFamily="2" charset="-78"/>
              </a:rPr>
              <a:t>خب پس بیاین </a:t>
            </a:r>
            <a:r>
              <a:rPr lang="fa-IR" sz="1600" dirty="0">
                <a:solidFill>
                  <a:schemeClr val="bg1"/>
                </a:solidFill>
                <a:latin typeface="Dana" panose="00000500000000000000" pitchFamily="2" charset="-78"/>
                <a:cs typeface="Dana" panose="00000500000000000000" pitchFamily="2" charset="-78"/>
              </a:rPr>
              <a:t>به کمک استراکت نقش دانش‌جو رو با ویژگی‌های شماره </a:t>
            </a:r>
            <a:r>
              <a:rPr lang="fa-IR" sz="1600" dirty="0" smtClean="0">
                <a:solidFill>
                  <a:schemeClr val="bg1"/>
                </a:solidFill>
                <a:latin typeface="Dana" panose="00000500000000000000" pitchFamily="2" charset="-78"/>
                <a:cs typeface="Dana" panose="00000500000000000000" pitchFamily="2" charset="-78"/>
              </a:rPr>
              <a:t>دانش‌جویی</a:t>
            </a:r>
            <a:r>
              <a:rPr lang="fa-IR" sz="1600" dirty="0">
                <a:solidFill>
                  <a:schemeClr val="bg1"/>
                </a:solidFill>
                <a:latin typeface="Dana" panose="00000500000000000000" pitchFamily="2" charset="-78"/>
                <a:cs typeface="Dana" panose="00000500000000000000" pitchFamily="2" charset="-78"/>
              </a:rPr>
              <a:t>، نام، سن و آدرس پیاده‌سازی کنیم</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وقتی که کار تعریف موجودیت دانش‌جو تموم شد، برنامه‌تون رو با این هدف تکمیل کنین که اطلاعات </a:t>
            </a:r>
            <a:r>
              <a:rPr lang="en-US" sz="1600" dirty="0">
                <a:solidFill>
                  <a:schemeClr val="bg1"/>
                </a:solidFill>
                <a:latin typeface="Dana" panose="00000500000000000000" pitchFamily="2" charset="-78"/>
                <a:cs typeface="Dana" panose="00000500000000000000" pitchFamily="2" charset="-78"/>
              </a:rPr>
              <a:t>15</a:t>
            </a:r>
            <a:r>
              <a:rPr lang="fa-IR" sz="1600" dirty="0">
                <a:solidFill>
                  <a:schemeClr val="bg1"/>
                </a:solidFill>
                <a:latin typeface="Dana" panose="00000500000000000000" pitchFamily="2" charset="-78"/>
                <a:cs typeface="Dana" panose="00000500000000000000" pitchFamily="2" charset="-78"/>
              </a:rPr>
              <a:t> دانش‌جو گرفته بشه و به شکل مناسبی (به هر ترتیب و با </a:t>
            </a:r>
            <a:r>
              <a:rPr lang="fa-IR" sz="1600" dirty="0" smtClean="0">
                <a:solidFill>
                  <a:schemeClr val="bg1"/>
                </a:solidFill>
                <a:latin typeface="Dana" panose="00000500000000000000" pitchFamily="2" charset="-78"/>
                <a:cs typeface="Dana" panose="00000500000000000000" pitchFamily="2" charset="-78"/>
              </a:rPr>
              <a:t>هر </a:t>
            </a:r>
            <a:r>
              <a:rPr lang="fa-IR" sz="1600" dirty="0">
                <a:solidFill>
                  <a:schemeClr val="bg1"/>
                </a:solidFill>
                <a:latin typeface="Dana" panose="00000500000000000000" pitchFamily="2" charset="-78"/>
                <a:cs typeface="Dana" panose="00000500000000000000" pitchFamily="2" charset="-78"/>
              </a:rPr>
              <a:t>توضیح اضافه‌ای که دوست دارین) چاپ بشه.</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6</a:t>
            </a:fld>
            <a:endParaRPr lang="en-US" dirty="0"/>
          </a:p>
        </p:txBody>
      </p:sp>
      <p:grpSp>
        <p:nvGrpSpPr>
          <p:cNvPr id="10" name="Google Shape;4771;p45"/>
          <p:cNvGrpSpPr/>
          <p:nvPr/>
        </p:nvGrpSpPr>
        <p:grpSpPr>
          <a:xfrm>
            <a:off x="8469022" y="1441307"/>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7088" y="2555002"/>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50055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84521" y="959203"/>
            <a:ext cx="7770159" cy="3913538"/>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ما در بخش قبل، چند متغیر از تایپ‌های مختلف مثل </a:t>
            </a:r>
            <a:r>
              <a:rPr lang="en-US" sz="1600" dirty="0">
                <a:solidFill>
                  <a:schemeClr val="bg1"/>
                </a:solidFill>
                <a:latin typeface="Dana" panose="00000500000000000000" pitchFamily="2" charset="-78"/>
                <a:cs typeface="Dana" panose="00000500000000000000" pitchFamily="2" charset="-78"/>
              </a:rPr>
              <a:t>int</a:t>
            </a:r>
            <a:r>
              <a:rPr lang="fa-IR" sz="1600" dirty="0">
                <a:solidFill>
                  <a:schemeClr val="bg1"/>
                </a:solidFill>
                <a:latin typeface="Dana" panose="00000500000000000000" pitchFamily="2" charset="-78"/>
                <a:cs typeface="Dana" panose="00000500000000000000" pitchFamily="2" charset="-78"/>
              </a:rPr>
              <a:t> و </a:t>
            </a:r>
            <a:r>
              <a:rPr lang="en-US" sz="1600" dirty="0">
                <a:solidFill>
                  <a:schemeClr val="bg1"/>
                </a:solidFill>
                <a:latin typeface="Dana" panose="00000500000000000000" pitchFamily="2" charset="-78"/>
                <a:cs typeface="Dana" panose="00000500000000000000" pitchFamily="2" charset="-78"/>
              </a:rPr>
              <a:t>String</a:t>
            </a:r>
            <a:r>
              <a:rPr lang="fa-IR" sz="1600" dirty="0">
                <a:solidFill>
                  <a:schemeClr val="bg1"/>
                </a:solidFill>
                <a:latin typeface="Dana" panose="00000500000000000000" pitchFamily="2" charset="-78"/>
                <a:cs typeface="Dana" panose="00000500000000000000" pitchFamily="2" charset="-78"/>
              </a:rPr>
              <a:t> رو در کنار هم قرار دادیم تا به یه موجودیت جدید برسیم. همین کار رو میشه با خود موجودیت‌ها هم انجام داد؛ یعنی هر شی می‌تونه از چند شی مختلف تشکیل شده باشه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پس با توجه به این، می‌تونیم یک کلاس درس رو هم پیاده‌سازی کنیم که شامل اطلاعات نام استاد، تعداد دانش‌جویان و میانگین نمرات دانش‌جویان باشه. برای پیاده‌سازی این بخش راه‌های مختلفی دارین</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یه راه </a:t>
            </a:r>
            <a:r>
              <a:rPr lang="fa-IR" sz="1600" dirty="0" smtClean="0">
                <a:solidFill>
                  <a:schemeClr val="bg1"/>
                </a:solidFill>
                <a:latin typeface="Dana" panose="00000500000000000000" pitchFamily="2" charset="-78"/>
                <a:cs typeface="Dana" panose="00000500000000000000" pitchFamily="2" charset="-78"/>
              </a:rPr>
              <a:t>می‌تونه </a:t>
            </a:r>
            <a:r>
              <a:rPr lang="fa-IR" sz="1600" dirty="0">
                <a:solidFill>
                  <a:schemeClr val="bg1"/>
                </a:solidFill>
                <a:latin typeface="Dana" panose="00000500000000000000" pitchFamily="2" charset="-78"/>
                <a:cs typeface="Dana" panose="00000500000000000000" pitchFamily="2" charset="-78"/>
              </a:rPr>
              <a:t>این باشه که فیلد نمره برای </a:t>
            </a:r>
            <a:r>
              <a:rPr lang="fa-IR" sz="1600" dirty="0" smtClean="0">
                <a:solidFill>
                  <a:schemeClr val="bg1"/>
                </a:solidFill>
                <a:latin typeface="Dana" panose="00000500000000000000" pitchFamily="2" charset="-78"/>
                <a:cs typeface="Dana" panose="00000500000000000000" pitchFamily="2" charset="-78"/>
              </a:rPr>
              <a:t>دانش‌جوها </a:t>
            </a:r>
            <a:r>
              <a:rPr lang="fa-IR" sz="1600" dirty="0">
                <a:solidFill>
                  <a:schemeClr val="bg1"/>
                </a:solidFill>
                <a:latin typeface="Dana" panose="00000500000000000000" pitchFamily="2" charset="-78"/>
                <a:cs typeface="Dana" panose="00000500000000000000" pitchFamily="2" charset="-78"/>
              </a:rPr>
              <a:t>تعریف بشه؛ یعنی </a:t>
            </a:r>
            <a:r>
              <a:rPr lang="en-US" sz="1600" dirty="0" err="1">
                <a:solidFill>
                  <a:schemeClr val="bg1"/>
                </a:solidFill>
                <a:latin typeface="Dana" panose="00000500000000000000" pitchFamily="2" charset="-78"/>
                <a:cs typeface="Dana" panose="00000500000000000000" pitchFamily="2" charset="-78"/>
              </a:rPr>
              <a:t>struct</a:t>
            </a:r>
            <a:r>
              <a:rPr lang="fa-IR" sz="1600" dirty="0">
                <a:solidFill>
                  <a:schemeClr val="bg1"/>
                </a:solidFill>
                <a:latin typeface="Dana" panose="00000500000000000000" pitchFamily="2" charset="-78"/>
                <a:cs typeface="Dana" panose="00000500000000000000" pitchFamily="2" charset="-78"/>
              </a:rPr>
              <a:t> دانش‌جو تغییر کنه و این بخش بهش اضافه بشه اما این راه به همین سادگی نیست. چون </a:t>
            </a:r>
            <a:r>
              <a:rPr lang="fa-IR" sz="1600" dirty="0" smtClean="0">
                <a:solidFill>
                  <a:schemeClr val="bg1"/>
                </a:solidFill>
                <a:latin typeface="Dana" panose="00000500000000000000" pitchFamily="2" charset="-78"/>
                <a:cs typeface="Dana" panose="00000500000000000000" pitchFamily="2" charset="-78"/>
              </a:rPr>
              <a:t>دانش‌جو </a:t>
            </a:r>
            <a:r>
              <a:rPr lang="fa-IR" sz="1600" dirty="0">
                <a:solidFill>
                  <a:schemeClr val="bg1"/>
                </a:solidFill>
                <a:latin typeface="Dana" panose="00000500000000000000" pitchFamily="2" charset="-78"/>
                <a:cs typeface="Dana" panose="00000500000000000000" pitchFamily="2" charset="-78"/>
              </a:rPr>
              <a:t>در یه زمان فقط یه نمره که نداره. باید </a:t>
            </a:r>
            <a:r>
              <a:rPr lang="fa-IR" sz="1600" dirty="0" smtClean="0">
                <a:solidFill>
                  <a:schemeClr val="bg1"/>
                </a:solidFill>
                <a:latin typeface="Dana" panose="00000500000000000000" pitchFamily="2" charset="-78"/>
                <a:cs typeface="Dana" panose="00000500000000000000" pitchFamily="2" charset="-78"/>
              </a:rPr>
              <a:t>آرایه‌ای از </a:t>
            </a:r>
            <a:r>
              <a:rPr lang="fa-IR" sz="1600" dirty="0">
                <a:solidFill>
                  <a:schemeClr val="bg1"/>
                </a:solidFill>
                <a:latin typeface="Dana" panose="00000500000000000000" pitchFamily="2" charset="-78"/>
                <a:cs typeface="Dana" panose="00000500000000000000" pitchFamily="2" charset="-78"/>
              </a:rPr>
              <a:t>درسا بهش بدیم و هر درس نمره‌ی خودشو داشته باشه. </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7</a:t>
            </a:fld>
            <a:endParaRPr lang="en-US" dirty="0"/>
          </a:p>
        </p:txBody>
      </p:sp>
      <p:grpSp>
        <p:nvGrpSpPr>
          <p:cNvPr id="10" name="Google Shape;4771;p45"/>
          <p:cNvGrpSpPr/>
          <p:nvPr/>
        </p:nvGrpSpPr>
        <p:grpSpPr>
          <a:xfrm>
            <a:off x="8467088" y="2518629"/>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7088" y="1060540"/>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6" name="TextBox 35">
            <a:extLst>
              <a:ext uri="{FF2B5EF4-FFF2-40B4-BE49-F238E27FC236}">
                <a16:creationId xmlns:a16="http://schemas.microsoft.com/office/drawing/2014/main" id="{D912F2A4-6A53-4224-90C2-5E814C40EE78}"/>
              </a:ext>
            </a:extLst>
          </p:cNvPr>
          <p:cNvSpPr txBox="1"/>
          <p:nvPr/>
        </p:nvSpPr>
        <p:spPr>
          <a:xfrm>
            <a:off x="2314883" y="406717"/>
            <a:ext cx="4449835"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سوال دوم: </a:t>
            </a:r>
            <a:r>
              <a:rPr lang="fa-IR" sz="4000" dirty="0">
                <a:solidFill>
                  <a:schemeClr val="bg1"/>
                </a:solidFill>
                <a:latin typeface="Lalezar" panose="00000500000000000000" pitchFamily="2" charset="-78"/>
                <a:cs typeface="Lalezar" panose="00000500000000000000" pitchFamily="2" charset="-78"/>
              </a:rPr>
              <a:t>کلاس</a:t>
            </a:r>
            <a:endParaRPr lang="fa-IR" sz="4000" b="0" i="0" u="none" strike="noStrike" dirty="0">
              <a:solidFill>
                <a:schemeClr val="bg1"/>
              </a:solidFill>
              <a:effectLst/>
              <a:latin typeface="Lalezar" panose="00000500000000000000" pitchFamily="2" charset="-78"/>
              <a:cs typeface="Lalezar" panose="00000500000000000000" pitchFamily="2" charset="-78"/>
            </a:endParaRPr>
          </a:p>
        </p:txBody>
      </p:sp>
      <p:grpSp>
        <p:nvGrpSpPr>
          <p:cNvPr id="37" name="Google Shape;7046;p50"/>
          <p:cNvGrpSpPr/>
          <p:nvPr/>
        </p:nvGrpSpPr>
        <p:grpSpPr>
          <a:xfrm>
            <a:off x="6299122" y="500180"/>
            <a:ext cx="516849" cy="520959"/>
            <a:chOff x="-34776500" y="2631825"/>
            <a:chExt cx="291450" cy="291450"/>
          </a:xfrm>
        </p:grpSpPr>
        <p:sp>
          <p:nvSpPr>
            <p:cNvPr id="38" name="Google Shape;7047;p50"/>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048;p50"/>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049;p50"/>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230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698863" y="496800"/>
            <a:ext cx="7770159" cy="4140000"/>
          </a:xfrm>
        </p:spPr>
        <p:txBody>
          <a:bodyPr anchor="ctr"/>
          <a:lstStyle/>
          <a:p>
            <a:pPr algn="just" rtl="1">
              <a:lnSpc>
                <a:spcPct val="150000"/>
              </a:lnSpc>
            </a:pPr>
            <a:r>
              <a:rPr lang="fa-IR" sz="1600" dirty="0">
                <a:solidFill>
                  <a:schemeClr val="bg1"/>
                </a:solidFill>
                <a:latin typeface="Dana" panose="00000500000000000000" pitchFamily="2" charset="-78"/>
                <a:cs typeface="Dana" panose="00000500000000000000" pitchFamily="2" charset="-78"/>
              </a:rPr>
              <a:t>یه راه هم اینه که فیلد آرایه‌ای از نمره‌ی هر دانش‌جو تو خود کلاس تعریف بشه. راه‌های دیگه‌ای هم می‌تونه باشه که الان به ذهن من نرسیده </a:t>
            </a:r>
            <a:r>
              <a:rPr lang="fa-IR" sz="1600" dirty="0" smtClean="0">
                <a:solidFill>
                  <a:schemeClr val="bg1"/>
                </a:solidFill>
                <a:latin typeface="Dana" panose="00000500000000000000" pitchFamily="2" charset="-78"/>
                <a:cs typeface="Dana" panose="00000500000000000000" pitchFamily="2" charset="-78"/>
                <a:sym typeface="Wingdings" panose="05000000000000000000" pitchFamily="2" charset="2"/>
              </a:rPr>
              <a:t>:)</a:t>
            </a:r>
            <a:r>
              <a:rPr lang="en-US" sz="1600" dirty="0" smtClean="0">
                <a:solidFill>
                  <a:schemeClr val="bg1"/>
                </a:solidFill>
                <a:latin typeface="Dana" panose="00000500000000000000" pitchFamily="2" charset="-78"/>
                <a:cs typeface="Dana" panose="00000500000000000000" pitchFamily="2" charset="-78"/>
                <a:sym typeface="Wingdings" panose="05000000000000000000" pitchFamily="2" charset="2"/>
              </a:rPr>
              <a:t>				     </a:t>
            </a:r>
            <a:r>
              <a:rPr lang="fa-IR" sz="1600" dirty="0" smtClean="0">
                <a:solidFill>
                  <a:schemeClr val="bg1"/>
                </a:solidFill>
                <a:latin typeface="Dana" panose="00000500000000000000" pitchFamily="2" charset="-78"/>
                <a:cs typeface="Dana" panose="00000500000000000000" pitchFamily="2" charset="-78"/>
                <a:sym typeface="Wingdings" panose="05000000000000000000" pitchFamily="2" charset="2"/>
              </a:rPr>
              <a:t> </a:t>
            </a:r>
            <a:r>
              <a:rPr lang="fa-IR" sz="1600" dirty="0">
                <a:solidFill>
                  <a:schemeClr val="bg1"/>
                </a:solidFill>
                <a:latin typeface="Dana" panose="00000500000000000000" pitchFamily="2" charset="-78"/>
                <a:cs typeface="Dana" panose="00000500000000000000" pitchFamily="2" charset="-78"/>
                <a:sym typeface="Wingdings" panose="05000000000000000000" pitchFamily="2" charset="2"/>
              </a:rPr>
              <a:t/>
            </a:r>
            <a:br>
              <a:rPr lang="fa-IR" sz="1600" dirty="0">
                <a:solidFill>
                  <a:schemeClr val="bg1"/>
                </a:solidFill>
                <a:latin typeface="Dana" panose="00000500000000000000" pitchFamily="2" charset="-78"/>
                <a:cs typeface="Dana" panose="00000500000000000000" pitchFamily="2" charset="-78"/>
                <a:sym typeface="Wingdings" panose="05000000000000000000" pitchFamily="2" charset="2"/>
              </a:rPr>
            </a:br>
            <a:r>
              <a:rPr lang="fa-IR" sz="1600" dirty="0">
                <a:solidFill>
                  <a:schemeClr val="bg1"/>
                </a:solidFill>
                <a:latin typeface="Dana" panose="00000500000000000000" pitchFamily="2" charset="-78"/>
                <a:cs typeface="Dana" panose="00000500000000000000" pitchFamily="2" charset="-78"/>
                <a:sym typeface="Wingdings" panose="05000000000000000000" pitchFamily="2" charset="2"/>
              </a:rPr>
              <a:t/>
            </a:r>
            <a:br>
              <a:rPr lang="fa-IR" sz="1600" dirty="0">
                <a:solidFill>
                  <a:schemeClr val="bg1"/>
                </a:solidFill>
                <a:latin typeface="Dana" panose="00000500000000000000" pitchFamily="2" charset="-78"/>
                <a:cs typeface="Dana" panose="00000500000000000000" pitchFamily="2" charset="-78"/>
                <a:sym typeface="Wingdings" panose="05000000000000000000" pitchFamily="2" charset="2"/>
              </a:rPr>
            </a:br>
            <a:r>
              <a:rPr lang="fa-IR" sz="1600" dirty="0">
                <a:solidFill>
                  <a:schemeClr val="bg1"/>
                </a:solidFill>
                <a:latin typeface="Dana" panose="00000500000000000000" pitchFamily="2" charset="-78"/>
                <a:cs typeface="Dana" panose="00000500000000000000" pitchFamily="2" charset="-78"/>
                <a:sym typeface="Wingdings" panose="05000000000000000000" pitchFamily="2" charset="2"/>
              </a:rPr>
              <a:t>در نهایت، لازمه که یکی از این راه‌ها رو انتخاب کنیم که اطلاعات ما رو مرتب و منظم کنار هم بچینه تا تو بخش‌های بعدی راحت بتونیم از اطلاعاتمون استفاده کنیم</a:t>
            </a:r>
            <a:r>
              <a:rPr lang="fa-IR" sz="1600" dirty="0" smtClean="0">
                <a:solidFill>
                  <a:schemeClr val="bg1"/>
                </a:solidFill>
                <a:latin typeface="Dana" panose="00000500000000000000" pitchFamily="2" charset="-78"/>
                <a:cs typeface="Dana" panose="00000500000000000000" pitchFamily="2" charset="-78"/>
                <a:sym typeface="Wingdings" panose="05000000000000000000" pitchFamily="2" charset="2"/>
              </a:rPr>
              <a:t>.</a:t>
            </a:r>
            <a:r>
              <a:rPr lang="en-US" sz="1600" dirty="0" smtClean="0">
                <a:solidFill>
                  <a:schemeClr val="bg1"/>
                </a:solidFill>
                <a:latin typeface="Dana" panose="00000500000000000000" pitchFamily="2" charset="-78"/>
                <a:cs typeface="Dana" panose="00000500000000000000" pitchFamily="2" charset="-78"/>
                <a:sym typeface="Wingdings" panose="05000000000000000000" pitchFamily="2" charset="2"/>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حالا این بار بعد از این‌که کلاس درس رو آماده کردین، فرض کنین استاد کلاس از شما خواسته که برای هوشمندسازی کلاسش تابعی بنویسین که بتونه میانگین نمرات دانش‌جوها رو هم علاوه بر ذخیره اطلاعات کلاس محاسبه کنه</a:t>
            </a:r>
            <a:r>
              <a:rPr lang="fa-IR" sz="1600" dirty="0" smtClean="0">
                <a:solidFill>
                  <a:schemeClr val="bg1"/>
                </a:solidFill>
                <a:latin typeface="Dana" panose="00000500000000000000" pitchFamily="2" charset="-78"/>
                <a:cs typeface="Dana" panose="00000500000000000000" pitchFamily="2" charset="-78"/>
              </a:rPr>
              <a:t>.</a:t>
            </a:r>
            <a:r>
              <a:rPr lang="en-US" sz="1600" dirty="0" smtClean="0">
                <a:solidFill>
                  <a:schemeClr val="bg1"/>
                </a:solidFill>
                <a:latin typeface="Dana" panose="00000500000000000000" pitchFamily="2" charset="-78"/>
                <a:cs typeface="Dana" panose="00000500000000000000" pitchFamily="2" charset="-78"/>
              </a:rPr>
              <a:t>					     </a:t>
            </a: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
            </a:r>
            <a:br>
              <a:rPr lang="fa-IR" sz="1600" dirty="0">
                <a:solidFill>
                  <a:schemeClr val="bg1"/>
                </a:solidFill>
                <a:latin typeface="Dana" panose="00000500000000000000" pitchFamily="2" charset="-78"/>
                <a:cs typeface="Dana" panose="00000500000000000000" pitchFamily="2" charset="-78"/>
              </a:rPr>
            </a:br>
            <a:r>
              <a:rPr lang="fa-IR" sz="1600" dirty="0">
                <a:solidFill>
                  <a:schemeClr val="bg1"/>
                </a:solidFill>
                <a:latin typeface="Dana" panose="00000500000000000000" pitchFamily="2" charset="-78"/>
                <a:cs typeface="Dana" panose="00000500000000000000" pitchFamily="2" charset="-78"/>
              </a:rPr>
              <a:t>بعد </a:t>
            </a:r>
            <a:r>
              <a:rPr lang="fa-IR" sz="1600" dirty="0" smtClean="0">
                <a:solidFill>
                  <a:schemeClr val="bg1"/>
                </a:solidFill>
                <a:latin typeface="Dana" panose="00000500000000000000" pitchFamily="2" charset="-78"/>
                <a:cs typeface="Dana" panose="00000500000000000000" pitchFamily="2" charset="-78"/>
              </a:rPr>
              <a:t>از این </a:t>
            </a:r>
            <a:r>
              <a:rPr lang="fa-IR" sz="1600" dirty="0">
                <a:solidFill>
                  <a:schemeClr val="bg1"/>
                </a:solidFill>
                <a:latin typeface="Dana" panose="00000500000000000000" pitchFamily="2" charset="-78"/>
                <a:cs typeface="Dana" panose="00000500000000000000" pitchFamily="2" charset="-78"/>
              </a:rPr>
              <a:t>بخش، یه جورایی به عنوان استراحت بریم یه تیکه زیر ذره‌بین ببینیم و بعد دوباره برگردیم روی کدمون تا قابلیت‌های کلاسمون رو بیش‌تر و باحال‌تر بکنیم.</a:t>
            </a:r>
            <a:endParaRPr lang="fa-IR" sz="1600" b="0" i="0" u="none" strike="noStrike" dirty="0">
              <a:solidFill>
                <a:schemeClr val="bg1"/>
              </a:solidFill>
              <a:effectLst/>
              <a:latin typeface="Dana" panose="00000500000000000000" pitchFamily="2" charset="-78"/>
              <a:cs typeface="Dana" panose="00000500000000000000" pitchFamily="2" charset="-78"/>
            </a:endParaRP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8</a:t>
            </a:fld>
            <a:endParaRPr lang="en-US" dirty="0"/>
          </a:p>
        </p:txBody>
      </p:sp>
      <p:grpSp>
        <p:nvGrpSpPr>
          <p:cNvPr id="10" name="Google Shape;4771;p45"/>
          <p:cNvGrpSpPr/>
          <p:nvPr/>
        </p:nvGrpSpPr>
        <p:grpSpPr>
          <a:xfrm>
            <a:off x="8469022" y="414070"/>
            <a:ext cx="347452" cy="397343"/>
            <a:chOff x="3330525" y="4399275"/>
            <a:chExt cx="390650" cy="481850"/>
          </a:xfrm>
        </p:grpSpPr>
        <p:sp>
          <p:nvSpPr>
            <p:cNvPr id="11"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9"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0"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1"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2"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3"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24" name="Google Shape;4779;p45"/>
          <p:cNvGrpSpPr/>
          <p:nvPr/>
        </p:nvGrpSpPr>
        <p:grpSpPr>
          <a:xfrm>
            <a:off x="8467088" y="1504659"/>
            <a:ext cx="319924" cy="397322"/>
            <a:chOff x="3938800" y="4399275"/>
            <a:chExt cx="359700" cy="481825"/>
          </a:xfrm>
        </p:grpSpPr>
        <p:sp>
          <p:nvSpPr>
            <p:cNvPr id="25"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9"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1" name="Google Shape;4771;p45"/>
          <p:cNvGrpSpPr/>
          <p:nvPr/>
        </p:nvGrpSpPr>
        <p:grpSpPr>
          <a:xfrm>
            <a:off x="8469022" y="2571919"/>
            <a:ext cx="347452" cy="397343"/>
            <a:chOff x="3330525" y="4399275"/>
            <a:chExt cx="390650" cy="481850"/>
          </a:xfrm>
        </p:grpSpPr>
        <p:sp>
          <p:nvSpPr>
            <p:cNvPr id="42" name="Google Shape;4772;p45"/>
            <p:cNvSpPr/>
            <p:nvPr/>
          </p:nvSpPr>
          <p:spPr>
            <a:xfrm>
              <a:off x="3543950" y="4648550"/>
              <a:ext cx="78450" cy="95775"/>
            </a:xfrm>
            <a:custGeom>
              <a:avLst/>
              <a:gdLst/>
              <a:ahLst/>
              <a:cxnLst/>
              <a:rect l="l" t="t" r="r" b="b"/>
              <a:pathLst>
                <a:path w="3138" h="3831" extrusionOk="0">
                  <a:moveTo>
                    <a:pt x="2677" y="0"/>
                  </a:moveTo>
                  <a:cubicBezTo>
                    <a:pt x="2298" y="356"/>
                    <a:pt x="1861" y="648"/>
                    <a:pt x="1388" y="858"/>
                  </a:cubicBezTo>
                  <a:lnTo>
                    <a:pt x="0" y="2948"/>
                  </a:lnTo>
                  <a:lnTo>
                    <a:pt x="880" y="3831"/>
                  </a:lnTo>
                  <a:lnTo>
                    <a:pt x="3138" y="443"/>
                  </a:lnTo>
                  <a:lnTo>
                    <a:pt x="2677"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3" name="Google Shape;4773;p45"/>
            <p:cNvSpPr/>
            <p:nvPr/>
          </p:nvSpPr>
          <p:spPr>
            <a:xfrm>
              <a:off x="3427250" y="4456050"/>
              <a:ext cx="197650" cy="197175"/>
            </a:xfrm>
            <a:custGeom>
              <a:avLst/>
              <a:gdLst/>
              <a:ahLst/>
              <a:cxnLst/>
              <a:rect l="l" t="t" r="r" b="b"/>
              <a:pathLst>
                <a:path w="7906" h="7887" extrusionOk="0">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4" name="Google Shape;4774;p45"/>
            <p:cNvSpPr/>
            <p:nvPr/>
          </p:nvSpPr>
          <p:spPr>
            <a:xfrm>
              <a:off x="3428150" y="4399275"/>
              <a:ext cx="166925" cy="84725"/>
            </a:xfrm>
            <a:custGeom>
              <a:avLst/>
              <a:gdLst/>
              <a:ahLst/>
              <a:cxnLst/>
              <a:rect l="l" t="t" r="r" b="b"/>
              <a:pathLst>
                <a:path w="6677" h="3389" extrusionOk="0">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5" name="Google Shape;4775;p45"/>
            <p:cNvSpPr/>
            <p:nvPr/>
          </p:nvSpPr>
          <p:spPr>
            <a:xfrm>
              <a:off x="3330525" y="4674000"/>
              <a:ext cx="181225" cy="207125"/>
            </a:xfrm>
            <a:custGeom>
              <a:avLst/>
              <a:gdLst/>
              <a:ahLst/>
              <a:cxnLst/>
              <a:rect l="l" t="t" r="r" b="b"/>
              <a:pathLst>
                <a:path w="7249" h="8285" extrusionOk="0">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6" name="Google Shape;4776;p45"/>
            <p:cNvSpPr/>
            <p:nvPr/>
          </p:nvSpPr>
          <p:spPr>
            <a:xfrm>
              <a:off x="3540175" y="4674000"/>
              <a:ext cx="181000" cy="207100"/>
            </a:xfrm>
            <a:custGeom>
              <a:avLst/>
              <a:gdLst/>
              <a:ahLst/>
              <a:cxnLst/>
              <a:rect l="l" t="t" r="r" b="b"/>
              <a:pathLst>
                <a:path w="7240" h="8284" extrusionOk="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7" name="Google Shape;4777;p45"/>
            <p:cNvSpPr/>
            <p:nvPr/>
          </p:nvSpPr>
          <p:spPr>
            <a:xfrm>
              <a:off x="3429975" y="4648850"/>
              <a:ext cx="78225" cy="95400"/>
            </a:xfrm>
            <a:custGeom>
              <a:avLst/>
              <a:gdLst/>
              <a:ahLst/>
              <a:cxnLst/>
              <a:rect l="l" t="t" r="r" b="b"/>
              <a:pathLst>
                <a:path w="3129" h="3816" extrusionOk="0">
                  <a:moveTo>
                    <a:pt x="452" y="0"/>
                  </a:moveTo>
                  <a:lnTo>
                    <a:pt x="0" y="440"/>
                  </a:lnTo>
                  <a:lnTo>
                    <a:pt x="2247" y="3816"/>
                  </a:lnTo>
                  <a:lnTo>
                    <a:pt x="3129" y="2936"/>
                  </a:lnTo>
                  <a:lnTo>
                    <a:pt x="1741" y="846"/>
                  </a:lnTo>
                  <a:cubicBezTo>
                    <a:pt x="1268" y="636"/>
                    <a:pt x="834" y="350"/>
                    <a:pt x="4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48" name="Google Shape;4778;p45"/>
            <p:cNvSpPr/>
            <p:nvPr/>
          </p:nvSpPr>
          <p:spPr>
            <a:xfrm>
              <a:off x="3514200" y="4681000"/>
              <a:ext cx="23150" cy="17550"/>
            </a:xfrm>
            <a:custGeom>
              <a:avLst/>
              <a:gdLst/>
              <a:ahLst/>
              <a:cxnLst/>
              <a:rect l="l" t="t" r="r" b="b"/>
              <a:pathLst>
                <a:path w="926" h="702" extrusionOk="0">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49" name="Google Shape;4779;p45"/>
          <p:cNvGrpSpPr/>
          <p:nvPr/>
        </p:nvGrpSpPr>
        <p:grpSpPr>
          <a:xfrm>
            <a:off x="8469469" y="4041147"/>
            <a:ext cx="319924" cy="397322"/>
            <a:chOff x="3938800" y="4399275"/>
            <a:chExt cx="359700" cy="481825"/>
          </a:xfrm>
        </p:grpSpPr>
        <p:sp>
          <p:nvSpPr>
            <p:cNvPr id="50" name="Google Shape;4780;p45"/>
            <p:cNvSpPr/>
            <p:nvPr/>
          </p:nvSpPr>
          <p:spPr>
            <a:xfrm>
              <a:off x="4022650" y="4427525"/>
              <a:ext cx="166625" cy="84700"/>
            </a:xfrm>
            <a:custGeom>
              <a:avLst/>
              <a:gdLst/>
              <a:ahLst/>
              <a:cxnLst/>
              <a:rect l="l" t="t" r="r" b="b"/>
              <a:pathLst>
                <a:path w="6665" h="3388" extrusionOk="0">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1" name="Google Shape;4781;p45"/>
            <p:cNvSpPr/>
            <p:nvPr/>
          </p:nvSpPr>
          <p:spPr>
            <a:xfrm>
              <a:off x="4021450" y="4484275"/>
              <a:ext cx="197650" cy="199225"/>
            </a:xfrm>
            <a:custGeom>
              <a:avLst/>
              <a:gdLst/>
              <a:ahLst/>
              <a:cxnLst/>
              <a:rect l="l" t="t" r="r" b="b"/>
              <a:pathLst>
                <a:path w="7906" h="7969" extrusionOk="0">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2" name="Google Shape;4782;p45"/>
            <p:cNvSpPr/>
            <p:nvPr/>
          </p:nvSpPr>
          <p:spPr>
            <a:xfrm>
              <a:off x="4054050" y="4692500"/>
              <a:ext cx="132975" cy="47450"/>
            </a:xfrm>
            <a:custGeom>
              <a:avLst/>
              <a:gdLst/>
              <a:ahLst/>
              <a:cxnLst/>
              <a:rect l="l" t="t" r="r" b="b"/>
              <a:pathLst>
                <a:path w="5319" h="1898" extrusionOk="0">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3" name="Google Shape;4783;p45"/>
            <p:cNvSpPr/>
            <p:nvPr/>
          </p:nvSpPr>
          <p:spPr>
            <a:xfrm>
              <a:off x="4163275" y="4399275"/>
              <a:ext cx="84275" cy="84200"/>
            </a:xfrm>
            <a:custGeom>
              <a:avLst/>
              <a:gdLst/>
              <a:ahLst/>
              <a:cxnLst/>
              <a:rect l="l" t="t" r="r" b="b"/>
              <a:pathLst>
                <a:path w="3371" h="3368" extrusionOk="0">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 name="Google Shape;4784;p45"/>
            <p:cNvSpPr/>
            <p:nvPr/>
          </p:nvSpPr>
          <p:spPr>
            <a:xfrm>
              <a:off x="3938800" y="4692800"/>
              <a:ext cx="359700" cy="188300"/>
            </a:xfrm>
            <a:custGeom>
              <a:avLst/>
              <a:gdLst/>
              <a:ahLst/>
              <a:cxnLst/>
              <a:rect l="l" t="t" r="r" b="b"/>
              <a:pathLst>
                <a:path w="14388" h="7532" extrusionOk="0">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3071710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E5198-7AF0-44E1-803C-BC2DB5C8B697}"/>
              </a:ext>
            </a:extLst>
          </p:cNvPr>
          <p:cNvSpPr>
            <a:spLocks noGrp="1"/>
          </p:cNvSpPr>
          <p:nvPr>
            <p:ph type="ctrTitle"/>
          </p:nvPr>
        </p:nvSpPr>
        <p:spPr>
          <a:xfrm>
            <a:off x="3679200" y="1184494"/>
            <a:ext cx="4709219" cy="357411"/>
          </a:xfrm>
        </p:spPr>
        <p:txBody>
          <a:bodyPr anchor="ctr"/>
          <a:lstStyle/>
          <a:p>
            <a:pPr rtl="1">
              <a:lnSpc>
                <a:spcPct val="150000"/>
              </a:lnSpc>
            </a:pPr>
            <a:r>
              <a:rPr lang="fa-IR" sz="1400" b="0" i="0" u="none" strike="noStrike" dirty="0">
                <a:solidFill>
                  <a:schemeClr val="bg1"/>
                </a:solidFill>
                <a:effectLst/>
                <a:latin typeface="Dana" panose="00000500000000000000" pitchFamily="2" charset="-78"/>
                <a:cs typeface="Dana" panose="00000500000000000000" pitchFamily="2" charset="-78"/>
              </a:rPr>
              <a:t>قطعه کد رو به رو را اجرا کنید و در مورد خروجی آن بحث کنید.</a:t>
            </a:r>
          </a:p>
        </p:txBody>
      </p:sp>
      <p:sp>
        <p:nvSpPr>
          <p:cNvPr id="6" name="TextBox 5">
            <a:extLst>
              <a:ext uri="{FF2B5EF4-FFF2-40B4-BE49-F238E27FC236}">
                <a16:creationId xmlns:a16="http://schemas.microsoft.com/office/drawing/2014/main" id="{D912F2A4-6A53-4224-90C2-5E814C40EE78}"/>
              </a:ext>
            </a:extLst>
          </p:cNvPr>
          <p:cNvSpPr txBox="1"/>
          <p:nvPr/>
        </p:nvSpPr>
        <p:spPr>
          <a:xfrm>
            <a:off x="2526301" y="321293"/>
            <a:ext cx="5335971" cy="707886"/>
          </a:xfrm>
          <a:prstGeom prst="rect">
            <a:avLst/>
          </a:prstGeom>
          <a:noFill/>
        </p:spPr>
        <p:txBody>
          <a:bodyPr wrap="square">
            <a:spAutoFit/>
          </a:bodyPr>
          <a:lstStyle/>
          <a:p>
            <a:pPr algn="ctr" rtl="1">
              <a:spcBef>
                <a:spcPts val="0"/>
              </a:spcBef>
              <a:spcAft>
                <a:spcPts val="0"/>
              </a:spcAft>
            </a:pPr>
            <a:r>
              <a:rPr lang="fa-IR" sz="4000" b="0" i="0" u="none" strike="noStrike" dirty="0">
                <a:solidFill>
                  <a:schemeClr val="bg1"/>
                </a:solidFill>
                <a:effectLst/>
                <a:latin typeface="Lalezar" panose="00000500000000000000" pitchFamily="2" charset="-78"/>
                <a:cs typeface="Lalezar" panose="00000500000000000000" pitchFamily="2" charset="-78"/>
              </a:rPr>
              <a:t>زیر ذره‌بین: قوانین استراکت</a:t>
            </a:r>
          </a:p>
        </p:txBody>
      </p:sp>
      <p:sp>
        <p:nvSpPr>
          <p:cNvPr id="3" name="Slide Number Placeholder 2"/>
          <p:cNvSpPr>
            <a:spLocks noGrp="1"/>
          </p:cNvSpPr>
          <p:nvPr>
            <p:ph type="sldNum" sz="quarter" idx="4"/>
          </p:nvPr>
        </p:nvSpPr>
        <p:spPr>
          <a:xfrm>
            <a:off x="311701" y="4468092"/>
            <a:ext cx="387162" cy="343350"/>
          </a:xfrm>
          <a:prstGeom prst="rect">
            <a:avLst/>
          </a:prstGeom>
        </p:spPr>
        <p:txBody>
          <a:bodyPr/>
          <a:lstStyle/>
          <a:p>
            <a:fld id="{8E2CDA97-BFD5-45CA-9A96-1AD5B5B2566F}" type="slidenum">
              <a:rPr lang="en-US" smtClean="0"/>
              <a:t>9</a:t>
            </a:fld>
            <a:endParaRPr lang="en-US" dirty="0"/>
          </a:p>
        </p:txBody>
      </p:sp>
      <p:sp>
        <p:nvSpPr>
          <p:cNvPr id="23" name="Title 1">
            <a:extLst>
              <a:ext uri="{FF2B5EF4-FFF2-40B4-BE49-F238E27FC236}">
                <a16:creationId xmlns:a16="http://schemas.microsoft.com/office/drawing/2014/main" id="{831C7F98-9E4D-4B76-B2B0-21AB200B1991}"/>
              </a:ext>
            </a:extLst>
          </p:cNvPr>
          <p:cNvSpPr txBox="1">
            <a:spLocks/>
          </p:cNvSpPr>
          <p:nvPr/>
        </p:nvSpPr>
        <p:spPr>
          <a:xfrm>
            <a:off x="3989785" y="1640104"/>
            <a:ext cx="4398635" cy="297209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48FFD5"/>
              </a:buClr>
              <a:buSzPts val="3000"/>
              <a:buFont typeface="Roboto Black"/>
              <a:buNone/>
              <a:defRPr sz="3000" b="0" i="0" u="none" strike="noStrike" cap="none">
                <a:solidFill>
                  <a:srgbClr val="48FFD5"/>
                </a:solidFill>
                <a:latin typeface="Roboto Black"/>
                <a:ea typeface="Roboto Black"/>
                <a:cs typeface="Roboto Black"/>
                <a:sym typeface="Roboto Black"/>
              </a:defRPr>
            </a:lvl1pPr>
            <a:lvl2pPr marR="0" lvl="1"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2pPr>
            <a:lvl3pPr marR="0" lvl="2"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3pPr>
            <a:lvl4pPr marR="0" lvl="3"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4pPr>
            <a:lvl5pPr marR="0" lvl="4"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5pPr>
            <a:lvl6pPr marR="0" lvl="5"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6pPr>
            <a:lvl7pPr marR="0" lvl="6"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7pPr>
            <a:lvl8pPr marR="0" lvl="7"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8pPr>
            <a:lvl9pPr marR="0" lvl="8" algn="r" rtl="0">
              <a:lnSpc>
                <a:spcPct val="100000"/>
              </a:lnSpc>
              <a:spcBef>
                <a:spcPts val="0"/>
              </a:spcBef>
              <a:spcAft>
                <a:spcPts val="0"/>
              </a:spcAft>
              <a:buClr>
                <a:srgbClr val="48FFD5"/>
              </a:buClr>
              <a:buSzPts val="3600"/>
              <a:buFont typeface="Bree Serif"/>
              <a:buNone/>
              <a:defRPr sz="3600" b="1" i="0" u="none" strike="noStrike" cap="none">
                <a:solidFill>
                  <a:srgbClr val="48FFD5"/>
                </a:solidFill>
                <a:latin typeface="Bree Serif"/>
                <a:ea typeface="Bree Serif"/>
                <a:cs typeface="Bree Serif"/>
                <a:sym typeface="Bree Serif"/>
              </a:defRPr>
            </a:lvl9pPr>
          </a:lstStyle>
          <a:p>
            <a:pPr algn="just" rtl="1">
              <a:lnSpc>
                <a:spcPct val="150000"/>
              </a:lnSpc>
            </a:pPr>
            <a:r>
              <a:rPr lang="fa-IR" sz="1400" dirty="0">
                <a:solidFill>
                  <a:schemeClr val="bg1"/>
                </a:solidFill>
                <a:latin typeface="Dana" panose="00000500000000000000" pitchFamily="2" charset="-78"/>
                <a:cs typeface="Dana" panose="00000500000000000000" pitchFamily="2" charset="-78"/>
              </a:rPr>
              <a:t>با اجرای این قطعه کد طبیعتا باید این خروجی را بگیرید:</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20</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12</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9</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دلیل گرفتن این خروجی‌ها چیست؟ </a:t>
            </a:r>
          </a:p>
          <a:p>
            <a:pPr algn="just" rtl="1">
              <a:lnSpc>
                <a:spcPct val="150000"/>
              </a:lnSpc>
            </a:pPr>
            <a:r>
              <a:rPr lang="fa-IR" sz="1400" dirty="0">
                <a:solidFill>
                  <a:schemeClr val="bg1"/>
                </a:solidFill>
                <a:latin typeface="Dana" panose="00000500000000000000" pitchFamily="2" charset="-78"/>
                <a:cs typeface="Dana" panose="00000500000000000000" pitchFamily="2" charset="-78"/>
              </a:rPr>
              <a:t>ما می‌دانیم سایز </a:t>
            </a:r>
            <a:r>
              <a:rPr lang="en-US" sz="1400" dirty="0">
                <a:solidFill>
                  <a:schemeClr val="bg1"/>
                </a:solidFill>
                <a:latin typeface="Dana" panose="00000500000000000000" pitchFamily="2" charset="-78"/>
                <a:cs typeface="Dana" panose="00000500000000000000" pitchFamily="2" charset="-78"/>
              </a:rPr>
              <a:t>int = 4 </a:t>
            </a:r>
            <a:r>
              <a:rPr lang="fa-IR" sz="1400" dirty="0">
                <a:solidFill>
                  <a:schemeClr val="bg1"/>
                </a:solidFill>
                <a:latin typeface="Dana" panose="00000500000000000000" pitchFamily="2" charset="-78"/>
                <a:cs typeface="Dana" panose="00000500000000000000" pitchFamily="2" charset="-78"/>
              </a:rPr>
              <a:t> و </a:t>
            </a:r>
            <a:r>
              <a:rPr lang="en-US" sz="1400" dirty="0">
                <a:solidFill>
                  <a:schemeClr val="bg1"/>
                </a:solidFill>
                <a:latin typeface="Dana" panose="00000500000000000000" pitchFamily="2" charset="-78"/>
                <a:cs typeface="Dana" panose="00000500000000000000" pitchFamily="2" charset="-78"/>
              </a:rPr>
              <a:t>char = 1 </a:t>
            </a:r>
            <a:r>
              <a:rPr lang="fa-IR" sz="1400" dirty="0">
                <a:solidFill>
                  <a:schemeClr val="bg1"/>
                </a:solidFill>
                <a:latin typeface="Dana" panose="00000500000000000000" pitchFamily="2" charset="-78"/>
                <a:cs typeface="Dana" panose="00000500000000000000" pitchFamily="2" charset="-78"/>
              </a:rPr>
              <a:t> است اما هنگامی که آن‌ها را در یک استراکت ذخیره می‌کنیم، باید با فرمت و شکل خاصی قرار بگیرند و از قوانین خاصی تبعیت کنند.</a:t>
            </a:r>
          </a:p>
          <a:p>
            <a:pPr algn="just" rtl="1">
              <a:lnSpc>
                <a:spcPct val="150000"/>
              </a:lnSpc>
            </a:pPr>
            <a:endParaRPr lang="fa-IR" sz="1400" dirty="0">
              <a:solidFill>
                <a:schemeClr val="bg1"/>
              </a:solidFill>
              <a:latin typeface="Dana" panose="00000500000000000000" pitchFamily="2" charset="-78"/>
              <a:cs typeface="Dana" panose="00000500000000000000" pitchFamily="2" charset="-78"/>
            </a:endParaRPr>
          </a:p>
          <a:p>
            <a:pPr algn="just" rtl="1">
              <a:lnSpc>
                <a:spcPct val="150000"/>
              </a:lnSpc>
            </a:pPr>
            <a:r>
              <a:rPr lang="fa-IR" sz="1400" dirty="0">
                <a:solidFill>
                  <a:schemeClr val="bg1"/>
                </a:solidFill>
                <a:latin typeface="Dana" panose="00000500000000000000" pitchFamily="2" charset="-78"/>
                <a:cs typeface="Dana" panose="00000500000000000000" pitchFamily="2" charset="-78"/>
              </a:rPr>
              <a:t>آیا می‌دانید این قوانین چه هستند؟ </a:t>
            </a:r>
          </a:p>
        </p:txBody>
      </p:sp>
      <p:grpSp>
        <p:nvGrpSpPr>
          <p:cNvPr id="10" name="Google Shape;6867;p49"/>
          <p:cNvGrpSpPr/>
          <p:nvPr/>
        </p:nvGrpSpPr>
        <p:grpSpPr>
          <a:xfrm>
            <a:off x="7814333" y="404496"/>
            <a:ext cx="521124" cy="541479"/>
            <a:chOff x="-37385100" y="3949908"/>
            <a:chExt cx="321350" cy="318225"/>
          </a:xfrm>
        </p:grpSpPr>
        <p:sp>
          <p:nvSpPr>
            <p:cNvPr id="11" name="Google Shape;6868;p49"/>
            <p:cNvSpPr/>
            <p:nvPr/>
          </p:nvSpPr>
          <p:spPr>
            <a:xfrm>
              <a:off x="-37190575" y="4145233"/>
              <a:ext cx="126825" cy="122900"/>
            </a:xfrm>
            <a:custGeom>
              <a:avLst/>
              <a:gdLst/>
              <a:ahLst/>
              <a:cxnLst/>
              <a:rect l="l" t="t" r="r" b="b"/>
              <a:pathLst>
                <a:path w="5073" h="4916" extrusionOk="0">
                  <a:moveTo>
                    <a:pt x="2238" y="1"/>
                  </a:moveTo>
                  <a:cubicBezTo>
                    <a:pt x="1986" y="442"/>
                    <a:pt x="1671" y="820"/>
                    <a:pt x="1324" y="1229"/>
                  </a:cubicBezTo>
                  <a:cubicBezTo>
                    <a:pt x="946" y="1671"/>
                    <a:pt x="473" y="1986"/>
                    <a:pt x="1" y="2238"/>
                  </a:cubicBezTo>
                  <a:lnTo>
                    <a:pt x="2206" y="4443"/>
                  </a:lnTo>
                  <a:cubicBezTo>
                    <a:pt x="2521" y="4758"/>
                    <a:pt x="2923" y="4916"/>
                    <a:pt x="3325" y="4916"/>
                  </a:cubicBezTo>
                  <a:cubicBezTo>
                    <a:pt x="3726" y="4916"/>
                    <a:pt x="4128" y="4758"/>
                    <a:pt x="4443" y="4443"/>
                  </a:cubicBezTo>
                  <a:cubicBezTo>
                    <a:pt x="5073" y="3813"/>
                    <a:pt x="5073" y="2836"/>
                    <a:pt x="4443" y="2206"/>
                  </a:cubicBezTo>
                  <a:lnTo>
                    <a:pt x="2238"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869;p49"/>
            <p:cNvSpPr/>
            <p:nvPr/>
          </p:nvSpPr>
          <p:spPr>
            <a:xfrm>
              <a:off x="-37385100" y="3949908"/>
              <a:ext cx="248125" cy="248950"/>
            </a:xfrm>
            <a:custGeom>
              <a:avLst/>
              <a:gdLst/>
              <a:ahLst/>
              <a:cxnLst/>
              <a:rect l="l" t="t" r="r" b="b"/>
              <a:pathLst>
                <a:path w="9925" h="9958" extrusionOk="0">
                  <a:moveTo>
                    <a:pt x="4978" y="1702"/>
                  </a:moveTo>
                  <a:cubicBezTo>
                    <a:pt x="6774" y="1702"/>
                    <a:pt x="8286" y="3214"/>
                    <a:pt x="8286" y="5010"/>
                  </a:cubicBezTo>
                  <a:cubicBezTo>
                    <a:pt x="8254" y="5892"/>
                    <a:pt x="7939" y="6711"/>
                    <a:pt x="7341" y="7310"/>
                  </a:cubicBezTo>
                  <a:cubicBezTo>
                    <a:pt x="6742" y="7908"/>
                    <a:pt x="5923" y="8318"/>
                    <a:pt x="4978" y="8318"/>
                  </a:cubicBezTo>
                  <a:cubicBezTo>
                    <a:pt x="3151" y="8318"/>
                    <a:pt x="1670" y="6837"/>
                    <a:pt x="1670" y="5010"/>
                  </a:cubicBezTo>
                  <a:cubicBezTo>
                    <a:pt x="1670" y="3214"/>
                    <a:pt x="3151" y="1702"/>
                    <a:pt x="4978" y="1702"/>
                  </a:cubicBezTo>
                  <a:close/>
                  <a:moveTo>
                    <a:pt x="4978" y="1"/>
                  </a:moveTo>
                  <a:cubicBezTo>
                    <a:pt x="2268" y="1"/>
                    <a:pt x="0" y="2269"/>
                    <a:pt x="0" y="4978"/>
                  </a:cubicBezTo>
                  <a:cubicBezTo>
                    <a:pt x="0" y="7688"/>
                    <a:pt x="2268" y="9956"/>
                    <a:pt x="4978" y="9956"/>
                  </a:cubicBezTo>
                  <a:cubicBezTo>
                    <a:pt x="5013" y="9957"/>
                    <a:pt x="5048" y="9957"/>
                    <a:pt x="5083" y="9957"/>
                  </a:cubicBezTo>
                  <a:cubicBezTo>
                    <a:pt x="6367" y="9957"/>
                    <a:pt x="7586" y="9395"/>
                    <a:pt x="8506" y="8444"/>
                  </a:cubicBezTo>
                  <a:cubicBezTo>
                    <a:pt x="9420" y="7499"/>
                    <a:pt x="9924" y="6270"/>
                    <a:pt x="9924" y="4978"/>
                  </a:cubicBezTo>
                  <a:cubicBezTo>
                    <a:pt x="9924" y="2269"/>
                    <a:pt x="7687" y="1"/>
                    <a:pt x="4978"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7365;p50">
            <a:extLst>
              <a:ext uri="{FF2B5EF4-FFF2-40B4-BE49-F238E27FC236}">
                <a16:creationId xmlns:a16="http://schemas.microsoft.com/office/drawing/2014/main" id="{FD2004FA-C1DE-4F1F-9A0F-C775CD2B95AD}"/>
              </a:ext>
            </a:extLst>
          </p:cNvPr>
          <p:cNvGrpSpPr/>
          <p:nvPr/>
        </p:nvGrpSpPr>
        <p:grpSpPr>
          <a:xfrm>
            <a:off x="8388419" y="1208476"/>
            <a:ext cx="334919" cy="333429"/>
            <a:chOff x="-30735200" y="3552550"/>
            <a:chExt cx="292225" cy="290925"/>
          </a:xfrm>
        </p:grpSpPr>
        <p:sp>
          <p:nvSpPr>
            <p:cNvPr id="21"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4800;p45">
            <a:extLst>
              <a:ext uri="{FF2B5EF4-FFF2-40B4-BE49-F238E27FC236}">
                <a16:creationId xmlns:a16="http://schemas.microsoft.com/office/drawing/2014/main" id="{9250E856-52A6-4283-BE57-D91D7BF20A31}"/>
              </a:ext>
            </a:extLst>
          </p:cNvPr>
          <p:cNvGrpSpPr/>
          <p:nvPr/>
        </p:nvGrpSpPr>
        <p:grpSpPr>
          <a:xfrm>
            <a:off x="8388419" y="3127086"/>
            <a:ext cx="350734" cy="357171"/>
            <a:chOff x="1492675" y="4992125"/>
            <a:chExt cx="481825" cy="481825"/>
          </a:xfrm>
        </p:grpSpPr>
        <p:sp>
          <p:nvSpPr>
            <p:cNvPr id="31" name="Google Shape;4801;p45">
              <a:extLst>
                <a:ext uri="{FF2B5EF4-FFF2-40B4-BE49-F238E27FC236}">
                  <a16:creationId xmlns:a16="http://schemas.microsoft.com/office/drawing/2014/main" id="{4C33E76D-83AE-4E93-A1AC-6CC7B9EC475E}"/>
                </a:ext>
              </a:extLst>
            </p:cNvPr>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 name="Google Shape;4802;p45">
              <a:extLst>
                <a:ext uri="{FF2B5EF4-FFF2-40B4-BE49-F238E27FC236}">
                  <a16:creationId xmlns:a16="http://schemas.microsoft.com/office/drawing/2014/main" id="{0A8267D4-58FD-43AA-8303-3A70CAF28AD1}"/>
                </a:ext>
              </a:extLst>
            </p:cNvPr>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3" name="Google Shape;7365;p50">
            <a:extLst>
              <a:ext uri="{FF2B5EF4-FFF2-40B4-BE49-F238E27FC236}">
                <a16:creationId xmlns:a16="http://schemas.microsoft.com/office/drawing/2014/main" id="{FD2004FA-C1DE-4F1F-9A0F-C775CD2B95AD}"/>
              </a:ext>
            </a:extLst>
          </p:cNvPr>
          <p:cNvGrpSpPr/>
          <p:nvPr/>
        </p:nvGrpSpPr>
        <p:grpSpPr>
          <a:xfrm>
            <a:off x="8404234" y="4445484"/>
            <a:ext cx="334919" cy="333429"/>
            <a:chOff x="-30735200" y="3552550"/>
            <a:chExt cx="292225" cy="290925"/>
          </a:xfrm>
        </p:grpSpPr>
        <p:sp>
          <p:nvSpPr>
            <p:cNvPr id="34" name="Google Shape;7366;p50">
              <a:extLst>
                <a:ext uri="{FF2B5EF4-FFF2-40B4-BE49-F238E27FC236}">
                  <a16:creationId xmlns:a16="http://schemas.microsoft.com/office/drawing/2014/main" id="{1729F0AB-228E-4D2C-9F33-BD1EF77E7F97}"/>
                </a:ext>
              </a:extLst>
            </p:cNvPr>
            <p:cNvSpPr/>
            <p:nvPr/>
          </p:nvSpPr>
          <p:spPr>
            <a:xfrm>
              <a:off x="-30613900" y="3655750"/>
              <a:ext cx="170925" cy="187725"/>
            </a:xfrm>
            <a:custGeom>
              <a:avLst/>
              <a:gdLst/>
              <a:ahLst/>
              <a:cxnLst/>
              <a:rect l="l" t="t" r="r" b="b"/>
              <a:pathLst>
                <a:path w="6837" h="7509" extrusionOk="0">
                  <a:moveTo>
                    <a:pt x="5120" y="2079"/>
                  </a:moveTo>
                  <a:cubicBezTo>
                    <a:pt x="5206" y="2079"/>
                    <a:pt x="5293" y="2111"/>
                    <a:pt x="5356" y="2174"/>
                  </a:cubicBezTo>
                  <a:cubicBezTo>
                    <a:pt x="5451" y="2268"/>
                    <a:pt x="5451" y="2458"/>
                    <a:pt x="5356" y="2647"/>
                  </a:cubicBezTo>
                  <a:lnTo>
                    <a:pt x="3308" y="4694"/>
                  </a:lnTo>
                  <a:cubicBezTo>
                    <a:pt x="3214" y="4757"/>
                    <a:pt x="3151" y="4789"/>
                    <a:pt x="3056" y="4789"/>
                  </a:cubicBezTo>
                  <a:cubicBezTo>
                    <a:pt x="2993" y="4789"/>
                    <a:pt x="2899" y="4757"/>
                    <a:pt x="2836" y="4694"/>
                  </a:cubicBezTo>
                  <a:lnTo>
                    <a:pt x="2174" y="4001"/>
                  </a:lnTo>
                  <a:cubicBezTo>
                    <a:pt x="2048" y="3907"/>
                    <a:pt x="2048" y="3655"/>
                    <a:pt x="2174" y="3529"/>
                  </a:cubicBezTo>
                  <a:cubicBezTo>
                    <a:pt x="2221" y="3481"/>
                    <a:pt x="2308" y="3458"/>
                    <a:pt x="2399" y="3458"/>
                  </a:cubicBezTo>
                  <a:cubicBezTo>
                    <a:pt x="2489" y="3458"/>
                    <a:pt x="2584" y="3481"/>
                    <a:pt x="2647" y="3529"/>
                  </a:cubicBezTo>
                  <a:lnTo>
                    <a:pt x="3056" y="3970"/>
                  </a:lnTo>
                  <a:lnTo>
                    <a:pt x="4883" y="2174"/>
                  </a:lnTo>
                  <a:cubicBezTo>
                    <a:pt x="4946" y="2111"/>
                    <a:pt x="5033" y="2079"/>
                    <a:pt x="5120" y="2079"/>
                  </a:cubicBezTo>
                  <a:close/>
                  <a:moveTo>
                    <a:pt x="1701" y="0"/>
                  </a:moveTo>
                  <a:cubicBezTo>
                    <a:pt x="725" y="0"/>
                    <a:pt x="0" y="756"/>
                    <a:pt x="0" y="1701"/>
                  </a:cubicBezTo>
                  <a:lnTo>
                    <a:pt x="0" y="4411"/>
                  </a:lnTo>
                  <a:cubicBezTo>
                    <a:pt x="0" y="5356"/>
                    <a:pt x="725" y="6112"/>
                    <a:pt x="1701" y="6112"/>
                  </a:cubicBezTo>
                  <a:lnTo>
                    <a:pt x="2048" y="6112"/>
                  </a:lnTo>
                  <a:lnTo>
                    <a:pt x="2048" y="7152"/>
                  </a:lnTo>
                  <a:cubicBezTo>
                    <a:pt x="2048" y="7309"/>
                    <a:pt x="2111" y="7435"/>
                    <a:pt x="2237" y="7467"/>
                  </a:cubicBezTo>
                  <a:cubicBezTo>
                    <a:pt x="2289" y="7493"/>
                    <a:pt x="2347" y="7508"/>
                    <a:pt x="2401" y="7508"/>
                  </a:cubicBezTo>
                  <a:cubicBezTo>
                    <a:pt x="2477" y="7508"/>
                    <a:pt x="2547" y="7478"/>
                    <a:pt x="2584" y="7404"/>
                  </a:cubicBezTo>
                  <a:lnTo>
                    <a:pt x="3844" y="6112"/>
                  </a:lnTo>
                  <a:lnTo>
                    <a:pt x="5073" y="6112"/>
                  </a:lnTo>
                  <a:cubicBezTo>
                    <a:pt x="6018" y="6112"/>
                    <a:pt x="6805" y="5356"/>
                    <a:pt x="6805" y="4411"/>
                  </a:cubicBezTo>
                  <a:lnTo>
                    <a:pt x="6805" y="1701"/>
                  </a:lnTo>
                  <a:cubicBezTo>
                    <a:pt x="6837" y="756"/>
                    <a:pt x="6049" y="0"/>
                    <a:pt x="5104"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367;p50">
              <a:extLst>
                <a:ext uri="{FF2B5EF4-FFF2-40B4-BE49-F238E27FC236}">
                  <a16:creationId xmlns:a16="http://schemas.microsoft.com/office/drawing/2014/main" id="{9D0ED169-D7A3-4F5C-B6E0-BDF0AE6ADC45}"/>
                </a:ext>
              </a:extLst>
            </p:cNvPr>
            <p:cNvSpPr/>
            <p:nvPr/>
          </p:nvSpPr>
          <p:spPr>
            <a:xfrm>
              <a:off x="-30735200" y="3552550"/>
              <a:ext cx="188275" cy="205075"/>
            </a:xfrm>
            <a:custGeom>
              <a:avLst/>
              <a:gdLst/>
              <a:ahLst/>
              <a:cxnLst/>
              <a:rect l="l" t="t" r="r" b="b"/>
              <a:pathLst>
                <a:path w="7531" h="8203" extrusionOk="0">
                  <a:moveTo>
                    <a:pt x="3781" y="1356"/>
                  </a:moveTo>
                  <a:cubicBezTo>
                    <a:pt x="4317" y="1356"/>
                    <a:pt x="4789" y="1828"/>
                    <a:pt x="4789" y="2395"/>
                  </a:cubicBezTo>
                  <a:cubicBezTo>
                    <a:pt x="4789" y="2710"/>
                    <a:pt x="4632" y="3025"/>
                    <a:pt x="4411" y="3214"/>
                  </a:cubicBezTo>
                  <a:cubicBezTo>
                    <a:pt x="4254" y="3341"/>
                    <a:pt x="4128" y="3530"/>
                    <a:pt x="4128" y="3782"/>
                  </a:cubicBezTo>
                  <a:cubicBezTo>
                    <a:pt x="4128" y="3971"/>
                    <a:pt x="3970" y="4128"/>
                    <a:pt x="3781" y="4128"/>
                  </a:cubicBezTo>
                  <a:cubicBezTo>
                    <a:pt x="3592" y="4128"/>
                    <a:pt x="3434" y="3971"/>
                    <a:pt x="3434" y="3782"/>
                  </a:cubicBezTo>
                  <a:cubicBezTo>
                    <a:pt x="3434" y="3341"/>
                    <a:pt x="3624" y="2931"/>
                    <a:pt x="3970" y="2679"/>
                  </a:cubicBezTo>
                  <a:cubicBezTo>
                    <a:pt x="4065" y="2584"/>
                    <a:pt x="4096" y="2521"/>
                    <a:pt x="4096" y="2395"/>
                  </a:cubicBezTo>
                  <a:cubicBezTo>
                    <a:pt x="4096" y="2206"/>
                    <a:pt x="3939" y="2049"/>
                    <a:pt x="3750" y="2049"/>
                  </a:cubicBezTo>
                  <a:cubicBezTo>
                    <a:pt x="3529" y="2049"/>
                    <a:pt x="3371" y="2206"/>
                    <a:pt x="3371" y="2395"/>
                  </a:cubicBezTo>
                  <a:cubicBezTo>
                    <a:pt x="3371" y="2584"/>
                    <a:pt x="3214" y="2742"/>
                    <a:pt x="3025" y="2742"/>
                  </a:cubicBezTo>
                  <a:cubicBezTo>
                    <a:pt x="2836" y="2742"/>
                    <a:pt x="2678" y="2584"/>
                    <a:pt x="2678" y="2395"/>
                  </a:cubicBezTo>
                  <a:cubicBezTo>
                    <a:pt x="2741" y="1828"/>
                    <a:pt x="3214" y="1356"/>
                    <a:pt x="3781" y="1356"/>
                  </a:cubicBezTo>
                  <a:close/>
                  <a:moveTo>
                    <a:pt x="3781" y="4758"/>
                  </a:moveTo>
                  <a:cubicBezTo>
                    <a:pt x="3970" y="4758"/>
                    <a:pt x="4128" y="4916"/>
                    <a:pt x="4128" y="5105"/>
                  </a:cubicBezTo>
                  <a:cubicBezTo>
                    <a:pt x="4128" y="5294"/>
                    <a:pt x="3970" y="5451"/>
                    <a:pt x="3781" y="5451"/>
                  </a:cubicBezTo>
                  <a:cubicBezTo>
                    <a:pt x="3592" y="5451"/>
                    <a:pt x="3434" y="5294"/>
                    <a:pt x="3434" y="5105"/>
                  </a:cubicBezTo>
                  <a:cubicBezTo>
                    <a:pt x="3434" y="4916"/>
                    <a:pt x="3592" y="4758"/>
                    <a:pt x="3781" y="4758"/>
                  </a:cubicBezTo>
                  <a:close/>
                  <a:moveTo>
                    <a:pt x="1733" y="1"/>
                  </a:moveTo>
                  <a:cubicBezTo>
                    <a:pt x="788" y="1"/>
                    <a:pt x="0" y="789"/>
                    <a:pt x="0" y="1734"/>
                  </a:cubicBezTo>
                  <a:lnTo>
                    <a:pt x="0" y="5136"/>
                  </a:lnTo>
                  <a:cubicBezTo>
                    <a:pt x="0" y="5987"/>
                    <a:pt x="631" y="6649"/>
                    <a:pt x="1418" y="6806"/>
                  </a:cubicBezTo>
                  <a:lnTo>
                    <a:pt x="1418" y="7846"/>
                  </a:lnTo>
                  <a:cubicBezTo>
                    <a:pt x="1418" y="8003"/>
                    <a:pt x="1481" y="8129"/>
                    <a:pt x="1607" y="8161"/>
                  </a:cubicBezTo>
                  <a:cubicBezTo>
                    <a:pt x="1659" y="8187"/>
                    <a:pt x="1717" y="8202"/>
                    <a:pt x="1771" y="8202"/>
                  </a:cubicBezTo>
                  <a:cubicBezTo>
                    <a:pt x="1848" y="8202"/>
                    <a:pt x="1917" y="8172"/>
                    <a:pt x="1954" y="8098"/>
                  </a:cubicBezTo>
                  <a:lnTo>
                    <a:pt x="3214" y="6838"/>
                  </a:lnTo>
                  <a:lnTo>
                    <a:pt x="4096" y="6838"/>
                  </a:lnTo>
                  <a:lnTo>
                    <a:pt x="4096" y="5798"/>
                  </a:lnTo>
                  <a:cubicBezTo>
                    <a:pt x="4096" y="4475"/>
                    <a:pt x="5167" y="3404"/>
                    <a:pt x="6490" y="3404"/>
                  </a:cubicBezTo>
                  <a:lnTo>
                    <a:pt x="7530" y="3404"/>
                  </a:lnTo>
                  <a:lnTo>
                    <a:pt x="7530" y="1734"/>
                  </a:lnTo>
                  <a:cubicBezTo>
                    <a:pt x="7530" y="789"/>
                    <a:pt x="6774" y="1"/>
                    <a:pt x="582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Rectangle 4"/>
          <p:cNvSpPr/>
          <p:nvPr/>
        </p:nvSpPr>
        <p:spPr>
          <a:xfrm>
            <a:off x="793081" y="264539"/>
            <a:ext cx="3865319" cy="4708981"/>
          </a:xfrm>
          <a:prstGeom prst="rect">
            <a:avLst/>
          </a:prstGeom>
        </p:spPr>
        <p:txBody>
          <a:bodyPr wrap="square">
            <a:spAutoFit/>
          </a:bodyPr>
          <a:lstStyle/>
          <a:p>
            <a:r>
              <a:rPr lang="en-US" sz="1200" dirty="0">
                <a:solidFill>
                  <a:srgbClr val="0070C0"/>
                </a:solidFill>
                <a:latin typeface="Consolas" panose="020B0609020204030204" pitchFamily="49" charset="0"/>
              </a:rPr>
              <a:t>#include </a:t>
            </a:r>
            <a:r>
              <a:rPr lang="en-US" sz="1200" dirty="0">
                <a:solidFill>
                  <a:srgbClr val="22AA44"/>
                </a:solidFill>
                <a:latin typeface="Consolas" panose="020B0609020204030204" pitchFamily="49" charset="0"/>
              </a:rPr>
              <a:t>&lt;</a:t>
            </a:r>
            <a:r>
              <a:rPr lang="en-US" sz="1200" dirty="0" err="1">
                <a:solidFill>
                  <a:srgbClr val="22AA44"/>
                </a:solidFill>
                <a:latin typeface="Consolas" panose="020B0609020204030204" pitchFamily="49" charset="0"/>
              </a:rPr>
              <a:t>stdio.h</a:t>
            </a:r>
            <a:r>
              <a:rPr lang="en-US" sz="1200" dirty="0">
                <a:solidFill>
                  <a:srgbClr val="22AA44"/>
                </a:solidFill>
                <a:latin typeface="Consolas" panose="020B0609020204030204" pitchFamily="49" charset="0"/>
              </a:rPr>
              <a:t>&gt;</a:t>
            </a:r>
            <a:endParaRPr lang="en-US" sz="1200" dirty="0">
              <a:solidFill>
                <a:srgbClr val="BBBBBB"/>
              </a:solidFill>
              <a:latin typeface="Consolas" panose="020B0609020204030204" pitchFamily="49" charset="0"/>
            </a:endParaRPr>
          </a:p>
          <a:p>
            <a:r>
              <a:rPr lang="en-US" sz="1200" dirty="0">
                <a:solidFill>
                  <a:srgbClr val="BBBBBB"/>
                </a:solidFill>
                <a:latin typeface="Consolas" panose="020B0609020204030204" pitchFamily="49" charset="0"/>
              </a:rPr>
              <a:t/>
            </a:r>
            <a:br>
              <a:rPr lang="en-US" sz="1200" dirty="0">
                <a:solidFill>
                  <a:srgbClr val="BBBBBB"/>
                </a:solidFill>
                <a:latin typeface="Consolas" panose="020B0609020204030204" pitchFamily="49" charset="0"/>
              </a:rPr>
            </a:b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s1 {</a:t>
            </a:r>
          </a:p>
          <a:p>
            <a:r>
              <a:rPr lang="en-US" sz="1200" i="1" dirty="0">
                <a:solidFill>
                  <a:srgbClr val="9966B8"/>
                </a:solidFill>
                <a:latin typeface="Consolas" panose="020B0609020204030204" pitchFamily="49" charset="0"/>
              </a:rPr>
              <a:t>    int</a:t>
            </a:r>
            <a:r>
              <a:rPr lang="en-US" sz="1200" dirty="0">
                <a:solidFill>
                  <a:srgbClr val="BBBBBB"/>
                </a:solidFill>
                <a:latin typeface="Consolas" panose="020B0609020204030204" pitchFamily="49" charset="0"/>
              </a:rPr>
              <a:t> f1;</a:t>
            </a:r>
          </a:p>
          <a:p>
            <a:r>
              <a:rPr lang="en-US" sz="1200" i="1" dirty="0">
                <a:solidFill>
                  <a:srgbClr val="9966B8"/>
                </a:solidFill>
                <a:latin typeface="Consolas" panose="020B0609020204030204" pitchFamily="49" charset="0"/>
              </a:rPr>
              <a:t>    int</a:t>
            </a:r>
            <a:r>
              <a:rPr lang="en-US" sz="1200" dirty="0">
                <a:solidFill>
                  <a:srgbClr val="BBBBBB"/>
                </a:solidFill>
                <a:latin typeface="Consolas" panose="020B0609020204030204" pitchFamily="49" charset="0"/>
              </a:rPr>
              <a:t> f2;</a:t>
            </a:r>
          </a:p>
          <a:p>
            <a:r>
              <a:rPr lang="en-US" sz="1200" i="1" dirty="0">
                <a:solidFill>
                  <a:srgbClr val="9966B8"/>
                </a:solidFill>
                <a:latin typeface="Consolas" panose="020B0609020204030204" pitchFamily="49" charset="0"/>
              </a:rPr>
              <a:t>    char</a:t>
            </a:r>
            <a:r>
              <a:rPr lang="en-US" sz="1200" dirty="0">
                <a:solidFill>
                  <a:srgbClr val="BBBBBB"/>
                </a:solidFill>
                <a:latin typeface="Consolas" panose="020B0609020204030204" pitchFamily="49" charset="0"/>
              </a:rPr>
              <a:t> f3[</a:t>
            </a:r>
            <a:r>
              <a:rPr lang="en-US" sz="1200" dirty="0">
                <a:solidFill>
                  <a:srgbClr val="F280D0"/>
                </a:solidFill>
                <a:latin typeface="Consolas" panose="020B0609020204030204" pitchFamily="49" charset="0"/>
              </a:rPr>
              <a:t>12</a:t>
            </a:r>
            <a:r>
              <a:rPr lang="en-US" sz="1200" dirty="0">
                <a:solidFill>
                  <a:srgbClr val="BBBBBB"/>
                </a:solidFill>
                <a:latin typeface="Consolas" panose="020B0609020204030204" pitchFamily="49" charset="0"/>
              </a:rPr>
              <a:t>];</a:t>
            </a:r>
          </a:p>
          <a:p>
            <a:r>
              <a:rPr lang="en-US" sz="1200" dirty="0">
                <a:solidFill>
                  <a:srgbClr val="BBBBBB"/>
                </a:solidFill>
                <a:latin typeface="Consolas" panose="020B0609020204030204" pitchFamily="49" charset="0"/>
              </a:rPr>
              <a:t>};</a:t>
            </a:r>
          </a:p>
          <a:p>
            <a:r>
              <a:rPr lang="en-US" sz="1200" dirty="0">
                <a:solidFill>
                  <a:srgbClr val="BBBBBB"/>
                </a:solidFill>
                <a:latin typeface="Consolas" panose="020B0609020204030204" pitchFamily="49" charset="0"/>
              </a:rPr>
              <a:t/>
            </a:r>
            <a:br>
              <a:rPr lang="en-US" sz="1200" dirty="0">
                <a:solidFill>
                  <a:srgbClr val="BBBBBB"/>
                </a:solidFill>
                <a:latin typeface="Consolas" panose="020B0609020204030204" pitchFamily="49" charset="0"/>
              </a:rPr>
            </a:b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s2 {</a:t>
            </a:r>
          </a:p>
          <a:p>
            <a:r>
              <a:rPr lang="en-US" sz="1200" i="1" dirty="0">
                <a:solidFill>
                  <a:srgbClr val="9966B8"/>
                </a:solidFill>
                <a:latin typeface="Consolas" panose="020B0609020204030204" pitchFamily="49" charset="0"/>
              </a:rPr>
              <a:t>    int</a:t>
            </a:r>
            <a:r>
              <a:rPr lang="en-US" sz="1200" dirty="0">
                <a:solidFill>
                  <a:srgbClr val="BBBBBB"/>
                </a:solidFill>
                <a:latin typeface="Consolas" panose="020B0609020204030204" pitchFamily="49" charset="0"/>
              </a:rPr>
              <a:t> f1;</a:t>
            </a:r>
          </a:p>
          <a:p>
            <a:r>
              <a:rPr lang="en-US" sz="1200" i="1" dirty="0">
                <a:solidFill>
                  <a:srgbClr val="9966B8"/>
                </a:solidFill>
                <a:latin typeface="Consolas" panose="020B0609020204030204" pitchFamily="49" charset="0"/>
              </a:rPr>
              <a:t>    char</a:t>
            </a:r>
            <a:r>
              <a:rPr lang="en-US" sz="1200" dirty="0">
                <a:solidFill>
                  <a:srgbClr val="BBBBBB"/>
                </a:solidFill>
                <a:latin typeface="Consolas" panose="020B0609020204030204" pitchFamily="49" charset="0"/>
              </a:rPr>
              <a:t> f2[</a:t>
            </a:r>
            <a:r>
              <a:rPr lang="en-US" sz="1200" dirty="0">
                <a:solidFill>
                  <a:srgbClr val="F280D0"/>
                </a:solidFill>
                <a:latin typeface="Consolas" panose="020B0609020204030204" pitchFamily="49" charset="0"/>
              </a:rPr>
              <a:t>3</a:t>
            </a:r>
            <a:r>
              <a:rPr lang="en-US" sz="1200" dirty="0">
                <a:solidFill>
                  <a:srgbClr val="BBBBBB"/>
                </a:solidFill>
                <a:latin typeface="Consolas" panose="020B0609020204030204" pitchFamily="49" charset="0"/>
              </a:rPr>
              <a:t>];</a:t>
            </a:r>
          </a:p>
          <a:p>
            <a:r>
              <a:rPr lang="en-US" sz="1200" i="1" dirty="0">
                <a:solidFill>
                  <a:srgbClr val="9966B8"/>
                </a:solidFill>
                <a:latin typeface="Consolas" panose="020B0609020204030204" pitchFamily="49" charset="0"/>
              </a:rPr>
              <a:t>    char</a:t>
            </a:r>
            <a:r>
              <a:rPr lang="en-US" sz="1200" dirty="0">
                <a:solidFill>
                  <a:srgbClr val="BBBBBB"/>
                </a:solidFill>
                <a:latin typeface="Consolas" panose="020B0609020204030204" pitchFamily="49" charset="0"/>
              </a:rPr>
              <a:t> f3[</a:t>
            </a:r>
            <a:r>
              <a:rPr lang="en-US" sz="1200" dirty="0">
                <a:solidFill>
                  <a:srgbClr val="F280D0"/>
                </a:solidFill>
                <a:latin typeface="Consolas" panose="020B0609020204030204" pitchFamily="49" charset="0"/>
              </a:rPr>
              <a:t>2</a:t>
            </a:r>
            <a:r>
              <a:rPr lang="en-US" sz="1200" dirty="0">
                <a:solidFill>
                  <a:srgbClr val="BBBBBB"/>
                </a:solidFill>
                <a:latin typeface="Consolas" panose="020B0609020204030204" pitchFamily="49" charset="0"/>
              </a:rPr>
              <a:t>];</a:t>
            </a:r>
          </a:p>
          <a:p>
            <a:r>
              <a:rPr lang="en-US" sz="1200" dirty="0">
                <a:solidFill>
                  <a:srgbClr val="BBBBBB"/>
                </a:solidFill>
                <a:latin typeface="Consolas" panose="020B0609020204030204" pitchFamily="49" charset="0"/>
              </a:rPr>
              <a:t>};</a:t>
            </a:r>
          </a:p>
          <a:p>
            <a:r>
              <a:rPr lang="en-US" sz="1200" dirty="0">
                <a:solidFill>
                  <a:srgbClr val="BBBBBB"/>
                </a:solidFill>
                <a:latin typeface="Consolas" panose="020B0609020204030204" pitchFamily="49" charset="0"/>
              </a:rPr>
              <a:t/>
            </a:r>
            <a:br>
              <a:rPr lang="en-US" sz="1200" dirty="0">
                <a:solidFill>
                  <a:srgbClr val="BBBBBB"/>
                </a:solidFill>
                <a:latin typeface="Consolas" panose="020B0609020204030204" pitchFamily="49" charset="0"/>
              </a:rPr>
            </a:b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s3 {</a:t>
            </a:r>
          </a:p>
          <a:p>
            <a:r>
              <a:rPr lang="en-US" sz="1200" i="1" dirty="0">
                <a:solidFill>
                  <a:srgbClr val="9966B8"/>
                </a:solidFill>
                <a:latin typeface="Consolas" panose="020B0609020204030204" pitchFamily="49" charset="0"/>
              </a:rPr>
              <a:t>    int</a:t>
            </a:r>
            <a:r>
              <a:rPr lang="en-US" sz="1200" dirty="0">
                <a:solidFill>
                  <a:srgbClr val="BBBBBB"/>
                </a:solidFill>
                <a:latin typeface="Consolas" panose="020B0609020204030204" pitchFamily="49" charset="0"/>
              </a:rPr>
              <a:t> f1;</a:t>
            </a:r>
          </a:p>
          <a:p>
            <a:r>
              <a:rPr lang="en-US" sz="1200" i="1" dirty="0">
                <a:solidFill>
                  <a:srgbClr val="9966B8"/>
                </a:solidFill>
                <a:latin typeface="Consolas" panose="020B0609020204030204" pitchFamily="49" charset="0"/>
              </a:rPr>
              <a:t>    char</a:t>
            </a:r>
            <a:r>
              <a:rPr lang="en-US" sz="1200" dirty="0">
                <a:solidFill>
                  <a:srgbClr val="BBBBBB"/>
                </a:solidFill>
                <a:latin typeface="Consolas" panose="020B0609020204030204" pitchFamily="49" charset="0"/>
              </a:rPr>
              <a:t> f2[</a:t>
            </a:r>
            <a:r>
              <a:rPr lang="en-US" sz="1200" dirty="0">
                <a:solidFill>
                  <a:srgbClr val="F280D0"/>
                </a:solidFill>
                <a:latin typeface="Consolas" panose="020B0609020204030204" pitchFamily="49" charset="0"/>
              </a:rPr>
              <a:t>3</a:t>
            </a:r>
            <a:r>
              <a:rPr lang="en-US" sz="1200" dirty="0">
                <a:solidFill>
                  <a:srgbClr val="BBBBBB"/>
                </a:solidFill>
                <a:latin typeface="Consolas" panose="020B0609020204030204" pitchFamily="49" charset="0"/>
              </a:rPr>
              <a:t>];</a:t>
            </a:r>
          </a:p>
          <a:p>
            <a:r>
              <a:rPr lang="en-US" sz="1200" i="1" dirty="0">
                <a:solidFill>
                  <a:srgbClr val="9966B8"/>
                </a:solidFill>
                <a:latin typeface="Consolas" panose="020B0609020204030204" pitchFamily="49" charset="0"/>
              </a:rPr>
              <a:t>    char</a:t>
            </a:r>
            <a:r>
              <a:rPr lang="en-US" sz="1200" dirty="0">
                <a:solidFill>
                  <a:srgbClr val="BBBBBB"/>
                </a:solidFill>
                <a:latin typeface="Consolas" panose="020B0609020204030204" pitchFamily="49" charset="0"/>
              </a:rPr>
              <a:t> f3[</a:t>
            </a:r>
            <a:r>
              <a:rPr lang="en-US" sz="1200" dirty="0">
                <a:solidFill>
                  <a:srgbClr val="F280D0"/>
                </a:solidFill>
                <a:latin typeface="Consolas" panose="020B0609020204030204" pitchFamily="49" charset="0"/>
              </a:rPr>
              <a:t>2</a:t>
            </a:r>
            <a:r>
              <a:rPr lang="en-US" sz="1200" dirty="0">
                <a:solidFill>
                  <a:srgbClr val="BBBBBB"/>
                </a:solidFill>
                <a:latin typeface="Consolas" panose="020B0609020204030204" pitchFamily="49" charset="0"/>
              </a:rPr>
              <a:t>];</a:t>
            </a:r>
          </a:p>
          <a:p>
            <a:r>
              <a:rPr lang="en-US" sz="1200" dirty="0">
                <a:solidFill>
                  <a:srgbClr val="BBBBBB"/>
                </a:solidFill>
                <a:latin typeface="Consolas" panose="020B0609020204030204" pitchFamily="49" charset="0"/>
              </a:rPr>
              <a:t>} </a:t>
            </a:r>
            <a:r>
              <a:rPr lang="en-US" sz="1200" dirty="0">
                <a:solidFill>
                  <a:srgbClr val="DDBB88"/>
                </a:solidFill>
                <a:latin typeface="Consolas" panose="020B0609020204030204" pitchFamily="49" charset="0"/>
              </a:rPr>
              <a:t>__attribute__</a:t>
            </a:r>
            <a:r>
              <a:rPr lang="en-US" sz="1200" dirty="0">
                <a:solidFill>
                  <a:srgbClr val="BBBBBB"/>
                </a:solidFill>
                <a:latin typeface="Consolas" panose="020B0609020204030204" pitchFamily="49" charset="0"/>
              </a:rPr>
              <a:t>((packed));</a:t>
            </a:r>
          </a:p>
          <a:p>
            <a:r>
              <a:rPr lang="en-US" sz="1200" dirty="0">
                <a:solidFill>
                  <a:srgbClr val="BBBBBB"/>
                </a:solidFill>
                <a:latin typeface="Consolas" panose="020B0609020204030204" pitchFamily="49" charset="0"/>
              </a:rPr>
              <a:t/>
            </a:r>
            <a:br>
              <a:rPr lang="en-US" sz="1200" dirty="0">
                <a:solidFill>
                  <a:srgbClr val="BBBBBB"/>
                </a:solidFill>
                <a:latin typeface="Consolas" panose="020B0609020204030204" pitchFamily="49" charset="0"/>
              </a:rPr>
            </a:br>
            <a:r>
              <a:rPr lang="en-US" sz="1200" i="1" dirty="0">
                <a:solidFill>
                  <a:srgbClr val="9966B8"/>
                </a:solidFill>
                <a:latin typeface="Consolas" panose="020B0609020204030204" pitchFamily="49" charset="0"/>
              </a:rPr>
              <a:t>int</a:t>
            </a:r>
            <a:r>
              <a:rPr lang="en-US" sz="1200" dirty="0">
                <a:solidFill>
                  <a:srgbClr val="BBBBBB"/>
                </a:solidFill>
                <a:latin typeface="Consolas" panose="020B0609020204030204" pitchFamily="49" charset="0"/>
              </a:rPr>
              <a:t> </a:t>
            </a:r>
            <a:r>
              <a:rPr lang="en-US" sz="1200" dirty="0">
                <a:solidFill>
                  <a:srgbClr val="DDBB88"/>
                </a:solidFill>
                <a:latin typeface="Consolas" panose="020B0609020204030204" pitchFamily="49" charset="0"/>
              </a:rPr>
              <a:t>main</a:t>
            </a:r>
            <a:r>
              <a:rPr lang="en-US" sz="1200" dirty="0">
                <a:solidFill>
                  <a:srgbClr val="BBBBBB"/>
                </a:solidFill>
                <a:latin typeface="Consolas" panose="020B0609020204030204" pitchFamily="49" charset="0"/>
              </a:rPr>
              <a:t> () {</a:t>
            </a:r>
          </a:p>
          <a:p>
            <a:r>
              <a:rPr lang="en-US" sz="1200" dirty="0">
                <a:solidFill>
                  <a:srgbClr val="9966B8"/>
                </a:solidFill>
                <a:latin typeface="Consolas" panose="020B0609020204030204" pitchFamily="49" charset="0"/>
              </a:rPr>
              <a:t>    printf</a:t>
            </a:r>
            <a:r>
              <a:rPr lang="en-US" sz="1200" dirty="0">
                <a:solidFill>
                  <a:srgbClr val="BBBBBB"/>
                </a:solidFill>
                <a:latin typeface="Consolas" panose="020B0609020204030204" pitchFamily="49" charset="0"/>
              </a:rPr>
              <a:t>(</a:t>
            </a:r>
            <a:r>
              <a:rPr lang="en-US" sz="1200" dirty="0">
                <a:solidFill>
                  <a:srgbClr val="22AA44"/>
                </a:solidFill>
                <a:latin typeface="Consolas" panose="020B0609020204030204" pitchFamily="49" charset="0"/>
              </a:rPr>
              <a:t>"</a:t>
            </a:r>
            <a:r>
              <a:rPr lang="en-US" sz="1200" dirty="0">
                <a:solidFill>
                  <a:srgbClr val="F280D0"/>
                </a:solidFill>
                <a:latin typeface="Consolas" panose="020B0609020204030204" pitchFamily="49" charset="0"/>
              </a:rPr>
              <a:t>%</a:t>
            </a:r>
            <a:r>
              <a:rPr lang="en-US" sz="1200" dirty="0" err="1">
                <a:solidFill>
                  <a:srgbClr val="F280D0"/>
                </a:solidFill>
                <a:latin typeface="Consolas" panose="020B0609020204030204" pitchFamily="49" charset="0"/>
              </a:rPr>
              <a:t>lu</a:t>
            </a:r>
            <a:r>
              <a:rPr lang="en-US" sz="1200" dirty="0">
                <a:solidFill>
                  <a:srgbClr val="F280D0"/>
                </a:solidFill>
                <a:latin typeface="Consolas" panose="020B0609020204030204" pitchFamily="49" charset="0"/>
              </a:rPr>
              <a:t>\n</a:t>
            </a:r>
            <a:r>
              <a:rPr lang="en-US" sz="1200" dirty="0">
                <a:solidFill>
                  <a:srgbClr val="22AA44"/>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err="1">
                <a:solidFill>
                  <a:srgbClr val="0070C0"/>
                </a:solidFill>
                <a:latin typeface="Consolas" panose="020B0609020204030204" pitchFamily="49" charset="0"/>
              </a:rPr>
              <a:t>sizeof</a:t>
            </a:r>
            <a:r>
              <a:rPr lang="en-US" sz="1200" dirty="0">
                <a:solidFill>
                  <a:srgbClr val="BBBBBB"/>
                </a:solidFill>
                <a:latin typeface="Consolas" panose="020B0609020204030204" pitchFamily="49" charset="0"/>
              </a:rPr>
              <a:t>(</a:t>
            </a: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s1));</a:t>
            </a:r>
          </a:p>
          <a:p>
            <a:r>
              <a:rPr lang="en-US" sz="1200" dirty="0">
                <a:solidFill>
                  <a:srgbClr val="9966B8"/>
                </a:solidFill>
                <a:latin typeface="Consolas" panose="020B0609020204030204" pitchFamily="49" charset="0"/>
              </a:rPr>
              <a:t>    printf</a:t>
            </a:r>
            <a:r>
              <a:rPr lang="en-US" sz="1200" dirty="0">
                <a:solidFill>
                  <a:srgbClr val="BBBBBB"/>
                </a:solidFill>
                <a:latin typeface="Consolas" panose="020B0609020204030204" pitchFamily="49" charset="0"/>
              </a:rPr>
              <a:t>(</a:t>
            </a:r>
            <a:r>
              <a:rPr lang="en-US" sz="1200" dirty="0">
                <a:solidFill>
                  <a:srgbClr val="22AA44"/>
                </a:solidFill>
                <a:latin typeface="Consolas" panose="020B0609020204030204" pitchFamily="49" charset="0"/>
              </a:rPr>
              <a:t>"</a:t>
            </a:r>
            <a:r>
              <a:rPr lang="en-US" sz="1200" dirty="0">
                <a:solidFill>
                  <a:srgbClr val="F280D0"/>
                </a:solidFill>
                <a:latin typeface="Consolas" panose="020B0609020204030204" pitchFamily="49" charset="0"/>
              </a:rPr>
              <a:t>%</a:t>
            </a:r>
            <a:r>
              <a:rPr lang="en-US" sz="1200" dirty="0" err="1">
                <a:solidFill>
                  <a:srgbClr val="F280D0"/>
                </a:solidFill>
                <a:latin typeface="Consolas" panose="020B0609020204030204" pitchFamily="49" charset="0"/>
              </a:rPr>
              <a:t>lu</a:t>
            </a:r>
            <a:r>
              <a:rPr lang="en-US" sz="1200" dirty="0">
                <a:solidFill>
                  <a:srgbClr val="F280D0"/>
                </a:solidFill>
                <a:latin typeface="Consolas" panose="020B0609020204030204" pitchFamily="49" charset="0"/>
              </a:rPr>
              <a:t>\n</a:t>
            </a:r>
            <a:r>
              <a:rPr lang="en-US" sz="1200" dirty="0">
                <a:solidFill>
                  <a:srgbClr val="22AA44"/>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err="1">
                <a:solidFill>
                  <a:srgbClr val="0070C0"/>
                </a:solidFill>
                <a:latin typeface="Consolas" panose="020B0609020204030204" pitchFamily="49" charset="0"/>
              </a:rPr>
              <a:t>sizeof</a:t>
            </a:r>
            <a:r>
              <a:rPr lang="en-US" sz="1200" dirty="0">
                <a:solidFill>
                  <a:srgbClr val="BBBBBB"/>
                </a:solidFill>
                <a:latin typeface="Consolas" panose="020B0609020204030204" pitchFamily="49" charset="0"/>
              </a:rPr>
              <a:t>(</a:t>
            </a: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s2));</a:t>
            </a:r>
          </a:p>
          <a:p>
            <a:r>
              <a:rPr lang="en-US" sz="1200" dirty="0">
                <a:solidFill>
                  <a:srgbClr val="9966B8"/>
                </a:solidFill>
                <a:latin typeface="Consolas" panose="020B0609020204030204" pitchFamily="49" charset="0"/>
              </a:rPr>
              <a:t>    printf</a:t>
            </a:r>
            <a:r>
              <a:rPr lang="en-US" sz="1200" dirty="0">
                <a:solidFill>
                  <a:srgbClr val="BBBBBB"/>
                </a:solidFill>
                <a:latin typeface="Consolas" panose="020B0609020204030204" pitchFamily="49" charset="0"/>
              </a:rPr>
              <a:t>(</a:t>
            </a:r>
            <a:r>
              <a:rPr lang="en-US" sz="1200" dirty="0">
                <a:solidFill>
                  <a:srgbClr val="22AA44"/>
                </a:solidFill>
                <a:latin typeface="Consolas" panose="020B0609020204030204" pitchFamily="49" charset="0"/>
              </a:rPr>
              <a:t>"</a:t>
            </a:r>
            <a:r>
              <a:rPr lang="en-US" sz="1200" dirty="0">
                <a:solidFill>
                  <a:srgbClr val="F280D0"/>
                </a:solidFill>
                <a:latin typeface="Consolas" panose="020B0609020204030204" pitchFamily="49" charset="0"/>
              </a:rPr>
              <a:t>%</a:t>
            </a:r>
            <a:r>
              <a:rPr lang="en-US" sz="1200" dirty="0" err="1">
                <a:solidFill>
                  <a:srgbClr val="F280D0"/>
                </a:solidFill>
                <a:latin typeface="Consolas" panose="020B0609020204030204" pitchFamily="49" charset="0"/>
              </a:rPr>
              <a:t>lu</a:t>
            </a:r>
            <a:r>
              <a:rPr lang="en-US" sz="1200" dirty="0">
                <a:solidFill>
                  <a:srgbClr val="F280D0"/>
                </a:solidFill>
                <a:latin typeface="Consolas" panose="020B0609020204030204" pitchFamily="49" charset="0"/>
              </a:rPr>
              <a:t>\n</a:t>
            </a:r>
            <a:r>
              <a:rPr lang="en-US" sz="1200" dirty="0">
                <a:solidFill>
                  <a:srgbClr val="22AA44"/>
                </a:solidFill>
                <a:latin typeface="Consolas" panose="020B0609020204030204" pitchFamily="49" charset="0"/>
              </a:rPr>
              <a:t>"</a:t>
            </a:r>
            <a:r>
              <a:rPr lang="en-US" sz="1200" dirty="0">
                <a:solidFill>
                  <a:srgbClr val="BBBBBB"/>
                </a:solidFill>
                <a:latin typeface="Consolas" panose="020B0609020204030204" pitchFamily="49" charset="0"/>
              </a:rPr>
              <a:t>, </a:t>
            </a:r>
            <a:r>
              <a:rPr lang="en-US" sz="1200" dirty="0" err="1">
                <a:solidFill>
                  <a:srgbClr val="0070C0"/>
                </a:solidFill>
                <a:latin typeface="Consolas" panose="020B0609020204030204" pitchFamily="49" charset="0"/>
              </a:rPr>
              <a:t>sizeof</a:t>
            </a:r>
            <a:r>
              <a:rPr lang="en-US" sz="1200" dirty="0">
                <a:solidFill>
                  <a:srgbClr val="BBBBBB"/>
                </a:solidFill>
                <a:latin typeface="Consolas" panose="020B0609020204030204" pitchFamily="49" charset="0"/>
              </a:rPr>
              <a:t>(</a:t>
            </a:r>
            <a:r>
              <a:rPr lang="en-US" sz="1200" i="1" dirty="0" err="1">
                <a:solidFill>
                  <a:srgbClr val="9966B8"/>
                </a:solidFill>
                <a:latin typeface="Consolas" panose="020B0609020204030204" pitchFamily="49" charset="0"/>
              </a:rPr>
              <a:t>struct</a:t>
            </a:r>
            <a:r>
              <a:rPr lang="en-US" sz="1200" dirty="0">
                <a:solidFill>
                  <a:srgbClr val="BBBBBB"/>
                </a:solidFill>
                <a:latin typeface="Consolas" panose="020B0609020204030204" pitchFamily="49" charset="0"/>
              </a:rPr>
              <a:t> s3));</a:t>
            </a:r>
          </a:p>
          <a:p>
            <a:r>
              <a:rPr lang="en-US" sz="1200" dirty="0">
                <a:solidFill>
                  <a:srgbClr val="BBBBBB"/>
                </a:solidFill>
                <a:latin typeface="Consolas" panose="020B0609020204030204" pitchFamily="49" charset="0"/>
              </a:rPr>
              <a:t>}</a:t>
            </a:r>
          </a:p>
        </p:txBody>
      </p:sp>
    </p:spTree>
    <p:extLst>
      <p:ext uri="{BB962C8B-B14F-4D97-AF65-F5344CB8AC3E}">
        <p14:creationId xmlns:p14="http://schemas.microsoft.com/office/powerpoint/2010/main" val="3123088783"/>
      </p:ext>
    </p:extLst>
  </p:cSld>
  <p:clrMapOvr>
    <a:masterClrMapping/>
  </p:clrMapOvr>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8100" cap="flat" cmpd="sng">
          <a:solidFill>
            <a:schemeClr val="accent1">
              <a:shade val="50000"/>
              <a:alpha val="80000"/>
            </a:schemeClr>
          </a:solidFill>
          <a:prstDash val="solid"/>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5428</TotalTime>
  <Words>870</Words>
  <Application>Microsoft Office PowerPoint</Application>
  <PresentationFormat>On-screen Show (16:9)</PresentationFormat>
  <Paragraphs>106</Paragraphs>
  <Slides>18</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Roboto Light</vt:lpstr>
      <vt:lpstr>Wingdings</vt:lpstr>
      <vt:lpstr>Consolas</vt:lpstr>
      <vt:lpstr>Didact Gothic</vt:lpstr>
      <vt:lpstr>Roboto Thin</vt:lpstr>
      <vt:lpstr>Bree Serif</vt:lpstr>
      <vt:lpstr>Lalezar</vt:lpstr>
      <vt:lpstr>Arial</vt:lpstr>
      <vt:lpstr>Roboto Black</vt:lpstr>
      <vt:lpstr>Dana</vt:lpstr>
      <vt:lpstr>WEB PROPOSAL</vt:lpstr>
      <vt:lpstr>بسم الله الرحمن الرحیم</vt:lpstr>
      <vt:lpstr>PowerPoint Presentation</vt:lpstr>
      <vt:lpstr>PowerPoint Presentation</vt:lpstr>
      <vt:lpstr>همان‌طور که در مقدمه گفته شد، ما گاهی اوقات به موجودیت‌های جدیدی غیر از int و float و ... نیاز داریم.              به عنوان مثال، فرض کنید می‌خواهیم لیستی از شناسنامه‌های افراد ایرانی تهیه کنیم و یک سری کار با آن‌ها انجام دهیم. اگه بخواهیم برای هر کدام از خصوصیت‌های شناسنامه (کد ملی، نام پدر و مادر، تاریخ تولد و …) یک آرایه‌ی جدا نگه داریم، کار کردن با این اطلاعات بسیار سخت خواهد شد و خیلی مواقع باید حواسمان باشد که موقع پردازش داده‌ها، از اندیس‌های درستی استفاده کنیم و مشکلات دیگری از این دست... اما اگر بیایم کل این خواص را در یک موجودیت به اسم شناسنامه جمع کنیم و یک آرایه از این شناسنامه‌ها بسازیم مدیریت کردن آن‌ها و کار با این داده‌ها، خیلی ساده‌تر می‌شود.</vt:lpstr>
      <vt:lpstr>برای درک بهتر این موضوع، تنها راه، دیدن کاربرد استراکت‌ها در هنگام استفاده از آن‌هاست. در ادامه سوالی را که کُدخدا و Botfather برای این کارگاه آماده کرده‌اند را می‌بینید. در حقیقت کارگاه امروز یک سوال بیش‌تر ندارد، اما برای تکمیل آن باید گام به گام پیش بروید، چون هر بخش به اطلاعات بخش قبلی خود احتیاج دارد.         ادامه‌ی صحبت‌ها را از زبان خود کُدخدا و Botfather بشنوید...         اول که سلام. دوم خیلی ممنونم بابت توضیحات اولیه، همون‌طور که گفته شد قراره با هم یه جورایی یه پروژه رو قدم به قدم انجام بدیم تا با مفهوم استراکت به خوبی آشنا بشیم.        برای شروع من ازتون می‌پرسم که اگه بخوایم به اجزای یک دانشگاه نگاه شی‌گرایی داشته باشیم، شما چه شی یا objectهایی رو می‌تونین براش نام ببرین؟ ویژگی‌های هر کدوم چیا می‌تونه باشه؟</vt:lpstr>
      <vt:lpstr>خب پس بیاین به کمک استراکت نقش دانش‌جو رو با ویژگی‌های شماره دانش‌جویی، نام، سن و آدرس پیاده‌سازی کنیم.             وقتی که کار تعریف موجودیت دانش‌جو تموم شد، برنامه‌تون رو با این هدف تکمیل کنین که اطلاعات 15 دانش‌جو گرفته بشه و به شکل مناسبی (به هر ترتیب و با هر توضیح اضافه‌ای که دوست دارین) چاپ بشه.</vt:lpstr>
      <vt:lpstr>ما در بخش قبل، چند متغیر از تایپ‌های مختلف مثل int و String رو در کنار هم قرار دادیم تا به یه موجودیت جدید برسیم. همین کار رو میشه با خود موجودیت‌ها هم انجام داد؛ یعنی هر شی می‌تونه از چند شی مختلف تشکیل شده باشه.            پس با توجه به این، می‌تونیم یک کلاس درس رو هم پیاده‌سازی کنیم که شامل اطلاعات نام استاد، تعداد دانش‌جویان و میانگین نمرات دانش‌جویان باشه. برای پیاده‌سازی این بخش راه‌های مختلفی دارین.             یه راه می‌تونه این باشه که فیلد نمره برای دانش‌جوها تعریف بشه؛ یعنی struct دانش‌جو تغییر کنه و این بخش بهش اضافه بشه اما این راه به همین سادگی نیست. چون دانش‌جو در یه زمان فقط یه نمره که نداره. باید آرایه‌ای از درسا بهش بدیم و هر درس نمره‌ی خودشو داشته باشه. </vt:lpstr>
      <vt:lpstr>یه راه هم اینه که فیلد آرایه‌ای از نمره‌ی هر دانش‌جو تو خود کلاس تعریف بشه. راه‌های دیگه‌ای هم می‌تونه باشه که الان به ذهن من نرسیده :)            در نهایت، لازمه که یکی از این راه‌ها رو انتخاب کنیم که اطلاعات ما رو مرتب و منظم کنار هم بچینه تا تو بخش‌های بعدی راحت بتونیم از اطلاعاتمون استفاده کنیم.          حالا این بار بعد از این‌که کلاس درس رو آماده کردین، فرض کنین استاد کلاس از شما خواسته که برای هوشمندسازی کلاسش تابعی بنویسین که بتونه میانگین نمرات دانش‌جوها رو هم علاوه بر ذخیره اطلاعات کلاس محاسبه کنه.            بعد از این بخش، یه جورایی به عنوان استراحت بریم یه تیکه زیر ذره‌بین ببینیم و بعد دوباره برگردیم روی کدمون تا قابلیت‌های کلاسمون رو بیش‌تر و باحال‌تر بکنیم.</vt:lpstr>
      <vt:lpstr>قطعه کد رو به رو را اجرا کنید و در مورد خروجی آن بحث کنید.</vt:lpstr>
      <vt:lpstr>هر عضوی که قرار است ذخیره شود، باید در خانه‌ای قرار بگیرد که شماره‌اش بر طولش بخش پذیر باشد. یعنی شما اگر استراکت زیر را داشته‌باشید:           سایز آن برابر ۸ می‌شود. چرا؟            ما می‌دانیم سایزchar ، ۱ و سایز int  هم ۴ است. پس باید منطقا جمع آن‌ها ۵ شود. اما طبق قانون اول، ما int  را باید در خانه‌ای که به سایز خودش (که در این‌جا یعنی ۴) بخش‌پذیر باشد قرار دهیم. پس ۳ تا خانه قبل از int  و بعد از char  اضافه در نظر گرفته می‌شود تا char در خانه‌ی ۰ وint  هم در خانه‌ی ۴ قرار داده شود. </vt:lpstr>
      <vt:lpstr>یعنی در واقع در زمان تخصیص آدرس، چنین چیزی داریم:             تبصره: برایchar  و char[] (آرایه‌ی کاراکترها) این قانون برقرار نیست، چون سایز آن‌ها به شکل پیش‌فرض یک است و سایز آرایه هم برابر تعداد اعضای آن است. پس به دلیل این‌که سایز هر کدام یک است، نیازی به قرار گرفتن خانه‌های اضافه char[] نیست و در هر شماره آدرسی ذخیره می‌شود.</vt:lpstr>
      <vt:lpstr>سایز کلی استراکت باید بر سایز بزرگ‌ترین عضوش بخش پذیر باشد. یعنی شما اگر یک بخشlong  در استراکت خود دارید پس سایز استراکت هم باید بر ۸ بخش پذیر شود (چون سایز long، ۸ است).              در همان مثال اول بهs2  نگاه کنید. طبق قانون اول باید طولش ۹ باشد، چراکهint  که در خانه‌ی صفر شروع شده و بعد آن همchar  آمده که هر جایی می‌تواند قرار بگیرد؛ اما طبق قانون دوم چون بزرگ‌ترین عنصر در این استراکتint  است و اندازه‌اش هم ۴ است، باید اندازه‌ی کل استراکت هم بر ۴ بخش پذیر باشد. در نتیجه به ۹ خانه‌ی گفته‌شده، ۳ خانه اضافه می‌شود و به ۱۲ تبدیل می‌شود تا قانون دوم هم برقرار شود. </vt:lpstr>
      <vt:lpstr>برای این‌که این دو قانون را بهتر متوجه شوید، به این مثال‌ هم توجه کنید: (سعی کنید قبل از خواندن خروجی، خودتان آن را حدس بزنید)               حدس شما چیست؟              این‌جا در ابتداint  آمده که سایزش ۴ است. بعدlong  داریم؛ چون سایز long ۸ است باید حتما جایی قرار بگیرد که به ۸ بخش‌پذیر باشد. پس بعد ازint  و قبل ازlong ، ۴ بایت خالی قرار می‌دهیم. حالا یکchar  داریم که برای آن محدودیت خاصی وجود ندارد و سر جای خودش قرار می‌گیرد. یعنی تا اینجا داریم:</vt:lpstr>
      <vt:lpstr>ولی طبق قانون دوم باید سایزش بر سایز بزرگ‌ترین عضو بخش‌پذیر باشد. در نتیجه ۷ بایت خالی دیگر قرار می‌دهیم تا سایزمان برابر ۲۴ شود و بر ۸ که سایز long  است بخش‌پذیر شود. پس جواب نهایی می‌شود ۲۴.            خب حالا فهمیدیم سایز استراکت تویgcc  چه‌طور حساب می‌شود.         اما __attribute__((packed)) چه کاری انجام می‌دهد؟         این بخش کمک می‌کند تا بی‌هدف فضای اضافه اشغال نکنیم و بایت‌های خالی قرار ندهیم. در اصل با چنین جمله‌ای جلو می‌آید "من قانون نمی‌شناسم! هرکسی به اندازه‌ی سایز خودش جا می‌گیره" بنابراین در نهایت خود سایزها با هم جمع می‌شوند. همون‌طور که دیدید در مثال اول s2 و s3 کاملا شبیه هستند و تفاوتشان فقط در __attribute__((packed)) است.  همین موضوع باعث شده سایزs2  برابر ۱۲ (طبق قوانین) و سایزs3  برابر ۹ (دقیقا مجموع سایز اعضایش) بشود.</vt:lpstr>
      <vt:lpstr>سلام دوباره! با توضیحات این بخش فکر کنم فهمیدین که استراکت چیز عجیبی نیست و واقعا همون متغیرهای عادی‌ایه که همیشه استفاده می‌کردیم و الان فقط اونا رو گذاشتیم کنار هم و برای مجموعه‌شون یه اسم جدید در نظر گرفتیم.            خب حالا بریم ادامه‌ی کلاسی که داشتیم... تو این قسمت می‌خوایم دفتر کلاس استاد که شامل اسم و شماره دانش‌جویی دانش‌جوها هست رو به کمک linked list و struct پیاده‌سازی کنیم.  می‌دونین چیه؟ با توجه به این گپ کوتاهی که افتاد بین بخش قبل و اینکه الان باید برگردیم به کد خودتون، می‌تونین راحتی کار باهاش رو بیش‌تر درک کنین. مگر اینکه خییلی پیچیده کرده باشین برنامه‌ی خودتون رو. گاهی اوقات فاصله افتادن تو برنامه‌نویسی اتفاق خوبیه ؛)</vt:lpstr>
      <vt:lpstr>برای این کلاسمون یه لینکدلیست یک‌طرفه می‌خوایم که قابلیت‌‌های زیر رو داشته باشه:     الف: قابلیت اضافه کردن یک دانش‌جو در صورتی که اطلاعاتش در لیست وجود نداره (یعنی هم یه تابع برای insert کردن لازم داریم و هم یه تابع برای جست‌وجو که بفهمیم آیا دانش‌جو توی لیست بوده یا نه)           ب: قابلیت حذف کردن دانش‌جو از لیست. برای نوشتن این تابع، باید دوباره یه سرچ روی تابع زده بشه تا دانش‌جوی مورد نظر جاش توی لیست پیدا بشه و بعد هم اون حرکت‌های ویژه‌ی حذف کردن یه عضو از لینکدلیست انجام بشه. خودتون می‌دونین که منظورم به کدوماست دیگه؟ فقط این راهنمایی رو می‌کنم که نیاز به دو تا اشاره‌گر۱ دارین تا وقتی اسم مورد نظر رو پیدا کردین (و در اصل اینجا دیگه با استراکت قبلی دسترسی ندارین)، اون اشاره‌گر دومیه به کمکتون بیاد و کار حذف کردن رو براتون انجام بده.</vt:lpstr>
      <vt:lpstr>پ (امتیازی): و در آخر، قسمت امتیازی‌مون هم این شکلیه که استاد بتونه هر زمان که خواست دانش‌جوهای توی لیست رو به ترتیب فامیلی‌هاشون توی لیست سورت کنه. فقط این رو حواستون باشه که اگه قرار باشه ما توی لیست هی بگردیم دنبال نفر بعدی و وقتی که پیداش کردیم از توی لیست حذف کنیم و به یه لیست دیگه اضافه کنیم که می‌شه صرفا یه مخلوطی از بخشای قبلی =) در نتیجه برای امتیازی شدنش شما باید توی همون یک لیستی که داریم سورت رو انجام بدین.             کدتون که تموم شد یادتون باشه نگهش دارین که باز تو کارگاه بعدی با همین کار داریم :دی تا کارگاه بعد خدانگه‌دار </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الرحیم</dc:title>
  <dc:creator>Ali Nazari</dc:creator>
  <cp:lastModifiedBy>Bahar Kaviani</cp:lastModifiedBy>
  <cp:revision>357</cp:revision>
  <dcterms:modified xsi:type="dcterms:W3CDTF">2021-05-28T23:59:27Z</dcterms:modified>
</cp:coreProperties>
</file>