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5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69" r:id="rId16"/>
    <p:sldId id="270" r:id="rId17"/>
    <p:sldId id="278" r:id="rId18"/>
    <p:sldId id="312" r:id="rId19"/>
    <p:sldId id="279" r:id="rId20"/>
    <p:sldId id="276" r:id="rId21"/>
    <p:sldId id="258" r:id="rId22"/>
    <p:sldId id="261" r:id="rId23"/>
    <p:sldId id="283" r:id="rId24"/>
    <p:sldId id="284" r:id="rId25"/>
    <p:sldId id="319" r:id="rId26"/>
    <p:sldId id="281" r:id="rId27"/>
    <p:sldId id="282" r:id="rId28"/>
    <p:sldId id="288" r:id="rId29"/>
    <p:sldId id="290" r:id="rId30"/>
    <p:sldId id="313" r:id="rId31"/>
    <p:sldId id="314" r:id="rId32"/>
    <p:sldId id="315" r:id="rId33"/>
    <p:sldId id="316" r:id="rId34"/>
    <p:sldId id="317" r:id="rId35"/>
    <p:sldId id="318" r:id="rId36"/>
    <p:sldId id="299" r:id="rId37"/>
    <p:sldId id="300" r:id="rId38"/>
    <p:sldId id="301" r:id="rId39"/>
    <p:sldId id="304" r:id="rId40"/>
    <p:sldId id="305" r:id="rId41"/>
    <p:sldId id="306" r:id="rId42"/>
    <p:sldId id="307" r:id="rId43"/>
    <p:sldId id="308" r:id="rId44"/>
    <p:sldId id="309" r:id="rId45"/>
    <p:sldId id="302" r:id="rId46"/>
    <p:sldId id="303" r:id="rId47"/>
    <p:sldId id="3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66CCFF"/>
    <a:srgbClr val="FF3399"/>
    <a:srgbClr val="996633"/>
    <a:srgbClr val="FFFFFF"/>
    <a:srgbClr val="FF99CC"/>
    <a:srgbClr val="CCECFF"/>
    <a:srgbClr val="66FF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6CF4-D6F2-45D3-AB2B-40BB983CF58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86A1-5A51-4540-88ED-973E3F230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292" y="467195"/>
            <a:ext cx="11692890" cy="1342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Logic Design</a:t>
            </a:r>
          </a:p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Karnaugh</a:t>
            </a:r>
            <a:r>
              <a:rPr lang="en-US" sz="32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 Map, PI, EPI</a:t>
            </a:r>
            <a:endParaRPr lang="en-US" sz="3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6" y="2672862"/>
            <a:ext cx="7491046" cy="38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724" y="2663188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43004" y="3512818"/>
            <a:ext cx="1463040" cy="10972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20962" y="4301487"/>
            <a:ext cx="3657600" cy="365760"/>
          </a:xfrm>
          <a:prstGeom prst="round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724" y="2663188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43004" y="3512818"/>
            <a:ext cx="1463040" cy="10972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20962" y="4301487"/>
            <a:ext cx="3657600" cy="365760"/>
          </a:xfrm>
          <a:prstGeom prst="round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7605813">
            <a:off x="9856691" y="1922824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907613">
            <a:off x="9874149" y="4231845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02987"/>
              </p:ext>
            </p:extLst>
          </p:nvPr>
        </p:nvGraphicFramePr>
        <p:xfrm>
          <a:off x="6484619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sng" strike="noStrike" kern="1200" cap="none" spc="0" normalizeH="0" baseline="0" noProof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101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911393"/>
              </p:ext>
            </p:extLst>
          </p:nvPr>
        </p:nvGraphicFramePr>
        <p:xfrm>
          <a:off x="483869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sng" strike="noStrike" kern="1200" cap="none" spc="0" normalizeH="0" baseline="0" noProof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101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86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3869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sng" strike="noStrike" kern="1200" cap="none" spc="0" normalizeH="0" baseline="0" noProof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101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111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110</a:t>
                      </a:r>
                      <a:endParaRPr lang="en-US" sz="1400" b="0" cap="none" spc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cap="none" spc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i="0" cap="none" spc="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05940" y="2697480"/>
            <a:ext cx="457200" cy="4572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67150" y="3467100"/>
            <a:ext cx="1539240" cy="45720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724" y="2663188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43004" y="3512818"/>
            <a:ext cx="1463040" cy="10972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20962" y="4301487"/>
            <a:ext cx="3657600" cy="365760"/>
          </a:xfrm>
          <a:prstGeom prst="round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 rot="9225236">
            <a:off x="7785358" y="2704484"/>
            <a:ext cx="457200" cy="457200"/>
          </a:xfrm>
          <a:prstGeom prst="ellipse">
            <a:avLst/>
          </a:prstGeom>
          <a:noFill/>
          <a:ln w="28575">
            <a:solidFill>
              <a:srgbClr val="006666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9225236">
            <a:off x="1810254" y="2707760"/>
            <a:ext cx="457200" cy="457200"/>
          </a:xfrm>
          <a:prstGeom prst="ellipse">
            <a:avLst/>
          </a:prstGeom>
          <a:noFill/>
          <a:ln w="28575">
            <a:solidFill>
              <a:srgbClr val="006666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605813">
            <a:off x="9856691" y="1922824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5907613">
            <a:off x="9874149" y="4231845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724" y="2663188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43004" y="3512818"/>
            <a:ext cx="1463040" cy="10972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20962" y="4301487"/>
            <a:ext cx="3657600" cy="365760"/>
          </a:xfrm>
          <a:prstGeom prst="round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66CCFF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𝑩𝑪𝑫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hord 23"/>
          <p:cNvSpPr/>
          <p:nvPr/>
        </p:nvSpPr>
        <p:spPr>
          <a:xfrm rot="10800000">
            <a:off x="3918454" y="3452719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hord 24"/>
          <p:cNvSpPr/>
          <p:nvPr/>
        </p:nvSpPr>
        <p:spPr>
          <a:xfrm rot="10800000">
            <a:off x="9888724" y="3452720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9225236">
            <a:off x="7785358" y="2704484"/>
            <a:ext cx="457200" cy="457200"/>
          </a:xfrm>
          <a:prstGeom prst="ellipse">
            <a:avLst/>
          </a:prstGeom>
          <a:noFill/>
          <a:ln w="28575">
            <a:solidFill>
              <a:srgbClr val="006666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9225236">
            <a:off x="1810254" y="2707760"/>
            <a:ext cx="457200" cy="457200"/>
          </a:xfrm>
          <a:prstGeom prst="ellipse">
            <a:avLst/>
          </a:prstGeom>
          <a:noFill/>
          <a:ln w="28575">
            <a:solidFill>
              <a:srgbClr val="006666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605813">
            <a:off x="9856691" y="1922824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5907613">
            <a:off x="9874149" y="4231845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solidFill>
            <a:srgbClr val="00B0F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724" y="2663188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43004" y="3512818"/>
            <a:ext cx="1463040" cy="10972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20962" y="4301487"/>
            <a:ext cx="3657600" cy="365760"/>
          </a:xfrm>
          <a:prstGeom prst="round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9225236">
            <a:off x="7785358" y="2704484"/>
            <a:ext cx="457200" cy="457200"/>
          </a:xfrm>
          <a:prstGeom prst="ellipse">
            <a:avLst/>
          </a:prstGeom>
          <a:noFill/>
          <a:ln w="28575">
            <a:solidFill>
              <a:srgbClr val="006666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9225236">
            <a:off x="1810254" y="2707760"/>
            <a:ext cx="457200" cy="457200"/>
          </a:xfrm>
          <a:prstGeom prst="ellipse">
            <a:avLst/>
          </a:prstGeom>
          <a:noFill/>
          <a:ln w="28575">
            <a:solidFill>
              <a:srgbClr val="006666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66CCFF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𝑩𝑪𝑫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485900" y="5548835"/>
                <a:ext cx="8846820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548835"/>
                <a:ext cx="8846820" cy="411523"/>
              </a:xfrm>
              <a:prstGeom prst="rect">
                <a:avLst/>
              </a:prstGeom>
              <a:blipFill rotWithShape="0">
                <a:blip r:embed="rId3"/>
                <a:stretch>
                  <a:fillRect l="-620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hord 23"/>
          <p:cNvSpPr/>
          <p:nvPr/>
        </p:nvSpPr>
        <p:spPr>
          <a:xfrm rot="10800000">
            <a:off x="3918454" y="3452719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hord 24"/>
          <p:cNvSpPr/>
          <p:nvPr/>
        </p:nvSpPr>
        <p:spPr>
          <a:xfrm rot="10800000">
            <a:off x="9888724" y="3452720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7605813">
            <a:off x="9856691" y="1922824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5907613">
            <a:off x="9874149" y="4231845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solidFill>
            <a:srgbClr val="00B0F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724" y="2663188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43004" y="3512818"/>
            <a:ext cx="1463040" cy="10972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20962" y="4301487"/>
            <a:ext cx="3657600" cy="365760"/>
          </a:xfrm>
          <a:prstGeom prst="roundRect">
            <a:avLst/>
          </a:prstGeom>
          <a:solidFill>
            <a:srgbClr val="FF99CC">
              <a:alpha val="50000"/>
            </a:srgbClr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9225236">
            <a:off x="7785358" y="2704484"/>
            <a:ext cx="457200" cy="457200"/>
          </a:xfrm>
          <a:prstGeom prst="ellipse">
            <a:avLst/>
          </a:prstGeom>
          <a:noFill/>
          <a:ln w="28575">
            <a:solidFill>
              <a:srgbClr val="006666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9225236">
            <a:off x="1810254" y="2707760"/>
            <a:ext cx="457200" cy="457200"/>
          </a:xfrm>
          <a:prstGeom prst="ellipse">
            <a:avLst/>
          </a:prstGeom>
          <a:noFill/>
          <a:ln w="28575">
            <a:solidFill>
              <a:srgbClr val="006666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66CCFF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𝑩𝑪𝑫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485900" y="5548835"/>
                <a:ext cx="8846820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548835"/>
                <a:ext cx="8846820" cy="411523"/>
              </a:xfrm>
              <a:prstGeom prst="rect">
                <a:avLst/>
              </a:prstGeom>
              <a:blipFill rotWithShape="0">
                <a:blip r:embed="rId3"/>
                <a:stretch>
                  <a:fillRect l="-620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hord 23"/>
          <p:cNvSpPr/>
          <p:nvPr/>
        </p:nvSpPr>
        <p:spPr>
          <a:xfrm rot="10800000">
            <a:off x="3918454" y="3452719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hord 24"/>
          <p:cNvSpPr/>
          <p:nvPr/>
        </p:nvSpPr>
        <p:spPr>
          <a:xfrm rot="10800000">
            <a:off x="9888724" y="3452720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7605813">
            <a:off x="9856691" y="1922824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5907613">
            <a:off x="9874149" y="4231845"/>
            <a:ext cx="457200" cy="457200"/>
          </a:xfrm>
          <a:prstGeom prst="ellipse">
            <a:avLst/>
          </a:prstGeom>
          <a:noFill/>
          <a:ln w="28575">
            <a:solidFill>
              <a:srgbClr val="996633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solidFill>
            <a:srgbClr val="00B0F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20962" y="4301487"/>
            <a:ext cx="3657600" cy="365760"/>
          </a:xfrm>
          <a:prstGeom prst="roundRect">
            <a:avLst/>
          </a:prstGeom>
          <a:solidFill>
            <a:srgbClr val="FF99CC">
              <a:alpha val="50000"/>
            </a:srgbClr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𝑫𝑬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66CCFF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𝑩𝑪𝑫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485900" y="5548835"/>
                <a:ext cx="8846820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548835"/>
                <a:ext cx="8846820" cy="411523"/>
              </a:xfrm>
              <a:prstGeom prst="rect">
                <a:avLst/>
              </a:prstGeom>
              <a:blipFill rotWithShape="0">
                <a:blip r:embed="rId3"/>
                <a:stretch>
                  <a:fillRect l="-620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485900" y="6023187"/>
                <a:ext cx="8846820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  </a:t>
                </a: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en-US" b="1" i="1" smtClean="0">
                        <a:solidFill>
                          <a:srgbClr val="66CCFF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𝑩𝑪𝑫</m:t>
                    </m:r>
                  </m:oMath>
                </a14:m>
                <a:endParaRPr lang="en-US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023187"/>
                <a:ext cx="8846820" cy="411523"/>
              </a:xfrm>
              <a:prstGeom prst="rect">
                <a:avLst/>
              </a:prstGeom>
              <a:blipFill rotWithShape="0">
                <a:blip r:embed="rId4"/>
                <a:stretch>
                  <a:fillRect l="-620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hord 24"/>
          <p:cNvSpPr/>
          <p:nvPr/>
        </p:nvSpPr>
        <p:spPr>
          <a:xfrm rot="10800000">
            <a:off x="3918454" y="3452719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CCECFF">
              <a:alpha val="50000"/>
            </a:srgbClr>
          </a:solidFill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ord 25"/>
          <p:cNvSpPr/>
          <p:nvPr/>
        </p:nvSpPr>
        <p:spPr>
          <a:xfrm rot="10800000">
            <a:off x="9888724" y="3452720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CCECFF">
              <a:alpha val="50000"/>
            </a:srgbClr>
          </a:solidFill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362210"/>
            <a:ext cx="1169289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830" y="257735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PI, EPI, Simplified Function of the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05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36221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830" y="257735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PI, EPI, Simplified Function of the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78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98199"/>
              </p:ext>
            </p:extLst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71753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99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19089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02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08744"/>
              </p:ext>
            </p:extLst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40638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17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61471"/>
              </p:ext>
            </p:extLst>
          </p:nvPr>
        </p:nvGraphicFramePr>
        <p:xfrm>
          <a:off x="483870" y="1212160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00792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20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3870" y="1212160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  <a:endParaRPr lang="en-US" sz="1000" b="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27842" y="1912033"/>
            <a:ext cx="457200" cy="457200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ord 8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ord 10"/>
          <p:cNvSpPr/>
          <p:nvPr/>
        </p:nvSpPr>
        <p:spPr>
          <a:xfrm rot="10800000">
            <a:off x="1808300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3921399" y="3496092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37970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389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209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69737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389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209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3405" y="3477064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68655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  <m:r>
                      <a:rPr lang="en-US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66CCFF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𝐁𝐂𝐃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410882"/>
              </a:xfrm>
              <a:prstGeom prst="rect">
                <a:avLst/>
              </a:prstGeom>
              <a:blipFill rotWithShape="0">
                <a:blip r:embed="rId2"/>
                <a:stretch>
                  <a:fillRect l="-541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3405" y="3477064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/>
          <p:cNvSpPr/>
          <p:nvPr/>
        </p:nvSpPr>
        <p:spPr>
          <a:xfrm rot="10800000">
            <a:off x="9898665" y="3471476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ord 18"/>
          <p:cNvSpPr/>
          <p:nvPr/>
        </p:nvSpPr>
        <p:spPr>
          <a:xfrm rot="10800000">
            <a:off x="3914892" y="3471475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57807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  <m:r>
                      <a:rPr lang="en-US" b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66CCFF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𝐁𝐂𝐃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3405" y="3477064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 rot="10800000">
            <a:off x="8877877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10800000">
            <a:off x="2874782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10800000">
            <a:off x="9898665" y="3471476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10800000">
            <a:off x="3914892" y="3471475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38241"/>
              </p:ext>
            </p:extLst>
          </p:nvPr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46296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  <m:r>
                      <a:rPr lang="en-US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66CCFF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𝐁𝐂𝐃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3405" y="3477064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 rot="10800000">
            <a:off x="8877877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10800000">
            <a:off x="2874782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10800000">
            <a:off x="9898665" y="3471476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10800000">
            <a:off x="3914892" y="3471475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0800000">
            <a:off x="2870485" y="4300024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/>
          <p:cNvSpPr/>
          <p:nvPr/>
        </p:nvSpPr>
        <p:spPr>
          <a:xfrm rot="10800000">
            <a:off x="2870485" y="1896267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  <m:r>
                      <a:rPr lang="en-US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66CCFF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𝐁𝐂𝐃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3405" y="3477064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 rot="10800000">
            <a:off x="8877877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10800000">
            <a:off x="2874782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10800000">
            <a:off x="9898665" y="3471476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10800000">
            <a:off x="3914892" y="3471475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0800000">
            <a:off x="2870485" y="4300024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/>
          <p:cNvSpPr/>
          <p:nvPr/>
        </p:nvSpPr>
        <p:spPr>
          <a:xfrm rot="10800000">
            <a:off x="2870485" y="1896267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485900" y="5548835"/>
                <a:ext cx="8846820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FF3399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548835"/>
                <a:ext cx="8846820" cy="410882"/>
              </a:xfrm>
              <a:prstGeom prst="rect">
                <a:avLst/>
              </a:prstGeom>
              <a:blipFill rotWithShape="0">
                <a:blip r:embed="rId3"/>
                <a:stretch>
                  <a:fillRect l="-620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4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  <m:r>
                      <a:rPr lang="en-US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66CCFF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𝐁𝐂𝐃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3405" y="3477064"/>
            <a:ext cx="457200" cy="1188720"/>
          </a:xfrm>
          <a:prstGeom prst="round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 rot="10800000">
            <a:off x="8877877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10800000">
            <a:off x="2874782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10800000">
            <a:off x="9898665" y="3471476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10800000">
            <a:off x="3914892" y="3471475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0800000">
            <a:off x="2870485" y="4300024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/>
          <p:cNvSpPr/>
          <p:nvPr/>
        </p:nvSpPr>
        <p:spPr>
          <a:xfrm rot="10800000">
            <a:off x="2870485" y="1896267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485900" y="5548835"/>
                <a:ext cx="8846820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b="1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</m:oMath>
                </a14:m>
                <a:endParaRPr lang="en-US" b="1" dirty="0">
                  <a:solidFill>
                    <a:srgbClr val="FF3399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548835"/>
                <a:ext cx="8846820" cy="410882"/>
              </a:xfrm>
              <a:prstGeom prst="rect">
                <a:avLst/>
              </a:prstGeom>
              <a:blipFill rotWithShape="0">
                <a:blip r:embed="rId3"/>
                <a:stretch>
                  <a:fillRect l="-620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  <m:r>
                      <a:rPr lang="en-US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66CCFF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𝐁𝐂𝐃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3405" y="3477064"/>
            <a:ext cx="457200" cy="1188720"/>
          </a:xfrm>
          <a:prstGeom prst="round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 rot="10800000">
            <a:off x="8877877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10800000">
            <a:off x="2874782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10800000">
            <a:off x="9898665" y="3471476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10800000">
            <a:off x="3914892" y="3471475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0800000">
            <a:off x="2870485" y="4300024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/>
          <p:cNvSpPr/>
          <p:nvPr/>
        </p:nvSpPr>
        <p:spPr>
          <a:xfrm rot="10800000">
            <a:off x="2870485" y="1896267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485900" y="5548835"/>
                <a:ext cx="8846820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b="1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3399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548835"/>
                <a:ext cx="8846820" cy="410882"/>
              </a:xfrm>
              <a:prstGeom prst="rect">
                <a:avLst/>
              </a:prstGeom>
              <a:blipFill rotWithShape="0">
                <a:blip r:embed="rId3"/>
                <a:stretch>
                  <a:fillRect l="-620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8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  <m:r>
                      <a:rPr lang="en-US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66CCFF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𝐁𝐂𝐃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3405" y="3477064"/>
            <a:ext cx="457200" cy="1188720"/>
          </a:xfrm>
          <a:prstGeom prst="round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 rot="10800000">
            <a:off x="8877877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10800000">
            <a:off x="2874782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10800000">
            <a:off x="9898665" y="3471476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10800000">
            <a:off x="3914892" y="3471475"/>
            <a:ext cx="1371600" cy="4572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0800000">
            <a:off x="2870485" y="4300024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C000">
              <a:alpha val="50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/>
          <p:cNvSpPr/>
          <p:nvPr/>
        </p:nvSpPr>
        <p:spPr>
          <a:xfrm rot="10800000">
            <a:off x="2870485" y="1896267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C000">
              <a:alpha val="50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485900" y="5548835"/>
                <a:ext cx="8846820" cy="390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b="1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C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548835"/>
                <a:ext cx="8846820" cy="390620"/>
              </a:xfrm>
              <a:prstGeom prst="rect">
                <a:avLst/>
              </a:prstGeom>
              <a:blipFill rotWithShape="0">
                <a:blip r:embed="rId3"/>
                <a:stretch>
                  <a:fillRect l="-620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6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2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∑(1,4,6,9,14,17,22,27,28) + d(12,15,20,30,31)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  <m:r>
                      <a:rPr lang="en-US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66CCFF"/>
                        </a:solidFill>
                        <a:latin typeface="Consolas" panose="020B0609020204030204" pitchFamily="49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𝐁𝐂𝐃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/>
          <p:cNvSpPr/>
          <p:nvPr/>
        </p:nvSpPr>
        <p:spPr>
          <a:xfrm rot="10800000">
            <a:off x="4903192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/>
          <p:cNvSpPr/>
          <p:nvPr/>
        </p:nvSpPr>
        <p:spPr>
          <a:xfrm rot="10800000">
            <a:off x="10873462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ord 12"/>
          <p:cNvSpPr/>
          <p:nvPr/>
        </p:nvSpPr>
        <p:spPr>
          <a:xfrm rot="10800000">
            <a:off x="1837104" y="2573488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ord 13"/>
          <p:cNvSpPr/>
          <p:nvPr/>
        </p:nvSpPr>
        <p:spPr>
          <a:xfrm rot="10800000">
            <a:off x="7807374" y="2573489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99">
              <a:alpha val="5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63405" y="3477064"/>
            <a:ext cx="457200" cy="1188720"/>
          </a:xfrm>
          <a:prstGeom prst="round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 rot="10800000">
            <a:off x="8877877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10800000">
            <a:off x="2874782" y="1970973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7030A0">
              <a:alpha val="5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0800000">
            <a:off x="2870485" y="4300024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C000">
              <a:alpha val="50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/>
          <p:cNvSpPr/>
          <p:nvPr/>
        </p:nvSpPr>
        <p:spPr>
          <a:xfrm rot="10800000">
            <a:off x="2870485" y="1896267"/>
            <a:ext cx="365760" cy="36576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C000">
              <a:alpha val="50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485900" y="5548835"/>
                <a:ext cx="8846820" cy="390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b="1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C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548835"/>
                <a:ext cx="8846820" cy="390620"/>
              </a:xfrm>
              <a:prstGeom prst="rect">
                <a:avLst/>
              </a:prstGeom>
              <a:blipFill rotWithShape="0">
                <a:blip r:embed="rId3"/>
                <a:stretch>
                  <a:fillRect l="-620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485900" y="6035777"/>
                <a:ext cx="8846820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   </a:t>
                </a: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b="1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𝐀𝐁𝐃𝐄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tr-TR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tr-TR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FFC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6035777"/>
                <a:ext cx="8846820" cy="411523"/>
              </a:xfrm>
              <a:prstGeom prst="rect">
                <a:avLst/>
              </a:prstGeom>
              <a:blipFill rotWithShape="0">
                <a:blip r:embed="rId4"/>
                <a:stretch>
                  <a:fillRect l="-620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336221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400" b="1" dirty="0"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830" y="2577350"/>
            <a:ext cx="11692890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PI, EPI, Simplified Function of the</a:t>
            </a:r>
            <a:endParaRPr lang="en-US" sz="2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41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74523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57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62655" y="1945444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355231" y="1533921"/>
                <a:ext cx="5813238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</m:oMath>
                </a14:m>
                <a:endParaRPr lang="en-US" b="1" dirty="0">
                  <a:solidFill>
                    <a:srgbClr val="FF3399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813238" cy="411523"/>
              </a:xfrm>
              <a:prstGeom prst="rect">
                <a:avLst/>
              </a:prstGeom>
              <a:blipFill rotWithShape="0">
                <a:blip r:embed="rId2"/>
                <a:stretch>
                  <a:fillRect l="-944"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3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62655" y="1945444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92195" y="2734114"/>
            <a:ext cx="1188720" cy="457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355231" y="1533921"/>
                <a:ext cx="5737709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</m:oMath>
                </a14:m>
                <a:endParaRPr lang="en-US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737709" cy="410882"/>
              </a:xfrm>
              <a:prstGeom prst="rect">
                <a:avLst/>
              </a:prstGeom>
              <a:blipFill rotWithShape="0">
                <a:blip r:embed="rId2"/>
                <a:stretch>
                  <a:fillRect l="-956"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5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45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62655" y="1945444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92195" y="2734114"/>
            <a:ext cx="1188720" cy="457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6302" y="3492304"/>
            <a:ext cx="1188720" cy="4572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355231" y="1533921"/>
                <a:ext cx="5737709" cy="410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737709" cy="410177"/>
              </a:xfrm>
              <a:prstGeom prst="rect">
                <a:avLst/>
              </a:prstGeom>
              <a:blipFill rotWithShape="0">
                <a:blip r:embed="rId2"/>
                <a:stretch>
                  <a:fillRect l="-956"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0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62655" y="1945444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92195" y="2734114"/>
            <a:ext cx="1188720" cy="457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6302" y="3492304"/>
            <a:ext cx="1188720" cy="4572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36302" y="1945444"/>
            <a:ext cx="1188720" cy="457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355231" y="1533921"/>
                <a:ext cx="5737709" cy="411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737709" cy="411523"/>
              </a:xfrm>
              <a:prstGeom prst="rect">
                <a:avLst/>
              </a:prstGeom>
              <a:blipFill rotWithShape="0">
                <a:blip r:embed="rId2"/>
                <a:stretch>
                  <a:fillRect l="-956"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2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62655" y="1945444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92195" y="2734114"/>
            <a:ext cx="1188720" cy="457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6302" y="3492304"/>
            <a:ext cx="1188720" cy="4572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36302" y="1945444"/>
            <a:ext cx="1188720" cy="457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42253" y="1945444"/>
            <a:ext cx="1188720" cy="4572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956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4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62655" y="1945444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92195" y="2734114"/>
            <a:ext cx="1188720" cy="457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6302" y="3492304"/>
            <a:ext cx="1188720" cy="4572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36302" y="1945444"/>
            <a:ext cx="1188720" cy="457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42253" y="1945444"/>
            <a:ext cx="1188720" cy="4572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ord 8"/>
          <p:cNvSpPr/>
          <p:nvPr/>
        </p:nvSpPr>
        <p:spPr>
          <a:xfrm rot="10800000">
            <a:off x="4876115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 rot="10800000">
            <a:off x="1780833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956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3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62655" y="1945444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92195" y="2734114"/>
            <a:ext cx="1188720" cy="457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6302" y="3492304"/>
            <a:ext cx="1188720" cy="4572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36302" y="1945444"/>
            <a:ext cx="1188720" cy="457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42253" y="1945444"/>
            <a:ext cx="1188720" cy="4572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ord 8"/>
          <p:cNvSpPr/>
          <p:nvPr/>
        </p:nvSpPr>
        <p:spPr>
          <a:xfrm rot="10800000">
            <a:off x="4876115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 rot="10800000">
            <a:off x="1780833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8837" y="1945444"/>
            <a:ext cx="457200" cy="2743200"/>
          </a:xfrm>
          <a:prstGeom prst="roundRect">
            <a:avLst/>
          </a:prstGeom>
          <a:noFill/>
          <a:ln w="285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835153" y="5500950"/>
                <a:ext cx="1484702" cy="4115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𝑪𝑫</m:t>
                        </m:r>
                      </m:e>
                    </m:acc>
                    <m:r>
                      <a:rPr lang="en-US" b="1" i="0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996633"/>
                    </a:solidFill>
                    <a:cs typeface="B Nazanin" panose="00000400000000000000" pitchFamily="2" charset="-78"/>
                  </a:rPr>
                  <a:t>is not a PI</a:t>
                </a:r>
                <a:endParaRPr lang="en-US" b="1" dirty="0">
                  <a:solidFill>
                    <a:srgbClr val="996633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153" y="5500950"/>
                <a:ext cx="1484702" cy="411523"/>
              </a:xfrm>
              <a:prstGeom prst="rect">
                <a:avLst/>
              </a:prstGeom>
              <a:blipFill rotWithShape="0">
                <a:blip r:embed="rId2"/>
                <a:stretch>
                  <a:fillRect t="-1471" r="-24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&quot;No&quot; Symbol 12"/>
          <p:cNvSpPr/>
          <p:nvPr/>
        </p:nvSpPr>
        <p:spPr>
          <a:xfrm>
            <a:off x="2121997" y="5330917"/>
            <a:ext cx="731520" cy="731520"/>
          </a:xfrm>
          <a:prstGeom prst="noSmoking">
            <a:avLst>
              <a:gd name="adj" fmla="val 20175"/>
            </a:avLst>
          </a:prstGeom>
          <a:solidFill>
            <a:srgbClr val="99663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663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  <a:blipFill rotWithShape="0">
                <a:blip r:embed="rId3"/>
                <a:stretch>
                  <a:fillRect l="-956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7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62655" y="1945444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92195" y="2734114"/>
            <a:ext cx="1188720" cy="457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6302" y="3492304"/>
            <a:ext cx="1188720" cy="4572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36302" y="1945444"/>
            <a:ext cx="1188720" cy="457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42253" y="1945444"/>
            <a:ext cx="1188720" cy="4572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ord 8"/>
          <p:cNvSpPr/>
          <p:nvPr/>
        </p:nvSpPr>
        <p:spPr>
          <a:xfrm rot="10800000">
            <a:off x="4876115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CC">
              <a:alpha val="50000"/>
            </a:srgbClr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 rot="10800000">
            <a:off x="1780833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CC">
              <a:alpha val="50000"/>
            </a:srgbClr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956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355230" y="2013178"/>
                <a:ext cx="5737709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endPara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0" y="2013178"/>
                <a:ext cx="5737709" cy="410882"/>
              </a:xfrm>
              <a:prstGeom prst="rect">
                <a:avLst/>
              </a:prstGeom>
              <a:blipFill rotWithShape="0">
                <a:blip r:embed="rId3"/>
                <a:stretch>
                  <a:fillRect l="-956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62655" y="1945444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92195" y="2734114"/>
            <a:ext cx="1188720" cy="457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6302" y="3492304"/>
            <a:ext cx="1188720" cy="457200"/>
          </a:xfrm>
          <a:prstGeom prst="round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36302" y="1945444"/>
            <a:ext cx="1188720" cy="4572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42253" y="1945444"/>
            <a:ext cx="1188720" cy="4572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ord 8"/>
          <p:cNvSpPr/>
          <p:nvPr/>
        </p:nvSpPr>
        <p:spPr>
          <a:xfrm rot="10800000">
            <a:off x="4876115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CC">
              <a:alpha val="50000"/>
            </a:srgbClr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 rot="10800000">
            <a:off x="1780833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CC">
              <a:alpha val="50000"/>
            </a:srgbClr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956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355230" y="2013178"/>
                <a:ext cx="5737709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r>
                  <a:rPr lang="en-US" b="1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endPara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0" y="2013178"/>
                <a:ext cx="5737709" cy="410882"/>
              </a:xfrm>
              <a:prstGeom prst="rect">
                <a:avLst/>
              </a:prstGeom>
              <a:blipFill rotWithShape="0">
                <a:blip r:embed="rId3"/>
                <a:stretch>
                  <a:fillRect l="-956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1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AB\CD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∑(1, 3, 7, 6, 13, 14) + d(0, 4, 12, 18)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92195" y="2734114"/>
            <a:ext cx="1188720" cy="457200"/>
          </a:xfrm>
          <a:prstGeom prst="roundRect">
            <a:avLst/>
          </a:prstGeom>
          <a:solidFill>
            <a:srgbClr val="0070C0">
              <a:alpha val="5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6302" y="3492304"/>
            <a:ext cx="1188720" cy="457200"/>
          </a:xfrm>
          <a:prstGeom prst="roundRect">
            <a:avLst/>
          </a:prstGeom>
          <a:solidFill>
            <a:srgbClr val="00B050">
              <a:alpha val="5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42253" y="1945444"/>
            <a:ext cx="1188720" cy="457200"/>
          </a:xfrm>
          <a:prstGeom prst="round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ord 8"/>
          <p:cNvSpPr/>
          <p:nvPr/>
        </p:nvSpPr>
        <p:spPr>
          <a:xfrm rot="10800000">
            <a:off x="4876115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CC">
              <a:alpha val="50000"/>
            </a:srgbClr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 rot="10800000">
            <a:off x="1780833" y="2577904"/>
            <a:ext cx="457200" cy="1371600"/>
          </a:xfrm>
          <a:prstGeom prst="chord">
            <a:avLst>
              <a:gd name="adj1" fmla="val 2700000"/>
              <a:gd name="adj2" fmla="val 1682248"/>
            </a:avLst>
          </a:prstGeom>
          <a:solidFill>
            <a:srgbClr val="FF99CC">
              <a:alpha val="50000"/>
            </a:srgbClr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𝐂</m:t>
                    </m:r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 </m:t>
                    </m:r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1" y="1533921"/>
                <a:ext cx="5737709" cy="389466"/>
              </a:xfrm>
              <a:prstGeom prst="rect">
                <a:avLst/>
              </a:prstGeom>
              <a:blipFill rotWithShape="0">
                <a:blip r:embed="rId2"/>
                <a:stretch>
                  <a:fillRect l="-956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355230" y="2013178"/>
                <a:ext cx="5737709" cy="410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EPI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r>
                  <a:rPr lang="en-US" b="1" dirty="0"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endPara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30" y="2013178"/>
                <a:ext cx="5737709" cy="410882"/>
              </a:xfrm>
              <a:prstGeom prst="rect">
                <a:avLst/>
              </a:prstGeom>
              <a:blipFill rotWithShape="0">
                <a:blip r:embed="rId3"/>
                <a:stretch>
                  <a:fillRect l="-956"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355229" y="2513851"/>
                <a:ext cx="5737709" cy="390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  </a:t>
                </a: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</m:oMath>
                </a14:m>
                <a:r>
                  <a:rPr lang="en-US" b="1" dirty="0">
                    <a:cs typeface="B Nazanin" panose="00000400000000000000" pitchFamily="2" charset="-78"/>
                  </a:rPr>
                  <a:t> </a:t>
                </a:r>
                <a:r>
                  <a:rPr lang="en-US" b="1" dirty="0" smtClean="0">
                    <a:cs typeface="B Nazanin" panose="00000400000000000000" pitchFamily="2" charset="-78"/>
                  </a:rPr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𝑪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𝐁𝐂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dirty="0"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29" y="2513851"/>
                <a:ext cx="5737709" cy="390620"/>
              </a:xfrm>
              <a:prstGeom prst="rect">
                <a:avLst/>
              </a:prstGeom>
              <a:blipFill rotWithShape="0">
                <a:blip r:embed="rId4"/>
                <a:stretch>
                  <a:fillRect l="-956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8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56933"/>
              </p:ext>
            </p:extLst>
          </p:nvPr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9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0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724" y="2663188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𝑪𝑫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4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081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16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17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18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31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30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110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3870" y="1203957"/>
          <a:ext cx="5145145" cy="36575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9029"/>
                <a:gridCol w="1029029"/>
                <a:gridCol w="1029029"/>
                <a:gridCol w="1029029"/>
                <a:gridCol w="1029029"/>
              </a:tblGrid>
              <a:tr h="56977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ABC\DE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01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0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001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7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 smtClean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6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011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12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13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15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14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l"/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1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010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11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146215" marR="146215" marT="73109" marB="731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6290" y="392966"/>
            <a:ext cx="1051941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B Nazanin" panose="00000400000000000000" pitchFamily="2" charset="-78"/>
              </a:rPr>
              <a:t>F(A,B,C,D,E)= ∑(2,4,5,6,7,14,15,24,25,26,27,30,31) + d(1,19,20) 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823210" y="2000250"/>
            <a:ext cx="457200" cy="11887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96412" y="2754630"/>
            <a:ext cx="3657600" cy="36576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0004" y="2011680"/>
            <a:ext cx="457200" cy="118872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92724" y="2663188"/>
            <a:ext cx="1645920" cy="128016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843004" y="3512818"/>
            <a:ext cx="1463040" cy="10972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 smtClean="0">
                    <a:latin typeface="Consolas" panose="020B0609020204030204" pitchFamily="49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PI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𝑫</m:t>
                        </m:r>
                      </m:e>
                    </m:ac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𝑫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𝑬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𝑩</m:t>
                        </m:r>
                      </m:e>
                    </m:acc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𝑪𝑫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, 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𝑨𝑩𝑫</m:t>
                    </m:r>
                  </m:oMath>
                </a14:m>
                <a:endParaRPr lang="en-US" b="1" dirty="0">
                  <a:solidFill>
                    <a:srgbClr val="66CCFF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098311"/>
                <a:ext cx="10140055" cy="389017"/>
              </a:xfrm>
              <a:prstGeom prst="rect">
                <a:avLst/>
              </a:prstGeom>
              <a:blipFill rotWithShape="0">
                <a:blip r:embed="rId2"/>
                <a:stretch>
                  <a:fillRect l="-541"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0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3187</Words>
  <Application>Microsoft Office PowerPoint</Application>
  <PresentationFormat>Widescreen</PresentationFormat>
  <Paragraphs>2535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B Nazanin</vt:lpstr>
      <vt:lpstr>Calibri</vt:lpstr>
      <vt:lpstr>Calibri Light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hgh</dc:title>
  <dc:creator>hanie ghasemy</dc:creator>
  <cp:lastModifiedBy>hanie ghasemy</cp:lastModifiedBy>
  <cp:revision>62</cp:revision>
  <dcterms:created xsi:type="dcterms:W3CDTF">2018-10-18T07:17:14Z</dcterms:created>
  <dcterms:modified xsi:type="dcterms:W3CDTF">2018-10-20T12:00:53Z</dcterms:modified>
</cp:coreProperties>
</file>