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58" r:id="rId4"/>
    <p:sldId id="386" r:id="rId5"/>
    <p:sldId id="446" r:id="rId6"/>
    <p:sldId id="447" r:id="rId7"/>
    <p:sldId id="448" r:id="rId8"/>
    <p:sldId id="449" r:id="rId9"/>
    <p:sldId id="450" r:id="rId10"/>
    <p:sldId id="451" r:id="rId11"/>
    <p:sldId id="415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12/28/2019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ictips.com/pulse-width-modulation-pw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www.analogictips.com/pulse-width-modulation-pw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hyperlink" Target="https://www.analogictips.com/pulse-width-modulation-pw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hyperlink" Target="https://www.analogictips.com/pulse-width-modulation-pw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www.analogictips.com/pulse-width-modulation-pw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20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B Nazanin" pitchFamily="2" charset="-78"/>
                <a:hlinkClick r:id="rId2"/>
              </a:rPr>
              <a:t>https://www.analogictips.com/pulse-width-modulation-pwm</a:t>
            </a:r>
            <a:r>
              <a:rPr lang="en-US" sz="2000" b="1" dirty="0" smtClean="0">
                <a:cs typeface="B Nazanin" pitchFamily="2" charset="-78"/>
                <a:hlinkClick r:id="rId2"/>
              </a:rPr>
              <a:t>/</a:t>
            </a:r>
            <a:endParaRPr lang="en-US" sz="2000" b="1" dirty="0" smtClean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850" y="2666999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/>
              <a:t>Pulse </a:t>
            </a:r>
            <a:r>
              <a:rPr lang="en-US" sz="3600" b="1" dirty="0"/>
              <a:t>Width </a:t>
            </a:r>
            <a:r>
              <a:rPr lang="en-US" sz="3600" b="1" dirty="0" smtClean="0"/>
              <a:t>Modulation (PWM)</a:t>
            </a:r>
            <a:endParaRPr lang="en-US" sz="3600" b="1" baseline="30000" dirty="0" smtClean="0"/>
          </a:p>
        </p:txBody>
      </p:sp>
      <p:sp>
        <p:nvSpPr>
          <p:cNvPr id="2" name="AutoShape 4" descr="robot GIF"/>
          <p:cNvSpPr>
            <a:spLocks noChangeAspect="1" noChangeArrowheads="1"/>
          </p:cNvSpPr>
          <p:nvPr/>
        </p:nvSpPr>
        <p:spPr bwMode="auto">
          <a:xfrm>
            <a:off x="155575" y="-814388"/>
            <a:ext cx="2362200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What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is it and how does it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Digital signals have two </a:t>
            </a:r>
            <a:r>
              <a:rPr lang="en-US" sz="2000" b="1" dirty="0" smtClean="0"/>
              <a:t>positions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on </a:t>
            </a:r>
            <a:r>
              <a:rPr lang="en-US" b="1" dirty="0"/>
              <a:t>or off, interpreted in shorthand as 1 or 0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Analog </a:t>
            </a:r>
            <a:r>
              <a:rPr lang="en-US" sz="2000" b="1" dirty="0" smtClean="0"/>
              <a:t>signals </a:t>
            </a:r>
            <a:r>
              <a:rPr lang="en-US" sz="2000" b="1" dirty="0"/>
              <a:t>can be 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on</a:t>
            </a:r>
            <a:r>
              <a:rPr lang="en-US" b="1" dirty="0"/>
              <a:t>, off, half-way, two-thirds the way to on, and an infinite number of positions between 0 and </a:t>
            </a:r>
            <a:r>
              <a:rPr lang="en-US" b="1" dirty="0" smtClean="0"/>
              <a:t>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To </a:t>
            </a:r>
            <a:r>
              <a:rPr lang="en-US" sz="2000" b="1" dirty="0"/>
              <a:t>take an </a:t>
            </a:r>
            <a:r>
              <a:rPr lang="en-US" sz="2000" b="1" dirty="0" smtClean="0"/>
              <a:t>analog </a:t>
            </a:r>
            <a:r>
              <a:rPr lang="en-US" sz="2000" b="1" dirty="0"/>
              <a:t>input signal (e.g., temperature) into a </a:t>
            </a:r>
            <a:r>
              <a:rPr lang="en-US" sz="2000" b="1" dirty="0" smtClean="0"/>
              <a:t>microcontroller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by </a:t>
            </a:r>
            <a:r>
              <a:rPr lang="en-US" sz="2000" b="1" dirty="0"/>
              <a:t>using an analog-to-digital </a:t>
            </a:r>
            <a:r>
              <a:rPr lang="en-US" sz="2000" b="1" dirty="0" smtClean="0"/>
              <a:t>converter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But </a:t>
            </a:r>
            <a:r>
              <a:rPr lang="en-US" sz="2000" b="1" dirty="0"/>
              <a:t>what about </a:t>
            </a:r>
            <a:r>
              <a:rPr lang="en-US" sz="2000" b="1" dirty="0" smtClean="0"/>
              <a:t>outputs?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PWM </a:t>
            </a:r>
            <a:r>
              <a:rPr lang="en-US" sz="2000" b="1" dirty="0"/>
              <a:t>is a way to control analog devices with a digital </a:t>
            </a:r>
            <a:r>
              <a:rPr lang="en-US" sz="2000" b="1" dirty="0" smtClean="0"/>
              <a:t>output	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Drive </a:t>
            </a:r>
            <a:r>
              <a:rPr lang="en-US" b="1" dirty="0"/>
              <a:t>analog devices like variable-speed motors, dimmable lights, actuators, and speakers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https://www.analogictips.com/pulse-width-modulation-pwm/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278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What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is it and how does it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PWM is not true analog output</a:t>
            </a:r>
            <a:endParaRPr lang="en-US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PWM “fakes” an analog-like result by applying power in pulses, or short bursts of regulated </a:t>
            </a:r>
            <a:r>
              <a:rPr lang="en-US" b="1" dirty="0" smtClean="0"/>
              <a:t>voltage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Is </a:t>
            </a:r>
            <a:r>
              <a:rPr lang="en-US" b="1" dirty="0"/>
              <a:t>a fancy term for describing a type of digital signal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https://www.analogictips.com/pulse-width-modulation-pwm/</a:t>
            </a:r>
            <a:endParaRPr lang="en-US" sz="1100" dirty="0"/>
          </a:p>
        </p:txBody>
      </p:sp>
      <p:pic>
        <p:nvPicPr>
          <p:cNvPr id="1026" name="Picture 2" descr="C:\Users\hamed\Dropbox\New\1398-1\MicroProc\Slides\Fig-2-640px-PWM3-lev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83" y="3147982"/>
            <a:ext cx="464096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44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What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is it and how does it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175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device that is driven by PWM ends up behaving like the average of the </a:t>
            </a:r>
            <a:r>
              <a:rPr lang="en-US" b="1" dirty="0" smtClean="0"/>
              <a:t>pulses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 smtClean="0"/>
              <a:t>average voltage level can be a steady voltage or a moving target (dynamic/changing over </a:t>
            </a:r>
            <a:r>
              <a:rPr lang="en-US" b="1" dirty="0"/>
              <a:t>time</a:t>
            </a:r>
            <a:r>
              <a:rPr lang="en-US" b="1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https://www.analogictips.com/pulse-width-modulation-pwm/</a:t>
            </a:r>
            <a:endParaRPr lang="en-US" sz="1100" dirty="0"/>
          </a:p>
        </p:txBody>
      </p:sp>
      <p:pic>
        <p:nvPicPr>
          <p:cNvPr id="2050" name="Picture 2" descr="C:\Users\hamed\Dropbox\New\1398-1\MicroProc\Slides\Fig-1-pwm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7" y="2159424"/>
            <a:ext cx="3810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3414" y="248845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 Average </a:t>
            </a:r>
            <a:r>
              <a:rPr lang="en-US" b="1" dirty="0" smtClean="0"/>
              <a:t>Voltage = </a:t>
            </a:r>
            <a:endParaRPr lang="en-US" b="1" dirty="0"/>
          </a:p>
          <a:p>
            <a:pPr algn="ctr"/>
            <a:r>
              <a:rPr lang="en-US" b="1" dirty="0" smtClean="0"/>
              <a:t>Duty Cycle  </a:t>
            </a:r>
            <a:r>
              <a:rPr lang="en-US" b="1" dirty="0"/>
              <a:t>x </a:t>
            </a:r>
            <a:r>
              <a:rPr lang="en-US" b="1" dirty="0" smtClean="0"/>
              <a:t> High </a:t>
            </a:r>
            <a:r>
              <a:rPr lang="en-US" b="1" dirty="0"/>
              <a:t>Voltage Level </a:t>
            </a:r>
          </a:p>
        </p:txBody>
      </p:sp>
      <p:pic>
        <p:nvPicPr>
          <p:cNvPr id="2051" name="Picture 3" descr="C:\Users\hamed\Dropbox\New\1398-1\MicroProc\Slides\ar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3124200"/>
            <a:ext cx="2960687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74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PWM: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An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Example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Controlling </a:t>
            </a:r>
            <a:r>
              <a:rPr lang="en-US" b="1" dirty="0"/>
              <a:t>the brightness of an LED by adjusting the duty </a:t>
            </a:r>
            <a:r>
              <a:rPr lang="en-US" b="1" dirty="0" smtClean="0"/>
              <a:t>cycle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With an RGB (red green blue) LED, </a:t>
            </a:r>
            <a:endParaRPr lang="en-US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you </a:t>
            </a:r>
            <a:r>
              <a:rPr lang="en-US" sz="1600" b="1" dirty="0"/>
              <a:t>can control how much of each of the three colors you want in the mix of color by dimming them with various </a:t>
            </a:r>
            <a:r>
              <a:rPr lang="en-US" sz="1600" b="1" dirty="0" smtClean="0"/>
              <a:t>amounts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https://www.analogictips.com/pulse-width-modulation-pwm/</a:t>
            </a:r>
            <a:endParaRPr lang="en-US" sz="1100" dirty="0"/>
          </a:p>
        </p:txBody>
      </p:sp>
      <p:pic>
        <p:nvPicPr>
          <p:cNvPr id="3074" name="Picture 2" descr="C:\Users\hamed\Dropbox\New\1398-1\MicroProc\Slides\le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med\Dropbox\New\1398-1\MicroProc\Slides\led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9" r="28390"/>
          <a:stretch/>
        </p:blipFill>
        <p:spPr bwMode="auto">
          <a:xfrm>
            <a:off x="1371600" y="3653118"/>
            <a:ext cx="2438400" cy="221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55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 in SAM3X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PWM </a:t>
            </a:r>
            <a:r>
              <a:rPr lang="en-US" b="1" dirty="0" err="1"/>
              <a:t>macrocell</a:t>
            </a:r>
            <a:r>
              <a:rPr lang="en-US" b="1" dirty="0"/>
              <a:t> controls 8 channels </a:t>
            </a:r>
            <a:r>
              <a:rPr lang="en-US" b="1" dirty="0" smtClean="0"/>
              <a:t>independently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Each channel controls two complementary square </a:t>
            </a:r>
            <a:r>
              <a:rPr lang="en-US" b="1" dirty="0" smtClean="0"/>
              <a:t>output waveforms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Embedded </a:t>
            </a:r>
            <a:r>
              <a:rPr lang="en-US" sz="2000" b="1" dirty="0" smtClean="0"/>
              <a:t>Characteristics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Common Clock Generator Providing Thirteen Different </a:t>
            </a:r>
            <a:r>
              <a:rPr lang="en-US" b="1" dirty="0" smtClean="0"/>
              <a:t>Clocks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 Modulo n Counter Providing Eleven </a:t>
            </a:r>
            <a:r>
              <a:rPr lang="en-US" sz="1600" b="1" dirty="0" smtClean="0"/>
              <a:t>Clocks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Two Independent Linear Dividers Working on Modulo n Counter </a:t>
            </a:r>
            <a:r>
              <a:rPr lang="en-US" sz="1600" b="1" dirty="0" smtClean="0"/>
              <a:t>Outputs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Independent Clock Selection for Each </a:t>
            </a:r>
            <a:r>
              <a:rPr lang="en-US" sz="1600" b="1" dirty="0" smtClean="0"/>
              <a:t>Channel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Independent Period, Duty-Cycle and Dead-Time for Each Channel</a:t>
            </a:r>
          </a:p>
          <a:p>
            <a:pPr lvl="3">
              <a:lnSpc>
                <a:spcPct val="150000"/>
              </a:lnSpc>
            </a:pP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Atmel | SMART ARM-based MCU DATASHEET, SAM3X / SAM3A Series, Atmel-11057C-ATARM-SAM3X-SAM3A-Datasheet_23-Mar-15</a:t>
            </a:r>
          </a:p>
        </p:txBody>
      </p:sp>
    </p:spTree>
    <p:extLst>
      <p:ext uri="{BB962C8B-B14F-4D97-AF65-F5344CB8AC3E}">
        <p14:creationId xmlns:p14="http://schemas.microsoft.com/office/powerpoint/2010/main" val="84304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PWM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SAM3X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PWM Clock Generator</a:t>
            </a:r>
            <a:endParaRPr lang="en-US" sz="1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Atmel | SMART ARM-based MCU DATASHEET, SAM3X / SAM3A Series, Atmel-11057C-ATARM-SAM3X-SAM3A-Datasheet_23-Mar-15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066800"/>
            <a:ext cx="3458807" cy="525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763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39434</TotalTime>
  <Words>534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PWM: What is it and how does it work?</vt:lpstr>
      <vt:lpstr>PWM: What is it and how does it work?</vt:lpstr>
      <vt:lpstr>PWM: What is it and how does it work?</vt:lpstr>
      <vt:lpstr>PWM: An Example</vt:lpstr>
      <vt:lpstr>PWM in SAM3X</vt:lpstr>
      <vt:lpstr>PWM in SAM3X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808</cp:revision>
  <cp:lastPrinted>2017-02-07T08:08:08Z</cp:lastPrinted>
  <dcterms:created xsi:type="dcterms:W3CDTF">2006-08-16T00:00:00Z</dcterms:created>
  <dcterms:modified xsi:type="dcterms:W3CDTF">2019-12-28T11:28:37Z</dcterms:modified>
</cp:coreProperties>
</file>