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9" r:id="rId3"/>
    <p:sldId id="957" r:id="rId4"/>
    <p:sldId id="965" r:id="rId5"/>
    <p:sldId id="969" r:id="rId6"/>
    <p:sldId id="970" r:id="rId7"/>
    <p:sldId id="971" r:id="rId8"/>
    <p:sldId id="972" r:id="rId9"/>
    <p:sldId id="973" r:id="rId10"/>
    <p:sldId id="974" r:id="rId11"/>
    <p:sldId id="975" r:id="rId12"/>
    <p:sldId id="977" r:id="rId13"/>
    <p:sldId id="978" r:id="rId14"/>
    <p:sldId id="979" r:id="rId15"/>
    <p:sldId id="980" r:id="rId16"/>
    <p:sldId id="976" r:id="rId17"/>
    <p:sldId id="990" r:id="rId18"/>
    <p:sldId id="987" r:id="rId19"/>
    <p:sldId id="988" r:id="rId20"/>
    <p:sldId id="984" r:id="rId21"/>
    <p:sldId id="985" r:id="rId22"/>
    <p:sldId id="986" r:id="rId23"/>
    <p:sldId id="982" r:id="rId24"/>
    <p:sldId id="981" r:id="rId25"/>
    <p:sldId id="9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8"/>
    <a:srgbClr val="0000FF"/>
    <a:srgbClr val="FFFFF0"/>
    <a:srgbClr val="FFFF00"/>
    <a:srgbClr val="FFFFFF"/>
    <a:srgbClr val="96C8FF"/>
    <a:srgbClr val="99CCFF"/>
    <a:srgbClr val="3F3FFF"/>
    <a:srgbClr val="1F1FFF"/>
    <a:srgbClr val="32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58" autoAdjust="0"/>
  </p:normalViewPr>
  <p:slideViewPr>
    <p:cSldViewPr snapToGrid="0">
      <p:cViewPr>
        <p:scale>
          <a:sx n="80" d="100"/>
          <a:sy n="80" d="100"/>
        </p:scale>
        <p:origin x="1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D5E75-1F68-475F-92D6-C9E405512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843A7-6A6A-41C1-A98C-FC685D11E872}">
      <dgm:prSet phldrT="[Text]" custT="1"/>
      <dgm:spPr>
        <a:solidFill>
          <a:srgbClr val="0000C8"/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20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gm:t>
    </dgm:pt>
    <dgm:pt modelId="{EFE02452-89A5-4029-9AD7-A9E698F00E68}" type="parTrans" cxnId="{091439C6-151C-42CB-B000-38504CC519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191520B5-2367-473E-AA8B-B7AB5DD61213}" type="sibTrans" cxnId="{091439C6-151C-42CB-B000-38504CC519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731B6882-3F6B-4603-95C1-EF01ECE79647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gm:t>
    </dgm:pt>
    <dgm:pt modelId="{67109FF2-C25F-4345-94EA-843BA8E0EAD4}" type="parTrans" cxnId="{A3B52F64-1A72-4E4A-959A-B856CEE140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3EA5906A-79A5-494A-ACE7-8090C063272F}" type="sibTrans" cxnId="{A3B52F64-1A72-4E4A-959A-B856CEE140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6B188CB7-9444-4E2F-B297-D99A25C5244F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20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gm:t>
    </dgm:pt>
    <dgm:pt modelId="{8317CDC6-48DB-4053-BF29-3536E62FC64A}" type="parTrans" cxnId="{103951F1-B782-4D4F-83DC-6BEF467CCC2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A494A360-A218-45A4-9BDA-63DFA81467BA}" type="sibTrans" cxnId="{103951F1-B782-4D4F-83DC-6BEF467CCC2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0A0496BF-AA4D-4825-A812-AE9A15104719}">
      <dgm:prSet phldrT="[Text]" custT="1"/>
      <dgm:spPr>
        <a:solidFill>
          <a:srgbClr val="7030A0"/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واسط شبکه</a:t>
          </a: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Interface Layer</a:t>
          </a:r>
        </a:p>
      </dgm:t>
    </dgm:pt>
    <dgm:pt modelId="{010F195E-386A-42AC-820B-3EEA4F73817D}" type="parTrans" cxnId="{3E8DB398-B2EA-49A1-B40F-9CB14B75F8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EDDB6DE8-E187-4F5C-88ED-4289D75776A0}" type="sibTrans" cxnId="{3E8DB398-B2EA-49A1-B40F-9CB14B75F8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20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4154DBD2-4254-42E8-9CD7-9B7C1830C82A}" type="pres">
      <dgm:prSet presAssocID="{886D5E75-1F68-475F-92D6-C9E405512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772AF6-C9CA-4EB3-9F80-E9F1B9491331}" type="pres">
      <dgm:prSet presAssocID="{A6A843A7-6A6A-41C1-A98C-FC685D11E872}" presName="vertOne" presStyleCnt="0"/>
      <dgm:spPr/>
    </dgm:pt>
    <dgm:pt modelId="{8A06D2E0-58A8-49AB-B960-FF913C60157F}" type="pres">
      <dgm:prSet presAssocID="{A6A843A7-6A6A-41C1-A98C-FC685D11E872}" presName="txOne" presStyleLbl="node0" presStyleIdx="0" presStyleCnt="1" custLinFactNeighborY="-24764">
        <dgm:presLayoutVars>
          <dgm:chPref val="3"/>
        </dgm:presLayoutVars>
      </dgm:prSet>
      <dgm:spPr/>
    </dgm:pt>
    <dgm:pt modelId="{832849CA-BF90-406F-8772-5B10420AD444}" type="pres">
      <dgm:prSet presAssocID="{A6A843A7-6A6A-41C1-A98C-FC685D11E872}" presName="parTransOne" presStyleCnt="0"/>
      <dgm:spPr/>
    </dgm:pt>
    <dgm:pt modelId="{3D51372E-74C8-43F8-914F-D857AF044BB9}" type="pres">
      <dgm:prSet presAssocID="{A6A843A7-6A6A-41C1-A98C-FC685D11E872}" presName="horzOne" presStyleCnt="0"/>
      <dgm:spPr/>
    </dgm:pt>
    <dgm:pt modelId="{C5FA9A43-717C-4FFF-983E-0924783B0A6D}" type="pres">
      <dgm:prSet presAssocID="{731B6882-3F6B-4603-95C1-EF01ECE79647}" presName="vertTwo" presStyleCnt="0"/>
      <dgm:spPr/>
    </dgm:pt>
    <dgm:pt modelId="{A1D09F70-5493-4A63-9534-D102BA0FCD22}" type="pres">
      <dgm:prSet presAssocID="{731B6882-3F6B-4603-95C1-EF01ECE79647}" presName="txTwo" presStyleLbl="node2" presStyleIdx="0" presStyleCnt="1">
        <dgm:presLayoutVars>
          <dgm:chPref val="3"/>
        </dgm:presLayoutVars>
      </dgm:prSet>
      <dgm:spPr/>
    </dgm:pt>
    <dgm:pt modelId="{DC2E9345-3904-4D4C-B302-ED87F7457F9E}" type="pres">
      <dgm:prSet presAssocID="{731B6882-3F6B-4603-95C1-EF01ECE79647}" presName="parTransTwo" presStyleCnt="0"/>
      <dgm:spPr/>
    </dgm:pt>
    <dgm:pt modelId="{D7DCF862-6176-43C6-B24A-69426E193059}" type="pres">
      <dgm:prSet presAssocID="{731B6882-3F6B-4603-95C1-EF01ECE79647}" presName="horzTwo" presStyleCnt="0"/>
      <dgm:spPr/>
    </dgm:pt>
    <dgm:pt modelId="{9FC5B488-A935-4360-82BB-5B125DC6CD90}" type="pres">
      <dgm:prSet presAssocID="{6B188CB7-9444-4E2F-B297-D99A25C5244F}" presName="vertThree" presStyleCnt="0"/>
      <dgm:spPr/>
    </dgm:pt>
    <dgm:pt modelId="{536FD169-8D1F-4C78-A651-1D101FA8F454}" type="pres">
      <dgm:prSet presAssocID="{6B188CB7-9444-4E2F-B297-D99A25C5244F}" presName="txThree" presStyleLbl="node3" presStyleIdx="0" presStyleCnt="1">
        <dgm:presLayoutVars>
          <dgm:chPref val="3"/>
        </dgm:presLayoutVars>
      </dgm:prSet>
      <dgm:spPr/>
    </dgm:pt>
    <dgm:pt modelId="{6DF174F9-A600-4E2C-9ADA-343BECBE3E99}" type="pres">
      <dgm:prSet presAssocID="{6B188CB7-9444-4E2F-B297-D99A25C5244F}" presName="parTransThree" presStyleCnt="0"/>
      <dgm:spPr/>
    </dgm:pt>
    <dgm:pt modelId="{406AABE7-BAA8-4B32-B72A-32A1D30F61E3}" type="pres">
      <dgm:prSet presAssocID="{6B188CB7-9444-4E2F-B297-D99A25C5244F}" presName="horzThree" presStyleCnt="0"/>
      <dgm:spPr/>
    </dgm:pt>
    <dgm:pt modelId="{F1EA95D9-9754-4084-8D6D-5BF3BD8C05BB}" type="pres">
      <dgm:prSet presAssocID="{0A0496BF-AA4D-4825-A812-AE9A15104719}" presName="vertFour" presStyleCnt="0">
        <dgm:presLayoutVars>
          <dgm:chPref val="3"/>
        </dgm:presLayoutVars>
      </dgm:prSet>
      <dgm:spPr/>
    </dgm:pt>
    <dgm:pt modelId="{6F065743-B9AF-4510-BFFE-F0ACC158E485}" type="pres">
      <dgm:prSet presAssocID="{0A0496BF-AA4D-4825-A812-AE9A15104719}" presName="txFour" presStyleLbl="node4" presStyleIdx="0" presStyleCnt="1">
        <dgm:presLayoutVars>
          <dgm:chPref val="3"/>
        </dgm:presLayoutVars>
      </dgm:prSet>
      <dgm:spPr/>
    </dgm:pt>
    <dgm:pt modelId="{A90B53D5-DCB2-40DC-91FA-1AEC1342E32B}" type="pres">
      <dgm:prSet presAssocID="{0A0496BF-AA4D-4825-A812-AE9A15104719}" presName="horzFour" presStyleCnt="0"/>
      <dgm:spPr/>
    </dgm:pt>
  </dgm:ptLst>
  <dgm:cxnLst>
    <dgm:cxn modelId="{9ED44D32-66EF-448D-BB42-9CF135F5C101}" type="presOf" srcId="{6B188CB7-9444-4E2F-B297-D99A25C5244F}" destId="{536FD169-8D1F-4C78-A651-1D101FA8F454}" srcOrd="0" destOrd="0" presId="urn:microsoft.com/office/officeart/2005/8/layout/hierarchy4"/>
    <dgm:cxn modelId="{06AA7D3F-8674-4434-8707-89394898F211}" type="presOf" srcId="{0A0496BF-AA4D-4825-A812-AE9A15104719}" destId="{6F065743-B9AF-4510-BFFE-F0ACC158E485}" srcOrd="0" destOrd="0" presId="urn:microsoft.com/office/officeart/2005/8/layout/hierarchy4"/>
    <dgm:cxn modelId="{A3B52F64-1A72-4E4A-959A-B856CEE140E0}" srcId="{A6A843A7-6A6A-41C1-A98C-FC685D11E872}" destId="{731B6882-3F6B-4603-95C1-EF01ECE79647}" srcOrd="0" destOrd="0" parTransId="{67109FF2-C25F-4345-94EA-843BA8E0EAD4}" sibTransId="{3EA5906A-79A5-494A-ACE7-8090C063272F}"/>
    <dgm:cxn modelId="{F5DEF382-0640-4390-AD18-A4A5EF43433D}" type="presOf" srcId="{731B6882-3F6B-4603-95C1-EF01ECE79647}" destId="{A1D09F70-5493-4A63-9534-D102BA0FCD22}" srcOrd="0" destOrd="0" presId="urn:microsoft.com/office/officeart/2005/8/layout/hierarchy4"/>
    <dgm:cxn modelId="{9C186298-A060-4066-9543-E07FFC99F4CC}" type="presOf" srcId="{886D5E75-1F68-475F-92D6-C9E405512A25}" destId="{4154DBD2-4254-42E8-9CD7-9B7C1830C82A}" srcOrd="0" destOrd="0" presId="urn:microsoft.com/office/officeart/2005/8/layout/hierarchy4"/>
    <dgm:cxn modelId="{3E8DB398-B2EA-49A1-B40F-9CB14B75F83A}" srcId="{6B188CB7-9444-4E2F-B297-D99A25C5244F}" destId="{0A0496BF-AA4D-4825-A812-AE9A15104719}" srcOrd="0" destOrd="0" parTransId="{010F195E-386A-42AC-820B-3EEA4F73817D}" sibTransId="{EDDB6DE8-E187-4F5C-88ED-4289D75776A0}"/>
    <dgm:cxn modelId="{71E64BB9-AA88-470C-ABEF-B64EDE12D5C1}" type="presOf" srcId="{A6A843A7-6A6A-41C1-A98C-FC685D11E872}" destId="{8A06D2E0-58A8-49AB-B960-FF913C60157F}" srcOrd="0" destOrd="0" presId="urn:microsoft.com/office/officeart/2005/8/layout/hierarchy4"/>
    <dgm:cxn modelId="{091439C6-151C-42CB-B000-38504CC519CA}" srcId="{886D5E75-1F68-475F-92D6-C9E405512A25}" destId="{A6A843A7-6A6A-41C1-A98C-FC685D11E872}" srcOrd="0" destOrd="0" parTransId="{EFE02452-89A5-4029-9AD7-A9E698F00E68}" sibTransId="{191520B5-2367-473E-AA8B-B7AB5DD61213}"/>
    <dgm:cxn modelId="{103951F1-B782-4D4F-83DC-6BEF467CCC29}" srcId="{731B6882-3F6B-4603-95C1-EF01ECE79647}" destId="{6B188CB7-9444-4E2F-B297-D99A25C5244F}" srcOrd="0" destOrd="0" parTransId="{8317CDC6-48DB-4053-BF29-3536E62FC64A}" sibTransId="{A494A360-A218-45A4-9BDA-63DFA81467BA}"/>
    <dgm:cxn modelId="{3E87F8D6-3236-4F24-8CA2-6ED4CCB5B6F0}" type="presParOf" srcId="{4154DBD2-4254-42E8-9CD7-9B7C1830C82A}" destId="{9D772AF6-C9CA-4EB3-9F80-E9F1B9491331}" srcOrd="0" destOrd="0" presId="urn:microsoft.com/office/officeart/2005/8/layout/hierarchy4"/>
    <dgm:cxn modelId="{20D5FD6A-5F26-4E80-A44C-F94AED0F759D}" type="presParOf" srcId="{9D772AF6-C9CA-4EB3-9F80-E9F1B9491331}" destId="{8A06D2E0-58A8-49AB-B960-FF913C60157F}" srcOrd="0" destOrd="0" presId="urn:microsoft.com/office/officeart/2005/8/layout/hierarchy4"/>
    <dgm:cxn modelId="{91AD887E-A0F2-4E9E-A030-0BFD49DFFB21}" type="presParOf" srcId="{9D772AF6-C9CA-4EB3-9F80-E9F1B9491331}" destId="{832849CA-BF90-406F-8772-5B10420AD444}" srcOrd="1" destOrd="0" presId="urn:microsoft.com/office/officeart/2005/8/layout/hierarchy4"/>
    <dgm:cxn modelId="{8A7592A1-0B88-49F8-BEB2-5DFAC0C29ECA}" type="presParOf" srcId="{9D772AF6-C9CA-4EB3-9F80-E9F1B9491331}" destId="{3D51372E-74C8-43F8-914F-D857AF044BB9}" srcOrd="2" destOrd="0" presId="urn:microsoft.com/office/officeart/2005/8/layout/hierarchy4"/>
    <dgm:cxn modelId="{FF02DF1C-7FE7-43DB-9CC7-18A05016FBF8}" type="presParOf" srcId="{3D51372E-74C8-43F8-914F-D857AF044BB9}" destId="{C5FA9A43-717C-4FFF-983E-0924783B0A6D}" srcOrd="0" destOrd="0" presId="urn:microsoft.com/office/officeart/2005/8/layout/hierarchy4"/>
    <dgm:cxn modelId="{7632D76A-8908-4327-BDFD-EC7F38FBCD88}" type="presParOf" srcId="{C5FA9A43-717C-4FFF-983E-0924783B0A6D}" destId="{A1D09F70-5493-4A63-9534-D102BA0FCD22}" srcOrd="0" destOrd="0" presId="urn:microsoft.com/office/officeart/2005/8/layout/hierarchy4"/>
    <dgm:cxn modelId="{B46C3713-A87B-4F7F-AD33-66F1FE3252CE}" type="presParOf" srcId="{C5FA9A43-717C-4FFF-983E-0924783B0A6D}" destId="{DC2E9345-3904-4D4C-B302-ED87F7457F9E}" srcOrd="1" destOrd="0" presId="urn:microsoft.com/office/officeart/2005/8/layout/hierarchy4"/>
    <dgm:cxn modelId="{C9619090-41C6-47A6-95A9-06052D89B596}" type="presParOf" srcId="{C5FA9A43-717C-4FFF-983E-0924783B0A6D}" destId="{D7DCF862-6176-43C6-B24A-69426E193059}" srcOrd="2" destOrd="0" presId="urn:microsoft.com/office/officeart/2005/8/layout/hierarchy4"/>
    <dgm:cxn modelId="{11F7E29B-8325-4000-97CC-EF5151FC9E91}" type="presParOf" srcId="{D7DCF862-6176-43C6-B24A-69426E193059}" destId="{9FC5B488-A935-4360-82BB-5B125DC6CD90}" srcOrd="0" destOrd="0" presId="urn:microsoft.com/office/officeart/2005/8/layout/hierarchy4"/>
    <dgm:cxn modelId="{85F67044-D22C-425F-A150-7F26467DF6A5}" type="presParOf" srcId="{9FC5B488-A935-4360-82BB-5B125DC6CD90}" destId="{536FD169-8D1F-4C78-A651-1D101FA8F454}" srcOrd="0" destOrd="0" presId="urn:microsoft.com/office/officeart/2005/8/layout/hierarchy4"/>
    <dgm:cxn modelId="{F6F4B612-C365-466A-AF6C-10B3CDBF305E}" type="presParOf" srcId="{9FC5B488-A935-4360-82BB-5B125DC6CD90}" destId="{6DF174F9-A600-4E2C-9ADA-343BECBE3E99}" srcOrd="1" destOrd="0" presId="urn:microsoft.com/office/officeart/2005/8/layout/hierarchy4"/>
    <dgm:cxn modelId="{1109539B-A26C-4A37-8929-42FC71272BF7}" type="presParOf" srcId="{9FC5B488-A935-4360-82BB-5B125DC6CD90}" destId="{406AABE7-BAA8-4B32-B72A-32A1D30F61E3}" srcOrd="2" destOrd="0" presId="urn:microsoft.com/office/officeart/2005/8/layout/hierarchy4"/>
    <dgm:cxn modelId="{8C4B9EB0-2263-486B-A880-996905479CB2}" type="presParOf" srcId="{406AABE7-BAA8-4B32-B72A-32A1D30F61E3}" destId="{F1EA95D9-9754-4084-8D6D-5BF3BD8C05BB}" srcOrd="0" destOrd="0" presId="urn:microsoft.com/office/officeart/2005/8/layout/hierarchy4"/>
    <dgm:cxn modelId="{439DC061-EBC8-407E-8718-958C0F94BEB5}" type="presParOf" srcId="{F1EA95D9-9754-4084-8D6D-5BF3BD8C05BB}" destId="{6F065743-B9AF-4510-BFFE-F0ACC158E485}" srcOrd="0" destOrd="0" presId="urn:microsoft.com/office/officeart/2005/8/layout/hierarchy4"/>
    <dgm:cxn modelId="{541346E3-B873-4829-A0AE-A36329B3AF0A}" type="presParOf" srcId="{F1EA95D9-9754-4084-8D6D-5BF3BD8C05BB}" destId="{A90B53D5-DCB2-40DC-91FA-1AEC1342E3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D5E75-1F68-475F-92D6-C9E405512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843A7-6A6A-41C1-A98C-FC685D11E872}">
      <dgm:prSet phldrT="[Text]" custT="1"/>
      <dgm:spPr>
        <a:solidFill>
          <a:srgbClr val="0000C8"/>
        </a:solidFill>
      </dgm:spPr>
      <dgm:t>
        <a:bodyPr/>
        <a:lstStyle/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fa-IR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16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gm:t>
    </dgm:pt>
    <dgm:pt modelId="{EFE02452-89A5-4029-9AD7-A9E698F00E68}" type="parTrans" cxnId="{091439C6-151C-42CB-B000-38504CC519CA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191520B5-2367-473E-AA8B-B7AB5DD61213}" type="sibTrans" cxnId="{091439C6-151C-42CB-B000-38504CC519CA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731B6882-3F6B-4603-95C1-EF01ECE79647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fa-IR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gm:t>
    </dgm:pt>
    <dgm:pt modelId="{67109FF2-C25F-4345-94EA-843BA8E0EAD4}" type="parTrans" cxnId="{A3B52F64-1A72-4E4A-959A-B856CEE140E0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3EA5906A-79A5-494A-ACE7-8090C063272F}" type="sibTrans" cxnId="{A3B52F64-1A72-4E4A-959A-B856CEE140E0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6B188CB7-9444-4E2F-B297-D99A25C5244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fa-IR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16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gm:t>
    </dgm:pt>
    <dgm:pt modelId="{8317CDC6-48DB-4053-BF29-3536E62FC64A}" type="parTrans" cxnId="{103951F1-B782-4D4F-83DC-6BEF467CCC29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A494A360-A218-45A4-9BDA-63DFA81467BA}" type="sibTrans" cxnId="{103951F1-B782-4D4F-83DC-6BEF467CCC29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0A0496BF-AA4D-4825-A812-AE9A15104719}">
      <dgm:prSet phldrT="[Text]" custT="1"/>
      <dgm:spPr>
        <a:solidFill>
          <a:srgbClr val="7030A0"/>
        </a:solidFill>
      </dgm:spPr>
      <dgm:t>
        <a:bodyPr/>
        <a:lstStyle/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fa-IR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واسط شبکه</a:t>
          </a:r>
        </a:p>
        <a:p>
          <a:pPr rtl="1"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6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Interface Layer</a:t>
          </a:r>
        </a:p>
      </dgm:t>
    </dgm:pt>
    <dgm:pt modelId="{010F195E-386A-42AC-820B-3EEA4F73817D}" type="parTrans" cxnId="{3E8DB398-B2EA-49A1-B40F-9CB14B75F83A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EDDB6DE8-E187-4F5C-88ED-4289D75776A0}" type="sibTrans" cxnId="{3E8DB398-B2EA-49A1-B40F-9CB14B75F83A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16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4154DBD2-4254-42E8-9CD7-9B7C1830C82A}" type="pres">
      <dgm:prSet presAssocID="{886D5E75-1F68-475F-92D6-C9E405512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772AF6-C9CA-4EB3-9F80-E9F1B9491331}" type="pres">
      <dgm:prSet presAssocID="{A6A843A7-6A6A-41C1-A98C-FC685D11E872}" presName="vertOne" presStyleCnt="0"/>
      <dgm:spPr/>
    </dgm:pt>
    <dgm:pt modelId="{8A06D2E0-58A8-49AB-B960-FF913C60157F}" type="pres">
      <dgm:prSet presAssocID="{A6A843A7-6A6A-41C1-A98C-FC685D11E872}" presName="txOne" presStyleLbl="node0" presStyleIdx="0" presStyleCnt="1" custScaleY="135656" custLinFactNeighborY="-14569">
        <dgm:presLayoutVars>
          <dgm:chPref val="3"/>
        </dgm:presLayoutVars>
      </dgm:prSet>
      <dgm:spPr/>
    </dgm:pt>
    <dgm:pt modelId="{832849CA-BF90-406F-8772-5B10420AD444}" type="pres">
      <dgm:prSet presAssocID="{A6A843A7-6A6A-41C1-A98C-FC685D11E872}" presName="parTransOne" presStyleCnt="0"/>
      <dgm:spPr/>
    </dgm:pt>
    <dgm:pt modelId="{3D51372E-74C8-43F8-914F-D857AF044BB9}" type="pres">
      <dgm:prSet presAssocID="{A6A843A7-6A6A-41C1-A98C-FC685D11E872}" presName="horzOne" presStyleCnt="0"/>
      <dgm:spPr/>
    </dgm:pt>
    <dgm:pt modelId="{C5FA9A43-717C-4FFF-983E-0924783B0A6D}" type="pres">
      <dgm:prSet presAssocID="{731B6882-3F6B-4603-95C1-EF01ECE79647}" presName="vertTwo" presStyleCnt="0"/>
      <dgm:spPr/>
    </dgm:pt>
    <dgm:pt modelId="{A1D09F70-5493-4A63-9534-D102BA0FCD22}" type="pres">
      <dgm:prSet presAssocID="{731B6882-3F6B-4603-95C1-EF01ECE79647}" presName="txTwo" presStyleLbl="node2" presStyleIdx="0" presStyleCnt="1" custScaleY="41473">
        <dgm:presLayoutVars>
          <dgm:chPref val="3"/>
        </dgm:presLayoutVars>
      </dgm:prSet>
      <dgm:spPr/>
    </dgm:pt>
    <dgm:pt modelId="{DC2E9345-3904-4D4C-B302-ED87F7457F9E}" type="pres">
      <dgm:prSet presAssocID="{731B6882-3F6B-4603-95C1-EF01ECE79647}" presName="parTransTwo" presStyleCnt="0"/>
      <dgm:spPr/>
    </dgm:pt>
    <dgm:pt modelId="{D7DCF862-6176-43C6-B24A-69426E193059}" type="pres">
      <dgm:prSet presAssocID="{731B6882-3F6B-4603-95C1-EF01ECE79647}" presName="horzTwo" presStyleCnt="0"/>
      <dgm:spPr/>
    </dgm:pt>
    <dgm:pt modelId="{9FC5B488-A935-4360-82BB-5B125DC6CD90}" type="pres">
      <dgm:prSet presAssocID="{6B188CB7-9444-4E2F-B297-D99A25C5244F}" presName="vertThree" presStyleCnt="0"/>
      <dgm:spPr/>
    </dgm:pt>
    <dgm:pt modelId="{536FD169-8D1F-4C78-A651-1D101FA8F454}" type="pres">
      <dgm:prSet presAssocID="{6B188CB7-9444-4E2F-B297-D99A25C5244F}" presName="txThree" presStyleLbl="node3" presStyleIdx="0" presStyleCnt="1" custScaleY="42620">
        <dgm:presLayoutVars>
          <dgm:chPref val="3"/>
        </dgm:presLayoutVars>
      </dgm:prSet>
      <dgm:spPr/>
    </dgm:pt>
    <dgm:pt modelId="{6DF174F9-A600-4E2C-9ADA-343BECBE3E99}" type="pres">
      <dgm:prSet presAssocID="{6B188CB7-9444-4E2F-B297-D99A25C5244F}" presName="parTransThree" presStyleCnt="0"/>
      <dgm:spPr/>
    </dgm:pt>
    <dgm:pt modelId="{406AABE7-BAA8-4B32-B72A-32A1D30F61E3}" type="pres">
      <dgm:prSet presAssocID="{6B188CB7-9444-4E2F-B297-D99A25C5244F}" presName="horzThree" presStyleCnt="0"/>
      <dgm:spPr/>
    </dgm:pt>
    <dgm:pt modelId="{F1EA95D9-9754-4084-8D6D-5BF3BD8C05BB}" type="pres">
      <dgm:prSet presAssocID="{0A0496BF-AA4D-4825-A812-AE9A15104719}" presName="vertFour" presStyleCnt="0">
        <dgm:presLayoutVars>
          <dgm:chPref val="3"/>
        </dgm:presLayoutVars>
      </dgm:prSet>
      <dgm:spPr/>
    </dgm:pt>
    <dgm:pt modelId="{6F065743-B9AF-4510-BFFE-F0ACC158E485}" type="pres">
      <dgm:prSet presAssocID="{0A0496BF-AA4D-4825-A812-AE9A15104719}" presName="txFour" presStyleLbl="node4" presStyleIdx="0" presStyleCnt="1" custScaleY="89718">
        <dgm:presLayoutVars>
          <dgm:chPref val="3"/>
        </dgm:presLayoutVars>
      </dgm:prSet>
      <dgm:spPr/>
    </dgm:pt>
    <dgm:pt modelId="{A90B53D5-DCB2-40DC-91FA-1AEC1342E32B}" type="pres">
      <dgm:prSet presAssocID="{0A0496BF-AA4D-4825-A812-AE9A15104719}" presName="horzFour" presStyleCnt="0"/>
      <dgm:spPr/>
    </dgm:pt>
  </dgm:ptLst>
  <dgm:cxnLst>
    <dgm:cxn modelId="{9ED44D32-66EF-448D-BB42-9CF135F5C101}" type="presOf" srcId="{6B188CB7-9444-4E2F-B297-D99A25C5244F}" destId="{536FD169-8D1F-4C78-A651-1D101FA8F454}" srcOrd="0" destOrd="0" presId="urn:microsoft.com/office/officeart/2005/8/layout/hierarchy4"/>
    <dgm:cxn modelId="{06AA7D3F-8674-4434-8707-89394898F211}" type="presOf" srcId="{0A0496BF-AA4D-4825-A812-AE9A15104719}" destId="{6F065743-B9AF-4510-BFFE-F0ACC158E485}" srcOrd="0" destOrd="0" presId="urn:microsoft.com/office/officeart/2005/8/layout/hierarchy4"/>
    <dgm:cxn modelId="{A3B52F64-1A72-4E4A-959A-B856CEE140E0}" srcId="{A6A843A7-6A6A-41C1-A98C-FC685D11E872}" destId="{731B6882-3F6B-4603-95C1-EF01ECE79647}" srcOrd="0" destOrd="0" parTransId="{67109FF2-C25F-4345-94EA-843BA8E0EAD4}" sibTransId="{3EA5906A-79A5-494A-ACE7-8090C063272F}"/>
    <dgm:cxn modelId="{F5DEF382-0640-4390-AD18-A4A5EF43433D}" type="presOf" srcId="{731B6882-3F6B-4603-95C1-EF01ECE79647}" destId="{A1D09F70-5493-4A63-9534-D102BA0FCD22}" srcOrd="0" destOrd="0" presId="urn:microsoft.com/office/officeart/2005/8/layout/hierarchy4"/>
    <dgm:cxn modelId="{9C186298-A060-4066-9543-E07FFC99F4CC}" type="presOf" srcId="{886D5E75-1F68-475F-92D6-C9E405512A25}" destId="{4154DBD2-4254-42E8-9CD7-9B7C1830C82A}" srcOrd="0" destOrd="0" presId="urn:microsoft.com/office/officeart/2005/8/layout/hierarchy4"/>
    <dgm:cxn modelId="{3E8DB398-B2EA-49A1-B40F-9CB14B75F83A}" srcId="{6B188CB7-9444-4E2F-B297-D99A25C5244F}" destId="{0A0496BF-AA4D-4825-A812-AE9A15104719}" srcOrd="0" destOrd="0" parTransId="{010F195E-386A-42AC-820B-3EEA4F73817D}" sibTransId="{EDDB6DE8-E187-4F5C-88ED-4289D75776A0}"/>
    <dgm:cxn modelId="{71E64BB9-AA88-470C-ABEF-B64EDE12D5C1}" type="presOf" srcId="{A6A843A7-6A6A-41C1-A98C-FC685D11E872}" destId="{8A06D2E0-58A8-49AB-B960-FF913C60157F}" srcOrd="0" destOrd="0" presId="urn:microsoft.com/office/officeart/2005/8/layout/hierarchy4"/>
    <dgm:cxn modelId="{091439C6-151C-42CB-B000-38504CC519CA}" srcId="{886D5E75-1F68-475F-92D6-C9E405512A25}" destId="{A6A843A7-6A6A-41C1-A98C-FC685D11E872}" srcOrd="0" destOrd="0" parTransId="{EFE02452-89A5-4029-9AD7-A9E698F00E68}" sibTransId="{191520B5-2367-473E-AA8B-B7AB5DD61213}"/>
    <dgm:cxn modelId="{103951F1-B782-4D4F-83DC-6BEF467CCC29}" srcId="{731B6882-3F6B-4603-95C1-EF01ECE79647}" destId="{6B188CB7-9444-4E2F-B297-D99A25C5244F}" srcOrd="0" destOrd="0" parTransId="{8317CDC6-48DB-4053-BF29-3536E62FC64A}" sibTransId="{A494A360-A218-45A4-9BDA-63DFA81467BA}"/>
    <dgm:cxn modelId="{3E87F8D6-3236-4F24-8CA2-6ED4CCB5B6F0}" type="presParOf" srcId="{4154DBD2-4254-42E8-9CD7-9B7C1830C82A}" destId="{9D772AF6-C9CA-4EB3-9F80-E9F1B9491331}" srcOrd="0" destOrd="0" presId="urn:microsoft.com/office/officeart/2005/8/layout/hierarchy4"/>
    <dgm:cxn modelId="{20D5FD6A-5F26-4E80-A44C-F94AED0F759D}" type="presParOf" srcId="{9D772AF6-C9CA-4EB3-9F80-E9F1B9491331}" destId="{8A06D2E0-58A8-49AB-B960-FF913C60157F}" srcOrd="0" destOrd="0" presId="urn:microsoft.com/office/officeart/2005/8/layout/hierarchy4"/>
    <dgm:cxn modelId="{91AD887E-A0F2-4E9E-A030-0BFD49DFFB21}" type="presParOf" srcId="{9D772AF6-C9CA-4EB3-9F80-E9F1B9491331}" destId="{832849CA-BF90-406F-8772-5B10420AD444}" srcOrd="1" destOrd="0" presId="urn:microsoft.com/office/officeart/2005/8/layout/hierarchy4"/>
    <dgm:cxn modelId="{8A7592A1-0B88-49F8-BEB2-5DFAC0C29ECA}" type="presParOf" srcId="{9D772AF6-C9CA-4EB3-9F80-E9F1B9491331}" destId="{3D51372E-74C8-43F8-914F-D857AF044BB9}" srcOrd="2" destOrd="0" presId="urn:microsoft.com/office/officeart/2005/8/layout/hierarchy4"/>
    <dgm:cxn modelId="{FF02DF1C-7FE7-43DB-9CC7-18A05016FBF8}" type="presParOf" srcId="{3D51372E-74C8-43F8-914F-D857AF044BB9}" destId="{C5FA9A43-717C-4FFF-983E-0924783B0A6D}" srcOrd="0" destOrd="0" presId="urn:microsoft.com/office/officeart/2005/8/layout/hierarchy4"/>
    <dgm:cxn modelId="{7632D76A-8908-4327-BDFD-EC7F38FBCD88}" type="presParOf" srcId="{C5FA9A43-717C-4FFF-983E-0924783B0A6D}" destId="{A1D09F70-5493-4A63-9534-D102BA0FCD22}" srcOrd="0" destOrd="0" presId="urn:microsoft.com/office/officeart/2005/8/layout/hierarchy4"/>
    <dgm:cxn modelId="{B46C3713-A87B-4F7F-AD33-66F1FE3252CE}" type="presParOf" srcId="{C5FA9A43-717C-4FFF-983E-0924783B0A6D}" destId="{DC2E9345-3904-4D4C-B302-ED87F7457F9E}" srcOrd="1" destOrd="0" presId="urn:microsoft.com/office/officeart/2005/8/layout/hierarchy4"/>
    <dgm:cxn modelId="{C9619090-41C6-47A6-95A9-06052D89B596}" type="presParOf" srcId="{C5FA9A43-717C-4FFF-983E-0924783B0A6D}" destId="{D7DCF862-6176-43C6-B24A-69426E193059}" srcOrd="2" destOrd="0" presId="urn:microsoft.com/office/officeart/2005/8/layout/hierarchy4"/>
    <dgm:cxn modelId="{11F7E29B-8325-4000-97CC-EF5151FC9E91}" type="presParOf" srcId="{D7DCF862-6176-43C6-B24A-69426E193059}" destId="{9FC5B488-A935-4360-82BB-5B125DC6CD90}" srcOrd="0" destOrd="0" presId="urn:microsoft.com/office/officeart/2005/8/layout/hierarchy4"/>
    <dgm:cxn modelId="{85F67044-D22C-425F-A150-7F26467DF6A5}" type="presParOf" srcId="{9FC5B488-A935-4360-82BB-5B125DC6CD90}" destId="{536FD169-8D1F-4C78-A651-1D101FA8F454}" srcOrd="0" destOrd="0" presId="urn:microsoft.com/office/officeart/2005/8/layout/hierarchy4"/>
    <dgm:cxn modelId="{F6F4B612-C365-466A-AF6C-10B3CDBF305E}" type="presParOf" srcId="{9FC5B488-A935-4360-82BB-5B125DC6CD90}" destId="{6DF174F9-A600-4E2C-9ADA-343BECBE3E99}" srcOrd="1" destOrd="0" presId="urn:microsoft.com/office/officeart/2005/8/layout/hierarchy4"/>
    <dgm:cxn modelId="{1109539B-A26C-4A37-8929-42FC71272BF7}" type="presParOf" srcId="{9FC5B488-A935-4360-82BB-5B125DC6CD90}" destId="{406AABE7-BAA8-4B32-B72A-32A1D30F61E3}" srcOrd="2" destOrd="0" presId="urn:microsoft.com/office/officeart/2005/8/layout/hierarchy4"/>
    <dgm:cxn modelId="{8C4B9EB0-2263-486B-A880-996905479CB2}" type="presParOf" srcId="{406AABE7-BAA8-4B32-B72A-32A1D30F61E3}" destId="{F1EA95D9-9754-4084-8D6D-5BF3BD8C05BB}" srcOrd="0" destOrd="0" presId="urn:microsoft.com/office/officeart/2005/8/layout/hierarchy4"/>
    <dgm:cxn modelId="{439DC061-EBC8-407E-8718-958C0F94BEB5}" type="presParOf" srcId="{F1EA95D9-9754-4084-8D6D-5BF3BD8C05BB}" destId="{6F065743-B9AF-4510-BFFE-F0ACC158E485}" srcOrd="0" destOrd="0" presId="urn:microsoft.com/office/officeart/2005/8/layout/hierarchy4"/>
    <dgm:cxn modelId="{541346E3-B873-4829-A0AE-A36329B3AF0A}" type="presParOf" srcId="{F1EA95D9-9754-4084-8D6D-5BF3BD8C05BB}" destId="{A90B53D5-DCB2-40DC-91FA-1AEC1342E3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6D5E75-1F68-475F-92D6-C9E405512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A7B2B-2FF7-49B2-BBC1-AEB0E436700D}">
      <dgm:prSet custT="1"/>
      <dgm:spPr>
        <a:solidFill>
          <a:srgbClr val="7030A0"/>
        </a:solidFill>
      </dgm:spPr>
      <dgm:t>
        <a:bodyPr/>
        <a:lstStyle/>
        <a:p>
          <a:pPr rtl="1"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1 (لایه فیزیکی)</a:t>
          </a:r>
        </a:p>
        <a:p>
          <a:pPr rtl="1">
            <a:buFont typeface="Times New Roman" panose="02020603050405020304" pitchFamily="18" charset="0"/>
            <a:buChar char="•"/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Physical Layer</a:t>
          </a:r>
        </a:p>
      </dgm:t>
    </dgm:pt>
    <dgm:pt modelId="{DABA54F7-BC0A-4916-9AA2-FEABAA8DCE53}" type="parTrans" cxnId="{6299B944-7490-456B-9382-8DBF4AE6E455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B89B8B4C-5A91-41DB-969F-304F857C4846}" type="sibTrans" cxnId="{6299B944-7490-456B-9382-8DBF4AE6E455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45DBEDF1-7ADD-45F6-BFC8-B68660B97682}">
      <dgm:prSet custT="1"/>
      <dgm:spPr>
        <a:solidFill>
          <a:srgbClr val="0000C8"/>
        </a:solidFill>
      </dgm:spPr>
      <dgm:t>
        <a:bodyPr/>
        <a:lstStyle/>
        <a:p>
          <a:pPr rtl="1">
            <a:spcAft>
              <a:spcPts val="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7 (لایه کاربرد)</a:t>
          </a:r>
          <a:endParaRPr lang="en-US" sz="14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rtl="1">
            <a:spcAft>
              <a:spcPct val="3500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 </a:t>
          </a: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gm:t>
    </dgm:pt>
    <dgm:pt modelId="{5078B12E-2B6F-4ECC-A778-18EB2E821420}" type="sibTrans" cxnId="{10775173-BC0E-4163-B0AB-783FE0CCF1AA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00D22E39-25C6-4EF5-9BE4-4D800AFB5DD6}" type="parTrans" cxnId="{10775173-BC0E-4163-B0AB-783FE0CCF1AA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6CE3E899-79BF-49A4-A2C1-27CD8E6B42FD}">
      <dgm:prSet custT="1"/>
      <dgm:spPr>
        <a:solidFill>
          <a:srgbClr val="0000C8"/>
        </a:solidFill>
      </dgm:spPr>
      <dgm:t>
        <a:bodyPr/>
        <a:lstStyle/>
        <a:p>
          <a:pPr rtl="1">
            <a:spcAft>
              <a:spcPts val="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6 (لایه ارائه)</a:t>
          </a:r>
        </a:p>
        <a:p>
          <a:pPr rtl="1">
            <a:spcAft>
              <a:spcPct val="35000"/>
            </a:spcAft>
            <a:buFont typeface="Times New Roman" panose="02020603050405020304" pitchFamily="18" charset="0"/>
            <a:buChar char="•"/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Presentation Layer</a:t>
          </a:r>
        </a:p>
      </dgm:t>
    </dgm:pt>
    <dgm:pt modelId="{550B1ADA-7B87-4D99-8AFE-AAA858FE3710}" type="sibTrans" cxnId="{368D92DE-E8AC-47A4-ABF3-B481F14CC759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3217A5E3-98B5-49E8-84A2-0E45A071D4FD}" type="parTrans" cxnId="{368D92DE-E8AC-47A4-ABF3-B481F14CC759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5551729B-6383-4A5A-9E1F-8A6C66B5732B}">
      <dgm:prSet custT="1"/>
      <dgm:spPr>
        <a:solidFill>
          <a:srgbClr val="0000C8"/>
        </a:solidFill>
      </dgm:spPr>
      <dgm:t>
        <a:bodyPr/>
        <a:lstStyle/>
        <a:p>
          <a:pPr rtl="1">
            <a:spcAft>
              <a:spcPts val="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5 (لایه نشست)</a:t>
          </a:r>
        </a:p>
        <a:p>
          <a:pPr rtl="1">
            <a:spcAft>
              <a:spcPct val="35000"/>
            </a:spcAft>
            <a:buFont typeface="Times New Roman" panose="02020603050405020304" pitchFamily="18" charset="0"/>
            <a:buChar char="•"/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Session Layer</a:t>
          </a:r>
        </a:p>
      </dgm:t>
    </dgm:pt>
    <dgm:pt modelId="{A18034D7-53BD-4561-AA8D-E967685EC560}" type="sibTrans" cxnId="{01723ED1-9456-4F30-AB98-44F74409D784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A3D0040E-8647-4FA3-8212-81D63BBFB224}" type="parTrans" cxnId="{01723ED1-9456-4F30-AB98-44F74409D784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FED75444-BD0E-437A-928A-A752BAC283FB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1">
            <a:spcAft>
              <a:spcPts val="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4 (لایه انتقال)</a:t>
          </a:r>
        </a:p>
        <a:p>
          <a:pPr rtl="1">
            <a:spcAft>
              <a:spcPct val="35000"/>
            </a:spcAft>
            <a:buFont typeface="Times New Roman" panose="02020603050405020304" pitchFamily="18" charset="0"/>
            <a:buChar char="•"/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gm:t>
    </dgm:pt>
    <dgm:pt modelId="{CA4E4816-6C05-408B-B69B-807EE1615B46}" type="sibTrans" cxnId="{4350AE44-FF3C-44A7-9FC1-7F7DDD12F85C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35FC4498-2ECF-42C2-AE82-70B178EC6C08}" type="parTrans" cxnId="{4350AE44-FF3C-44A7-9FC1-7F7DDD12F85C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707B072C-5702-42B8-8017-0E124AFEB311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1">
            <a:spcAft>
              <a:spcPts val="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3</a:t>
          </a: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 </a:t>
          </a: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 (لایه شبکه)</a:t>
          </a:r>
        </a:p>
        <a:p>
          <a:pPr rtl="1">
            <a:spcAft>
              <a:spcPct val="35000"/>
            </a:spcAft>
            <a:buFont typeface="Times New Roman" panose="02020603050405020304" pitchFamily="18" charset="0"/>
            <a:buChar char="•"/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Layer</a:t>
          </a:r>
        </a:p>
      </dgm:t>
    </dgm:pt>
    <dgm:pt modelId="{E8C12456-0AE6-4907-9AC0-F268EE235881}" type="sibTrans" cxnId="{8A05CEC3-A3BA-40AF-86B1-09FD0CDD6231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4D749399-2397-40BE-9277-061FC6FC49A6}" type="parTrans" cxnId="{8A05CEC3-A3BA-40AF-86B1-09FD0CDD6231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07FF19A7-FC56-492F-AF89-2B9820BAB39B}">
      <dgm:prSet custT="1"/>
      <dgm:spPr>
        <a:solidFill>
          <a:srgbClr val="7030A0"/>
        </a:solidFill>
      </dgm:spPr>
      <dgm:t>
        <a:bodyPr/>
        <a:lstStyle/>
        <a:p>
          <a:pPr rtl="1">
            <a:spcAft>
              <a:spcPts val="0"/>
            </a:spcAft>
            <a:buFont typeface="Times New Roman" panose="02020603050405020304" pitchFamily="18" charset="0"/>
            <a:buChar char="•"/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2 (لایه پیوند داده)</a:t>
          </a:r>
        </a:p>
        <a:p>
          <a:pPr rtl="1">
            <a:spcAft>
              <a:spcPct val="35000"/>
            </a:spcAft>
            <a:buFont typeface="Times New Roman" panose="02020603050405020304" pitchFamily="18" charset="0"/>
            <a:buChar char="•"/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Data Link Layer</a:t>
          </a:r>
        </a:p>
      </dgm:t>
    </dgm:pt>
    <dgm:pt modelId="{A72DFDCE-CAA8-4AB1-9133-5B383441658B}" type="sibTrans" cxnId="{27E21EAF-2EF7-49CA-88ED-E47521949032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1EFB8B8C-FF02-49F7-A5AA-42B02A2E42C3}" type="parTrans" cxnId="{27E21EAF-2EF7-49CA-88ED-E47521949032}">
      <dgm:prSet/>
      <dgm:spPr/>
      <dgm:t>
        <a:bodyPr/>
        <a:lstStyle/>
        <a:p>
          <a:endParaRPr lang="en-US" sz="14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4154DBD2-4254-42E8-9CD7-9B7C1830C82A}" type="pres">
      <dgm:prSet presAssocID="{886D5E75-1F68-475F-92D6-C9E405512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2A08D2-F98B-43C1-B4E2-790F4EC79472}" type="pres">
      <dgm:prSet presAssocID="{45DBEDF1-7ADD-45F6-BFC8-B68660B97682}" presName="vertOne" presStyleCnt="0"/>
      <dgm:spPr/>
    </dgm:pt>
    <dgm:pt modelId="{F66B2899-68D7-4AEF-8E82-4484E0E0ADCE}" type="pres">
      <dgm:prSet presAssocID="{45DBEDF1-7ADD-45F6-BFC8-B68660B97682}" presName="txOne" presStyleLbl="node0" presStyleIdx="0" presStyleCnt="1" custLinFactNeighborY="19054">
        <dgm:presLayoutVars>
          <dgm:chPref val="3"/>
        </dgm:presLayoutVars>
      </dgm:prSet>
      <dgm:spPr/>
    </dgm:pt>
    <dgm:pt modelId="{1BA6738C-BDBE-4486-B7F1-7E10676FF814}" type="pres">
      <dgm:prSet presAssocID="{45DBEDF1-7ADD-45F6-BFC8-B68660B97682}" presName="parTransOne" presStyleCnt="0"/>
      <dgm:spPr/>
    </dgm:pt>
    <dgm:pt modelId="{28C846C7-7FD9-4791-B42E-DC98B6C02A54}" type="pres">
      <dgm:prSet presAssocID="{45DBEDF1-7ADD-45F6-BFC8-B68660B97682}" presName="horzOne" presStyleCnt="0"/>
      <dgm:spPr/>
    </dgm:pt>
    <dgm:pt modelId="{1FA2F63C-EADA-48A0-868C-B6F173B40CAD}" type="pres">
      <dgm:prSet presAssocID="{6CE3E899-79BF-49A4-A2C1-27CD8E6B42FD}" presName="vertTwo" presStyleCnt="0"/>
      <dgm:spPr/>
    </dgm:pt>
    <dgm:pt modelId="{1B0AED9B-2765-4D01-9666-17E375923A53}" type="pres">
      <dgm:prSet presAssocID="{6CE3E899-79BF-49A4-A2C1-27CD8E6B42FD}" presName="txTwo" presStyleLbl="node2" presStyleIdx="0" presStyleCnt="1">
        <dgm:presLayoutVars>
          <dgm:chPref val="3"/>
        </dgm:presLayoutVars>
      </dgm:prSet>
      <dgm:spPr/>
    </dgm:pt>
    <dgm:pt modelId="{F30D1F89-A4B3-45E2-9488-2FE917AD7A64}" type="pres">
      <dgm:prSet presAssocID="{6CE3E899-79BF-49A4-A2C1-27CD8E6B42FD}" presName="parTransTwo" presStyleCnt="0"/>
      <dgm:spPr/>
    </dgm:pt>
    <dgm:pt modelId="{CE70E6F1-95FA-4AC7-A9A6-D5F27A4DF90E}" type="pres">
      <dgm:prSet presAssocID="{6CE3E899-79BF-49A4-A2C1-27CD8E6B42FD}" presName="horzTwo" presStyleCnt="0"/>
      <dgm:spPr/>
    </dgm:pt>
    <dgm:pt modelId="{F7E036C5-DD20-400E-B197-D316EC6AC0B4}" type="pres">
      <dgm:prSet presAssocID="{5551729B-6383-4A5A-9E1F-8A6C66B5732B}" presName="vertThree" presStyleCnt="0"/>
      <dgm:spPr/>
    </dgm:pt>
    <dgm:pt modelId="{533955A8-05EF-43BD-B508-2236E898CB1F}" type="pres">
      <dgm:prSet presAssocID="{5551729B-6383-4A5A-9E1F-8A6C66B5732B}" presName="txThree" presStyleLbl="node3" presStyleIdx="0" presStyleCnt="1">
        <dgm:presLayoutVars>
          <dgm:chPref val="3"/>
        </dgm:presLayoutVars>
      </dgm:prSet>
      <dgm:spPr/>
    </dgm:pt>
    <dgm:pt modelId="{2B749DEB-EAC4-4056-857B-41D4B7B80C8D}" type="pres">
      <dgm:prSet presAssocID="{5551729B-6383-4A5A-9E1F-8A6C66B5732B}" presName="parTransThree" presStyleCnt="0"/>
      <dgm:spPr/>
    </dgm:pt>
    <dgm:pt modelId="{15714C23-4992-4FF3-BC1E-F983E0665CA7}" type="pres">
      <dgm:prSet presAssocID="{5551729B-6383-4A5A-9E1F-8A6C66B5732B}" presName="horzThree" presStyleCnt="0"/>
      <dgm:spPr/>
    </dgm:pt>
    <dgm:pt modelId="{1DAB3D5F-8892-45CE-8EAC-275665FE9A9E}" type="pres">
      <dgm:prSet presAssocID="{FED75444-BD0E-437A-928A-A752BAC283FB}" presName="vertFour" presStyleCnt="0">
        <dgm:presLayoutVars>
          <dgm:chPref val="3"/>
        </dgm:presLayoutVars>
      </dgm:prSet>
      <dgm:spPr/>
    </dgm:pt>
    <dgm:pt modelId="{0CAED794-10DD-4B30-9630-DE553BC7B7C7}" type="pres">
      <dgm:prSet presAssocID="{FED75444-BD0E-437A-928A-A752BAC283FB}" presName="txFour" presStyleLbl="node4" presStyleIdx="0" presStyleCnt="4">
        <dgm:presLayoutVars>
          <dgm:chPref val="3"/>
        </dgm:presLayoutVars>
      </dgm:prSet>
      <dgm:spPr/>
    </dgm:pt>
    <dgm:pt modelId="{C326EC79-9008-42B7-9654-AEBFEC485507}" type="pres">
      <dgm:prSet presAssocID="{FED75444-BD0E-437A-928A-A752BAC283FB}" presName="parTransFour" presStyleCnt="0"/>
      <dgm:spPr/>
    </dgm:pt>
    <dgm:pt modelId="{3B56E5AE-BB6D-42E2-860B-6E087481E480}" type="pres">
      <dgm:prSet presAssocID="{FED75444-BD0E-437A-928A-A752BAC283FB}" presName="horzFour" presStyleCnt="0"/>
      <dgm:spPr/>
    </dgm:pt>
    <dgm:pt modelId="{104A7982-C249-424F-89EC-2B99EDF82B54}" type="pres">
      <dgm:prSet presAssocID="{707B072C-5702-42B8-8017-0E124AFEB311}" presName="vertFour" presStyleCnt="0">
        <dgm:presLayoutVars>
          <dgm:chPref val="3"/>
        </dgm:presLayoutVars>
      </dgm:prSet>
      <dgm:spPr/>
    </dgm:pt>
    <dgm:pt modelId="{B2F97246-F57A-48DB-AD9B-F2170BA317B9}" type="pres">
      <dgm:prSet presAssocID="{707B072C-5702-42B8-8017-0E124AFEB311}" presName="txFour" presStyleLbl="node4" presStyleIdx="1" presStyleCnt="4">
        <dgm:presLayoutVars>
          <dgm:chPref val="3"/>
        </dgm:presLayoutVars>
      </dgm:prSet>
      <dgm:spPr/>
    </dgm:pt>
    <dgm:pt modelId="{E99C8430-6DC8-4A76-AFB7-D4489A15F53D}" type="pres">
      <dgm:prSet presAssocID="{707B072C-5702-42B8-8017-0E124AFEB311}" presName="parTransFour" presStyleCnt="0"/>
      <dgm:spPr/>
    </dgm:pt>
    <dgm:pt modelId="{F78D88DD-92CD-4DCC-BDED-FD58E3270A60}" type="pres">
      <dgm:prSet presAssocID="{707B072C-5702-42B8-8017-0E124AFEB311}" presName="horzFour" presStyleCnt="0"/>
      <dgm:spPr/>
    </dgm:pt>
    <dgm:pt modelId="{4EC7D55B-89B3-4B30-A4E2-7C385DF953D8}" type="pres">
      <dgm:prSet presAssocID="{07FF19A7-FC56-492F-AF89-2B9820BAB39B}" presName="vertFour" presStyleCnt="0">
        <dgm:presLayoutVars>
          <dgm:chPref val="3"/>
        </dgm:presLayoutVars>
      </dgm:prSet>
      <dgm:spPr/>
    </dgm:pt>
    <dgm:pt modelId="{AD110C0F-AE1D-47E4-B62F-A671533F3613}" type="pres">
      <dgm:prSet presAssocID="{07FF19A7-FC56-492F-AF89-2B9820BAB39B}" presName="txFour" presStyleLbl="node4" presStyleIdx="2" presStyleCnt="4">
        <dgm:presLayoutVars>
          <dgm:chPref val="3"/>
        </dgm:presLayoutVars>
      </dgm:prSet>
      <dgm:spPr/>
    </dgm:pt>
    <dgm:pt modelId="{B13BB03E-633B-469F-A132-8F0766598D8E}" type="pres">
      <dgm:prSet presAssocID="{07FF19A7-FC56-492F-AF89-2B9820BAB39B}" presName="parTransFour" presStyleCnt="0"/>
      <dgm:spPr/>
    </dgm:pt>
    <dgm:pt modelId="{69CEFB93-4D8D-4F70-AD8C-08E12ACDD2B6}" type="pres">
      <dgm:prSet presAssocID="{07FF19A7-FC56-492F-AF89-2B9820BAB39B}" presName="horzFour" presStyleCnt="0"/>
      <dgm:spPr/>
    </dgm:pt>
    <dgm:pt modelId="{63A53BA1-3333-4BF4-B4D2-12AD0D583483}" type="pres">
      <dgm:prSet presAssocID="{748A7B2B-2FF7-49B2-BBC1-AEB0E436700D}" presName="vertFour" presStyleCnt="0">
        <dgm:presLayoutVars>
          <dgm:chPref val="3"/>
        </dgm:presLayoutVars>
      </dgm:prSet>
      <dgm:spPr/>
    </dgm:pt>
    <dgm:pt modelId="{FA318A31-C908-4068-9E15-C3811836146A}" type="pres">
      <dgm:prSet presAssocID="{748A7B2B-2FF7-49B2-BBC1-AEB0E436700D}" presName="txFour" presStyleLbl="node4" presStyleIdx="3" presStyleCnt="4">
        <dgm:presLayoutVars>
          <dgm:chPref val="3"/>
        </dgm:presLayoutVars>
      </dgm:prSet>
      <dgm:spPr/>
    </dgm:pt>
    <dgm:pt modelId="{FAE3BD51-3EA4-4B40-B9F1-1619AB6E998C}" type="pres">
      <dgm:prSet presAssocID="{748A7B2B-2FF7-49B2-BBC1-AEB0E436700D}" presName="horzFour" presStyleCnt="0"/>
      <dgm:spPr/>
    </dgm:pt>
  </dgm:ptLst>
  <dgm:cxnLst>
    <dgm:cxn modelId="{C9CC5B40-1916-4A39-B92A-26FFD54EE565}" type="presOf" srcId="{45DBEDF1-7ADD-45F6-BFC8-B68660B97682}" destId="{F66B2899-68D7-4AEF-8E82-4484E0E0ADCE}" srcOrd="0" destOrd="0" presId="urn:microsoft.com/office/officeart/2005/8/layout/hierarchy4"/>
    <dgm:cxn modelId="{A200CF62-5790-41DC-A0A6-4B07BAFA7A94}" type="presOf" srcId="{FED75444-BD0E-437A-928A-A752BAC283FB}" destId="{0CAED794-10DD-4B30-9630-DE553BC7B7C7}" srcOrd="0" destOrd="0" presId="urn:microsoft.com/office/officeart/2005/8/layout/hierarchy4"/>
    <dgm:cxn modelId="{4350AE44-FF3C-44A7-9FC1-7F7DDD12F85C}" srcId="{5551729B-6383-4A5A-9E1F-8A6C66B5732B}" destId="{FED75444-BD0E-437A-928A-A752BAC283FB}" srcOrd="0" destOrd="0" parTransId="{35FC4498-2ECF-42C2-AE82-70B178EC6C08}" sibTransId="{CA4E4816-6C05-408B-B69B-807EE1615B46}"/>
    <dgm:cxn modelId="{6299B944-7490-456B-9382-8DBF4AE6E455}" srcId="{07FF19A7-FC56-492F-AF89-2B9820BAB39B}" destId="{748A7B2B-2FF7-49B2-BBC1-AEB0E436700D}" srcOrd="0" destOrd="0" parTransId="{DABA54F7-BC0A-4916-9AA2-FEABAA8DCE53}" sibTransId="{B89B8B4C-5A91-41DB-969F-304F857C4846}"/>
    <dgm:cxn modelId="{10775173-BC0E-4163-B0AB-783FE0CCF1AA}" srcId="{886D5E75-1F68-475F-92D6-C9E405512A25}" destId="{45DBEDF1-7ADD-45F6-BFC8-B68660B97682}" srcOrd="0" destOrd="0" parTransId="{00D22E39-25C6-4EF5-9BE4-4D800AFB5DD6}" sibTransId="{5078B12E-2B6F-4ECC-A778-18EB2E821420}"/>
    <dgm:cxn modelId="{422DBB75-F63E-45E6-A600-B241BBE92C76}" type="presOf" srcId="{6CE3E899-79BF-49A4-A2C1-27CD8E6B42FD}" destId="{1B0AED9B-2765-4D01-9666-17E375923A53}" srcOrd="0" destOrd="0" presId="urn:microsoft.com/office/officeart/2005/8/layout/hierarchy4"/>
    <dgm:cxn modelId="{9C186298-A060-4066-9543-E07FFC99F4CC}" type="presOf" srcId="{886D5E75-1F68-475F-92D6-C9E405512A25}" destId="{4154DBD2-4254-42E8-9CD7-9B7C1830C82A}" srcOrd="0" destOrd="0" presId="urn:microsoft.com/office/officeart/2005/8/layout/hierarchy4"/>
    <dgm:cxn modelId="{30EF709A-4039-49B6-B5DA-DC28DFFAA99F}" type="presOf" srcId="{707B072C-5702-42B8-8017-0E124AFEB311}" destId="{B2F97246-F57A-48DB-AD9B-F2170BA317B9}" srcOrd="0" destOrd="0" presId="urn:microsoft.com/office/officeart/2005/8/layout/hierarchy4"/>
    <dgm:cxn modelId="{DB351BA0-4FA3-4E94-8C12-577B298DD435}" type="presOf" srcId="{07FF19A7-FC56-492F-AF89-2B9820BAB39B}" destId="{AD110C0F-AE1D-47E4-B62F-A671533F3613}" srcOrd="0" destOrd="0" presId="urn:microsoft.com/office/officeart/2005/8/layout/hierarchy4"/>
    <dgm:cxn modelId="{27E21EAF-2EF7-49CA-88ED-E47521949032}" srcId="{707B072C-5702-42B8-8017-0E124AFEB311}" destId="{07FF19A7-FC56-492F-AF89-2B9820BAB39B}" srcOrd="0" destOrd="0" parTransId="{1EFB8B8C-FF02-49F7-A5AA-42B02A2E42C3}" sibTransId="{A72DFDCE-CAA8-4AB1-9133-5B383441658B}"/>
    <dgm:cxn modelId="{8A05CEC3-A3BA-40AF-86B1-09FD0CDD6231}" srcId="{FED75444-BD0E-437A-928A-A752BAC283FB}" destId="{707B072C-5702-42B8-8017-0E124AFEB311}" srcOrd="0" destOrd="0" parTransId="{4D749399-2397-40BE-9277-061FC6FC49A6}" sibTransId="{E8C12456-0AE6-4907-9AC0-F268EE235881}"/>
    <dgm:cxn modelId="{01723ED1-9456-4F30-AB98-44F74409D784}" srcId="{6CE3E899-79BF-49A4-A2C1-27CD8E6B42FD}" destId="{5551729B-6383-4A5A-9E1F-8A6C66B5732B}" srcOrd="0" destOrd="0" parTransId="{A3D0040E-8647-4FA3-8212-81D63BBFB224}" sibTransId="{A18034D7-53BD-4561-AA8D-E967685EC560}"/>
    <dgm:cxn modelId="{0B9365D9-6C25-4947-A6E4-985A64CB8E08}" type="presOf" srcId="{5551729B-6383-4A5A-9E1F-8A6C66B5732B}" destId="{533955A8-05EF-43BD-B508-2236E898CB1F}" srcOrd="0" destOrd="0" presId="urn:microsoft.com/office/officeart/2005/8/layout/hierarchy4"/>
    <dgm:cxn modelId="{368D92DE-E8AC-47A4-ABF3-B481F14CC759}" srcId="{45DBEDF1-7ADD-45F6-BFC8-B68660B97682}" destId="{6CE3E899-79BF-49A4-A2C1-27CD8E6B42FD}" srcOrd="0" destOrd="0" parTransId="{3217A5E3-98B5-49E8-84A2-0E45A071D4FD}" sibTransId="{550B1ADA-7B87-4D99-8AFE-AAA858FE3710}"/>
    <dgm:cxn modelId="{13A07EF1-E9C2-4B81-927F-ED09F951A3A4}" type="presOf" srcId="{748A7B2B-2FF7-49B2-BBC1-AEB0E436700D}" destId="{FA318A31-C908-4068-9E15-C3811836146A}" srcOrd="0" destOrd="0" presId="urn:microsoft.com/office/officeart/2005/8/layout/hierarchy4"/>
    <dgm:cxn modelId="{5697FD13-EE2D-498B-A6E0-EC2ECCBD53C5}" type="presParOf" srcId="{4154DBD2-4254-42E8-9CD7-9B7C1830C82A}" destId="{352A08D2-F98B-43C1-B4E2-790F4EC79472}" srcOrd="0" destOrd="0" presId="urn:microsoft.com/office/officeart/2005/8/layout/hierarchy4"/>
    <dgm:cxn modelId="{C832C7D8-39AF-42B3-AE52-10D25A342BF3}" type="presParOf" srcId="{352A08D2-F98B-43C1-B4E2-790F4EC79472}" destId="{F66B2899-68D7-4AEF-8E82-4484E0E0ADCE}" srcOrd="0" destOrd="0" presId="urn:microsoft.com/office/officeart/2005/8/layout/hierarchy4"/>
    <dgm:cxn modelId="{A6A4C041-2611-4070-B8D9-C5B045EE6B4C}" type="presParOf" srcId="{352A08D2-F98B-43C1-B4E2-790F4EC79472}" destId="{1BA6738C-BDBE-4486-B7F1-7E10676FF814}" srcOrd="1" destOrd="0" presId="urn:microsoft.com/office/officeart/2005/8/layout/hierarchy4"/>
    <dgm:cxn modelId="{9DF029F3-B1B5-40C2-84FE-9691300D10EE}" type="presParOf" srcId="{352A08D2-F98B-43C1-B4E2-790F4EC79472}" destId="{28C846C7-7FD9-4791-B42E-DC98B6C02A54}" srcOrd="2" destOrd="0" presId="urn:microsoft.com/office/officeart/2005/8/layout/hierarchy4"/>
    <dgm:cxn modelId="{ECE945FC-C09D-445D-83F2-275EE1249B47}" type="presParOf" srcId="{28C846C7-7FD9-4791-B42E-DC98B6C02A54}" destId="{1FA2F63C-EADA-48A0-868C-B6F173B40CAD}" srcOrd="0" destOrd="0" presId="urn:microsoft.com/office/officeart/2005/8/layout/hierarchy4"/>
    <dgm:cxn modelId="{D9F4ED8F-FD76-453F-B1E3-79588B35759F}" type="presParOf" srcId="{1FA2F63C-EADA-48A0-868C-B6F173B40CAD}" destId="{1B0AED9B-2765-4D01-9666-17E375923A53}" srcOrd="0" destOrd="0" presId="urn:microsoft.com/office/officeart/2005/8/layout/hierarchy4"/>
    <dgm:cxn modelId="{192ABF1F-D3AD-427B-90DF-EC8BCA1F853B}" type="presParOf" srcId="{1FA2F63C-EADA-48A0-868C-B6F173B40CAD}" destId="{F30D1F89-A4B3-45E2-9488-2FE917AD7A64}" srcOrd="1" destOrd="0" presId="urn:microsoft.com/office/officeart/2005/8/layout/hierarchy4"/>
    <dgm:cxn modelId="{9B9BB0D9-4AF7-4E8F-8E14-368AF5AFC6D5}" type="presParOf" srcId="{1FA2F63C-EADA-48A0-868C-B6F173B40CAD}" destId="{CE70E6F1-95FA-4AC7-A9A6-D5F27A4DF90E}" srcOrd="2" destOrd="0" presId="urn:microsoft.com/office/officeart/2005/8/layout/hierarchy4"/>
    <dgm:cxn modelId="{BB275190-81E2-4E03-9895-E551F5569626}" type="presParOf" srcId="{CE70E6F1-95FA-4AC7-A9A6-D5F27A4DF90E}" destId="{F7E036C5-DD20-400E-B197-D316EC6AC0B4}" srcOrd="0" destOrd="0" presId="urn:microsoft.com/office/officeart/2005/8/layout/hierarchy4"/>
    <dgm:cxn modelId="{5C230D7F-44D8-4617-8EF0-69B17F73923E}" type="presParOf" srcId="{F7E036C5-DD20-400E-B197-D316EC6AC0B4}" destId="{533955A8-05EF-43BD-B508-2236E898CB1F}" srcOrd="0" destOrd="0" presId="urn:microsoft.com/office/officeart/2005/8/layout/hierarchy4"/>
    <dgm:cxn modelId="{AD824D3D-C8BF-454F-85D8-B90BD3DB32A4}" type="presParOf" srcId="{F7E036C5-DD20-400E-B197-D316EC6AC0B4}" destId="{2B749DEB-EAC4-4056-857B-41D4B7B80C8D}" srcOrd="1" destOrd="0" presId="urn:microsoft.com/office/officeart/2005/8/layout/hierarchy4"/>
    <dgm:cxn modelId="{FB93C353-08C6-44B6-BAAC-76E4F70F4F82}" type="presParOf" srcId="{F7E036C5-DD20-400E-B197-D316EC6AC0B4}" destId="{15714C23-4992-4FF3-BC1E-F983E0665CA7}" srcOrd="2" destOrd="0" presId="urn:microsoft.com/office/officeart/2005/8/layout/hierarchy4"/>
    <dgm:cxn modelId="{639AE2C7-1DDD-451E-ABDD-61A7BF3BBDBA}" type="presParOf" srcId="{15714C23-4992-4FF3-BC1E-F983E0665CA7}" destId="{1DAB3D5F-8892-45CE-8EAC-275665FE9A9E}" srcOrd="0" destOrd="0" presId="urn:microsoft.com/office/officeart/2005/8/layout/hierarchy4"/>
    <dgm:cxn modelId="{4F14DC7E-1307-44AA-AA6F-D40FF716E0F3}" type="presParOf" srcId="{1DAB3D5F-8892-45CE-8EAC-275665FE9A9E}" destId="{0CAED794-10DD-4B30-9630-DE553BC7B7C7}" srcOrd="0" destOrd="0" presId="urn:microsoft.com/office/officeart/2005/8/layout/hierarchy4"/>
    <dgm:cxn modelId="{E14F1486-33EB-44D2-B175-FB7FF69532D6}" type="presParOf" srcId="{1DAB3D5F-8892-45CE-8EAC-275665FE9A9E}" destId="{C326EC79-9008-42B7-9654-AEBFEC485507}" srcOrd="1" destOrd="0" presId="urn:microsoft.com/office/officeart/2005/8/layout/hierarchy4"/>
    <dgm:cxn modelId="{2E022F40-824D-47F4-B4A8-6EBA70F6A183}" type="presParOf" srcId="{1DAB3D5F-8892-45CE-8EAC-275665FE9A9E}" destId="{3B56E5AE-BB6D-42E2-860B-6E087481E480}" srcOrd="2" destOrd="0" presId="urn:microsoft.com/office/officeart/2005/8/layout/hierarchy4"/>
    <dgm:cxn modelId="{E91CDFA5-A9D8-4E7C-98DC-7D5AEA70E903}" type="presParOf" srcId="{3B56E5AE-BB6D-42E2-860B-6E087481E480}" destId="{104A7982-C249-424F-89EC-2B99EDF82B54}" srcOrd="0" destOrd="0" presId="urn:microsoft.com/office/officeart/2005/8/layout/hierarchy4"/>
    <dgm:cxn modelId="{DA8AB7A7-15D5-403E-9954-4AA980DE681C}" type="presParOf" srcId="{104A7982-C249-424F-89EC-2B99EDF82B54}" destId="{B2F97246-F57A-48DB-AD9B-F2170BA317B9}" srcOrd="0" destOrd="0" presId="urn:microsoft.com/office/officeart/2005/8/layout/hierarchy4"/>
    <dgm:cxn modelId="{D16435A9-CFF4-47F7-8223-316EDEACC33D}" type="presParOf" srcId="{104A7982-C249-424F-89EC-2B99EDF82B54}" destId="{E99C8430-6DC8-4A76-AFB7-D4489A15F53D}" srcOrd="1" destOrd="0" presId="urn:microsoft.com/office/officeart/2005/8/layout/hierarchy4"/>
    <dgm:cxn modelId="{A5246A68-9086-4F46-8C72-BD57FAAB8FB9}" type="presParOf" srcId="{104A7982-C249-424F-89EC-2B99EDF82B54}" destId="{F78D88DD-92CD-4DCC-BDED-FD58E3270A60}" srcOrd="2" destOrd="0" presId="urn:microsoft.com/office/officeart/2005/8/layout/hierarchy4"/>
    <dgm:cxn modelId="{3763DEE9-20E5-4CF5-8CB2-418CA3AD07FB}" type="presParOf" srcId="{F78D88DD-92CD-4DCC-BDED-FD58E3270A60}" destId="{4EC7D55B-89B3-4B30-A4E2-7C385DF953D8}" srcOrd="0" destOrd="0" presId="urn:microsoft.com/office/officeart/2005/8/layout/hierarchy4"/>
    <dgm:cxn modelId="{A3CC16CF-486B-444F-ADB7-B37AE7064AAE}" type="presParOf" srcId="{4EC7D55B-89B3-4B30-A4E2-7C385DF953D8}" destId="{AD110C0F-AE1D-47E4-B62F-A671533F3613}" srcOrd="0" destOrd="0" presId="urn:microsoft.com/office/officeart/2005/8/layout/hierarchy4"/>
    <dgm:cxn modelId="{4DA82A1D-07C8-4102-85A0-6EBC5646949B}" type="presParOf" srcId="{4EC7D55B-89B3-4B30-A4E2-7C385DF953D8}" destId="{B13BB03E-633B-469F-A132-8F0766598D8E}" srcOrd="1" destOrd="0" presId="urn:microsoft.com/office/officeart/2005/8/layout/hierarchy4"/>
    <dgm:cxn modelId="{9BFF7AAA-11E7-41B1-8A27-591D72DA4E94}" type="presParOf" srcId="{4EC7D55B-89B3-4B30-A4E2-7C385DF953D8}" destId="{69CEFB93-4D8D-4F70-AD8C-08E12ACDD2B6}" srcOrd="2" destOrd="0" presId="urn:microsoft.com/office/officeart/2005/8/layout/hierarchy4"/>
    <dgm:cxn modelId="{0E681F89-AD0A-446A-B521-3343E75BDD2B}" type="presParOf" srcId="{69CEFB93-4D8D-4F70-AD8C-08E12ACDD2B6}" destId="{63A53BA1-3333-4BF4-B4D2-12AD0D583483}" srcOrd="0" destOrd="0" presId="urn:microsoft.com/office/officeart/2005/8/layout/hierarchy4"/>
    <dgm:cxn modelId="{B63EF2FE-8887-4E20-8CC5-52CC1B7E9467}" type="presParOf" srcId="{63A53BA1-3333-4BF4-B4D2-12AD0D583483}" destId="{FA318A31-C908-4068-9E15-C3811836146A}" srcOrd="0" destOrd="0" presId="urn:microsoft.com/office/officeart/2005/8/layout/hierarchy4"/>
    <dgm:cxn modelId="{B6BB6074-8538-4FEF-B0D1-88212F9838DE}" type="presParOf" srcId="{63A53BA1-3333-4BF4-B4D2-12AD0D583483}" destId="{FAE3BD51-3EA4-4B40-B9F1-1619AB6E99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6D5E75-1F68-475F-92D6-C9E405512A25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843A7-6A6A-41C1-A98C-FC685D11E872}">
      <dgm:prSet phldrT="[Text]" custT="1"/>
      <dgm:spPr>
        <a:solidFill>
          <a:srgbClr val="0000C8"/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14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gm:t>
    </dgm:pt>
    <dgm:pt modelId="{EFE02452-89A5-4029-9AD7-A9E698F00E68}" type="parTrans" cxnId="{091439C6-151C-42CB-B000-38504CC519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191520B5-2367-473E-AA8B-B7AB5DD61213}" type="sibTrans" cxnId="{091439C6-151C-42CB-B000-38504CC519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731B6882-3F6B-4603-95C1-EF01ECE79647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gm:t>
    </dgm:pt>
    <dgm:pt modelId="{67109FF2-C25F-4345-94EA-843BA8E0EAD4}" type="parTrans" cxnId="{A3B52F64-1A72-4E4A-959A-B856CEE140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3EA5906A-79A5-494A-ACE7-8090C063272F}" type="sibTrans" cxnId="{A3B52F64-1A72-4E4A-959A-B856CEE140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6B188CB7-9444-4E2F-B297-D99A25C5244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14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gm:t>
    </dgm:pt>
    <dgm:pt modelId="{8317CDC6-48DB-4053-BF29-3536E62FC64A}" type="parTrans" cxnId="{103951F1-B782-4D4F-83DC-6BEF467CCC2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A494A360-A218-45A4-9BDA-63DFA81467BA}" type="sibTrans" cxnId="{103951F1-B782-4D4F-83DC-6BEF467CCC2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0A0496BF-AA4D-4825-A812-AE9A15104719}">
      <dgm:prSet phldrT="[Text]" custT="1"/>
      <dgm:spPr>
        <a:solidFill>
          <a:srgbClr val="7030A0"/>
        </a:solidFill>
      </dgm:spPr>
      <dgm:t>
        <a:bodyPr/>
        <a:lstStyle/>
        <a:p>
          <a:pPr rtl="1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پیوند داده</a:t>
          </a:r>
          <a:endParaRPr lang="en-US" sz="1400" b="1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Data Link Layer</a:t>
          </a:r>
        </a:p>
      </dgm:t>
    </dgm:pt>
    <dgm:pt modelId="{010F195E-386A-42AC-820B-3EEA4F73817D}" type="parTrans" cxnId="{3E8DB398-B2EA-49A1-B40F-9CB14B75F8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EDDB6DE8-E187-4F5C-88ED-4289D75776A0}" type="sibTrans" cxnId="{3E8DB398-B2EA-49A1-B40F-9CB14B75F83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 sz="1200" b="1">
            <a:latin typeface="IRANSans(FaNum)" panose="02040503050201020203" pitchFamily="18" charset="-78"/>
            <a:cs typeface="IRANSans(FaNum)" panose="02040503050201020203" pitchFamily="18" charset="-78"/>
          </a:endParaRPr>
        </a:p>
      </dgm:t>
    </dgm:pt>
    <dgm:pt modelId="{9D5BEC0D-9937-4076-ABD3-389F0DF2E628}">
      <dgm:prSet phldrT="[Text]" custT="1"/>
      <dgm:spPr>
        <a:solidFill>
          <a:srgbClr val="7030A0"/>
        </a:solidFill>
      </dgm:spPr>
      <dgm:t>
        <a:bodyPr/>
        <a:lstStyle/>
        <a:p>
          <a:pPr rtl="1">
            <a:spcAft>
              <a:spcPts val="0"/>
            </a:spcAft>
          </a:pPr>
          <a:r>
            <a:rPr lang="fa-IR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فیزیکی</a:t>
          </a:r>
        </a:p>
        <a:p>
          <a:pPr rtl="1">
            <a:spcAft>
              <a:spcPts val="0"/>
            </a:spcAft>
          </a:pPr>
          <a:r>
            <a:rPr lang="en-US" sz="1400" b="1" dirty="0">
              <a:latin typeface="IRANSans(FaNum)" panose="02040503050201020203" pitchFamily="18" charset="-78"/>
              <a:cs typeface="IRANSans(FaNum)" panose="02040503050201020203" pitchFamily="18" charset="-78"/>
            </a:rPr>
            <a:t>Physical Layer</a:t>
          </a:r>
        </a:p>
      </dgm:t>
    </dgm:pt>
    <dgm:pt modelId="{62E497C3-F801-413C-816E-70701558B126}" type="parTrans" cxnId="{76D5BC63-A007-48F3-90B9-080BF5B489DB}">
      <dgm:prSet/>
      <dgm:spPr/>
      <dgm:t>
        <a:bodyPr/>
        <a:lstStyle/>
        <a:p>
          <a:endParaRPr lang="en-US" sz="1200"/>
        </a:p>
      </dgm:t>
    </dgm:pt>
    <dgm:pt modelId="{1BACB3A8-9CD4-4F55-B5A4-2E108AC18B3A}" type="sibTrans" cxnId="{76D5BC63-A007-48F3-90B9-080BF5B489DB}">
      <dgm:prSet/>
      <dgm:spPr/>
      <dgm:t>
        <a:bodyPr/>
        <a:lstStyle/>
        <a:p>
          <a:endParaRPr lang="en-US" sz="1200"/>
        </a:p>
      </dgm:t>
    </dgm:pt>
    <dgm:pt modelId="{4154DBD2-4254-42E8-9CD7-9B7C1830C82A}" type="pres">
      <dgm:prSet presAssocID="{886D5E75-1F68-475F-92D6-C9E405512A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772AF6-C9CA-4EB3-9F80-E9F1B9491331}" type="pres">
      <dgm:prSet presAssocID="{A6A843A7-6A6A-41C1-A98C-FC685D11E872}" presName="vertOne" presStyleCnt="0"/>
      <dgm:spPr/>
    </dgm:pt>
    <dgm:pt modelId="{8A06D2E0-58A8-49AB-B960-FF913C60157F}" type="pres">
      <dgm:prSet presAssocID="{A6A843A7-6A6A-41C1-A98C-FC685D11E872}" presName="txOne" presStyleLbl="node0" presStyleIdx="0" presStyleCnt="1" custScaleY="177722" custLinFactNeighborY="-24764">
        <dgm:presLayoutVars>
          <dgm:chPref val="3"/>
        </dgm:presLayoutVars>
      </dgm:prSet>
      <dgm:spPr/>
    </dgm:pt>
    <dgm:pt modelId="{832849CA-BF90-406F-8772-5B10420AD444}" type="pres">
      <dgm:prSet presAssocID="{A6A843A7-6A6A-41C1-A98C-FC685D11E872}" presName="parTransOne" presStyleCnt="0"/>
      <dgm:spPr/>
    </dgm:pt>
    <dgm:pt modelId="{3D51372E-74C8-43F8-914F-D857AF044BB9}" type="pres">
      <dgm:prSet presAssocID="{A6A843A7-6A6A-41C1-A98C-FC685D11E872}" presName="horzOne" presStyleCnt="0"/>
      <dgm:spPr/>
    </dgm:pt>
    <dgm:pt modelId="{C5FA9A43-717C-4FFF-983E-0924783B0A6D}" type="pres">
      <dgm:prSet presAssocID="{731B6882-3F6B-4603-95C1-EF01ECE79647}" presName="vertTwo" presStyleCnt="0"/>
      <dgm:spPr/>
    </dgm:pt>
    <dgm:pt modelId="{A1D09F70-5493-4A63-9534-D102BA0FCD22}" type="pres">
      <dgm:prSet presAssocID="{731B6882-3F6B-4603-95C1-EF01ECE79647}" presName="txTwo" presStyleLbl="node2" presStyleIdx="0" presStyleCnt="1" custScaleY="195383">
        <dgm:presLayoutVars>
          <dgm:chPref val="3"/>
        </dgm:presLayoutVars>
      </dgm:prSet>
      <dgm:spPr/>
    </dgm:pt>
    <dgm:pt modelId="{DC2E9345-3904-4D4C-B302-ED87F7457F9E}" type="pres">
      <dgm:prSet presAssocID="{731B6882-3F6B-4603-95C1-EF01ECE79647}" presName="parTransTwo" presStyleCnt="0"/>
      <dgm:spPr/>
    </dgm:pt>
    <dgm:pt modelId="{D7DCF862-6176-43C6-B24A-69426E193059}" type="pres">
      <dgm:prSet presAssocID="{731B6882-3F6B-4603-95C1-EF01ECE79647}" presName="horzTwo" presStyleCnt="0"/>
      <dgm:spPr/>
    </dgm:pt>
    <dgm:pt modelId="{9FC5B488-A935-4360-82BB-5B125DC6CD90}" type="pres">
      <dgm:prSet presAssocID="{6B188CB7-9444-4E2F-B297-D99A25C5244F}" presName="vertThree" presStyleCnt="0"/>
      <dgm:spPr/>
    </dgm:pt>
    <dgm:pt modelId="{536FD169-8D1F-4C78-A651-1D101FA8F454}" type="pres">
      <dgm:prSet presAssocID="{6B188CB7-9444-4E2F-B297-D99A25C5244F}" presName="txThree" presStyleLbl="node3" presStyleIdx="0" presStyleCnt="1" custScaleY="178273">
        <dgm:presLayoutVars>
          <dgm:chPref val="3"/>
        </dgm:presLayoutVars>
      </dgm:prSet>
      <dgm:spPr/>
    </dgm:pt>
    <dgm:pt modelId="{6DF174F9-A600-4E2C-9ADA-343BECBE3E99}" type="pres">
      <dgm:prSet presAssocID="{6B188CB7-9444-4E2F-B297-D99A25C5244F}" presName="parTransThree" presStyleCnt="0"/>
      <dgm:spPr/>
    </dgm:pt>
    <dgm:pt modelId="{406AABE7-BAA8-4B32-B72A-32A1D30F61E3}" type="pres">
      <dgm:prSet presAssocID="{6B188CB7-9444-4E2F-B297-D99A25C5244F}" presName="horzThree" presStyleCnt="0"/>
      <dgm:spPr/>
    </dgm:pt>
    <dgm:pt modelId="{F1EA95D9-9754-4084-8D6D-5BF3BD8C05BB}" type="pres">
      <dgm:prSet presAssocID="{0A0496BF-AA4D-4825-A812-AE9A15104719}" presName="vertFour" presStyleCnt="0">
        <dgm:presLayoutVars>
          <dgm:chPref val="3"/>
        </dgm:presLayoutVars>
      </dgm:prSet>
      <dgm:spPr/>
    </dgm:pt>
    <dgm:pt modelId="{6F065743-B9AF-4510-BFFE-F0ACC158E485}" type="pres">
      <dgm:prSet presAssocID="{0A0496BF-AA4D-4825-A812-AE9A15104719}" presName="txFour" presStyleLbl="node4" presStyleIdx="0" presStyleCnt="2" custScaleY="111833" custLinFactNeighborX="49" custLinFactNeighborY="49387">
        <dgm:presLayoutVars>
          <dgm:chPref val="3"/>
        </dgm:presLayoutVars>
      </dgm:prSet>
      <dgm:spPr/>
    </dgm:pt>
    <dgm:pt modelId="{0F57B3E8-4335-47AE-ACE6-10E41D860500}" type="pres">
      <dgm:prSet presAssocID="{0A0496BF-AA4D-4825-A812-AE9A15104719}" presName="parTransFour" presStyleCnt="0"/>
      <dgm:spPr/>
    </dgm:pt>
    <dgm:pt modelId="{A90B53D5-DCB2-40DC-91FA-1AEC1342E32B}" type="pres">
      <dgm:prSet presAssocID="{0A0496BF-AA4D-4825-A812-AE9A15104719}" presName="horzFour" presStyleCnt="0"/>
      <dgm:spPr/>
    </dgm:pt>
    <dgm:pt modelId="{368FA19F-531A-4AC6-BF74-72EE4D4A9F1C}" type="pres">
      <dgm:prSet presAssocID="{9D5BEC0D-9937-4076-ABD3-389F0DF2E628}" presName="vertFour" presStyleCnt="0">
        <dgm:presLayoutVars>
          <dgm:chPref val="3"/>
        </dgm:presLayoutVars>
      </dgm:prSet>
      <dgm:spPr/>
    </dgm:pt>
    <dgm:pt modelId="{964CDD51-AAB2-400D-8AC6-E01B1D250790}" type="pres">
      <dgm:prSet presAssocID="{9D5BEC0D-9937-4076-ABD3-389F0DF2E628}" presName="txFour" presStyleLbl="node4" presStyleIdx="1" presStyleCnt="2" custLinFactNeighborX="49" custLinFactNeighborY="49387">
        <dgm:presLayoutVars>
          <dgm:chPref val="3"/>
        </dgm:presLayoutVars>
      </dgm:prSet>
      <dgm:spPr/>
    </dgm:pt>
    <dgm:pt modelId="{6B9B7714-7192-492C-9844-282EC0622FB2}" type="pres">
      <dgm:prSet presAssocID="{9D5BEC0D-9937-4076-ABD3-389F0DF2E628}" presName="horzFour" presStyleCnt="0"/>
      <dgm:spPr/>
    </dgm:pt>
  </dgm:ptLst>
  <dgm:cxnLst>
    <dgm:cxn modelId="{72A5BF00-6495-4172-8B5B-0E6EBAF71E7B}" type="presOf" srcId="{9D5BEC0D-9937-4076-ABD3-389F0DF2E628}" destId="{964CDD51-AAB2-400D-8AC6-E01B1D250790}" srcOrd="0" destOrd="0" presId="urn:microsoft.com/office/officeart/2005/8/layout/hierarchy4"/>
    <dgm:cxn modelId="{9ED44D32-66EF-448D-BB42-9CF135F5C101}" type="presOf" srcId="{6B188CB7-9444-4E2F-B297-D99A25C5244F}" destId="{536FD169-8D1F-4C78-A651-1D101FA8F454}" srcOrd="0" destOrd="0" presId="urn:microsoft.com/office/officeart/2005/8/layout/hierarchy4"/>
    <dgm:cxn modelId="{06AA7D3F-8674-4434-8707-89394898F211}" type="presOf" srcId="{0A0496BF-AA4D-4825-A812-AE9A15104719}" destId="{6F065743-B9AF-4510-BFFE-F0ACC158E485}" srcOrd="0" destOrd="0" presId="urn:microsoft.com/office/officeart/2005/8/layout/hierarchy4"/>
    <dgm:cxn modelId="{76D5BC63-A007-48F3-90B9-080BF5B489DB}" srcId="{0A0496BF-AA4D-4825-A812-AE9A15104719}" destId="{9D5BEC0D-9937-4076-ABD3-389F0DF2E628}" srcOrd="0" destOrd="0" parTransId="{62E497C3-F801-413C-816E-70701558B126}" sibTransId="{1BACB3A8-9CD4-4F55-B5A4-2E108AC18B3A}"/>
    <dgm:cxn modelId="{A3B52F64-1A72-4E4A-959A-B856CEE140E0}" srcId="{A6A843A7-6A6A-41C1-A98C-FC685D11E872}" destId="{731B6882-3F6B-4603-95C1-EF01ECE79647}" srcOrd="0" destOrd="0" parTransId="{67109FF2-C25F-4345-94EA-843BA8E0EAD4}" sibTransId="{3EA5906A-79A5-494A-ACE7-8090C063272F}"/>
    <dgm:cxn modelId="{F5DEF382-0640-4390-AD18-A4A5EF43433D}" type="presOf" srcId="{731B6882-3F6B-4603-95C1-EF01ECE79647}" destId="{A1D09F70-5493-4A63-9534-D102BA0FCD22}" srcOrd="0" destOrd="0" presId="urn:microsoft.com/office/officeart/2005/8/layout/hierarchy4"/>
    <dgm:cxn modelId="{9C186298-A060-4066-9543-E07FFC99F4CC}" type="presOf" srcId="{886D5E75-1F68-475F-92D6-C9E405512A25}" destId="{4154DBD2-4254-42E8-9CD7-9B7C1830C82A}" srcOrd="0" destOrd="0" presId="urn:microsoft.com/office/officeart/2005/8/layout/hierarchy4"/>
    <dgm:cxn modelId="{3E8DB398-B2EA-49A1-B40F-9CB14B75F83A}" srcId="{6B188CB7-9444-4E2F-B297-D99A25C5244F}" destId="{0A0496BF-AA4D-4825-A812-AE9A15104719}" srcOrd="0" destOrd="0" parTransId="{010F195E-386A-42AC-820B-3EEA4F73817D}" sibTransId="{EDDB6DE8-E187-4F5C-88ED-4289D75776A0}"/>
    <dgm:cxn modelId="{71E64BB9-AA88-470C-ABEF-B64EDE12D5C1}" type="presOf" srcId="{A6A843A7-6A6A-41C1-A98C-FC685D11E872}" destId="{8A06D2E0-58A8-49AB-B960-FF913C60157F}" srcOrd="0" destOrd="0" presId="urn:microsoft.com/office/officeart/2005/8/layout/hierarchy4"/>
    <dgm:cxn modelId="{091439C6-151C-42CB-B000-38504CC519CA}" srcId="{886D5E75-1F68-475F-92D6-C9E405512A25}" destId="{A6A843A7-6A6A-41C1-A98C-FC685D11E872}" srcOrd="0" destOrd="0" parTransId="{EFE02452-89A5-4029-9AD7-A9E698F00E68}" sibTransId="{191520B5-2367-473E-AA8B-B7AB5DD61213}"/>
    <dgm:cxn modelId="{103951F1-B782-4D4F-83DC-6BEF467CCC29}" srcId="{731B6882-3F6B-4603-95C1-EF01ECE79647}" destId="{6B188CB7-9444-4E2F-B297-D99A25C5244F}" srcOrd="0" destOrd="0" parTransId="{8317CDC6-48DB-4053-BF29-3536E62FC64A}" sibTransId="{A494A360-A218-45A4-9BDA-63DFA81467BA}"/>
    <dgm:cxn modelId="{3E87F8D6-3236-4F24-8CA2-6ED4CCB5B6F0}" type="presParOf" srcId="{4154DBD2-4254-42E8-9CD7-9B7C1830C82A}" destId="{9D772AF6-C9CA-4EB3-9F80-E9F1B9491331}" srcOrd="0" destOrd="0" presId="urn:microsoft.com/office/officeart/2005/8/layout/hierarchy4"/>
    <dgm:cxn modelId="{20D5FD6A-5F26-4E80-A44C-F94AED0F759D}" type="presParOf" srcId="{9D772AF6-C9CA-4EB3-9F80-E9F1B9491331}" destId="{8A06D2E0-58A8-49AB-B960-FF913C60157F}" srcOrd="0" destOrd="0" presId="urn:microsoft.com/office/officeart/2005/8/layout/hierarchy4"/>
    <dgm:cxn modelId="{91AD887E-A0F2-4E9E-A030-0BFD49DFFB21}" type="presParOf" srcId="{9D772AF6-C9CA-4EB3-9F80-E9F1B9491331}" destId="{832849CA-BF90-406F-8772-5B10420AD444}" srcOrd="1" destOrd="0" presId="urn:microsoft.com/office/officeart/2005/8/layout/hierarchy4"/>
    <dgm:cxn modelId="{8A7592A1-0B88-49F8-BEB2-5DFAC0C29ECA}" type="presParOf" srcId="{9D772AF6-C9CA-4EB3-9F80-E9F1B9491331}" destId="{3D51372E-74C8-43F8-914F-D857AF044BB9}" srcOrd="2" destOrd="0" presId="urn:microsoft.com/office/officeart/2005/8/layout/hierarchy4"/>
    <dgm:cxn modelId="{FF02DF1C-7FE7-43DB-9CC7-18A05016FBF8}" type="presParOf" srcId="{3D51372E-74C8-43F8-914F-D857AF044BB9}" destId="{C5FA9A43-717C-4FFF-983E-0924783B0A6D}" srcOrd="0" destOrd="0" presId="urn:microsoft.com/office/officeart/2005/8/layout/hierarchy4"/>
    <dgm:cxn modelId="{7632D76A-8908-4327-BDFD-EC7F38FBCD88}" type="presParOf" srcId="{C5FA9A43-717C-4FFF-983E-0924783B0A6D}" destId="{A1D09F70-5493-4A63-9534-D102BA0FCD22}" srcOrd="0" destOrd="0" presId="urn:microsoft.com/office/officeart/2005/8/layout/hierarchy4"/>
    <dgm:cxn modelId="{B46C3713-A87B-4F7F-AD33-66F1FE3252CE}" type="presParOf" srcId="{C5FA9A43-717C-4FFF-983E-0924783B0A6D}" destId="{DC2E9345-3904-4D4C-B302-ED87F7457F9E}" srcOrd="1" destOrd="0" presId="urn:microsoft.com/office/officeart/2005/8/layout/hierarchy4"/>
    <dgm:cxn modelId="{C9619090-41C6-47A6-95A9-06052D89B596}" type="presParOf" srcId="{C5FA9A43-717C-4FFF-983E-0924783B0A6D}" destId="{D7DCF862-6176-43C6-B24A-69426E193059}" srcOrd="2" destOrd="0" presId="urn:microsoft.com/office/officeart/2005/8/layout/hierarchy4"/>
    <dgm:cxn modelId="{11F7E29B-8325-4000-97CC-EF5151FC9E91}" type="presParOf" srcId="{D7DCF862-6176-43C6-B24A-69426E193059}" destId="{9FC5B488-A935-4360-82BB-5B125DC6CD90}" srcOrd="0" destOrd="0" presId="urn:microsoft.com/office/officeart/2005/8/layout/hierarchy4"/>
    <dgm:cxn modelId="{85F67044-D22C-425F-A150-7F26467DF6A5}" type="presParOf" srcId="{9FC5B488-A935-4360-82BB-5B125DC6CD90}" destId="{536FD169-8D1F-4C78-A651-1D101FA8F454}" srcOrd="0" destOrd="0" presId="urn:microsoft.com/office/officeart/2005/8/layout/hierarchy4"/>
    <dgm:cxn modelId="{F6F4B612-C365-466A-AF6C-10B3CDBF305E}" type="presParOf" srcId="{9FC5B488-A935-4360-82BB-5B125DC6CD90}" destId="{6DF174F9-A600-4E2C-9ADA-343BECBE3E99}" srcOrd="1" destOrd="0" presId="urn:microsoft.com/office/officeart/2005/8/layout/hierarchy4"/>
    <dgm:cxn modelId="{1109539B-A26C-4A37-8929-42FC71272BF7}" type="presParOf" srcId="{9FC5B488-A935-4360-82BB-5B125DC6CD90}" destId="{406AABE7-BAA8-4B32-B72A-32A1D30F61E3}" srcOrd="2" destOrd="0" presId="urn:microsoft.com/office/officeart/2005/8/layout/hierarchy4"/>
    <dgm:cxn modelId="{8C4B9EB0-2263-486B-A880-996905479CB2}" type="presParOf" srcId="{406AABE7-BAA8-4B32-B72A-32A1D30F61E3}" destId="{F1EA95D9-9754-4084-8D6D-5BF3BD8C05BB}" srcOrd="0" destOrd="0" presId="urn:microsoft.com/office/officeart/2005/8/layout/hierarchy4"/>
    <dgm:cxn modelId="{439DC061-EBC8-407E-8718-958C0F94BEB5}" type="presParOf" srcId="{F1EA95D9-9754-4084-8D6D-5BF3BD8C05BB}" destId="{6F065743-B9AF-4510-BFFE-F0ACC158E485}" srcOrd="0" destOrd="0" presId="urn:microsoft.com/office/officeart/2005/8/layout/hierarchy4"/>
    <dgm:cxn modelId="{0450F819-B3C1-4B64-B6C7-80AEF506B0BA}" type="presParOf" srcId="{F1EA95D9-9754-4084-8D6D-5BF3BD8C05BB}" destId="{0F57B3E8-4335-47AE-ACE6-10E41D860500}" srcOrd="1" destOrd="0" presId="urn:microsoft.com/office/officeart/2005/8/layout/hierarchy4"/>
    <dgm:cxn modelId="{541346E3-B873-4829-A0AE-A36329B3AF0A}" type="presParOf" srcId="{F1EA95D9-9754-4084-8D6D-5BF3BD8C05BB}" destId="{A90B53D5-DCB2-40DC-91FA-1AEC1342E32B}" srcOrd="2" destOrd="0" presId="urn:microsoft.com/office/officeart/2005/8/layout/hierarchy4"/>
    <dgm:cxn modelId="{66A313F0-DE29-4722-816D-5E94AA4BEDD6}" type="presParOf" srcId="{A90B53D5-DCB2-40DC-91FA-1AEC1342E32B}" destId="{368FA19F-531A-4AC6-BF74-72EE4D4A9F1C}" srcOrd="0" destOrd="0" presId="urn:microsoft.com/office/officeart/2005/8/layout/hierarchy4"/>
    <dgm:cxn modelId="{4DB2464A-F398-46EE-A099-924BC58F0005}" type="presParOf" srcId="{368FA19F-531A-4AC6-BF74-72EE4D4A9F1C}" destId="{964CDD51-AAB2-400D-8AC6-E01B1D250790}" srcOrd="0" destOrd="0" presId="urn:microsoft.com/office/officeart/2005/8/layout/hierarchy4"/>
    <dgm:cxn modelId="{1614329D-51B5-4988-8B4F-7211B9D7A451}" type="presParOf" srcId="{368FA19F-531A-4AC6-BF74-72EE4D4A9F1C}" destId="{6B9B7714-7192-492C-9844-282EC0622FB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D2E0-58A8-49AB-B960-FF913C60157F}">
      <dsp:nvSpPr>
        <dsp:cNvPr id="0" name=""/>
        <dsp:cNvSpPr/>
      </dsp:nvSpPr>
      <dsp:spPr>
        <a:xfrm>
          <a:off x="2046" y="0"/>
          <a:ext cx="4186907" cy="1040728"/>
        </a:xfrm>
        <a:prstGeom prst="roundRect">
          <a:avLst>
            <a:gd name="adj" fmla="val 10000"/>
          </a:avLst>
        </a:prstGeom>
        <a:solidFill>
          <a:srgbClr val="0000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20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sp:txBody>
      <dsp:txXfrm>
        <a:off x="32528" y="30482"/>
        <a:ext cx="4125943" cy="979764"/>
      </dsp:txXfrm>
    </dsp:sp>
    <dsp:sp modelId="{A1D09F70-5493-4A63-9534-D102BA0FCD22}">
      <dsp:nvSpPr>
        <dsp:cNvPr id="0" name=""/>
        <dsp:cNvSpPr/>
      </dsp:nvSpPr>
      <dsp:spPr>
        <a:xfrm>
          <a:off x="2046" y="1097149"/>
          <a:ext cx="4186907" cy="1040728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sp:txBody>
      <dsp:txXfrm>
        <a:off x="32528" y="1127631"/>
        <a:ext cx="4125943" cy="979764"/>
      </dsp:txXfrm>
    </dsp:sp>
    <dsp:sp modelId="{536FD169-8D1F-4C78-A651-1D101FA8F454}">
      <dsp:nvSpPr>
        <dsp:cNvPr id="0" name=""/>
        <dsp:cNvSpPr/>
      </dsp:nvSpPr>
      <dsp:spPr>
        <a:xfrm>
          <a:off x="2046" y="2194260"/>
          <a:ext cx="4186907" cy="104072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20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sp:txBody>
      <dsp:txXfrm>
        <a:off x="32528" y="2224742"/>
        <a:ext cx="4125943" cy="979764"/>
      </dsp:txXfrm>
    </dsp:sp>
    <dsp:sp modelId="{6F065743-B9AF-4510-BFFE-F0ACC158E485}">
      <dsp:nvSpPr>
        <dsp:cNvPr id="0" name=""/>
        <dsp:cNvSpPr/>
      </dsp:nvSpPr>
      <dsp:spPr>
        <a:xfrm>
          <a:off x="2046" y="3291370"/>
          <a:ext cx="4186907" cy="104072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واسط شبکه</a:t>
          </a:r>
        </a:p>
        <a:p>
          <a:pPr marL="0" lvl="0" indent="0" algn="ctr" defTabSz="8890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Interface Layer</a:t>
          </a:r>
        </a:p>
      </dsp:txBody>
      <dsp:txXfrm>
        <a:off x="32528" y="3321852"/>
        <a:ext cx="4125943" cy="979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D2E0-58A8-49AB-B960-FF913C60157F}">
      <dsp:nvSpPr>
        <dsp:cNvPr id="0" name=""/>
        <dsp:cNvSpPr/>
      </dsp:nvSpPr>
      <dsp:spPr>
        <a:xfrm>
          <a:off x="2046" y="0"/>
          <a:ext cx="4186907" cy="1956069"/>
        </a:xfrm>
        <a:prstGeom prst="roundRect">
          <a:avLst>
            <a:gd name="adj" fmla="val 10000"/>
          </a:avLst>
        </a:prstGeom>
        <a:solidFill>
          <a:srgbClr val="0000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16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sp:txBody>
      <dsp:txXfrm>
        <a:off x="59337" y="57291"/>
        <a:ext cx="4072325" cy="1841487"/>
      </dsp:txXfrm>
    </dsp:sp>
    <dsp:sp modelId="{A1D09F70-5493-4A63-9534-D102BA0FCD22}">
      <dsp:nvSpPr>
        <dsp:cNvPr id="0" name=""/>
        <dsp:cNvSpPr/>
      </dsp:nvSpPr>
      <dsp:spPr>
        <a:xfrm>
          <a:off x="6133" y="2028759"/>
          <a:ext cx="4178733" cy="59801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sp:txBody>
      <dsp:txXfrm>
        <a:off x="23648" y="2046274"/>
        <a:ext cx="4143703" cy="562983"/>
      </dsp:txXfrm>
    </dsp:sp>
    <dsp:sp modelId="{536FD169-8D1F-4C78-A651-1D101FA8F454}">
      <dsp:nvSpPr>
        <dsp:cNvPr id="0" name=""/>
        <dsp:cNvSpPr/>
      </dsp:nvSpPr>
      <dsp:spPr>
        <a:xfrm>
          <a:off x="14282" y="2699083"/>
          <a:ext cx="4162434" cy="61455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16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sp:txBody>
      <dsp:txXfrm>
        <a:off x="32282" y="2717083"/>
        <a:ext cx="4126434" cy="578552"/>
      </dsp:txXfrm>
    </dsp:sp>
    <dsp:sp modelId="{6F065743-B9AF-4510-BFFE-F0ACC158E485}">
      <dsp:nvSpPr>
        <dsp:cNvPr id="0" name=""/>
        <dsp:cNvSpPr/>
      </dsp:nvSpPr>
      <dsp:spPr>
        <a:xfrm>
          <a:off x="14282" y="3385947"/>
          <a:ext cx="4162434" cy="1293673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واسط شبکه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Interface Layer</a:t>
          </a:r>
        </a:p>
      </dsp:txBody>
      <dsp:txXfrm>
        <a:off x="52172" y="3423837"/>
        <a:ext cx="4086654" cy="1217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B2899-68D7-4AEF-8E82-4484E0E0ADCE}">
      <dsp:nvSpPr>
        <dsp:cNvPr id="0" name=""/>
        <dsp:cNvSpPr/>
      </dsp:nvSpPr>
      <dsp:spPr>
        <a:xfrm>
          <a:off x="2046" y="6238"/>
          <a:ext cx="4186907" cy="640986"/>
        </a:xfrm>
        <a:prstGeom prst="roundRect">
          <a:avLst>
            <a:gd name="adj" fmla="val 10000"/>
          </a:avLst>
        </a:prstGeom>
        <a:solidFill>
          <a:srgbClr val="0000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7 (لایه کاربرد)</a:t>
          </a:r>
          <a:endParaRPr lang="en-US" sz="14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 </a:t>
          </a: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sp:txBody>
      <dsp:txXfrm>
        <a:off x="20820" y="25012"/>
        <a:ext cx="4149359" cy="603438"/>
      </dsp:txXfrm>
    </dsp:sp>
    <dsp:sp modelId="{1B0AED9B-2765-4D01-9666-17E375923A53}">
      <dsp:nvSpPr>
        <dsp:cNvPr id="0" name=""/>
        <dsp:cNvSpPr/>
      </dsp:nvSpPr>
      <dsp:spPr>
        <a:xfrm>
          <a:off x="2046" y="673244"/>
          <a:ext cx="4186907" cy="640986"/>
        </a:xfrm>
        <a:prstGeom prst="roundRect">
          <a:avLst>
            <a:gd name="adj" fmla="val 10000"/>
          </a:avLst>
        </a:prstGeom>
        <a:solidFill>
          <a:srgbClr val="0000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6 (لایه ارائه)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Presentation Layer</a:t>
          </a:r>
        </a:p>
      </dsp:txBody>
      <dsp:txXfrm>
        <a:off x="20820" y="692018"/>
        <a:ext cx="4149359" cy="603438"/>
      </dsp:txXfrm>
    </dsp:sp>
    <dsp:sp modelId="{533955A8-05EF-43BD-B508-2236E898CB1F}">
      <dsp:nvSpPr>
        <dsp:cNvPr id="0" name=""/>
        <dsp:cNvSpPr/>
      </dsp:nvSpPr>
      <dsp:spPr>
        <a:xfrm>
          <a:off x="2046" y="1346375"/>
          <a:ext cx="4186907" cy="640986"/>
        </a:xfrm>
        <a:prstGeom prst="roundRect">
          <a:avLst>
            <a:gd name="adj" fmla="val 10000"/>
          </a:avLst>
        </a:prstGeom>
        <a:solidFill>
          <a:srgbClr val="0000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5 (لایه نشست)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Session Layer</a:t>
          </a:r>
        </a:p>
      </dsp:txBody>
      <dsp:txXfrm>
        <a:off x="20820" y="1365149"/>
        <a:ext cx="4149359" cy="603438"/>
      </dsp:txXfrm>
    </dsp:sp>
    <dsp:sp modelId="{0CAED794-10DD-4B30-9630-DE553BC7B7C7}">
      <dsp:nvSpPr>
        <dsp:cNvPr id="0" name=""/>
        <dsp:cNvSpPr/>
      </dsp:nvSpPr>
      <dsp:spPr>
        <a:xfrm>
          <a:off x="2046" y="2019506"/>
          <a:ext cx="4186907" cy="640986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4 (لایه انتقال)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sp:txBody>
      <dsp:txXfrm>
        <a:off x="20820" y="2038280"/>
        <a:ext cx="4149359" cy="603438"/>
      </dsp:txXfrm>
    </dsp:sp>
    <dsp:sp modelId="{B2F97246-F57A-48DB-AD9B-F2170BA317B9}">
      <dsp:nvSpPr>
        <dsp:cNvPr id="0" name=""/>
        <dsp:cNvSpPr/>
      </dsp:nvSpPr>
      <dsp:spPr>
        <a:xfrm>
          <a:off x="2046" y="2692637"/>
          <a:ext cx="4186907" cy="64098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3</a:t>
          </a: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 </a:t>
          </a: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 (لایه شبکه)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Network Layer</a:t>
          </a:r>
        </a:p>
      </dsp:txBody>
      <dsp:txXfrm>
        <a:off x="20820" y="2711411"/>
        <a:ext cx="4149359" cy="603438"/>
      </dsp:txXfrm>
    </dsp:sp>
    <dsp:sp modelId="{AD110C0F-AE1D-47E4-B62F-A671533F3613}">
      <dsp:nvSpPr>
        <dsp:cNvPr id="0" name=""/>
        <dsp:cNvSpPr/>
      </dsp:nvSpPr>
      <dsp:spPr>
        <a:xfrm>
          <a:off x="2046" y="3365768"/>
          <a:ext cx="4186907" cy="64098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2 (لایه پیوند داده)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Data Link Layer</a:t>
          </a:r>
        </a:p>
      </dsp:txBody>
      <dsp:txXfrm>
        <a:off x="20820" y="3384542"/>
        <a:ext cx="4149359" cy="603438"/>
      </dsp:txXfrm>
    </dsp:sp>
    <dsp:sp modelId="{FA318A31-C908-4068-9E15-C3811836146A}">
      <dsp:nvSpPr>
        <dsp:cNvPr id="0" name=""/>
        <dsp:cNvSpPr/>
      </dsp:nvSpPr>
      <dsp:spPr>
        <a:xfrm>
          <a:off x="2046" y="4038899"/>
          <a:ext cx="4186907" cy="64098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1 (لایه فیزیکی)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Physical Layer</a:t>
          </a:r>
        </a:p>
      </dsp:txBody>
      <dsp:txXfrm>
        <a:off x="20820" y="4057673"/>
        <a:ext cx="4149359" cy="603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D2E0-58A8-49AB-B960-FF913C60157F}">
      <dsp:nvSpPr>
        <dsp:cNvPr id="0" name=""/>
        <dsp:cNvSpPr/>
      </dsp:nvSpPr>
      <dsp:spPr>
        <a:xfrm>
          <a:off x="2046" y="0"/>
          <a:ext cx="4186907" cy="915851"/>
        </a:xfrm>
        <a:prstGeom prst="roundRect">
          <a:avLst>
            <a:gd name="adj" fmla="val 10000"/>
          </a:avLst>
        </a:prstGeom>
        <a:solidFill>
          <a:srgbClr val="0000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کاربرد</a:t>
          </a:r>
          <a:endParaRPr lang="en-US" sz="14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Application Layer</a:t>
          </a:r>
        </a:p>
      </dsp:txBody>
      <dsp:txXfrm>
        <a:off x="28870" y="26824"/>
        <a:ext cx="4133259" cy="862203"/>
      </dsp:txXfrm>
    </dsp:sp>
    <dsp:sp modelId="{A1D09F70-5493-4A63-9534-D102BA0FCD22}">
      <dsp:nvSpPr>
        <dsp:cNvPr id="0" name=""/>
        <dsp:cNvSpPr/>
      </dsp:nvSpPr>
      <dsp:spPr>
        <a:xfrm>
          <a:off x="6133" y="949135"/>
          <a:ext cx="4178733" cy="100686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انتقال</a:t>
          </a:r>
        </a:p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Transport Layer</a:t>
          </a:r>
        </a:p>
      </dsp:txBody>
      <dsp:txXfrm>
        <a:off x="35623" y="978625"/>
        <a:ext cx="4119753" cy="947883"/>
      </dsp:txXfrm>
    </dsp:sp>
    <dsp:sp modelId="{536FD169-8D1F-4C78-A651-1D101FA8F454}">
      <dsp:nvSpPr>
        <dsp:cNvPr id="0" name=""/>
        <dsp:cNvSpPr/>
      </dsp:nvSpPr>
      <dsp:spPr>
        <a:xfrm>
          <a:off x="14282" y="1985795"/>
          <a:ext cx="4162434" cy="91869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اینترنت (شبکه)</a:t>
          </a:r>
          <a:endParaRPr lang="en-US" sz="14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Internet (Network) Layer</a:t>
          </a:r>
        </a:p>
      </dsp:txBody>
      <dsp:txXfrm>
        <a:off x="41190" y="2012703"/>
        <a:ext cx="4108618" cy="864875"/>
      </dsp:txXfrm>
    </dsp:sp>
    <dsp:sp modelId="{6F065743-B9AF-4510-BFFE-F0ACC158E485}">
      <dsp:nvSpPr>
        <dsp:cNvPr id="0" name=""/>
        <dsp:cNvSpPr/>
      </dsp:nvSpPr>
      <dsp:spPr>
        <a:xfrm>
          <a:off x="32510" y="2948996"/>
          <a:ext cx="4130026" cy="5763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پیوند داده</a:t>
          </a:r>
          <a:endParaRPr lang="en-US" sz="1400" b="1" kern="1200" dirty="0">
            <a:latin typeface="IRANSans(FaNum)" panose="02040503050201020203" pitchFamily="18" charset="-78"/>
            <a:cs typeface="IRANSans(FaNum)" panose="02040503050201020203" pitchFamily="18" charset="-78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Data Link Layer</a:t>
          </a:r>
        </a:p>
      </dsp:txBody>
      <dsp:txXfrm>
        <a:off x="49389" y="2965875"/>
        <a:ext cx="4096268" cy="542549"/>
      </dsp:txXfrm>
    </dsp:sp>
    <dsp:sp modelId="{964CDD51-AAB2-400D-8AC6-E01B1D250790}">
      <dsp:nvSpPr>
        <dsp:cNvPr id="0" name=""/>
        <dsp:cNvSpPr/>
      </dsp:nvSpPr>
      <dsp:spPr>
        <a:xfrm>
          <a:off x="32510" y="3543872"/>
          <a:ext cx="4130026" cy="51532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a-IR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لایه فیزیکی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latin typeface="IRANSans(FaNum)" panose="02040503050201020203" pitchFamily="18" charset="-78"/>
              <a:cs typeface="IRANSans(FaNum)" panose="02040503050201020203" pitchFamily="18" charset="-78"/>
            </a:rPr>
            <a:t>Physical Layer</a:t>
          </a:r>
        </a:p>
      </dsp:txBody>
      <dsp:txXfrm>
        <a:off x="47603" y="3558965"/>
        <a:ext cx="4099840" cy="485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B77C6-3742-456C-853E-08A99432032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E622-424D-4821-9BC5-D51FCC0A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6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796B-6985-E1F2-2519-DEFBE26E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Times New Roman" panose="02020603050405020304" pitchFamily="18" charset="0"/>
                <a:cs typeface="IRANSans(FaNum)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2CE19-9741-944E-C8D8-1894844B0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AA34-00E2-3A17-F040-70EF3FE4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4E78-3F3A-469E-6B58-7369039D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5238-211F-4474-8F40-265D7E15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9BEF-B6A1-97C1-21B3-2D070ABB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8AFC0-034A-5951-8F6C-6CE3058D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7FEA8-0766-D518-FFED-134E9AC1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8B13-1A6B-14F5-D1D8-CCCA5DA3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ABF1-125F-C658-93B8-92E8A5BC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483B-DD0F-9585-0646-EE17FAC2E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BD070-147A-9AC3-3B92-81F039A9F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BB9D-89EF-5461-86AD-8638456A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7B52-B497-7A18-8F68-A758C9EE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FD7D-999B-D6B3-B685-2C688BDD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13D9-6A7D-4EE6-E6E3-7FFE4C18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94BE-23B1-CDCB-B8C6-783D5BB3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462A0-81FB-9427-3DF5-458E7027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F172-7813-A3C8-E59E-1D005DA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87F6-0F79-FB66-3B64-E59B905C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D9B7-BA94-860D-F6F9-F09E1D37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8118E-E01F-79A9-3BCE-FEE64941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638CB-03ED-88D0-E31F-EDA73030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7756-234C-7908-6770-584A84EC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85D1-87ED-CCD0-813A-61E35B7F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474-40C7-A737-A0B7-1E0403EE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0DCA-B54B-332B-D072-A08D6C6A8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E8E65-3F2E-9BAD-3C5D-F2B4CFA6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DA938-E65C-5701-B5AF-E2BE08AD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ECFF7-0373-E651-E76C-BE02BC6E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835A6-91E8-DBE9-FC62-2FE114BA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CB5E-2594-8C6A-3982-8BB6CC5E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C71B-3C62-0D92-2550-7F100154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433B6-F0E3-1938-67DF-E91B592B4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0B837-4FA4-F281-40C6-694A1C60D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150C4-A930-45C3-A73C-0298837F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2BD3E-98EF-D9B5-561B-3F8206EB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796AA-BB2D-DC5E-66E8-630FDA67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46BA9-1F0D-C5E4-CBCC-B8AC80D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9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1D32-7DE0-98E9-17A8-21BC6312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6A811-EA1E-1CFC-3C51-69FEE27B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B796D-8B3E-9EB1-383D-586EAB07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9A7E6-AA6E-9D2D-FE96-E722FA4C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15CE1-82B1-313A-0F69-349E2617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0E392-0DFA-E13C-FF5B-1F4EDA87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AE471-70AB-4B21-49D0-31BD26E9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0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9FFD-1F57-5216-70E2-6A8D3E76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8098-86CB-ABE0-E7B7-47D117F9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76F6C-F76F-C05E-95FF-4AC5892F6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33650-CBC6-0922-0ABE-8C5B4637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42549-1142-74E2-F236-B5D2D78F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E3F82-AC24-A07D-B8FB-83F68D67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8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3D94-576B-88A6-EC78-A550A231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0710B-02D0-9616-347F-8E2D7D8B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C5598-16A7-0582-AD1C-4769363C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FDCF-B755-BF71-D9D8-B3F13CF2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7105-2C35-4170-949C-F2E6E83EF7D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19282-DBB6-7EBC-A982-41CDD341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C0587-9620-6D62-81C2-9F0461AE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1BB72-AE30-F9FD-8D96-43E8C9D2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BBE60-E48F-CAD3-7C60-CEE0D90A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023B-2AFB-3C30-C984-F1C70C211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7105-2C35-4170-949C-F2E6E83EF7D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C3FB-FE60-65F8-17B0-49703F272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6915-2A9A-35B6-CD1D-3B28147C3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9845-36C0-4F72-A5E7-E2D20A56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IRANSans(FaNum)" panose="02040503050201020203" pitchFamily="18" charset="-78"/>
        </a:defRPr>
      </a:lvl1pPr>
    </p:titleStyle>
    <p:bodyStyle>
      <a:lvl1pPr marL="228600" indent="-228600" algn="just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1pPr>
      <a:lvl2pPr marL="6858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2pPr>
      <a:lvl3pPr marL="11430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3pPr>
      <a:lvl4pPr marL="16002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4pPr>
      <a:lvl5pPr marL="2057400" indent="-228600" algn="just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IRANSans(FaNum)" panose="02040503050201020203" pitchFamily="18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A931-E663-322D-BAA3-A9A787BC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5676"/>
            <a:ext cx="9144000" cy="1655762"/>
          </a:xfrm>
        </p:spPr>
        <p:txBody>
          <a:bodyPr/>
          <a:lstStyle/>
          <a:p>
            <a:r>
              <a:rPr lang="fa-IR" b="1" dirty="0">
                <a:solidFill>
                  <a:srgbClr val="FFFFF0"/>
                </a:solidFill>
              </a:rPr>
              <a:t>شبکه‌های کامپیوتری</a:t>
            </a:r>
            <a:endParaRPr lang="en-US" b="1" dirty="0">
              <a:solidFill>
                <a:srgbClr val="FFFF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277FC-D4A8-5D64-E6A7-9D7D7E73D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8215"/>
            <a:ext cx="9144000" cy="1547201"/>
          </a:xfrm>
        </p:spPr>
        <p:txBody>
          <a:bodyPr>
            <a:normAutofit fontScale="85000" lnSpcReduction="20000"/>
          </a:bodyPr>
          <a:lstStyle/>
          <a:p>
            <a:pPr rtl="1">
              <a:lnSpc>
                <a:spcPct val="150000"/>
              </a:lnSpc>
            </a:pPr>
            <a:r>
              <a:rPr lang="fa-IR" b="1" dirty="0">
                <a:solidFill>
                  <a:srgbClr val="FFFFF0"/>
                </a:solidFill>
              </a:rPr>
              <a:t>مسعود صبائی</a:t>
            </a:r>
          </a:p>
          <a:p>
            <a:pPr rtl="1">
              <a:lnSpc>
                <a:spcPct val="150000"/>
              </a:lnSpc>
            </a:pPr>
            <a:r>
              <a:rPr lang="fa-IR" b="1" dirty="0">
                <a:solidFill>
                  <a:srgbClr val="FFFFF0"/>
                </a:solidFill>
              </a:rPr>
              <a:t>دانشکده مهندسی کامپیوتر</a:t>
            </a:r>
          </a:p>
          <a:p>
            <a:pPr rtl="1">
              <a:lnSpc>
                <a:spcPct val="150000"/>
              </a:lnSpc>
            </a:pPr>
            <a:r>
              <a:rPr lang="fa-IR" b="1" dirty="0">
                <a:solidFill>
                  <a:srgbClr val="FFFFF0"/>
                </a:solidFill>
              </a:rPr>
              <a:t>دانشگاه صنعتی امیرکبیر</a:t>
            </a:r>
            <a:endParaRPr lang="en-US" b="1" dirty="0">
              <a:solidFill>
                <a:srgbClr val="FFFFF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91B61D-19F6-FC7B-3ACA-7C759E0F9CBD}"/>
              </a:ext>
            </a:extLst>
          </p:cNvPr>
          <p:cNvSpPr txBox="1">
            <a:spLocks/>
          </p:cNvSpPr>
          <p:nvPr/>
        </p:nvSpPr>
        <p:spPr>
          <a:xfrm>
            <a:off x="0" y="5288322"/>
            <a:ext cx="11887200" cy="59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IRANSans(FaNum)" panose="02040503050201020203" pitchFamily="18" charset="-78"/>
              </a:defRPr>
            </a:lvl1pPr>
          </a:lstStyle>
          <a:p>
            <a:r>
              <a:rPr lang="fa-IR" b="1" dirty="0">
                <a:solidFill>
                  <a:srgbClr val="FFFF00"/>
                </a:solidFill>
              </a:rPr>
              <a:t>معماری لایه‌ای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28185E-C560-3CAF-D3E6-2183644275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52400" cmpd="sng"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121CB-88D2-9D34-65A6-F165CFE55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0" y="421388"/>
            <a:ext cx="2468880" cy="246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99940-2B79-E2E6-648E-5F702B228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387457"/>
            <a:ext cx="246888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10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مدل‌های سرویس در معماری لایه‌ای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5A351D-37BD-93AF-32ED-1EE2FB0E8443}"/>
              </a:ext>
            </a:extLst>
          </p:cNvPr>
          <p:cNvSpPr txBox="1">
            <a:spLocks/>
          </p:cNvSpPr>
          <p:nvPr/>
        </p:nvSpPr>
        <p:spPr>
          <a:xfrm>
            <a:off x="603205" y="1285874"/>
            <a:ext cx="11285178" cy="461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سرویس اتصال‌گرا 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Connection-oriented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:</a:t>
            </a:r>
            <a:endParaRPr lang="fa-IR" sz="20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قبل ارسال داده، لایه متناظر از دریافت اطلاعات مطلع می‌شود.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دارای سه مرحله (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Phase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برقراری ارتباط، انتقال داده‌ها و رهاسازی 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فرستنده و گیرنده منابعی را برای هر ارتباط تخصیص می‌دهند (نگهداری وضعیت ارتباط).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پروتکل‌های مطمئن (بدون خطا)، اتصال‌گرا هستند.</a:t>
            </a:r>
          </a:p>
          <a:p>
            <a:pPr>
              <a:lnSpc>
                <a:spcPct val="160000"/>
              </a:lnSpc>
              <a:spcBef>
                <a:spcPts val="1800"/>
              </a:spcBef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سرویس بدون اتصال 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Connectionless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فرستنده بدون هماهنگی با گیرنده، داده‌ها را اسال می‌کند.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عموماً پروتکل‌های بدون اتصال مطمئن نیستند و سرویس بیشترین تلاش (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Best effort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را ارائه می‌دهند.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endParaRPr lang="en-US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078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12AA074-20AC-482B-B019-A7992577207F}"/>
              </a:ext>
            </a:extLst>
          </p:cNvPr>
          <p:cNvGrpSpPr/>
          <p:nvPr/>
        </p:nvGrpSpPr>
        <p:grpSpPr>
          <a:xfrm>
            <a:off x="4067900" y="3510370"/>
            <a:ext cx="4068591" cy="1041517"/>
            <a:chOff x="4067900" y="3510370"/>
            <a:chExt cx="4068591" cy="104151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14DED7-69C3-0BF7-B0A6-C1575D81F6A7}"/>
                </a:ext>
              </a:extLst>
            </p:cNvPr>
            <p:cNvSpPr txBox="1"/>
            <p:nvPr/>
          </p:nvSpPr>
          <p:spPr>
            <a:xfrm rot="360000">
              <a:off x="4097427" y="4136596"/>
              <a:ext cx="401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Data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D76D18-6B8D-0F8C-1313-DCF44BA5A986}"/>
                </a:ext>
              </a:extLst>
            </p:cNvPr>
            <p:cNvCxnSpPr/>
            <p:nvPr/>
          </p:nvCxnSpPr>
          <p:spPr>
            <a:xfrm>
              <a:off x="4067900" y="4076687"/>
              <a:ext cx="4068591" cy="47520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589F759-CCCB-4F35-87BC-B7B8CBB3616B}"/>
                    </a:ext>
                  </a:extLst>
                </p:cNvPr>
                <p:cNvSpPr txBox="1"/>
                <p:nvPr/>
              </p:nvSpPr>
              <p:spPr>
                <a:xfrm>
                  <a:off x="4446501" y="3510370"/>
                  <a:ext cx="32114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589F759-CCCB-4F35-87BC-B7B8CBB36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6501" y="3510370"/>
                  <a:ext cx="321143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4568FE-3F83-C156-F8E4-E8465AD61531}"/>
              </a:ext>
            </a:extLst>
          </p:cNvPr>
          <p:cNvGrpSpPr/>
          <p:nvPr/>
        </p:nvGrpSpPr>
        <p:grpSpPr>
          <a:xfrm>
            <a:off x="4060596" y="4242443"/>
            <a:ext cx="4068591" cy="475200"/>
            <a:chOff x="4060596" y="4242443"/>
            <a:chExt cx="4068591" cy="4752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2F41427-153D-BF1D-406E-945184442659}"/>
                </a:ext>
              </a:extLst>
            </p:cNvPr>
            <p:cNvCxnSpPr/>
            <p:nvPr/>
          </p:nvCxnSpPr>
          <p:spPr>
            <a:xfrm>
              <a:off x="4060596" y="4242443"/>
              <a:ext cx="4068591" cy="47520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05730AC-0DD1-29B8-5409-44034AA8FF5C}"/>
                </a:ext>
              </a:extLst>
            </p:cNvPr>
            <p:cNvSpPr txBox="1"/>
            <p:nvPr/>
          </p:nvSpPr>
          <p:spPr>
            <a:xfrm rot="360000">
              <a:off x="4094538" y="4308452"/>
              <a:ext cx="401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02CD5B-B03E-C2ED-3DF1-C37781EAA5F8}"/>
              </a:ext>
            </a:extLst>
          </p:cNvPr>
          <p:cNvGrpSpPr/>
          <p:nvPr/>
        </p:nvGrpSpPr>
        <p:grpSpPr>
          <a:xfrm>
            <a:off x="4063099" y="2809031"/>
            <a:ext cx="4068592" cy="475200"/>
            <a:chOff x="4063099" y="2809031"/>
            <a:chExt cx="4068592" cy="47520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06F149-892F-189A-631E-E2B066041AE5}"/>
                </a:ext>
              </a:extLst>
            </p:cNvPr>
            <p:cNvSpPr txBox="1"/>
            <p:nvPr/>
          </p:nvSpPr>
          <p:spPr>
            <a:xfrm rot="360000">
              <a:off x="4094543" y="2849298"/>
              <a:ext cx="401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Data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FF69C98-730C-83D3-B30A-16A87C46FAFF}"/>
                </a:ext>
              </a:extLst>
            </p:cNvPr>
            <p:cNvCxnSpPr/>
            <p:nvPr/>
          </p:nvCxnSpPr>
          <p:spPr>
            <a:xfrm>
              <a:off x="4063099" y="2809031"/>
              <a:ext cx="4068592" cy="47520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29AEB1-D734-1DA7-A466-724AFD346C1A}"/>
              </a:ext>
            </a:extLst>
          </p:cNvPr>
          <p:cNvGrpSpPr/>
          <p:nvPr/>
        </p:nvGrpSpPr>
        <p:grpSpPr>
          <a:xfrm>
            <a:off x="4064453" y="2974791"/>
            <a:ext cx="4068592" cy="475200"/>
            <a:chOff x="4064453" y="2974791"/>
            <a:chExt cx="4068592" cy="47520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12229A6-C724-F5ED-7149-DE6566B53A20}"/>
                </a:ext>
              </a:extLst>
            </p:cNvPr>
            <p:cNvCxnSpPr/>
            <p:nvPr/>
          </p:nvCxnSpPr>
          <p:spPr>
            <a:xfrm>
              <a:off x="4064453" y="2974791"/>
              <a:ext cx="4068592" cy="47520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21DF349-0FE9-9B66-6604-A15955AB2311}"/>
                </a:ext>
              </a:extLst>
            </p:cNvPr>
            <p:cNvSpPr txBox="1"/>
            <p:nvPr/>
          </p:nvSpPr>
          <p:spPr>
            <a:xfrm rot="360000">
              <a:off x="4091659" y="3030882"/>
              <a:ext cx="401376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11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مدل‌های سرویس در معماری لایه‌ای – سرویس اتصال‌گرا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BB96B5-19C9-1CA5-93EB-54FEADF7BB38}"/>
              </a:ext>
            </a:extLst>
          </p:cNvPr>
          <p:cNvGrpSpPr/>
          <p:nvPr/>
        </p:nvGrpSpPr>
        <p:grpSpPr>
          <a:xfrm>
            <a:off x="1245301" y="1870850"/>
            <a:ext cx="2505971" cy="630942"/>
            <a:chOff x="1245301" y="1870850"/>
            <a:chExt cx="2505971" cy="63094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B9C8C68-FDE8-587E-EB70-5B228933BCF4}"/>
                </a:ext>
              </a:extLst>
            </p:cNvPr>
            <p:cNvSpPr txBox="1"/>
            <p:nvPr/>
          </p:nvSpPr>
          <p:spPr>
            <a:xfrm>
              <a:off x="1979633" y="1870850"/>
              <a:ext cx="1771639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>
                <a:spcBef>
                  <a:spcPts val="600"/>
                </a:spcBef>
              </a:pPr>
              <a:r>
                <a:rPr lang="fa-IR" sz="1600" b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برقراری ارتباط</a:t>
              </a:r>
            </a:p>
            <a:p>
              <a:pPr algn="ctr" rtl="1">
                <a:spcBef>
                  <a:spcPts val="600"/>
                </a:spcBef>
              </a:pPr>
              <a:r>
                <a:rPr lang="en-US" sz="1400" b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Connection Setup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8084CC-3588-1F3A-F633-78578227CC3E}"/>
                </a:ext>
              </a:extLst>
            </p:cNvPr>
            <p:cNvSpPr/>
            <p:nvPr/>
          </p:nvSpPr>
          <p:spPr>
            <a:xfrm>
              <a:off x="1245301" y="1915063"/>
              <a:ext cx="540000" cy="54000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FF00"/>
                  </a:solidFill>
                </a:rPr>
                <a:t>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43357D-2FCF-479E-517F-8D43937DB485}"/>
              </a:ext>
            </a:extLst>
          </p:cNvPr>
          <p:cNvGrpSpPr/>
          <p:nvPr/>
        </p:nvGrpSpPr>
        <p:grpSpPr>
          <a:xfrm>
            <a:off x="1245965" y="3460545"/>
            <a:ext cx="2279715" cy="630942"/>
            <a:chOff x="1245965" y="3460545"/>
            <a:chExt cx="2279715" cy="63094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706C59-E464-940D-11CE-EBD0A5FFD00B}"/>
                </a:ext>
              </a:extLst>
            </p:cNvPr>
            <p:cNvSpPr txBox="1"/>
            <p:nvPr/>
          </p:nvSpPr>
          <p:spPr>
            <a:xfrm>
              <a:off x="2151586" y="3460545"/>
              <a:ext cx="137409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fa-IR" sz="1600" b="1" dirty="0">
                  <a:solidFill>
                    <a:schemeClr val="accent2">
                      <a:lumMod val="50000"/>
                    </a:schemeClr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انتقال داده‌ها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Data Transfer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4F72535-D57C-800D-8D3B-EA3AA1A0FDC2}"/>
                </a:ext>
              </a:extLst>
            </p:cNvPr>
            <p:cNvSpPr/>
            <p:nvPr/>
          </p:nvSpPr>
          <p:spPr>
            <a:xfrm>
              <a:off x="1245965" y="3469040"/>
              <a:ext cx="540000" cy="54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FF00"/>
                  </a:solidFill>
                </a:rPr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7F48F8-B9BF-403D-5A0F-CE414C9C3BDD}"/>
              </a:ext>
            </a:extLst>
          </p:cNvPr>
          <p:cNvGrpSpPr/>
          <p:nvPr/>
        </p:nvGrpSpPr>
        <p:grpSpPr>
          <a:xfrm>
            <a:off x="1247933" y="5047302"/>
            <a:ext cx="2485892" cy="630942"/>
            <a:chOff x="1247933" y="5047302"/>
            <a:chExt cx="2485892" cy="63094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2DDEA8-240F-B859-D5DD-154D1F462048}"/>
                </a:ext>
              </a:extLst>
            </p:cNvPr>
            <p:cNvSpPr txBox="1"/>
            <p:nvPr/>
          </p:nvSpPr>
          <p:spPr>
            <a:xfrm>
              <a:off x="2021498" y="5047302"/>
              <a:ext cx="1712327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fa-IR" sz="1600" b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خاتمه ارتباط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b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Connection Close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F4D29F3-2180-79F9-BA76-E34F5D32E4D4}"/>
                </a:ext>
              </a:extLst>
            </p:cNvPr>
            <p:cNvSpPr/>
            <p:nvPr/>
          </p:nvSpPr>
          <p:spPr>
            <a:xfrm>
              <a:off x="1247933" y="5092773"/>
              <a:ext cx="540000" cy="54000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FF00"/>
                  </a:solidFill>
                </a:rPr>
                <a:t>3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F0BE1B6-E73A-2F9B-E495-1B06F9CB5B1B}"/>
              </a:ext>
            </a:extLst>
          </p:cNvPr>
          <p:cNvSpPr/>
          <p:nvPr/>
        </p:nvSpPr>
        <p:spPr>
          <a:xfrm>
            <a:off x="7971349" y="3743438"/>
            <a:ext cx="296572" cy="54000"/>
          </a:xfrm>
          <a:prstGeom prst="rect">
            <a:avLst/>
          </a:prstGeom>
          <a:solidFill>
            <a:srgbClr val="FFFF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47993F-47D9-53CC-0A02-E5890457B74A}"/>
              </a:ext>
            </a:extLst>
          </p:cNvPr>
          <p:cNvGrpSpPr/>
          <p:nvPr/>
        </p:nvGrpSpPr>
        <p:grpSpPr>
          <a:xfrm>
            <a:off x="3729559" y="2758714"/>
            <a:ext cx="4439704" cy="2034000"/>
            <a:chOff x="3729559" y="2758714"/>
            <a:chExt cx="4439704" cy="2034000"/>
          </a:xfrm>
        </p:grpSpPr>
        <p:sp>
          <p:nvSpPr>
            <p:cNvPr id="64" name="Left Brace 63">
              <a:extLst>
                <a:ext uri="{FF2B5EF4-FFF2-40B4-BE49-F238E27FC236}">
                  <a16:creationId xmlns:a16="http://schemas.microsoft.com/office/drawing/2014/main" id="{6B418E11-BBF2-525E-B376-787C4BFF4745}"/>
                </a:ext>
              </a:extLst>
            </p:cNvPr>
            <p:cNvSpPr/>
            <p:nvPr/>
          </p:nvSpPr>
          <p:spPr>
            <a:xfrm>
              <a:off x="3729559" y="2758714"/>
              <a:ext cx="180000" cy="2034000"/>
            </a:xfrm>
            <a:prstGeom prst="leftBrac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61E072-5EDB-5E44-F96D-A600376A28A3}"/>
                </a:ext>
              </a:extLst>
            </p:cNvPr>
            <p:cNvCxnSpPr/>
            <p:nvPr/>
          </p:nvCxnSpPr>
          <p:spPr>
            <a:xfrm flipV="1">
              <a:off x="3932521" y="4790929"/>
              <a:ext cx="4236742" cy="0"/>
            </a:xfrm>
            <a:prstGeom prst="line">
              <a:avLst/>
            </a:prstGeom>
            <a:ln w="952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E99AE7-21F0-0644-CEF8-5C3D936438E5}"/>
              </a:ext>
            </a:extLst>
          </p:cNvPr>
          <p:cNvGrpSpPr/>
          <p:nvPr/>
        </p:nvGrpSpPr>
        <p:grpSpPr>
          <a:xfrm>
            <a:off x="3723569" y="4804773"/>
            <a:ext cx="4448937" cy="1116000"/>
            <a:chOff x="3723569" y="4804773"/>
            <a:chExt cx="4448937" cy="1116000"/>
          </a:xfrm>
        </p:grpSpPr>
        <p:sp>
          <p:nvSpPr>
            <p:cNvPr id="63" name="Left Brace 62">
              <a:extLst>
                <a:ext uri="{FF2B5EF4-FFF2-40B4-BE49-F238E27FC236}">
                  <a16:creationId xmlns:a16="http://schemas.microsoft.com/office/drawing/2014/main" id="{3E660984-9618-8C00-A28A-70AC758D098D}"/>
                </a:ext>
              </a:extLst>
            </p:cNvPr>
            <p:cNvSpPr/>
            <p:nvPr/>
          </p:nvSpPr>
          <p:spPr>
            <a:xfrm>
              <a:off x="3723569" y="4804773"/>
              <a:ext cx="180000" cy="1116000"/>
            </a:xfrm>
            <a:prstGeom prst="leftBrac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096F9F0-A725-80BD-DA89-F57C213F4CEA}"/>
                </a:ext>
              </a:extLst>
            </p:cNvPr>
            <p:cNvCxnSpPr/>
            <p:nvPr/>
          </p:nvCxnSpPr>
          <p:spPr>
            <a:xfrm flipV="1">
              <a:off x="3935764" y="5907030"/>
              <a:ext cx="4236742" cy="0"/>
            </a:xfrm>
            <a:prstGeom prst="line">
              <a:avLst/>
            </a:prstGeom>
            <a:ln w="952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512F51-0A9A-875D-A84D-9DA695A7D8E1}"/>
              </a:ext>
            </a:extLst>
          </p:cNvPr>
          <p:cNvGrpSpPr/>
          <p:nvPr/>
        </p:nvGrpSpPr>
        <p:grpSpPr>
          <a:xfrm>
            <a:off x="3717088" y="1612474"/>
            <a:ext cx="4468359" cy="1130589"/>
            <a:chOff x="3717088" y="1612474"/>
            <a:chExt cx="4468359" cy="1130589"/>
          </a:xfrm>
        </p:grpSpPr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446CFF73-CED5-61F4-3123-24ADA497EA48}"/>
                </a:ext>
              </a:extLst>
            </p:cNvPr>
            <p:cNvSpPr/>
            <p:nvPr/>
          </p:nvSpPr>
          <p:spPr>
            <a:xfrm>
              <a:off x="3717088" y="1627063"/>
              <a:ext cx="180000" cy="1116000"/>
            </a:xfrm>
            <a:prstGeom prst="leftBrac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7515C0-1194-6EDE-FC94-EFDB38A39973}"/>
                </a:ext>
              </a:extLst>
            </p:cNvPr>
            <p:cNvCxnSpPr/>
            <p:nvPr/>
          </p:nvCxnSpPr>
          <p:spPr>
            <a:xfrm flipV="1">
              <a:off x="3930575" y="1612474"/>
              <a:ext cx="4236742" cy="0"/>
            </a:xfrm>
            <a:prstGeom prst="line">
              <a:avLst/>
            </a:prstGeom>
            <a:ln w="952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D83146-8112-BCB9-8211-67F5FACE67C7}"/>
                </a:ext>
              </a:extLst>
            </p:cNvPr>
            <p:cNvCxnSpPr/>
            <p:nvPr/>
          </p:nvCxnSpPr>
          <p:spPr>
            <a:xfrm flipV="1">
              <a:off x="3948705" y="2723098"/>
              <a:ext cx="4236742" cy="0"/>
            </a:xfrm>
            <a:prstGeom prst="line">
              <a:avLst/>
            </a:prstGeom>
            <a:ln w="952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154295-C8E3-590D-652F-529875B3D696}"/>
              </a:ext>
            </a:extLst>
          </p:cNvPr>
          <p:cNvGrpSpPr/>
          <p:nvPr/>
        </p:nvGrpSpPr>
        <p:grpSpPr>
          <a:xfrm>
            <a:off x="4054563" y="1644714"/>
            <a:ext cx="4068592" cy="488729"/>
            <a:chOff x="4054563" y="1644714"/>
            <a:chExt cx="4068592" cy="4887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9428A3-77D1-AAFF-FB17-DBEC9CF6844C}"/>
                </a:ext>
              </a:extLst>
            </p:cNvPr>
            <p:cNvSpPr txBox="1"/>
            <p:nvPr/>
          </p:nvSpPr>
          <p:spPr>
            <a:xfrm rot="360000">
              <a:off x="4106084" y="1644714"/>
              <a:ext cx="401376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Connection Setup Request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53265B-FFA2-C1E2-D7B7-8093DC2D91E8}"/>
                </a:ext>
              </a:extLst>
            </p:cNvPr>
            <p:cNvCxnSpPr>
              <a:cxnSpLocks/>
            </p:cNvCxnSpPr>
            <p:nvPr/>
          </p:nvCxnSpPr>
          <p:spPr>
            <a:xfrm>
              <a:off x="4054563" y="1658243"/>
              <a:ext cx="4068592" cy="475200"/>
            </a:xfrm>
            <a:prstGeom prst="straightConnector1">
              <a:avLst/>
            </a:prstGeom>
            <a:ln w="25400">
              <a:solidFill>
                <a:srgbClr val="00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4CF1F2-0F4F-1182-B103-84AD749A5252}"/>
              </a:ext>
            </a:extLst>
          </p:cNvPr>
          <p:cNvGrpSpPr/>
          <p:nvPr/>
        </p:nvGrpSpPr>
        <p:grpSpPr>
          <a:xfrm>
            <a:off x="4052477" y="2185094"/>
            <a:ext cx="4068592" cy="481293"/>
            <a:chOff x="4052477" y="2185094"/>
            <a:chExt cx="4068592" cy="48129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EB981D-4015-9986-3DE8-FCAA3CC69AC3}"/>
                </a:ext>
              </a:extLst>
            </p:cNvPr>
            <p:cNvSpPr txBox="1"/>
            <p:nvPr/>
          </p:nvSpPr>
          <p:spPr>
            <a:xfrm rot="21240000">
              <a:off x="4070613" y="2185094"/>
              <a:ext cx="401376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Connection Setup Acknowledgement 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54855F4-8813-BC67-EF07-7F2455368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2477" y="2191187"/>
              <a:ext cx="4068592" cy="475200"/>
            </a:xfrm>
            <a:prstGeom prst="straightConnector1">
              <a:avLst/>
            </a:prstGeom>
            <a:ln w="25400">
              <a:solidFill>
                <a:srgbClr val="00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FA6831-20A0-6C59-531C-414EBFFA7E56}"/>
              </a:ext>
            </a:extLst>
          </p:cNvPr>
          <p:cNvGrpSpPr/>
          <p:nvPr/>
        </p:nvGrpSpPr>
        <p:grpSpPr>
          <a:xfrm>
            <a:off x="4051673" y="4822426"/>
            <a:ext cx="4068592" cy="488729"/>
            <a:chOff x="4051673" y="4822426"/>
            <a:chExt cx="4068592" cy="4887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5882B8B-4D95-4A8F-94ED-CF4C805CB7ED}"/>
                </a:ext>
              </a:extLst>
            </p:cNvPr>
            <p:cNvSpPr txBox="1"/>
            <p:nvPr/>
          </p:nvSpPr>
          <p:spPr>
            <a:xfrm rot="360000">
              <a:off x="4103194" y="4822426"/>
              <a:ext cx="401376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Connection Release Request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5A09310-CEDF-3E68-27BF-8A67E1711024}"/>
                </a:ext>
              </a:extLst>
            </p:cNvPr>
            <p:cNvCxnSpPr>
              <a:cxnSpLocks/>
            </p:cNvCxnSpPr>
            <p:nvPr/>
          </p:nvCxnSpPr>
          <p:spPr>
            <a:xfrm>
              <a:off x="4051673" y="4835955"/>
              <a:ext cx="4068592" cy="475200"/>
            </a:xfrm>
            <a:prstGeom prst="straightConnector1">
              <a:avLst/>
            </a:prstGeom>
            <a:ln w="25400">
              <a:solidFill>
                <a:srgbClr val="00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D27C111-60F4-9DAD-4A60-36303757BFEF}"/>
              </a:ext>
            </a:extLst>
          </p:cNvPr>
          <p:cNvGrpSpPr/>
          <p:nvPr/>
        </p:nvGrpSpPr>
        <p:grpSpPr>
          <a:xfrm>
            <a:off x="4058244" y="5362806"/>
            <a:ext cx="4068592" cy="481293"/>
            <a:chOff x="4058244" y="5362806"/>
            <a:chExt cx="4068592" cy="48129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4576CB-3FC1-DAD9-5146-A55E8940F455}"/>
                </a:ext>
              </a:extLst>
            </p:cNvPr>
            <p:cNvSpPr txBox="1"/>
            <p:nvPr/>
          </p:nvSpPr>
          <p:spPr>
            <a:xfrm rot="21240000">
              <a:off x="4067723" y="5362806"/>
              <a:ext cx="401376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Connection Release Acknowledgement 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8F8491D-BD94-DFD8-683E-325AF5C5FC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8244" y="5368899"/>
              <a:ext cx="4068592" cy="475200"/>
            </a:xfrm>
            <a:prstGeom prst="straightConnector1">
              <a:avLst/>
            </a:prstGeom>
            <a:ln w="25400">
              <a:solidFill>
                <a:srgbClr val="0000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19A07-7A83-E802-DCD9-B9B90CAA575B}"/>
              </a:ext>
            </a:extLst>
          </p:cNvPr>
          <p:cNvSpPr/>
          <p:nvPr/>
        </p:nvSpPr>
        <p:spPr>
          <a:xfrm>
            <a:off x="3957063" y="3733548"/>
            <a:ext cx="211837" cy="54000"/>
          </a:xfrm>
          <a:prstGeom prst="rect">
            <a:avLst/>
          </a:prstGeom>
          <a:solidFill>
            <a:srgbClr val="FFFF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642E8A-64E3-D41C-00E5-4C3FC73A28A6}"/>
              </a:ext>
            </a:extLst>
          </p:cNvPr>
          <p:cNvGrpSpPr/>
          <p:nvPr/>
        </p:nvGrpSpPr>
        <p:grpSpPr>
          <a:xfrm>
            <a:off x="3891116" y="1484178"/>
            <a:ext cx="4396978" cy="4509724"/>
            <a:chOff x="3891116" y="1484178"/>
            <a:chExt cx="4396978" cy="45097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638898-C0F8-BF21-9506-6CF4690E9DF4}"/>
                </a:ext>
              </a:extLst>
            </p:cNvPr>
            <p:cNvGrpSpPr/>
            <p:nvPr/>
          </p:nvGrpSpPr>
          <p:grpSpPr>
            <a:xfrm>
              <a:off x="4060599" y="1484178"/>
              <a:ext cx="4052319" cy="4509724"/>
              <a:chOff x="4060599" y="1484178"/>
              <a:chExt cx="4052319" cy="4509724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2307975-65F8-66F6-DD44-61E56040F211}"/>
                  </a:ext>
                </a:extLst>
              </p:cNvPr>
              <p:cNvCxnSpPr/>
              <p:nvPr/>
            </p:nvCxnSpPr>
            <p:spPr>
              <a:xfrm>
                <a:off x="8112918" y="1484178"/>
                <a:ext cx="0" cy="450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778B46B-54DD-224E-541D-F8D9B52888B8}"/>
                  </a:ext>
                </a:extLst>
              </p:cNvPr>
              <p:cNvCxnSpPr/>
              <p:nvPr/>
            </p:nvCxnSpPr>
            <p:spPr>
              <a:xfrm>
                <a:off x="4060599" y="1493902"/>
                <a:ext cx="0" cy="450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C82C1F-FDAA-6843-F8D4-2064DCB97E38}"/>
                    </a:ext>
                  </a:extLst>
                </p:cNvPr>
                <p:cNvSpPr txBox="1"/>
                <p:nvPr/>
              </p:nvSpPr>
              <p:spPr>
                <a:xfrm>
                  <a:off x="3891116" y="3566309"/>
                  <a:ext cx="3471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C82C1F-FDAA-6843-F8D4-2064DCB97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116" y="3566309"/>
                  <a:ext cx="34712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54"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B021F2B-EDF6-5A0F-657E-5EAA53F9D387}"/>
                    </a:ext>
                  </a:extLst>
                </p:cNvPr>
                <p:cNvSpPr txBox="1"/>
                <p:nvPr/>
              </p:nvSpPr>
              <p:spPr>
                <a:xfrm>
                  <a:off x="7940972" y="3562468"/>
                  <a:ext cx="3471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B021F2B-EDF6-5A0F-657E-5EAA53F9D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972" y="3562468"/>
                  <a:ext cx="34712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09"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80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12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مدل‌های سرویس در معماری لایه‌ای – سرویس بدون اتصال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2BF9E68-3395-1CB8-6505-6332101CAFBE}"/>
              </a:ext>
            </a:extLst>
          </p:cNvPr>
          <p:cNvGrpSpPr/>
          <p:nvPr/>
        </p:nvGrpSpPr>
        <p:grpSpPr>
          <a:xfrm>
            <a:off x="2676790" y="1507272"/>
            <a:ext cx="6838420" cy="4063814"/>
            <a:chOff x="3307211" y="828102"/>
            <a:chExt cx="7774329" cy="568038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F77D54-9D90-D1C3-7B4E-DA2B88E65101}"/>
                </a:ext>
              </a:extLst>
            </p:cNvPr>
            <p:cNvCxnSpPr>
              <a:cxnSpLocks/>
              <a:stCxn id="114" idx="3"/>
              <a:endCxn id="98" idx="1"/>
            </p:cNvCxnSpPr>
            <p:nvPr/>
          </p:nvCxnSpPr>
          <p:spPr>
            <a:xfrm flipV="1">
              <a:off x="5391799" y="4183526"/>
              <a:ext cx="3605154" cy="380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9AB625-6633-0CEF-0C47-08CDED71A785}"/>
                </a:ext>
              </a:extLst>
            </p:cNvPr>
            <p:cNvGrpSpPr/>
            <p:nvPr/>
          </p:nvGrpSpPr>
          <p:grpSpPr>
            <a:xfrm>
              <a:off x="3307211" y="828102"/>
              <a:ext cx="7774329" cy="5680386"/>
              <a:chOff x="3307211" y="828102"/>
              <a:chExt cx="7774329" cy="5680386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75E49F2-D225-D373-E44A-8A0EAB08A550}"/>
                  </a:ext>
                </a:extLst>
              </p:cNvPr>
              <p:cNvCxnSpPr>
                <a:cxnSpLocks/>
                <a:stCxn id="106" idx="3"/>
                <a:endCxn id="90" idx="1"/>
              </p:cNvCxnSpPr>
              <p:nvPr/>
            </p:nvCxnSpPr>
            <p:spPr>
              <a:xfrm flipV="1">
                <a:off x="5391799" y="2689209"/>
                <a:ext cx="3605154" cy="380"/>
              </a:xfrm>
              <a:prstGeom prst="line">
                <a:avLst/>
              </a:prstGeom>
              <a:ln w="15875">
                <a:solidFill>
                  <a:srgbClr val="0000FF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39301D3-39E1-927D-5595-77782935783A}"/>
                  </a:ext>
                </a:extLst>
              </p:cNvPr>
              <p:cNvCxnSpPr>
                <a:cxnSpLocks/>
                <a:stCxn id="110" idx="3"/>
                <a:endCxn id="94" idx="1"/>
              </p:cNvCxnSpPr>
              <p:nvPr/>
            </p:nvCxnSpPr>
            <p:spPr>
              <a:xfrm flipV="1">
                <a:off x="5391799" y="5680188"/>
                <a:ext cx="3605154" cy="380"/>
              </a:xfrm>
              <a:prstGeom prst="line">
                <a:avLst/>
              </a:prstGeom>
              <a:ln w="15875">
                <a:solidFill>
                  <a:srgbClr val="0000FF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A1F53AC-62FE-7756-86E2-99E7B34DA613}"/>
                  </a:ext>
                </a:extLst>
              </p:cNvPr>
              <p:cNvGrpSpPr/>
              <p:nvPr/>
            </p:nvGrpSpPr>
            <p:grpSpPr>
              <a:xfrm>
                <a:off x="3307211" y="828102"/>
                <a:ext cx="7774329" cy="5680386"/>
                <a:chOff x="3307211" y="828102"/>
                <a:chExt cx="7774329" cy="5680386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A3ECDC42-B806-5ED9-06BC-57CFEE4CF1BF}"/>
                    </a:ext>
                  </a:extLst>
                </p:cNvPr>
                <p:cNvGrpSpPr/>
                <p:nvPr/>
              </p:nvGrpSpPr>
              <p:grpSpPr>
                <a:xfrm>
                  <a:off x="3446486" y="3726316"/>
                  <a:ext cx="1945313" cy="1491042"/>
                  <a:chOff x="2331124" y="3431041"/>
                  <a:chExt cx="1945313" cy="14910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Rectangle: Rounded Corners 113">
                        <a:extLst>
                          <a:ext uri="{FF2B5EF4-FFF2-40B4-BE49-F238E27FC236}">
                            <a16:creationId xmlns:a16="http://schemas.microsoft.com/office/drawing/2014/main" id="{A91BA8A7-F286-4A23-55FA-EEFFC5D474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4" name="Rectangle: Rounded Corners 113">
                        <a:extLst>
                          <a:ext uri="{FF2B5EF4-FFF2-40B4-BE49-F238E27FC236}">
                            <a16:creationId xmlns:a16="http://schemas.microsoft.com/office/drawing/2014/main" id="{A91BA8A7-F286-4A23-55FA-EEFFC5D474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8F623695-29E8-E605-7C5A-2F9C1CC4739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4346083"/>
                    <a:ext cx="584950" cy="576000"/>
                    <a:chOff x="2632806" y="2673833"/>
                    <a:chExt cx="516790" cy="212150"/>
                  </a:xfrm>
                </p:grpSpPr>
                <p:cxnSp>
                  <p:nvCxnSpPr>
                    <p:cNvPr id="116" name="Straight Arrow Connector 115">
                      <a:extLst>
                        <a:ext uri="{FF2B5EF4-FFF2-40B4-BE49-F238E27FC236}">
                          <a16:creationId xmlns:a16="http://schemas.microsoft.com/office/drawing/2014/main" id="{13BA60FE-2066-597C-AD68-BDE3C40859E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Arrow Connector 116">
                      <a:extLst>
                        <a:ext uri="{FF2B5EF4-FFF2-40B4-BE49-F238E27FC236}">
                          <a16:creationId xmlns:a16="http://schemas.microsoft.com/office/drawing/2014/main" id="{EC7F2E20-9516-A9FC-8BBD-16CD9E6B2F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B23ACA7D-758E-9AFA-6FAF-777AC5CA96AE}"/>
                    </a:ext>
                  </a:extLst>
                </p:cNvPr>
                <p:cNvGrpSpPr/>
                <p:nvPr/>
              </p:nvGrpSpPr>
              <p:grpSpPr>
                <a:xfrm>
                  <a:off x="3446486" y="5222978"/>
                  <a:ext cx="1945313" cy="1187911"/>
                  <a:chOff x="2331124" y="5029299"/>
                  <a:chExt cx="1945313" cy="11879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Rectangle: Rounded Corners 109">
                        <a:extLst>
                          <a:ext uri="{FF2B5EF4-FFF2-40B4-BE49-F238E27FC236}">
                            <a16:creationId xmlns:a16="http://schemas.microsoft.com/office/drawing/2014/main" id="{4F064B81-DC6B-A176-E762-9E7786CA9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𝟏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0" name="Rectangle: Rounded Corners 109">
                        <a:extLst>
                          <a:ext uri="{FF2B5EF4-FFF2-40B4-BE49-F238E27FC236}">
                            <a16:creationId xmlns:a16="http://schemas.microsoft.com/office/drawing/2014/main" id="{4F064B81-DC6B-A176-E762-9E7786CA9DA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8DC3B30B-5761-5D5F-1456-FEFCE27A8C1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5944341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F2CD0B3E-DEE0-55C3-9D40-792D9240D7D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112">
                      <a:extLst>
                        <a:ext uri="{FF2B5EF4-FFF2-40B4-BE49-F238E27FC236}">
                          <a16:creationId xmlns:a16="http://schemas.microsoft.com/office/drawing/2014/main" id="{69D085C3-5E19-1A78-EBC9-B8D19D3830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36A9000-1900-EBFE-228B-40435275FFF1}"/>
                    </a:ext>
                  </a:extLst>
                </p:cNvPr>
                <p:cNvGrpSpPr/>
                <p:nvPr/>
              </p:nvGrpSpPr>
              <p:grpSpPr>
                <a:xfrm>
                  <a:off x="3446486" y="1964711"/>
                  <a:ext cx="1945313" cy="1758330"/>
                  <a:chOff x="2331124" y="1567840"/>
                  <a:chExt cx="1945313" cy="1758330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362475F7-36C9-3490-30CC-4DE4E2AE8412}"/>
                      </a:ext>
                    </a:extLst>
                  </p:cNvPr>
                  <p:cNvGrpSpPr/>
                  <p:nvPr/>
                </p:nvGrpSpPr>
                <p:grpSpPr>
                  <a:xfrm>
                    <a:off x="2331124" y="1835128"/>
                    <a:ext cx="1945313" cy="1491042"/>
                    <a:chOff x="2331124" y="1835128"/>
                    <a:chExt cx="1945313" cy="149104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6" name="Rectangle: Rounded Corners 105">
                          <a:extLst>
                            <a:ext uri="{FF2B5EF4-FFF2-40B4-BE49-F238E27FC236}">
                              <a16:creationId xmlns:a16="http://schemas.microsoft.com/office/drawing/2014/main" id="{6547A8A7-56A8-1D95-A904-B32307977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solidFill>
                          <a:srgbClr val="FFFFF0"/>
                        </a:solidFill>
                        <a:ln w="25400">
                          <a:solidFill>
                            <a:srgbClr val="0000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600" b="1" dirty="0">
                              <a:solidFill>
                                <a:srgbClr val="C00000"/>
                              </a:solidFill>
                              <a:latin typeface="IRANSans(FaNum)" panose="02040503050201020203" pitchFamily="18" charset="-78"/>
                              <a:cs typeface="IRANSans(FaNum)" panose="02040503050201020203" pitchFamily="18" charset="-78"/>
                            </a:rPr>
                            <a:t>لایه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𝑲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+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𝟏</m:t>
                              </m:r>
                            </m:oMath>
                          </a14:m>
                          <a:endPara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6" name="Rectangle: Rounded Corners 105">
                          <a:extLst>
                            <a:ext uri="{FF2B5EF4-FFF2-40B4-BE49-F238E27FC236}">
                              <a16:creationId xmlns:a16="http://schemas.microsoft.com/office/drawing/2014/main" id="{6547A8A7-56A8-1D95-A904-B3230797710B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25400">
                          <a:solidFill>
                            <a:srgbClr val="0000FF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869973F3-02B4-BF76-9AE6-AD6E1A1C0BE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3025886" y="2750170"/>
                      <a:ext cx="584950" cy="576000"/>
                      <a:chOff x="2632806" y="2673833"/>
                      <a:chExt cx="516790" cy="212150"/>
                    </a:xfrm>
                  </p:grpSpPr>
                  <p:cxnSp>
                    <p:nvCxnSpPr>
                      <p:cNvPr id="108" name="Straight Arrow Connector 107">
                        <a:extLst>
                          <a:ext uri="{FF2B5EF4-FFF2-40B4-BE49-F238E27FC236}">
                            <a16:creationId xmlns:a16="http://schemas.microsoft.com/office/drawing/2014/main" id="{BB3C6D2E-7918-ADD8-9384-C55476FE77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32806" y="267397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Straight Arrow Connector 108">
                        <a:extLst>
                          <a:ext uri="{FF2B5EF4-FFF2-40B4-BE49-F238E27FC236}">
                            <a16:creationId xmlns:a16="http://schemas.microsoft.com/office/drawing/2014/main" id="{3EF523FA-2BDE-EA39-5943-10718214BC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49596" y="267383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8F1F0811-2F15-D9EC-5636-484FDBFA7C6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1567840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104" name="Straight Arrow Connector 103">
                      <a:extLst>
                        <a:ext uri="{FF2B5EF4-FFF2-40B4-BE49-F238E27FC236}">
                          <a16:creationId xmlns:a16="http://schemas.microsoft.com/office/drawing/2014/main" id="{B01513B9-0128-46F2-3EA1-BFEFF6EDB5B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BBFDAFA9-0CB1-DAE4-31D3-3DB276616A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4FC3F925-53CC-6FD1-4700-2CD111339AC3}"/>
                    </a:ext>
                  </a:extLst>
                </p:cNvPr>
                <p:cNvGrpSpPr/>
                <p:nvPr/>
              </p:nvGrpSpPr>
              <p:grpSpPr>
                <a:xfrm>
                  <a:off x="8996953" y="3725936"/>
                  <a:ext cx="1945313" cy="1491042"/>
                  <a:chOff x="2331124" y="3431041"/>
                  <a:chExt cx="1945313" cy="14910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: Rounded Corners 97">
                        <a:extLst>
                          <a:ext uri="{FF2B5EF4-FFF2-40B4-BE49-F238E27FC236}">
                            <a16:creationId xmlns:a16="http://schemas.microsoft.com/office/drawing/2014/main" id="{557540F8-2F36-9844-0943-EDBE2E7EAE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8" name="Rectangle: Rounded Corners 97">
                        <a:extLst>
                          <a:ext uri="{FF2B5EF4-FFF2-40B4-BE49-F238E27FC236}">
                            <a16:creationId xmlns:a16="http://schemas.microsoft.com/office/drawing/2014/main" id="{557540F8-2F36-9844-0943-EDBE2E7EAE9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301984EF-19A0-120C-B7D3-FC43182470E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4346083"/>
                    <a:ext cx="584950" cy="576000"/>
                    <a:chOff x="2632806" y="2673833"/>
                    <a:chExt cx="516790" cy="212150"/>
                  </a:xfrm>
                </p:grpSpPr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4A46470D-1651-4F36-282D-EF8029BB424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8485E645-24C1-B89F-F3F1-9D8C590EBA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AA07360-B36C-5C4C-F2F7-FE21079EAC0A}"/>
                    </a:ext>
                  </a:extLst>
                </p:cNvPr>
                <p:cNvGrpSpPr/>
                <p:nvPr/>
              </p:nvGrpSpPr>
              <p:grpSpPr>
                <a:xfrm>
                  <a:off x="8996953" y="5222598"/>
                  <a:ext cx="1945313" cy="1187911"/>
                  <a:chOff x="2331124" y="5029299"/>
                  <a:chExt cx="1945313" cy="11879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Rectangle: Rounded Corners 93">
                        <a:extLst>
                          <a:ext uri="{FF2B5EF4-FFF2-40B4-BE49-F238E27FC236}">
                            <a16:creationId xmlns:a16="http://schemas.microsoft.com/office/drawing/2014/main" id="{BF01BC80-107E-E397-B390-A1ABA281AE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𝟏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4" name="Rectangle: Rounded Corners 93">
                        <a:extLst>
                          <a:ext uri="{FF2B5EF4-FFF2-40B4-BE49-F238E27FC236}">
                            <a16:creationId xmlns:a16="http://schemas.microsoft.com/office/drawing/2014/main" id="{BF01BC80-107E-E397-B390-A1ABA281AE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AC4434F5-12AE-F3C8-1CD6-AD39E63C510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5944341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B96D5F0B-C16C-78AE-AB91-6E8F1B01B88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>
                      <a:extLst>
                        <a:ext uri="{FF2B5EF4-FFF2-40B4-BE49-F238E27FC236}">
                          <a16:creationId xmlns:a16="http://schemas.microsoft.com/office/drawing/2014/main" id="{6B1239C6-DBF3-9008-BE67-C7CC6A5672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D04545-3FAB-641E-AD81-69BCF324FF30}"/>
                    </a:ext>
                  </a:extLst>
                </p:cNvPr>
                <p:cNvGrpSpPr/>
                <p:nvPr/>
              </p:nvGrpSpPr>
              <p:grpSpPr>
                <a:xfrm>
                  <a:off x="8996953" y="1964331"/>
                  <a:ext cx="1945313" cy="1758330"/>
                  <a:chOff x="2331124" y="1567840"/>
                  <a:chExt cx="1945313" cy="1758330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A62B1567-A84E-D9D6-A973-6E11BDE78AF7}"/>
                      </a:ext>
                    </a:extLst>
                  </p:cNvPr>
                  <p:cNvGrpSpPr/>
                  <p:nvPr/>
                </p:nvGrpSpPr>
                <p:grpSpPr>
                  <a:xfrm>
                    <a:off x="2331124" y="1835128"/>
                    <a:ext cx="1945313" cy="1491042"/>
                    <a:chOff x="2331124" y="1835128"/>
                    <a:chExt cx="1945313" cy="149104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Rectangle: Rounded Corners 89">
                          <a:extLst>
                            <a:ext uri="{FF2B5EF4-FFF2-40B4-BE49-F238E27FC236}">
                              <a16:creationId xmlns:a16="http://schemas.microsoft.com/office/drawing/2014/main" id="{D03CAAAC-09B7-E5B5-25CE-E86D14D218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solidFill>
                          <a:srgbClr val="FFFFF0"/>
                        </a:solidFill>
                        <a:ln w="25400">
                          <a:solidFill>
                            <a:srgbClr val="0000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600" b="1" dirty="0">
                              <a:solidFill>
                                <a:srgbClr val="C00000"/>
                              </a:solidFill>
                              <a:latin typeface="IRANSans(FaNum)" panose="02040503050201020203" pitchFamily="18" charset="-78"/>
                              <a:cs typeface="IRANSans(FaNum)" panose="02040503050201020203" pitchFamily="18" charset="-78"/>
                            </a:rPr>
                            <a:t>لایه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𝑲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+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𝟏</m:t>
                              </m:r>
                            </m:oMath>
                          </a14:m>
                          <a:endPara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Rectangle: Rounded Corners 89">
                          <a:extLst>
                            <a:ext uri="{FF2B5EF4-FFF2-40B4-BE49-F238E27FC236}">
                              <a16:creationId xmlns:a16="http://schemas.microsoft.com/office/drawing/2014/main" id="{D03CAAAC-09B7-E5B5-25CE-E86D14D218A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  <a:ln w="25400">
                          <a:solidFill>
                            <a:srgbClr val="0000FF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36586AFC-1F6D-2B0D-A7C0-1065F278C3DF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3025886" y="2750170"/>
                      <a:ext cx="584950" cy="576000"/>
                      <a:chOff x="2632806" y="2673833"/>
                      <a:chExt cx="516790" cy="212150"/>
                    </a:xfrm>
                  </p:grpSpPr>
                  <p:cxnSp>
                    <p:nvCxnSpPr>
                      <p:cNvPr id="92" name="Straight Arrow Connector 91">
                        <a:extLst>
                          <a:ext uri="{FF2B5EF4-FFF2-40B4-BE49-F238E27FC236}">
                            <a16:creationId xmlns:a16="http://schemas.microsoft.com/office/drawing/2014/main" id="{31B072BB-79D6-3487-37A1-21A006EE1DA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32806" y="267397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Arrow Connector 92">
                        <a:extLst>
                          <a:ext uri="{FF2B5EF4-FFF2-40B4-BE49-F238E27FC236}">
                            <a16:creationId xmlns:a16="http://schemas.microsoft.com/office/drawing/2014/main" id="{D07D439D-E93C-83F6-1CA3-7D6C6D31DD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49596" y="267383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7C6505D-8937-A9F2-F59F-0573E81C9AD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1567840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A2119F64-4C7E-1F5E-39BF-16823724E9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48235FED-B315-2916-F7AE-B9A280F8FC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3" name="Content Placeholder 2">
                  <a:extLst>
                    <a:ext uri="{FF2B5EF4-FFF2-40B4-BE49-F238E27FC236}">
                      <a16:creationId xmlns:a16="http://schemas.microsoft.com/office/drawing/2014/main" id="{931AE524-960C-3011-DE04-8A820FBC7D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76086" y="828102"/>
                  <a:ext cx="7306666" cy="40237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just" defTabSz="914400" rtl="1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1pPr>
                  <a:lvl2pPr marL="6858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2pPr>
                  <a:lvl3pPr marL="11430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3pPr>
                  <a:lvl4pPr marL="16002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4pPr>
                  <a:lvl5pPr marL="20574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>
                    <a:lnSpc>
                      <a:spcPct val="150000"/>
                    </a:lnSpc>
                    <a:buNone/>
                  </a:pPr>
                  <a:r>
                    <a:rPr lang="fa-IR" sz="1600" b="1" dirty="0">
                      <a:solidFill>
                        <a:srgbClr val="0000FF"/>
                      </a:solidFill>
                    </a:rPr>
                    <a:t>گره انتهایی مقصد                                                                       گره انتهایی مبدأ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DE4C3DB7-6AE6-6A85-332B-7831CF215F50}"/>
                    </a:ext>
                  </a:extLst>
                </p:cNvPr>
                <p:cNvSpPr/>
                <p:nvPr/>
              </p:nvSpPr>
              <p:spPr>
                <a:xfrm>
                  <a:off x="3307211" y="1410902"/>
                  <a:ext cx="2231532" cy="50975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7F03746-85DB-7630-A540-133FF3D2A2BD}"/>
                    </a:ext>
                  </a:extLst>
                </p:cNvPr>
                <p:cNvSpPr/>
                <p:nvPr/>
              </p:nvSpPr>
              <p:spPr>
                <a:xfrm>
                  <a:off x="8850006" y="1410901"/>
                  <a:ext cx="2231534" cy="50975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2AD34AD-525F-F9B2-85BB-33A3F331BE50}"/>
              </a:ext>
            </a:extLst>
          </p:cNvPr>
          <p:cNvSpPr/>
          <p:nvPr/>
        </p:nvSpPr>
        <p:spPr>
          <a:xfrm>
            <a:off x="4078657" y="3235040"/>
            <a:ext cx="853759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SDU(</a:t>
            </a:r>
            <a:r>
              <a:rPr lang="en-US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F294A-28E4-BC32-3EF8-554F5378510E}"/>
              </a:ext>
            </a:extLst>
          </p:cNvPr>
          <p:cNvGrpSpPr/>
          <p:nvPr/>
        </p:nvGrpSpPr>
        <p:grpSpPr>
          <a:xfrm>
            <a:off x="5359561" y="3555949"/>
            <a:ext cx="1339272" cy="305625"/>
            <a:chOff x="4861386" y="2183139"/>
            <a:chExt cx="1339272" cy="3056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ADB64D-97A1-4C6C-99BB-8056673B8698}"/>
                </a:ext>
              </a:extLst>
            </p:cNvPr>
            <p:cNvSpPr/>
            <p:nvPr/>
          </p:nvSpPr>
          <p:spPr>
            <a:xfrm>
              <a:off x="5311970" y="2183139"/>
              <a:ext cx="888688" cy="3047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360EC2-095F-F694-2F08-5DE0667D9F68}"/>
                </a:ext>
              </a:extLst>
            </p:cNvPr>
            <p:cNvSpPr/>
            <p:nvPr/>
          </p:nvSpPr>
          <p:spPr>
            <a:xfrm>
              <a:off x="4861386" y="2184060"/>
              <a:ext cx="441198" cy="3047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400" b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170DDB1-EA54-6FE4-E68E-A662CA93B86F}"/>
              </a:ext>
            </a:extLst>
          </p:cNvPr>
          <p:cNvSpPr/>
          <p:nvPr/>
        </p:nvSpPr>
        <p:spPr>
          <a:xfrm>
            <a:off x="7099848" y="3230378"/>
            <a:ext cx="853759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SDU(</a:t>
            </a:r>
            <a:r>
              <a:rPr lang="en-US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80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13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وظایف عمومی لایه‌ها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27B670-C384-F733-A8BC-30B856B3AA82}"/>
              </a:ext>
            </a:extLst>
          </p:cNvPr>
          <p:cNvSpPr txBox="1">
            <a:spLocks/>
          </p:cNvSpPr>
          <p:nvPr/>
        </p:nvSpPr>
        <p:spPr>
          <a:xfrm>
            <a:off x="603205" y="1285875"/>
            <a:ext cx="11285178" cy="433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مالتی‌پلکسینگ/دی‌مالتی‌پلکسینگ 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Multiplexing/Demultiplexing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:</a:t>
            </a:r>
            <a:endParaRPr lang="fa-IR" sz="20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به اشتراک‌گذاری سرویس بین چند موجودیت (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Entity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لایه بالاتر </a:t>
            </a:r>
            <a:endParaRPr lang="en-US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نیاز به شناسه مالتی‌پلکسینگ (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Multiplexing  ID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دارد.</a:t>
            </a:r>
          </a:p>
          <a:p>
            <a:pPr>
              <a:lnSpc>
                <a:spcPct val="160000"/>
              </a:lnSpc>
              <a:spcBef>
                <a:spcPts val="1800"/>
              </a:spcBef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قطعه‌سازی و بازسازی 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Segmentation &amp; Reassembly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محدودیت اندازه واحد اطلاعاتی سرویس لایه پایین‌تر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شکستن واحد اطلاعاتی دریافتی از لایه بالاتر به چندین قطعه در مبدأ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ارسال هر قطعه به عنوان یک واحد اطلاعاتی پروتکل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دریافت همه قطعات، بازسازی واحد اطلاعاتی اصلی و تحویل آن به لایه بالاتر در مقصد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537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14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وظایف عمومی لایه‌ها - </a:t>
            </a:r>
            <a:r>
              <a:rPr lang="fa-IR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مالتی‌پلکسینگ/دی‌مالتی‌پلکسینگ </a:t>
            </a:r>
            <a:endParaRPr lang="fa-IR" b="1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025A8B-71C5-4A91-CE1C-F47320AE8010}"/>
              </a:ext>
            </a:extLst>
          </p:cNvPr>
          <p:cNvSpPr/>
          <p:nvPr/>
        </p:nvSpPr>
        <p:spPr>
          <a:xfrm>
            <a:off x="3334871" y="3219451"/>
            <a:ext cx="465710" cy="253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6E5ED9-806E-911E-4873-0A4421AEF578}"/>
              </a:ext>
            </a:extLst>
          </p:cNvPr>
          <p:cNvSpPr/>
          <p:nvPr/>
        </p:nvSpPr>
        <p:spPr>
          <a:xfrm>
            <a:off x="4825535" y="3595285"/>
            <a:ext cx="232855" cy="253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48C273-8EFD-F5A1-EA3D-91D72A0D5899}"/>
              </a:ext>
            </a:extLst>
          </p:cNvPr>
          <p:cNvSpPr/>
          <p:nvPr/>
        </p:nvSpPr>
        <p:spPr>
          <a:xfrm>
            <a:off x="4255747" y="3216229"/>
            <a:ext cx="465710" cy="2535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A7DAEA-F2AE-C208-28E5-229DAF7D66AB}"/>
              </a:ext>
            </a:extLst>
          </p:cNvPr>
          <p:cNvSpPr/>
          <p:nvPr/>
        </p:nvSpPr>
        <p:spPr>
          <a:xfrm>
            <a:off x="5752757" y="3604615"/>
            <a:ext cx="232855" cy="253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F9B18A-5925-0E12-5AB4-3BA7DBDAACF4}"/>
              </a:ext>
            </a:extLst>
          </p:cNvPr>
          <p:cNvSpPr/>
          <p:nvPr/>
        </p:nvSpPr>
        <p:spPr>
          <a:xfrm>
            <a:off x="5051271" y="3595285"/>
            <a:ext cx="465710" cy="253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00F229-AE87-4978-918A-958B18C64C3B}"/>
              </a:ext>
            </a:extLst>
          </p:cNvPr>
          <p:cNvSpPr/>
          <p:nvPr/>
        </p:nvSpPr>
        <p:spPr>
          <a:xfrm>
            <a:off x="5998440" y="3596423"/>
            <a:ext cx="465710" cy="2535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635623-506A-0E6C-91AB-BA8F739C238C}"/>
              </a:ext>
            </a:extLst>
          </p:cNvPr>
          <p:cNvSpPr/>
          <p:nvPr/>
        </p:nvSpPr>
        <p:spPr>
          <a:xfrm>
            <a:off x="7373002" y="3231750"/>
            <a:ext cx="465710" cy="253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E80C62-E203-2EAD-20BA-F752821F26BF}"/>
              </a:ext>
            </a:extLst>
          </p:cNvPr>
          <p:cNvSpPr/>
          <p:nvPr/>
        </p:nvSpPr>
        <p:spPr>
          <a:xfrm>
            <a:off x="8354430" y="3219066"/>
            <a:ext cx="465710" cy="2535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64520D-8017-7EBC-24A4-FDFC54635EB7}"/>
              </a:ext>
            </a:extLst>
          </p:cNvPr>
          <p:cNvGrpSpPr/>
          <p:nvPr/>
        </p:nvGrpSpPr>
        <p:grpSpPr>
          <a:xfrm>
            <a:off x="2676790" y="1507272"/>
            <a:ext cx="6838420" cy="4063814"/>
            <a:chOff x="2676790" y="1507272"/>
            <a:chExt cx="6838420" cy="40638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2F1BAE-47DC-84FA-931D-94411FFC5051}"/>
                </a:ext>
              </a:extLst>
            </p:cNvPr>
            <p:cNvGrpSpPr/>
            <p:nvPr/>
          </p:nvGrpSpPr>
          <p:grpSpPr>
            <a:xfrm>
              <a:off x="2676790" y="1507272"/>
              <a:ext cx="6838420" cy="4063814"/>
              <a:chOff x="2676790" y="1507272"/>
              <a:chExt cx="6838420" cy="4063814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64D6D0A-5D57-C9A9-60D3-3F68A2918395}"/>
                  </a:ext>
                </a:extLst>
              </p:cNvPr>
              <p:cNvCxnSpPr>
                <a:cxnSpLocks/>
                <a:stCxn id="101" idx="3"/>
                <a:endCxn id="85" idx="1"/>
              </p:cNvCxnSpPr>
              <p:nvPr/>
            </p:nvCxnSpPr>
            <p:spPr>
              <a:xfrm flipV="1">
                <a:off x="4510426" y="3907781"/>
                <a:ext cx="3171149" cy="272"/>
              </a:xfrm>
              <a:prstGeom prst="line">
                <a:avLst/>
              </a:prstGeom>
              <a:ln w="15875">
                <a:solidFill>
                  <a:srgbClr val="0000FF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2CFB45-5FFE-60B3-B741-2E7F45281F3F}"/>
                  </a:ext>
                </a:extLst>
              </p:cNvPr>
              <p:cNvCxnSpPr>
                <a:cxnSpLocks/>
                <a:stCxn id="93" idx="3"/>
              </p:cNvCxnSpPr>
              <p:nvPr/>
            </p:nvCxnSpPr>
            <p:spPr>
              <a:xfrm flipV="1">
                <a:off x="4510426" y="2838730"/>
                <a:ext cx="3171149" cy="272"/>
              </a:xfrm>
              <a:prstGeom prst="line">
                <a:avLst/>
              </a:prstGeom>
              <a:ln w="15875">
                <a:solidFill>
                  <a:srgbClr val="0000FF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E68BCC5-43E8-BF03-EB56-48CBF29FF97C}"/>
                  </a:ext>
                </a:extLst>
              </p:cNvPr>
              <p:cNvCxnSpPr>
                <a:cxnSpLocks/>
                <a:stCxn id="97" idx="3"/>
                <a:endCxn id="81" idx="1"/>
              </p:cNvCxnSpPr>
              <p:nvPr/>
            </p:nvCxnSpPr>
            <p:spPr>
              <a:xfrm flipV="1">
                <a:off x="4510426" y="4978511"/>
                <a:ext cx="3171149" cy="272"/>
              </a:xfrm>
              <a:prstGeom prst="line">
                <a:avLst/>
              </a:prstGeom>
              <a:ln w="15875">
                <a:solidFill>
                  <a:srgbClr val="0000FF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17113EF-D24E-E58A-7207-229D735527C2}"/>
                  </a:ext>
                </a:extLst>
              </p:cNvPr>
              <p:cNvGrpSpPr/>
              <p:nvPr/>
            </p:nvGrpSpPr>
            <p:grpSpPr>
              <a:xfrm>
                <a:off x="2799298" y="3580688"/>
                <a:ext cx="1711127" cy="1066709"/>
                <a:chOff x="2331124" y="3431041"/>
                <a:chExt cx="1945313" cy="149104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: Rounded Corners 100">
                      <a:extLst>
                        <a:ext uri="{FF2B5EF4-FFF2-40B4-BE49-F238E27FC236}">
                          <a16:creationId xmlns:a16="http://schemas.microsoft.com/office/drawing/2014/main" id="{59D997C9-7815-F355-A04D-CDADC0DFF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1124" y="3431041"/>
                      <a:ext cx="1945313" cy="915179"/>
                    </a:xfrm>
                    <a:prstGeom prst="roundRect">
                      <a:avLst/>
                    </a:prstGeom>
                    <a:solidFill>
                      <a:srgbClr val="FFFFF0"/>
                    </a:solidFill>
                    <a:ln w="254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rPr>
                        <a:t>لایه </a:t>
                      </a:r>
                      <a14:m>
                        <m:oMath xmlns:m="http://schemas.openxmlformats.org/officeDocument/2006/math"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𝑲</m:t>
                          </m:r>
                        </m:oMath>
                      </a14:m>
                      <a:endParaRPr lang="fa-IR" sz="1600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Rectangle: Rounded Corners 100">
                      <a:extLst>
                        <a:ext uri="{FF2B5EF4-FFF2-40B4-BE49-F238E27FC236}">
                          <a16:creationId xmlns:a16="http://schemas.microsoft.com/office/drawing/2014/main" id="{59D997C9-7815-F355-A04D-CDADC0DFF98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24" y="3431041"/>
                      <a:ext cx="1945313" cy="915179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54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05079280-590D-771F-63AE-DBA0630B5761}"/>
                    </a:ext>
                  </a:extLst>
                </p:cNvPr>
                <p:cNvGrpSpPr/>
                <p:nvPr/>
              </p:nvGrpSpPr>
              <p:grpSpPr>
                <a:xfrm flipH="1">
                  <a:off x="3025886" y="4346083"/>
                  <a:ext cx="584950" cy="576000"/>
                  <a:chOff x="2632806" y="2673833"/>
                  <a:chExt cx="516790" cy="212150"/>
                </a:xfrm>
              </p:grpSpPr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E228DA43-1F09-63E1-ECA3-1C09F03A2B1E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>
                    <a:extLst>
                      <a:ext uri="{FF2B5EF4-FFF2-40B4-BE49-F238E27FC236}">
                        <a16:creationId xmlns:a16="http://schemas.microsoft.com/office/drawing/2014/main" id="{61CC5645-219D-8F89-ECD9-1345BB5AD7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E6089C9-449E-58B5-251E-D8EED2CD7FF6}"/>
                  </a:ext>
                </a:extLst>
              </p:cNvPr>
              <p:cNvGrpSpPr/>
              <p:nvPr/>
            </p:nvGrpSpPr>
            <p:grpSpPr>
              <a:xfrm>
                <a:off x="2799298" y="4651417"/>
                <a:ext cx="1711127" cy="849845"/>
                <a:chOff x="2331124" y="5029299"/>
                <a:chExt cx="1945313" cy="11879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Rectangle: Rounded Corners 96">
                      <a:extLst>
                        <a:ext uri="{FF2B5EF4-FFF2-40B4-BE49-F238E27FC236}">
                          <a16:creationId xmlns:a16="http://schemas.microsoft.com/office/drawing/2014/main" id="{431EB132-D7EC-7A54-5E1B-3183B7C28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1124" y="5029299"/>
                      <a:ext cx="1945313" cy="915179"/>
                    </a:xfrm>
                    <a:prstGeom prst="roundRect">
                      <a:avLst/>
                    </a:prstGeom>
                    <a:solidFill>
                      <a:srgbClr val="FFFFF0"/>
                    </a:solidFill>
                    <a:ln w="254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rPr>
                        <a:t>لایه </a:t>
                      </a:r>
                      <a14:m>
                        <m:oMath xmlns:m="http://schemas.openxmlformats.org/officeDocument/2006/math"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𝑲</m:t>
                          </m:r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−</m:t>
                          </m:r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𝟏</m:t>
                          </m:r>
                        </m:oMath>
                      </a14:m>
                      <a:endParaRPr lang="fa-IR" sz="1600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Rectangle: Rounded Corners 96">
                      <a:extLst>
                        <a:ext uri="{FF2B5EF4-FFF2-40B4-BE49-F238E27FC236}">
                          <a16:creationId xmlns:a16="http://schemas.microsoft.com/office/drawing/2014/main" id="{431EB132-D7EC-7A54-5E1B-3183B7C28B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24" y="5029299"/>
                      <a:ext cx="1945313" cy="915179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54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E23CA75-50FF-63AC-615C-99A91F603926}"/>
                    </a:ext>
                  </a:extLst>
                </p:cNvPr>
                <p:cNvGrpSpPr/>
                <p:nvPr/>
              </p:nvGrpSpPr>
              <p:grpSpPr>
                <a:xfrm flipH="1">
                  <a:off x="3025886" y="5944341"/>
                  <a:ext cx="584950" cy="272869"/>
                  <a:chOff x="2632806" y="2673833"/>
                  <a:chExt cx="516790" cy="212150"/>
                </a:xfrm>
              </p:grpSpPr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DDDB00E1-699D-9FE4-AB0E-22A60E41E657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1F43CB35-9E1C-E338-CD8D-06F4B8EE8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05B2A4D5-0449-C6C5-DCF6-02D76A860D93}"/>
                  </a:ext>
                </a:extLst>
              </p:cNvPr>
              <p:cNvSpPr/>
              <p:nvPr/>
            </p:nvSpPr>
            <p:spPr>
              <a:xfrm>
                <a:off x="2799298" y="2511636"/>
                <a:ext cx="1711127" cy="65472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fa-IR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802FF01-8838-44D2-7455-D93B8F9DCA47}"/>
                  </a:ext>
                </a:extLst>
              </p:cNvPr>
              <p:cNvGrpSpPr/>
              <p:nvPr/>
            </p:nvGrpSpPr>
            <p:grpSpPr>
              <a:xfrm>
                <a:off x="7681575" y="3580416"/>
                <a:ext cx="1711127" cy="1066709"/>
                <a:chOff x="2331124" y="3431041"/>
                <a:chExt cx="1945313" cy="149104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: Rounded Corners 84">
                      <a:extLst>
                        <a:ext uri="{FF2B5EF4-FFF2-40B4-BE49-F238E27FC236}">
                          <a16:creationId xmlns:a16="http://schemas.microsoft.com/office/drawing/2014/main" id="{E780EBFC-6D75-FB07-F4DD-BD9848D77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1124" y="3431041"/>
                      <a:ext cx="1945313" cy="915179"/>
                    </a:xfrm>
                    <a:prstGeom prst="roundRect">
                      <a:avLst/>
                    </a:prstGeom>
                    <a:solidFill>
                      <a:srgbClr val="FFFFF0"/>
                    </a:solidFill>
                    <a:ln w="254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rPr>
                        <a:t>لایه </a:t>
                      </a:r>
                      <a14:m>
                        <m:oMath xmlns:m="http://schemas.openxmlformats.org/officeDocument/2006/math"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𝑲</m:t>
                          </m:r>
                        </m:oMath>
                      </a14:m>
                      <a:endParaRPr lang="fa-IR" sz="1600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Rectangle: Rounded Corners 84">
                      <a:extLst>
                        <a:ext uri="{FF2B5EF4-FFF2-40B4-BE49-F238E27FC236}">
                          <a16:creationId xmlns:a16="http://schemas.microsoft.com/office/drawing/2014/main" id="{E780EBFC-6D75-FB07-F4DD-BD9848D77C5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24" y="3431041"/>
                      <a:ext cx="1945313" cy="915179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254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65EC5F57-92C0-EA47-6C2E-E294AA54015F}"/>
                    </a:ext>
                  </a:extLst>
                </p:cNvPr>
                <p:cNvGrpSpPr/>
                <p:nvPr/>
              </p:nvGrpSpPr>
              <p:grpSpPr>
                <a:xfrm flipH="1">
                  <a:off x="3025886" y="4346083"/>
                  <a:ext cx="584950" cy="576000"/>
                  <a:chOff x="2632806" y="2673833"/>
                  <a:chExt cx="516790" cy="212150"/>
                </a:xfrm>
              </p:grpSpPr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BDA91ABC-C7BD-7360-8C75-63FA57CC10FB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902A5F4F-5F01-73E5-C123-C27FFDA95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1D8EB1B-E230-D87E-B9A4-AF879E6B244F}"/>
                  </a:ext>
                </a:extLst>
              </p:cNvPr>
              <p:cNvGrpSpPr/>
              <p:nvPr/>
            </p:nvGrpSpPr>
            <p:grpSpPr>
              <a:xfrm>
                <a:off x="7681575" y="4651145"/>
                <a:ext cx="1711127" cy="849845"/>
                <a:chOff x="2331124" y="5029299"/>
                <a:chExt cx="1945313" cy="11879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: Rounded Corners 80">
                      <a:extLst>
                        <a:ext uri="{FF2B5EF4-FFF2-40B4-BE49-F238E27FC236}">
                          <a16:creationId xmlns:a16="http://schemas.microsoft.com/office/drawing/2014/main" id="{55439415-08D7-7FB7-62CE-4F9D642B0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1124" y="5029299"/>
                      <a:ext cx="1945313" cy="915179"/>
                    </a:xfrm>
                    <a:prstGeom prst="roundRect">
                      <a:avLst/>
                    </a:prstGeom>
                    <a:solidFill>
                      <a:srgbClr val="FFFFF0"/>
                    </a:solidFill>
                    <a:ln w="254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rPr>
                        <a:t>لایه </a:t>
                      </a:r>
                      <a14:m>
                        <m:oMath xmlns:m="http://schemas.openxmlformats.org/officeDocument/2006/math"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𝑲</m:t>
                          </m:r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−</m:t>
                          </m:r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𝟏</m:t>
                          </m:r>
                        </m:oMath>
                      </a14:m>
                      <a:endParaRPr lang="fa-IR" sz="1600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Rectangle: Rounded Corners 80">
                      <a:extLst>
                        <a:ext uri="{FF2B5EF4-FFF2-40B4-BE49-F238E27FC236}">
                          <a16:creationId xmlns:a16="http://schemas.microsoft.com/office/drawing/2014/main" id="{55439415-08D7-7FB7-62CE-4F9D642B0E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24" y="5029299"/>
                      <a:ext cx="1945313" cy="915179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254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2F8042EF-4BD7-CBDD-7367-C33A9D510195}"/>
                    </a:ext>
                  </a:extLst>
                </p:cNvPr>
                <p:cNvGrpSpPr/>
                <p:nvPr/>
              </p:nvGrpSpPr>
              <p:grpSpPr>
                <a:xfrm flipH="1">
                  <a:off x="3025886" y="5944341"/>
                  <a:ext cx="584950" cy="272869"/>
                  <a:chOff x="2632806" y="2673833"/>
                  <a:chExt cx="516790" cy="212150"/>
                </a:xfrm>
              </p:grpSpPr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AA0AE533-297A-4841-566D-6E4FD0D70348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C9DA8991-5AF2-C9D3-2B03-83E4DC154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5B6D58C0-94C2-7648-7657-000736E91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25335" y="1507272"/>
                <a:ext cx="6427056" cy="2878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just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1pPr>
                <a:lvl2pPr marL="685800" indent="-228600" algn="just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2pPr>
                <a:lvl3pPr marL="1143000" indent="-228600" algn="just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3pPr>
                <a:lvl4pPr marL="1600200" indent="-228600" algn="just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4pPr>
                <a:lvl5pPr marL="2057400" indent="-228600" algn="just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fa-IR" sz="1600" b="1" dirty="0">
                    <a:solidFill>
                      <a:srgbClr val="0000FF"/>
                    </a:solidFill>
                  </a:rPr>
                  <a:t>گره انتهایی مقصد                                                                       گره انتهایی مبدأ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B428312-AAE7-EA42-2380-F6FA5B0F3D06}"/>
                  </a:ext>
                </a:extLst>
              </p:cNvPr>
              <p:cNvSpPr/>
              <p:nvPr/>
            </p:nvSpPr>
            <p:spPr>
              <a:xfrm>
                <a:off x="2676790" y="1924214"/>
                <a:ext cx="1962890" cy="36468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74FB944-63AE-2069-FA8B-1119D99DD866}"/>
                  </a:ext>
                </a:extLst>
              </p:cNvPr>
              <p:cNvSpPr/>
              <p:nvPr/>
            </p:nvSpPr>
            <p:spPr>
              <a:xfrm>
                <a:off x="7552318" y="1924213"/>
                <a:ext cx="1962892" cy="36468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0F6ADB44-063A-1D81-4B1A-C5A853EA67F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6402" y="2498002"/>
                    <a:ext cx="1216917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rtl="1"/>
                    <a:r>
                      <a:rPr lang="fa-IR" sz="1200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rPr>
                      <a:t>لایه </a:t>
                    </a:r>
                    <a14:m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IRANSans(FaNum)" panose="02040503050201020203" pitchFamily="18" charset="-78"/>
                          </a:rPr>
                          <m:t>𝑲</m:t>
                        </m:r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IRANSans(FaNum)" panose="02040503050201020203" pitchFamily="18" charset="-78"/>
                          </a:rPr>
                          <m:t>+</m:t>
                        </m:r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IRANSans(FaNum)" panose="02040503050201020203" pitchFamily="18" charset="-78"/>
                          </a:rPr>
                          <m:t>𝟏</m:t>
                        </m:r>
                      </m:oMath>
                    </a14:m>
                    <a:endParaRPr lang="fa-IR" sz="1200" b="1" dirty="0">
                      <a:solidFill>
                        <a:srgbClr val="C00000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endParaRPr>
                  </a:p>
                </p:txBody>
              </p:sp>
            </mc:Choice>
            <mc:Fallback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0F6ADB44-063A-1D81-4B1A-C5A853EA6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6402" y="2498002"/>
                    <a:ext cx="1216917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A59463D7-B076-8EA5-1A8C-43D9AC41EA4F}"/>
                  </a:ext>
                </a:extLst>
              </p:cNvPr>
              <p:cNvSpPr/>
              <p:nvPr/>
            </p:nvSpPr>
            <p:spPr>
              <a:xfrm>
                <a:off x="3751260" y="2764871"/>
                <a:ext cx="694538" cy="338180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rtl="1"/>
                <a:r>
                  <a:rPr lang="en-US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Entity 2</a:t>
                </a:r>
                <a:endParaRPr lang="fa-IR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8FC5A860-38B3-1382-F0FE-8F4A8D5ECDD0}"/>
                  </a:ext>
                </a:extLst>
              </p:cNvPr>
              <p:cNvSpPr/>
              <p:nvPr/>
            </p:nvSpPr>
            <p:spPr>
              <a:xfrm>
                <a:off x="2881977" y="2775001"/>
                <a:ext cx="694538" cy="338180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rtl="1"/>
                <a:r>
                  <a:rPr lang="en-US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Entity 1</a:t>
                </a:r>
                <a:endParaRPr lang="fa-IR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AD66E72-537C-BED2-A90E-866D97AF77C3}"/>
                  </a:ext>
                </a:extLst>
              </p:cNvPr>
              <p:cNvSpPr/>
              <p:nvPr/>
            </p:nvSpPr>
            <p:spPr>
              <a:xfrm>
                <a:off x="7672975" y="2505413"/>
                <a:ext cx="1711127" cy="65472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fa-IR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3BE9E0E-8C48-8A2E-4912-D613A98401A8}"/>
                      </a:ext>
                    </a:extLst>
                  </p:cNvPr>
                  <p:cNvSpPr txBox="1"/>
                  <p:nvPr/>
                </p:nvSpPr>
                <p:spPr>
                  <a:xfrm>
                    <a:off x="7920079" y="2491779"/>
                    <a:ext cx="1216917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rtl="1"/>
                    <a:r>
                      <a:rPr lang="fa-IR" sz="1200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rPr>
                      <a:t>لایه </a:t>
                    </a:r>
                    <a14:m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IRANSans(FaNum)" panose="02040503050201020203" pitchFamily="18" charset="-78"/>
                          </a:rPr>
                          <m:t>𝑲</m:t>
                        </m:r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IRANSans(FaNum)" panose="02040503050201020203" pitchFamily="18" charset="-78"/>
                          </a:rPr>
                          <m:t>+</m:t>
                        </m:r>
                        <m:r>
                          <a:rPr lang="en-US" sz="12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IRANSans(FaNum)" panose="02040503050201020203" pitchFamily="18" charset="-78"/>
                          </a:rPr>
                          <m:t>𝟏</m:t>
                        </m:r>
                      </m:oMath>
                    </a14:m>
                    <a:endParaRPr lang="fa-IR" sz="1200" b="1" dirty="0">
                      <a:solidFill>
                        <a:srgbClr val="C00000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endParaRPr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3BE9E0E-8C48-8A2E-4912-D613A9840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0079" y="2491779"/>
                    <a:ext cx="121691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FB2D9FC1-C0C2-851B-B0CD-A3C84206BA9F}"/>
                  </a:ext>
                </a:extLst>
              </p:cNvPr>
              <p:cNvSpPr/>
              <p:nvPr/>
            </p:nvSpPr>
            <p:spPr>
              <a:xfrm>
                <a:off x="8624937" y="2758648"/>
                <a:ext cx="694538" cy="338180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rtl="1"/>
                <a:r>
                  <a:rPr lang="en-US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Entity 2</a:t>
                </a:r>
                <a:endParaRPr lang="fa-IR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B1242BC-1E59-9EFA-D7A2-FA8877DF46EC}"/>
                  </a:ext>
                </a:extLst>
              </p:cNvPr>
              <p:cNvSpPr/>
              <p:nvPr/>
            </p:nvSpPr>
            <p:spPr>
              <a:xfrm>
                <a:off x="7755654" y="2768778"/>
                <a:ext cx="694538" cy="338180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rtl="1"/>
                <a:r>
                  <a:rPr lang="en-US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Entity 1</a:t>
                </a:r>
                <a:endParaRPr lang="fa-IR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E52D2E6-25D2-946F-14D7-708B17A17CF7}"/>
                </a:ext>
              </a:extLst>
            </p:cNvPr>
            <p:cNvCxnSpPr>
              <a:cxnSpLocks/>
            </p:cNvCxnSpPr>
            <p:nvPr/>
          </p:nvCxnSpPr>
          <p:spPr>
            <a:xfrm>
              <a:off x="9044305" y="3108535"/>
              <a:ext cx="0" cy="4680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A5C062F-4523-E3CE-035F-911D58992F6D}"/>
                </a:ext>
              </a:extLst>
            </p:cNvPr>
            <p:cNvGrpSpPr/>
            <p:nvPr/>
          </p:nvGrpSpPr>
          <p:grpSpPr>
            <a:xfrm flipH="1">
              <a:off x="7938837" y="3106954"/>
              <a:ext cx="141307" cy="475804"/>
              <a:chOff x="3354422" y="2646502"/>
              <a:chExt cx="141926" cy="244959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A4EE2E6-5281-6B40-5D55-073EA003B6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4422" y="2650520"/>
                <a:ext cx="0" cy="240941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94BA941-26B4-1999-992A-51FA31393B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6348" y="2646502"/>
                <a:ext cx="0" cy="239341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5F7B6AC-9F1F-69B2-DC0D-EC5F46059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2998" y="3110060"/>
              <a:ext cx="0" cy="46489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AE757F5-CD17-FCD5-5C1B-F306FFBCE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9321" y="3116283"/>
              <a:ext cx="0" cy="46489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0B6C6E4-45E3-0B86-5445-AF30D90791A0}"/>
                </a:ext>
              </a:extLst>
            </p:cNvPr>
            <p:cNvCxnSpPr>
              <a:cxnSpLocks/>
            </p:cNvCxnSpPr>
            <p:nvPr/>
          </p:nvCxnSpPr>
          <p:spPr>
            <a:xfrm>
              <a:off x="4170628" y="3114758"/>
              <a:ext cx="0" cy="4680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CF33BC6-22AB-EF10-7FED-4F3FA66915AB}"/>
                </a:ext>
              </a:extLst>
            </p:cNvPr>
            <p:cNvGrpSpPr/>
            <p:nvPr/>
          </p:nvGrpSpPr>
          <p:grpSpPr>
            <a:xfrm flipH="1">
              <a:off x="3065160" y="3113177"/>
              <a:ext cx="141307" cy="475804"/>
              <a:chOff x="3354422" y="2646502"/>
              <a:chExt cx="141926" cy="244959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A6FC84-7828-235E-05B0-8231B1971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4422" y="2650520"/>
                <a:ext cx="0" cy="240941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7926219-2844-9A52-44C9-28919FF6AF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6348" y="2646502"/>
                <a:ext cx="0" cy="239341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005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8" grpId="0" animBg="1"/>
      <p:bldP spid="19" grpId="0" animBg="1"/>
      <p:bldP spid="20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15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وظایف عمومی لایه‌ها - </a:t>
            </a:r>
            <a:r>
              <a:rPr lang="fa-IR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قطعه‌سازی و بازسازی </a:t>
            </a:r>
            <a:endParaRPr lang="fa-IR" b="1" dirty="0">
              <a:solidFill>
                <a:srgbClr val="C00000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F1FAC4-8CE1-2A2C-12DC-E32B97CFAB28}"/>
              </a:ext>
            </a:extLst>
          </p:cNvPr>
          <p:cNvGrpSpPr/>
          <p:nvPr/>
        </p:nvGrpSpPr>
        <p:grpSpPr>
          <a:xfrm>
            <a:off x="2676790" y="1507272"/>
            <a:ext cx="6838420" cy="4063814"/>
            <a:chOff x="3307211" y="828102"/>
            <a:chExt cx="7774329" cy="568038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20B609-988D-CBE0-274F-A92575CFB86C}"/>
                </a:ext>
              </a:extLst>
            </p:cNvPr>
            <p:cNvCxnSpPr>
              <a:cxnSpLocks/>
              <a:stCxn id="102" idx="3"/>
              <a:endCxn id="86" idx="1"/>
            </p:cNvCxnSpPr>
            <p:nvPr/>
          </p:nvCxnSpPr>
          <p:spPr>
            <a:xfrm flipV="1">
              <a:off x="5391799" y="4183526"/>
              <a:ext cx="3605154" cy="380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2278538-B42D-4DC8-7CD4-4DD828A1BCCE}"/>
                </a:ext>
              </a:extLst>
            </p:cNvPr>
            <p:cNvGrpSpPr/>
            <p:nvPr/>
          </p:nvGrpSpPr>
          <p:grpSpPr>
            <a:xfrm>
              <a:off x="3307211" y="828102"/>
              <a:ext cx="7774329" cy="5680386"/>
              <a:chOff x="3307211" y="828102"/>
              <a:chExt cx="7774329" cy="5680386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AAB2CFD-3542-0BB9-67E1-A7AF5B414AF4}"/>
                  </a:ext>
                </a:extLst>
              </p:cNvPr>
              <p:cNvCxnSpPr>
                <a:cxnSpLocks/>
                <a:stCxn id="94" idx="3"/>
                <a:endCxn id="78" idx="1"/>
              </p:cNvCxnSpPr>
              <p:nvPr/>
            </p:nvCxnSpPr>
            <p:spPr>
              <a:xfrm flipV="1">
                <a:off x="5391799" y="2689209"/>
                <a:ext cx="3605154" cy="380"/>
              </a:xfrm>
              <a:prstGeom prst="line">
                <a:avLst/>
              </a:prstGeom>
              <a:ln w="15875">
                <a:solidFill>
                  <a:srgbClr val="0000FF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AAC05A4-9CD7-57BC-562B-087286B9C4D8}"/>
                  </a:ext>
                </a:extLst>
              </p:cNvPr>
              <p:cNvCxnSpPr>
                <a:cxnSpLocks/>
                <a:stCxn id="98" idx="3"/>
                <a:endCxn id="82" idx="1"/>
              </p:cNvCxnSpPr>
              <p:nvPr/>
            </p:nvCxnSpPr>
            <p:spPr>
              <a:xfrm flipV="1">
                <a:off x="5391799" y="5680188"/>
                <a:ext cx="3605154" cy="380"/>
              </a:xfrm>
              <a:prstGeom prst="line">
                <a:avLst/>
              </a:prstGeom>
              <a:ln w="15875">
                <a:solidFill>
                  <a:srgbClr val="0000FF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40FEDA1-CEAB-6FAF-06B6-35B38C30E9A7}"/>
                  </a:ext>
                </a:extLst>
              </p:cNvPr>
              <p:cNvGrpSpPr/>
              <p:nvPr/>
            </p:nvGrpSpPr>
            <p:grpSpPr>
              <a:xfrm>
                <a:off x="3307211" y="828102"/>
                <a:ext cx="7774329" cy="5680386"/>
                <a:chOff x="3307211" y="828102"/>
                <a:chExt cx="7774329" cy="5680386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C78C167-ED23-9FFD-C79E-76547A43811C}"/>
                    </a:ext>
                  </a:extLst>
                </p:cNvPr>
                <p:cNvGrpSpPr/>
                <p:nvPr/>
              </p:nvGrpSpPr>
              <p:grpSpPr>
                <a:xfrm>
                  <a:off x="3446486" y="3726316"/>
                  <a:ext cx="1945313" cy="1491042"/>
                  <a:chOff x="2331124" y="3431041"/>
                  <a:chExt cx="1945313" cy="14910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: Rounded Corners 101">
                        <a:extLst>
                          <a:ext uri="{FF2B5EF4-FFF2-40B4-BE49-F238E27FC236}">
                            <a16:creationId xmlns:a16="http://schemas.microsoft.com/office/drawing/2014/main" id="{C529B009-E19E-BD1D-7E63-D6E394B92A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Rectangle: Rounded Corners 101">
                        <a:extLst>
                          <a:ext uri="{FF2B5EF4-FFF2-40B4-BE49-F238E27FC236}">
                            <a16:creationId xmlns:a16="http://schemas.microsoft.com/office/drawing/2014/main" id="{C529B009-E19E-BD1D-7E63-D6E394B92A5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8645B2B8-1B9B-BC74-8914-5B28C282546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4346083"/>
                    <a:ext cx="584950" cy="576000"/>
                    <a:chOff x="2632806" y="2673833"/>
                    <a:chExt cx="516790" cy="212150"/>
                  </a:xfrm>
                </p:grpSpPr>
                <p:cxnSp>
                  <p:nvCxnSpPr>
                    <p:cNvPr id="104" name="Straight Arrow Connector 103">
                      <a:extLst>
                        <a:ext uri="{FF2B5EF4-FFF2-40B4-BE49-F238E27FC236}">
                          <a16:creationId xmlns:a16="http://schemas.microsoft.com/office/drawing/2014/main" id="{52942E4D-D2BD-6BD7-F548-D3D4CFA915E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FC6CFCE8-41E8-F9FD-96AB-93600EC1F0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18248DFA-7C5F-FA9E-6238-D99B224523EE}"/>
                    </a:ext>
                  </a:extLst>
                </p:cNvPr>
                <p:cNvGrpSpPr/>
                <p:nvPr/>
              </p:nvGrpSpPr>
              <p:grpSpPr>
                <a:xfrm>
                  <a:off x="3446486" y="5222978"/>
                  <a:ext cx="1945313" cy="1187911"/>
                  <a:chOff x="2331124" y="5029299"/>
                  <a:chExt cx="1945313" cy="11879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: Rounded Corners 97">
                        <a:extLst>
                          <a:ext uri="{FF2B5EF4-FFF2-40B4-BE49-F238E27FC236}">
                            <a16:creationId xmlns:a16="http://schemas.microsoft.com/office/drawing/2014/main" id="{0C7875F9-F268-ABD3-BD97-26249FC147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𝟏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8" name="Rectangle: Rounded Corners 97">
                        <a:extLst>
                          <a:ext uri="{FF2B5EF4-FFF2-40B4-BE49-F238E27FC236}">
                            <a16:creationId xmlns:a16="http://schemas.microsoft.com/office/drawing/2014/main" id="{0C7875F9-F268-ABD3-BD97-26249FC147F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1D0AE69E-F66D-5210-7648-705C3DE87FD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5944341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100" name="Straight Arrow Connector 99">
                      <a:extLst>
                        <a:ext uri="{FF2B5EF4-FFF2-40B4-BE49-F238E27FC236}">
                          <a16:creationId xmlns:a16="http://schemas.microsoft.com/office/drawing/2014/main" id="{BAED1F95-0C15-342A-CFA7-0A64471627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4E24924F-8BA1-625B-0B02-AE86CED6E6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A5D18FA-C496-AE97-A1AE-A7690480123E}"/>
                    </a:ext>
                  </a:extLst>
                </p:cNvPr>
                <p:cNvGrpSpPr/>
                <p:nvPr/>
              </p:nvGrpSpPr>
              <p:grpSpPr>
                <a:xfrm>
                  <a:off x="3446486" y="1964711"/>
                  <a:ext cx="1945313" cy="1758330"/>
                  <a:chOff x="2331124" y="1567840"/>
                  <a:chExt cx="1945313" cy="175833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E86AD327-E6C4-FAAD-34F5-8A3045FA93B3}"/>
                      </a:ext>
                    </a:extLst>
                  </p:cNvPr>
                  <p:cNvGrpSpPr/>
                  <p:nvPr/>
                </p:nvGrpSpPr>
                <p:grpSpPr>
                  <a:xfrm>
                    <a:off x="2331124" y="1835128"/>
                    <a:ext cx="1945313" cy="1491042"/>
                    <a:chOff x="2331124" y="1835128"/>
                    <a:chExt cx="1945313" cy="149104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4" name="Rectangle: Rounded Corners 93">
                          <a:extLst>
                            <a:ext uri="{FF2B5EF4-FFF2-40B4-BE49-F238E27FC236}">
                              <a16:creationId xmlns:a16="http://schemas.microsoft.com/office/drawing/2014/main" id="{81A050F1-F14C-2CE2-A3A1-2A904C1FEA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solidFill>
                          <a:srgbClr val="FFFFF0"/>
                        </a:solidFill>
                        <a:ln w="25400">
                          <a:solidFill>
                            <a:srgbClr val="0000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600" b="1" dirty="0">
                              <a:solidFill>
                                <a:srgbClr val="C00000"/>
                              </a:solidFill>
                              <a:latin typeface="IRANSans(FaNum)" panose="02040503050201020203" pitchFamily="18" charset="-78"/>
                              <a:cs typeface="IRANSans(FaNum)" panose="02040503050201020203" pitchFamily="18" charset="-78"/>
                            </a:rPr>
                            <a:t>لایه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𝑲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+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𝟏</m:t>
                              </m:r>
                            </m:oMath>
                          </a14:m>
                          <a:endPara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4" name="Rectangle: Rounded Corners 93">
                          <a:extLst>
                            <a:ext uri="{FF2B5EF4-FFF2-40B4-BE49-F238E27FC236}">
                              <a16:creationId xmlns:a16="http://schemas.microsoft.com/office/drawing/2014/main" id="{81A050F1-F14C-2CE2-A3A1-2A904C1FEAB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25400">
                          <a:solidFill>
                            <a:srgbClr val="0000FF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5" name="Group 94">
                      <a:extLst>
                        <a:ext uri="{FF2B5EF4-FFF2-40B4-BE49-F238E27FC236}">
                          <a16:creationId xmlns:a16="http://schemas.microsoft.com/office/drawing/2014/main" id="{C98E4CF3-1608-CCE5-9898-7323A119A66F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3025886" y="2750170"/>
                      <a:ext cx="584950" cy="576000"/>
                      <a:chOff x="2632806" y="2673833"/>
                      <a:chExt cx="516790" cy="212150"/>
                    </a:xfrm>
                  </p:grpSpPr>
                  <p:cxnSp>
                    <p:nvCxnSpPr>
                      <p:cNvPr id="96" name="Straight Arrow Connector 95">
                        <a:extLst>
                          <a:ext uri="{FF2B5EF4-FFF2-40B4-BE49-F238E27FC236}">
                            <a16:creationId xmlns:a16="http://schemas.microsoft.com/office/drawing/2014/main" id="{B8490027-BECA-9C4B-DDA0-C56DC6075E5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32806" y="267397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>
                        <a:extLst>
                          <a:ext uri="{FF2B5EF4-FFF2-40B4-BE49-F238E27FC236}">
                            <a16:creationId xmlns:a16="http://schemas.microsoft.com/office/drawing/2014/main" id="{ACA8384C-68F3-4F20-A74C-4334DC642E7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49596" y="267383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5160D81B-8D08-56C2-EE99-669946DEB3B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1567840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C1B152D3-8BA1-8F8D-154D-BB893789071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Arrow Connector 92">
                      <a:extLst>
                        <a:ext uri="{FF2B5EF4-FFF2-40B4-BE49-F238E27FC236}">
                          <a16:creationId xmlns:a16="http://schemas.microsoft.com/office/drawing/2014/main" id="{4F53E767-9820-916C-F358-73DCA84300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A62F6A19-E5B4-F2B0-47B8-CAFFC5E35102}"/>
                    </a:ext>
                  </a:extLst>
                </p:cNvPr>
                <p:cNvGrpSpPr/>
                <p:nvPr/>
              </p:nvGrpSpPr>
              <p:grpSpPr>
                <a:xfrm>
                  <a:off x="8996953" y="3725936"/>
                  <a:ext cx="1945313" cy="1491042"/>
                  <a:chOff x="2331124" y="3431041"/>
                  <a:chExt cx="1945313" cy="14910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Rectangle: Rounded Corners 85">
                        <a:extLst>
                          <a:ext uri="{FF2B5EF4-FFF2-40B4-BE49-F238E27FC236}">
                            <a16:creationId xmlns:a16="http://schemas.microsoft.com/office/drawing/2014/main" id="{C6067FFB-007D-E69C-DB89-2DF1AC030A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" name="Rectangle: Rounded Corners 85">
                        <a:extLst>
                          <a:ext uri="{FF2B5EF4-FFF2-40B4-BE49-F238E27FC236}">
                            <a16:creationId xmlns:a16="http://schemas.microsoft.com/office/drawing/2014/main" id="{C6067FFB-007D-E69C-DB89-2DF1AC030A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3431041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DC7B08FC-494E-030C-780E-A6054257C58B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4346083"/>
                    <a:ext cx="584950" cy="576000"/>
                    <a:chOff x="2632806" y="2673833"/>
                    <a:chExt cx="516790" cy="212150"/>
                  </a:xfrm>
                </p:grpSpPr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1BE8C1CA-094A-2C0D-A259-D7AC892AC59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1030A6FC-1126-B043-C2BA-ABB6D99B9F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5B8CBD6F-E31E-6B3F-F345-006100D84866}"/>
                    </a:ext>
                  </a:extLst>
                </p:cNvPr>
                <p:cNvGrpSpPr/>
                <p:nvPr/>
              </p:nvGrpSpPr>
              <p:grpSpPr>
                <a:xfrm>
                  <a:off x="8996953" y="5222598"/>
                  <a:ext cx="1945313" cy="1187911"/>
                  <a:chOff x="2331124" y="5029299"/>
                  <a:chExt cx="1945313" cy="11879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Rectangle: Rounded Corners 81">
                        <a:extLst>
                          <a:ext uri="{FF2B5EF4-FFF2-40B4-BE49-F238E27FC236}">
                            <a16:creationId xmlns:a16="http://schemas.microsoft.com/office/drawing/2014/main" id="{2002860C-3A64-99AB-EA30-43B37EEB89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𝟏</m:t>
                            </m:r>
                          </m:oMath>
                        </a14:m>
                        <a:endParaRPr lang="fa-IR" sz="1600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Rectangle: Rounded Corners 81">
                        <a:extLst>
                          <a:ext uri="{FF2B5EF4-FFF2-40B4-BE49-F238E27FC236}">
                            <a16:creationId xmlns:a16="http://schemas.microsoft.com/office/drawing/2014/main" id="{2002860C-3A64-99AB-EA30-43B37EEB89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5029299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9AD3A439-543E-CD66-BE0F-E401790F441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5944341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7860298C-9896-653D-E253-68B99C51AE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A5A384E7-07C0-5514-B696-FFF488250B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530B35F6-F0C1-BC56-23C3-C4A7592EF48D}"/>
                    </a:ext>
                  </a:extLst>
                </p:cNvPr>
                <p:cNvGrpSpPr/>
                <p:nvPr/>
              </p:nvGrpSpPr>
              <p:grpSpPr>
                <a:xfrm>
                  <a:off x="8996953" y="1964331"/>
                  <a:ext cx="1945313" cy="1758330"/>
                  <a:chOff x="2331124" y="1567840"/>
                  <a:chExt cx="1945313" cy="1758330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E3E303E3-937C-223F-C481-C27659E2951D}"/>
                      </a:ext>
                    </a:extLst>
                  </p:cNvPr>
                  <p:cNvGrpSpPr/>
                  <p:nvPr/>
                </p:nvGrpSpPr>
                <p:grpSpPr>
                  <a:xfrm>
                    <a:off x="2331124" y="1835128"/>
                    <a:ext cx="1945313" cy="1491042"/>
                    <a:chOff x="2331124" y="1835128"/>
                    <a:chExt cx="1945313" cy="149104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Rectangle: Rounded Corners 77">
                          <a:extLst>
                            <a:ext uri="{FF2B5EF4-FFF2-40B4-BE49-F238E27FC236}">
                              <a16:creationId xmlns:a16="http://schemas.microsoft.com/office/drawing/2014/main" id="{B0622DB4-FAD8-30E1-FC6D-9321926BC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solidFill>
                          <a:srgbClr val="FFFFF0"/>
                        </a:solidFill>
                        <a:ln w="25400">
                          <a:solidFill>
                            <a:srgbClr val="0000FF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600" b="1" dirty="0">
                              <a:solidFill>
                                <a:srgbClr val="C00000"/>
                              </a:solidFill>
                              <a:latin typeface="IRANSans(FaNum)" panose="02040503050201020203" pitchFamily="18" charset="-78"/>
                              <a:cs typeface="IRANSans(FaNum)" panose="02040503050201020203" pitchFamily="18" charset="-78"/>
                            </a:rPr>
                            <a:t>لایه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𝑲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+</m:t>
                              </m:r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IRANSans(FaNum)" panose="02040503050201020203" pitchFamily="18" charset="-78"/>
                                </a:rPr>
                                <m:t>𝟏</m:t>
                              </m:r>
                            </m:oMath>
                          </a14:m>
                          <a:endParaRPr lang="fa-IR" sz="1600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Rectangle: Rounded Corners 77">
                          <a:extLst>
                            <a:ext uri="{FF2B5EF4-FFF2-40B4-BE49-F238E27FC236}">
                              <a16:creationId xmlns:a16="http://schemas.microsoft.com/office/drawing/2014/main" id="{B0622DB4-FAD8-30E1-FC6D-9321926BCBC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31124" y="1835128"/>
                          <a:ext cx="1945313" cy="915179"/>
                        </a:xfrm>
                        <a:prstGeom prst="round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  <a:ln w="25400">
                          <a:solidFill>
                            <a:srgbClr val="0000FF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FF76B96D-5BF2-5425-C72C-DD091352554B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3025886" y="2750170"/>
                      <a:ext cx="584950" cy="576000"/>
                      <a:chOff x="2632806" y="2673833"/>
                      <a:chExt cx="516790" cy="212150"/>
                    </a:xfrm>
                  </p:grpSpPr>
                  <p:cxnSp>
                    <p:nvCxnSpPr>
                      <p:cNvPr id="80" name="Straight Arrow Connector 79">
                        <a:extLst>
                          <a:ext uri="{FF2B5EF4-FFF2-40B4-BE49-F238E27FC236}">
                            <a16:creationId xmlns:a16="http://schemas.microsoft.com/office/drawing/2014/main" id="{2929380D-EC75-EA8E-A702-6A35641A170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32806" y="267397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Arrow Connector 80">
                        <a:extLst>
                          <a:ext uri="{FF2B5EF4-FFF2-40B4-BE49-F238E27FC236}">
                            <a16:creationId xmlns:a16="http://schemas.microsoft.com/office/drawing/2014/main" id="{EE0BB2EF-79C8-46F7-7BF1-41F6191A4F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49596" y="2673833"/>
                        <a:ext cx="0" cy="21201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00FF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F13190D4-3A4F-8DE5-8972-59D356C0117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1567840"/>
                    <a:ext cx="584950" cy="272869"/>
                    <a:chOff x="2632806" y="2673833"/>
                    <a:chExt cx="516790" cy="212150"/>
                  </a:xfrm>
                </p:grpSpPr>
                <p:cxnSp>
                  <p:nvCxnSpPr>
                    <p:cNvPr id="76" name="Straight Arrow Connector 75">
                      <a:extLst>
                        <a:ext uri="{FF2B5EF4-FFF2-40B4-BE49-F238E27FC236}">
                          <a16:creationId xmlns:a16="http://schemas.microsoft.com/office/drawing/2014/main" id="{B4C5408F-66BF-C7B2-0BA5-6208FA89FDC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>
                      <a:extLst>
                        <a:ext uri="{FF2B5EF4-FFF2-40B4-BE49-F238E27FC236}">
                          <a16:creationId xmlns:a16="http://schemas.microsoft.com/office/drawing/2014/main" id="{53C0D9E3-AF4C-DB58-E88F-79B7CB7536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1" name="Content Placeholder 2">
                  <a:extLst>
                    <a:ext uri="{FF2B5EF4-FFF2-40B4-BE49-F238E27FC236}">
                      <a16:creationId xmlns:a16="http://schemas.microsoft.com/office/drawing/2014/main" id="{78066909-A48A-7343-2447-619ABE26AB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476086" y="828102"/>
                  <a:ext cx="7306666" cy="40237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just" defTabSz="914400" rtl="1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1pPr>
                  <a:lvl2pPr marL="6858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2pPr>
                  <a:lvl3pPr marL="11430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3pPr>
                  <a:lvl4pPr marL="16002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4pPr>
                  <a:lvl5pPr marL="2057400" indent="-228600" algn="just" defTabSz="914400" rtl="1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IRANSans(FaNum)" panose="02040503050201020203" pitchFamily="18" charset="-78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r">
                    <a:lnSpc>
                      <a:spcPct val="150000"/>
                    </a:lnSpc>
                    <a:buNone/>
                  </a:pPr>
                  <a:r>
                    <a:rPr lang="fa-IR" sz="1600" b="1" dirty="0">
                      <a:solidFill>
                        <a:srgbClr val="0000FF"/>
                      </a:solidFill>
                    </a:rPr>
                    <a:t>گره انتهایی مقصد                                                                       گره انتهایی مبدأ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EF67445-F95E-F416-A99E-13DA809B61FE}"/>
                    </a:ext>
                  </a:extLst>
                </p:cNvPr>
                <p:cNvSpPr/>
                <p:nvPr/>
              </p:nvSpPr>
              <p:spPr>
                <a:xfrm>
                  <a:off x="3307211" y="1410902"/>
                  <a:ext cx="2231532" cy="50975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ADA7A37-3F5B-FE64-FD5C-1EF6FDFBC295}"/>
                    </a:ext>
                  </a:extLst>
                </p:cNvPr>
                <p:cNvSpPr/>
                <p:nvPr/>
              </p:nvSpPr>
              <p:spPr>
                <a:xfrm>
                  <a:off x="8850006" y="1410901"/>
                  <a:ext cx="2231534" cy="50975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F740071-2106-A94F-8077-368F0FCAC9D2}"/>
              </a:ext>
            </a:extLst>
          </p:cNvPr>
          <p:cNvSpPr/>
          <p:nvPr/>
        </p:nvSpPr>
        <p:spPr>
          <a:xfrm>
            <a:off x="3999303" y="3233286"/>
            <a:ext cx="814333" cy="253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5060CB-A2ED-02CD-CC59-735118674372}"/>
              </a:ext>
            </a:extLst>
          </p:cNvPr>
          <p:cNvGrpSpPr/>
          <p:nvPr/>
        </p:nvGrpSpPr>
        <p:grpSpPr>
          <a:xfrm>
            <a:off x="4825535" y="3595285"/>
            <a:ext cx="429860" cy="254005"/>
            <a:chOff x="4825535" y="3595285"/>
            <a:chExt cx="429860" cy="2540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10110-FFF5-1EEA-0B6F-1ED25C4F2955}"/>
                </a:ext>
              </a:extLst>
            </p:cNvPr>
            <p:cNvSpPr/>
            <p:nvPr/>
          </p:nvSpPr>
          <p:spPr>
            <a:xfrm>
              <a:off x="4967395" y="3595783"/>
              <a:ext cx="288000" cy="2535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17BF7A-895E-D901-96ED-11A8DACE35E9}"/>
                </a:ext>
              </a:extLst>
            </p:cNvPr>
            <p:cNvSpPr/>
            <p:nvPr/>
          </p:nvSpPr>
          <p:spPr>
            <a:xfrm>
              <a:off x="4825535" y="3595285"/>
              <a:ext cx="144000" cy="2535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4B6A20-6141-6AC5-2CFB-FFA28BE34951}"/>
              </a:ext>
            </a:extLst>
          </p:cNvPr>
          <p:cNvGrpSpPr/>
          <p:nvPr/>
        </p:nvGrpSpPr>
        <p:grpSpPr>
          <a:xfrm>
            <a:off x="5297250" y="3592326"/>
            <a:ext cx="429860" cy="255968"/>
            <a:chOff x="4825535" y="3592824"/>
            <a:chExt cx="429860" cy="2559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71ED76-04DB-85F6-96CA-AA67BEE08771}"/>
                </a:ext>
              </a:extLst>
            </p:cNvPr>
            <p:cNvSpPr/>
            <p:nvPr/>
          </p:nvSpPr>
          <p:spPr>
            <a:xfrm>
              <a:off x="4967395" y="3592824"/>
              <a:ext cx="288000" cy="2535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60BC14-FDBD-E3D8-BF9A-27C282FE4D08}"/>
                </a:ext>
              </a:extLst>
            </p:cNvPr>
            <p:cNvSpPr/>
            <p:nvPr/>
          </p:nvSpPr>
          <p:spPr>
            <a:xfrm>
              <a:off x="4825535" y="3595285"/>
              <a:ext cx="144000" cy="2535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08B06F-B6D7-EAD7-FEFF-219CB2B7A85A}"/>
              </a:ext>
            </a:extLst>
          </p:cNvPr>
          <p:cNvGrpSpPr/>
          <p:nvPr/>
        </p:nvGrpSpPr>
        <p:grpSpPr>
          <a:xfrm>
            <a:off x="6249958" y="3585393"/>
            <a:ext cx="429860" cy="254005"/>
            <a:chOff x="4825535" y="3595285"/>
            <a:chExt cx="429860" cy="2540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7648A6-8DFE-4A49-4B93-22C672CE86DB}"/>
                </a:ext>
              </a:extLst>
            </p:cNvPr>
            <p:cNvSpPr/>
            <p:nvPr/>
          </p:nvSpPr>
          <p:spPr>
            <a:xfrm>
              <a:off x="4967395" y="3595783"/>
              <a:ext cx="288000" cy="2535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5F391A9-9681-328C-1E07-29E6B46B7B22}"/>
                </a:ext>
              </a:extLst>
            </p:cNvPr>
            <p:cNvSpPr/>
            <p:nvPr/>
          </p:nvSpPr>
          <p:spPr>
            <a:xfrm>
              <a:off x="4825535" y="3595285"/>
              <a:ext cx="144000" cy="2535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5CE084-A94D-95BC-5399-2284CCA163F5}"/>
              </a:ext>
            </a:extLst>
          </p:cNvPr>
          <p:cNvGrpSpPr/>
          <p:nvPr/>
        </p:nvGrpSpPr>
        <p:grpSpPr>
          <a:xfrm>
            <a:off x="5768537" y="3589193"/>
            <a:ext cx="429860" cy="255968"/>
            <a:chOff x="4825535" y="3592824"/>
            <a:chExt cx="429860" cy="2559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6F5F6B-7631-8BB3-E2C8-B7F08B4ACDE1}"/>
                </a:ext>
              </a:extLst>
            </p:cNvPr>
            <p:cNvSpPr/>
            <p:nvPr/>
          </p:nvSpPr>
          <p:spPr>
            <a:xfrm>
              <a:off x="4967395" y="3592824"/>
              <a:ext cx="288000" cy="2535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DE16C-D36C-DC70-3159-BFB41DA92C4F}"/>
                </a:ext>
              </a:extLst>
            </p:cNvPr>
            <p:cNvSpPr/>
            <p:nvPr/>
          </p:nvSpPr>
          <p:spPr>
            <a:xfrm>
              <a:off x="4825535" y="3595285"/>
              <a:ext cx="144000" cy="2535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F4F3A74-9C03-AD3C-2BA5-20BD115923FC}"/>
              </a:ext>
            </a:extLst>
          </p:cNvPr>
          <p:cNvSpPr/>
          <p:nvPr/>
        </p:nvSpPr>
        <p:spPr>
          <a:xfrm>
            <a:off x="7393201" y="3250434"/>
            <a:ext cx="814333" cy="2535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74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16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 </a:t>
            </a:r>
            <a:r>
              <a:rPr lang="en-US" b="1" dirty="0">
                <a:solidFill>
                  <a:srgbClr val="C00000"/>
                </a:solidFill>
              </a:rPr>
              <a:t>TCP/IP</a:t>
            </a:r>
            <a:endParaRPr lang="fa-IR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B37C31-1F2C-C71B-0EE4-DC7370DA6F9E}"/>
              </a:ext>
            </a:extLst>
          </p:cNvPr>
          <p:cNvSpPr txBox="1">
            <a:spLocks/>
          </p:cNvSpPr>
          <p:nvPr/>
        </p:nvSpPr>
        <p:spPr>
          <a:xfrm>
            <a:off x="4914900" y="1050759"/>
            <a:ext cx="7145971" cy="4991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fa-IR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1">
                    <a:lumMod val="75000"/>
                  </a:schemeClr>
                </a:solidFill>
              </a:rPr>
              <a:t>لایه کاربرد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1">
                    <a:lumMod val="75000"/>
                  </a:schemeClr>
                </a:solidFill>
              </a:rPr>
              <a:t>ارائه‌دهنده یا دریافت‌کننده سرویس (</a:t>
            </a:r>
            <a:r>
              <a:rPr lang="fa-IR" b="1" dirty="0">
                <a:solidFill>
                  <a:srgbClr val="FF0000"/>
                </a:solidFill>
              </a:rPr>
              <a:t>در اختیار کاربر</a:t>
            </a:r>
            <a:r>
              <a:rPr lang="fa-IR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75000"/>
                  </a:schemeClr>
                </a:solidFill>
              </a:rPr>
              <a:t>لایه انتقال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75000"/>
                  </a:schemeClr>
                </a:solidFill>
              </a:rPr>
              <a:t>انتقال پیام کاربران (</a:t>
            </a:r>
            <a:r>
              <a:rPr lang="en-US" b="1" dirty="0">
                <a:solidFill>
                  <a:srgbClr val="FF0000"/>
                </a:solidFill>
              </a:rPr>
              <a:t>TCP</a:t>
            </a:r>
            <a:r>
              <a:rPr lang="fa-IR" b="1" dirty="0">
                <a:solidFill>
                  <a:schemeClr val="accent2">
                    <a:lumMod val="75000"/>
                  </a:schemeClr>
                </a:solidFill>
              </a:rPr>
              <a:t> یا </a:t>
            </a:r>
            <a:r>
              <a:rPr lang="en-US" b="1" dirty="0">
                <a:solidFill>
                  <a:srgbClr val="FF0000"/>
                </a:solidFill>
              </a:rPr>
              <a:t>UDP</a:t>
            </a:r>
            <a:r>
              <a:rPr lang="fa-IR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  <a:spcBef>
                <a:spcPts val="1500"/>
              </a:spcBef>
            </a:pP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لایه اینترنت (شبکه)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مسیریابی (</a:t>
            </a:r>
            <a:r>
              <a:rPr lang="fa-IR" b="1" dirty="0">
                <a:solidFill>
                  <a:srgbClr val="FF0000"/>
                </a:solidFill>
              </a:rPr>
              <a:t>پروتکل‌های مسیریابی</a:t>
            </a: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) و جلورانی (</a:t>
            </a:r>
            <a:r>
              <a:rPr lang="en-US" b="1" dirty="0">
                <a:solidFill>
                  <a:srgbClr val="FF0000"/>
                </a:solidFill>
              </a:rPr>
              <a:t>IP</a:t>
            </a:r>
            <a:r>
              <a:rPr lang="fa-IR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لایه واسط شبکه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انتقال اطلاعات از یک گره به گره مجاور (</a:t>
            </a:r>
            <a:r>
              <a:rPr lang="fa-IR" b="1" dirty="0">
                <a:solidFill>
                  <a:srgbClr val="FF0000"/>
                </a:solidFill>
              </a:rPr>
              <a:t>در اختیار کاربر</a:t>
            </a:r>
            <a:r>
              <a:rPr lang="fa-IR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C137DDE-DC22-7BAC-A22F-D294B3688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692784"/>
              </p:ext>
            </p:extLst>
          </p:nvPr>
        </p:nvGraphicFramePr>
        <p:xfrm>
          <a:off x="723900" y="1709723"/>
          <a:ext cx="4191000" cy="433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844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17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مقایسه مدل </a:t>
            </a:r>
            <a:r>
              <a:rPr lang="en-US" b="1" dirty="0">
                <a:solidFill>
                  <a:srgbClr val="C00000"/>
                </a:solidFill>
              </a:rPr>
              <a:t>TCP/IP</a:t>
            </a:r>
            <a:r>
              <a:rPr lang="fa-IR" b="1" dirty="0">
                <a:solidFill>
                  <a:srgbClr val="C00000"/>
                </a:solidFill>
              </a:rPr>
              <a:t> و مدل </a:t>
            </a:r>
            <a:r>
              <a:rPr lang="en-US" b="1" dirty="0">
                <a:solidFill>
                  <a:srgbClr val="C00000"/>
                </a:solidFill>
              </a:rPr>
              <a:t>OSI</a:t>
            </a:r>
            <a:endParaRPr lang="fa-IR" b="1" dirty="0">
              <a:solidFill>
                <a:srgbClr val="C00000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C137DDE-DC22-7BAC-A22F-D294B3688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632053"/>
              </p:ext>
            </p:extLst>
          </p:nvPr>
        </p:nvGraphicFramePr>
        <p:xfrm>
          <a:off x="6784505" y="1563458"/>
          <a:ext cx="4191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60803D2F-8CF5-B011-55F7-6CB6ECE07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736270"/>
              </p:ext>
            </p:extLst>
          </p:nvPr>
        </p:nvGraphicFramePr>
        <p:xfrm>
          <a:off x="1122580" y="1555853"/>
          <a:ext cx="4191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51E3E5-7CDA-2CFE-E988-272C43101453}"/>
              </a:ext>
            </a:extLst>
          </p:cNvPr>
          <p:cNvCxnSpPr/>
          <p:nvPr/>
        </p:nvCxnSpPr>
        <p:spPr>
          <a:xfrm>
            <a:off x="4961962" y="1555853"/>
            <a:ext cx="228600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F4257D-134F-7547-E4FD-27D4DE086579}"/>
              </a:ext>
            </a:extLst>
          </p:cNvPr>
          <p:cNvCxnSpPr/>
          <p:nvPr/>
        </p:nvCxnSpPr>
        <p:spPr>
          <a:xfrm>
            <a:off x="4906786" y="3559631"/>
            <a:ext cx="228600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3C5CD9-013D-B845-9AE9-7A6A56E85E82}"/>
              </a:ext>
            </a:extLst>
          </p:cNvPr>
          <p:cNvCxnSpPr/>
          <p:nvPr/>
        </p:nvCxnSpPr>
        <p:spPr>
          <a:xfrm>
            <a:off x="4900929" y="4233284"/>
            <a:ext cx="228600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5A60B7-6010-B43D-A1E0-4E8E3EBC50D0}"/>
              </a:ext>
            </a:extLst>
          </p:cNvPr>
          <p:cNvCxnSpPr/>
          <p:nvPr/>
        </p:nvCxnSpPr>
        <p:spPr>
          <a:xfrm>
            <a:off x="4925845" y="4906934"/>
            <a:ext cx="228600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42757B-A388-4900-FFC7-305327CD7F5D}"/>
              </a:ext>
            </a:extLst>
          </p:cNvPr>
          <p:cNvCxnSpPr/>
          <p:nvPr/>
        </p:nvCxnSpPr>
        <p:spPr>
          <a:xfrm>
            <a:off x="4933169" y="6270997"/>
            <a:ext cx="228600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013106B9-8A6F-E8D5-A44E-2602DAE98D33}"/>
              </a:ext>
            </a:extLst>
          </p:cNvPr>
          <p:cNvSpPr txBox="1">
            <a:spLocks/>
          </p:cNvSpPr>
          <p:nvPr/>
        </p:nvSpPr>
        <p:spPr>
          <a:xfrm>
            <a:off x="6795391" y="1102266"/>
            <a:ext cx="41910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2000" b="1" dirty="0">
                <a:solidFill>
                  <a:srgbClr val="C00000"/>
                </a:solidFill>
              </a:rPr>
              <a:t>مدل </a:t>
            </a:r>
            <a:r>
              <a:rPr lang="en-US" sz="2000" b="1" dirty="0">
                <a:solidFill>
                  <a:srgbClr val="C00000"/>
                </a:solidFill>
              </a:rPr>
              <a:t>TCP/IP</a:t>
            </a:r>
            <a:endParaRPr lang="fa-IR" sz="2000" b="1" dirty="0">
              <a:solidFill>
                <a:srgbClr val="C0000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06E5624-453A-520C-06CD-4DC9A1C4A98F}"/>
              </a:ext>
            </a:extLst>
          </p:cNvPr>
          <p:cNvSpPr txBox="1">
            <a:spLocks/>
          </p:cNvSpPr>
          <p:nvPr/>
        </p:nvSpPr>
        <p:spPr>
          <a:xfrm>
            <a:off x="1137523" y="1083303"/>
            <a:ext cx="41910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2000" b="1" dirty="0">
                <a:solidFill>
                  <a:srgbClr val="C00000"/>
                </a:solidFill>
              </a:rPr>
              <a:t>مدل </a:t>
            </a:r>
            <a:r>
              <a:rPr lang="en-US" sz="2000" b="1" dirty="0">
                <a:solidFill>
                  <a:srgbClr val="C00000"/>
                </a:solidFill>
              </a:rPr>
              <a:t>OSI</a:t>
            </a:r>
            <a:endParaRPr lang="fa-I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7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1" grpId="1">
        <p:bldAsOne/>
      </p:bldGraphic>
      <p:bldGraphic spid="25" grpId="1">
        <p:bldAsOne/>
      </p:bldGraphic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18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 </a:t>
            </a:r>
            <a:r>
              <a:rPr lang="en-US" b="1" dirty="0">
                <a:solidFill>
                  <a:srgbClr val="C00000"/>
                </a:solidFill>
              </a:rPr>
              <a:t>TCP/IP</a:t>
            </a:r>
            <a:endParaRPr lang="fa-IR" b="1" dirty="0">
              <a:solidFill>
                <a:srgbClr val="C00000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C137DDE-DC22-7BAC-A22F-D294B3688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274293"/>
              </p:ext>
            </p:extLst>
          </p:nvPr>
        </p:nvGraphicFramePr>
        <p:xfrm>
          <a:off x="3598290" y="1758735"/>
          <a:ext cx="4191000" cy="405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E749D9-0623-8B32-D2E4-388A566AEA3F}"/>
              </a:ext>
            </a:extLst>
          </p:cNvPr>
          <p:cNvSpPr txBox="1"/>
          <p:nvPr/>
        </p:nvSpPr>
        <p:spPr>
          <a:xfrm>
            <a:off x="7789290" y="2082055"/>
            <a:ext cx="1540806" cy="3868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Message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>
              <a:lnSpc>
                <a:spcPct val="90000"/>
              </a:lnSpc>
            </a:pPr>
            <a:endPara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Segment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>
              <a:lnSpc>
                <a:spcPct val="90000"/>
              </a:lnSpc>
            </a:pPr>
            <a:endParaRPr lang="en-US" sz="28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Packet</a:t>
            </a:r>
          </a:p>
          <a:p>
            <a:pPr>
              <a:lnSpc>
                <a:spcPct val="90000"/>
              </a:lnSpc>
            </a:pPr>
            <a:endParaRPr lang="en-US" sz="32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Frame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IRANSans(FaNum)" panose="02040503050201020203" pitchFamily="18" charset="-78"/>
                <a:cs typeface="IRANSans(FaNum)" panose="02040503050201020203" pitchFamily="18" charset="-78"/>
              </a:rPr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317730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1" grpId="1">
        <p:bldAsOne/>
      </p:bldGraphic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19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مدل لایه‌ای </a:t>
            </a:r>
            <a:r>
              <a:rPr lang="en-US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TCP/IP</a:t>
            </a:r>
            <a:endParaRPr lang="fa-IR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A29294B-8856-1B94-CEE5-C037E53A1841}"/>
              </a:ext>
            </a:extLst>
          </p:cNvPr>
          <p:cNvSpPr/>
          <p:nvPr/>
        </p:nvSpPr>
        <p:spPr>
          <a:xfrm>
            <a:off x="4072074" y="4000709"/>
            <a:ext cx="14937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IP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0F7E9CF-0910-2509-8ABA-264AD4EFA039}"/>
              </a:ext>
            </a:extLst>
          </p:cNvPr>
          <p:cNvSpPr/>
          <p:nvPr/>
        </p:nvSpPr>
        <p:spPr>
          <a:xfrm>
            <a:off x="2149384" y="2935696"/>
            <a:ext cx="14937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TCP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E37171A-4E6F-14DF-3AF0-47AEC1ABD10C}"/>
              </a:ext>
            </a:extLst>
          </p:cNvPr>
          <p:cNvSpPr/>
          <p:nvPr/>
        </p:nvSpPr>
        <p:spPr>
          <a:xfrm>
            <a:off x="1418126" y="1670718"/>
            <a:ext cx="960255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HTTP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B82023-16AC-E602-AE40-DC6CAE7654F5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1898254" y="2137740"/>
            <a:ext cx="635359" cy="795120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E05AE3-EE9D-3DB6-0D51-6A820E28111C}"/>
              </a:ext>
            </a:extLst>
          </p:cNvPr>
          <p:cNvSpPr/>
          <p:nvPr/>
        </p:nvSpPr>
        <p:spPr>
          <a:xfrm>
            <a:off x="3493869" y="1675159"/>
            <a:ext cx="960255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SMTP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332953-9059-2F8B-B60B-BA37A83055AD}"/>
              </a:ext>
            </a:extLst>
          </p:cNvPr>
          <p:cNvSpPr/>
          <p:nvPr/>
        </p:nvSpPr>
        <p:spPr>
          <a:xfrm>
            <a:off x="2455997" y="1638601"/>
            <a:ext cx="960255" cy="467022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4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…</a:t>
            </a:r>
            <a:endParaRPr lang="fa-IR" sz="24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C6BAA5-0795-BF87-AF1B-55768A7FA31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321372" y="2142181"/>
            <a:ext cx="652625" cy="790679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B1B4AF-F115-62A0-58F2-33D68B1C3D91}"/>
              </a:ext>
            </a:extLst>
          </p:cNvPr>
          <p:cNvSpPr/>
          <p:nvPr/>
        </p:nvSpPr>
        <p:spPr>
          <a:xfrm>
            <a:off x="1596664" y="5125788"/>
            <a:ext cx="11054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Ethernet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8C5311-705C-D553-747B-83902746E283}"/>
              </a:ext>
            </a:extLst>
          </p:cNvPr>
          <p:cNvSpPr/>
          <p:nvPr/>
        </p:nvSpPr>
        <p:spPr>
          <a:xfrm>
            <a:off x="3195997" y="5127450"/>
            <a:ext cx="11054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 err="1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WiFi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CE5C9D-1223-12F0-21D3-4E7AC6B621B5}"/>
              </a:ext>
            </a:extLst>
          </p:cNvPr>
          <p:cNvSpPr/>
          <p:nvPr/>
        </p:nvSpPr>
        <p:spPr>
          <a:xfrm>
            <a:off x="4774012" y="5125788"/>
            <a:ext cx="11054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ATM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056837-B024-3BDA-950C-37F362324135}"/>
              </a:ext>
            </a:extLst>
          </p:cNvPr>
          <p:cNvSpPr/>
          <p:nvPr/>
        </p:nvSpPr>
        <p:spPr>
          <a:xfrm>
            <a:off x="6361173" y="5127450"/>
            <a:ext cx="11054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Frame Relay</a:t>
            </a:r>
            <a:endParaRPr lang="fa-IR" sz="14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5E2BE14-7DF6-84D6-9AFE-2B5F4A9A259F}"/>
              </a:ext>
            </a:extLst>
          </p:cNvPr>
          <p:cNvSpPr/>
          <p:nvPr/>
        </p:nvSpPr>
        <p:spPr>
          <a:xfrm>
            <a:off x="7416210" y="5070949"/>
            <a:ext cx="960255" cy="467022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4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…</a:t>
            </a:r>
            <a:endParaRPr lang="fa-IR" sz="24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2890C8-9E09-CB60-ACCA-20D75B6646D2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748717" y="4479904"/>
            <a:ext cx="753815" cy="647546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D6353F-D576-FDCB-ADD6-63864B664C01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49384" y="4479904"/>
            <a:ext cx="2098903" cy="645884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C7890AD-656F-0412-86C4-E5312FB80AF0}"/>
              </a:ext>
            </a:extLst>
          </p:cNvPr>
          <p:cNvSpPr/>
          <p:nvPr/>
        </p:nvSpPr>
        <p:spPr>
          <a:xfrm>
            <a:off x="6259914" y="2956958"/>
            <a:ext cx="1493739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UDP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9371CDB-734C-2A3D-E03E-963ED3945A3A}"/>
              </a:ext>
            </a:extLst>
          </p:cNvPr>
          <p:cNvSpPr/>
          <p:nvPr/>
        </p:nvSpPr>
        <p:spPr>
          <a:xfrm>
            <a:off x="5528656" y="1691980"/>
            <a:ext cx="960255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DNS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437326-4252-3F1C-3FA3-34A314400C34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6008784" y="2159002"/>
            <a:ext cx="635359" cy="795120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A1A8A5-75FC-FE1D-E726-D7EB5A259809}"/>
              </a:ext>
            </a:extLst>
          </p:cNvPr>
          <p:cNvSpPr/>
          <p:nvPr/>
        </p:nvSpPr>
        <p:spPr>
          <a:xfrm>
            <a:off x="7604399" y="1696421"/>
            <a:ext cx="960255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RTP</a:t>
            </a:r>
            <a:endParaRPr lang="fa-IR" sz="16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BF0E00E-0764-16E2-E257-60D5B633C034}"/>
              </a:ext>
            </a:extLst>
          </p:cNvPr>
          <p:cNvSpPr/>
          <p:nvPr/>
        </p:nvSpPr>
        <p:spPr>
          <a:xfrm>
            <a:off x="6566527" y="1659863"/>
            <a:ext cx="960255" cy="467022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4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…</a:t>
            </a:r>
            <a:endParaRPr lang="fa-IR" sz="2400" b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83064E-6B35-EC76-AC39-FA1ABA5E9E7B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7431902" y="2163443"/>
            <a:ext cx="652625" cy="790679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06A70E-210F-1CDD-BA15-92F33B1364BA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2896254" y="3402718"/>
            <a:ext cx="1576654" cy="582629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726AF0-6582-3A2B-B0D3-D7301EFB7AB2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5127415" y="3423980"/>
            <a:ext cx="1879369" cy="564556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D46E4D-B20F-8668-7F06-CAD0E15F4E4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084993" y="4492148"/>
            <a:ext cx="241739" cy="633640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2EB6AD-E1B2-4B7D-722B-E5F014B77D0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356473" y="4492148"/>
            <a:ext cx="1557420" cy="635302"/>
          </a:xfrm>
          <a:prstGeom prst="straightConnector1">
            <a:avLst/>
          </a:prstGeom>
          <a:ln w="1905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BC454FD-5E80-8CA7-7211-C6E79BFEE99E}"/>
              </a:ext>
            </a:extLst>
          </p:cNvPr>
          <p:cNvCxnSpPr>
            <a:cxnSpLocks/>
          </p:cNvCxnSpPr>
          <p:nvPr/>
        </p:nvCxnSpPr>
        <p:spPr>
          <a:xfrm>
            <a:off x="942392" y="2558348"/>
            <a:ext cx="10322754" cy="360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82F6C8-E8FE-C1C5-F5C3-4EC40494AAA2}"/>
              </a:ext>
            </a:extLst>
          </p:cNvPr>
          <p:cNvCxnSpPr>
            <a:cxnSpLocks/>
          </p:cNvCxnSpPr>
          <p:nvPr/>
        </p:nvCxnSpPr>
        <p:spPr>
          <a:xfrm>
            <a:off x="1001096" y="3694504"/>
            <a:ext cx="10322754" cy="360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5D518B-36AF-2368-7048-618436C89A99}"/>
              </a:ext>
            </a:extLst>
          </p:cNvPr>
          <p:cNvCxnSpPr>
            <a:cxnSpLocks/>
          </p:cNvCxnSpPr>
          <p:nvPr/>
        </p:nvCxnSpPr>
        <p:spPr>
          <a:xfrm>
            <a:off x="990118" y="4764918"/>
            <a:ext cx="10322754" cy="3600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70527D-3523-52AB-C615-F23318C583F1}"/>
              </a:ext>
            </a:extLst>
          </p:cNvPr>
          <p:cNvSpPr/>
          <p:nvPr/>
        </p:nvSpPr>
        <p:spPr>
          <a:xfrm>
            <a:off x="9736003" y="1669056"/>
            <a:ext cx="1529143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کاربرد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20C6B5-42DB-65F2-4E04-F739E8BB925E}"/>
              </a:ext>
            </a:extLst>
          </p:cNvPr>
          <p:cNvSpPr/>
          <p:nvPr/>
        </p:nvSpPr>
        <p:spPr>
          <a:xfrm>
            <a:off x="9736002" y="2953376"/>
            <a:ext cx="1529144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انتقال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8FD5DA-F066-79AD-F208-5AA6DEE58C09}"/>
              </a:ext>
            </a:extLst>
          </p:cNvPr>
          <p:cNvSpPr/>
          <p:nvPr/>
        </p:nvSpPr>
        <p:spPr>
          <a:xfrm>
            <a:off x="9736002" y="4004380"/>
            <a:ext cx="1529144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اینترنت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FD99F6-190C-575A-2EF2-E201EF8F4914}"/>
              </a:ext>
            </a:extLst>
          </p:cNvPr>
          <p:cNvSpPr/>
          <p:nvPr/>
        </p:nvSpPr>
        <p:spPr>
          <a:xfrm>
            <a:off x="9736001" y="5127692"/>
            <a:ext cx="1529145" cy="467022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واسط شبکه</a:t>
            </a:r>
          </a:p>
        </p:txBody>
      </p:sp>
    </p:spTree>
    <p:extLst>
      <p:ext uri="{BB962C8B-B14F-4D97-AF65-F5344CB8AC3E}">
        <p14:creationId xmlns:p14="http://schemas.microsoft.com/office/powerpoint/2010/main" val="22726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00"/>
                            </p:stCondLst>
                            <p:childTnLst>
                              <p:par>
                                <p:cTn id="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8" grpId="0" animBg="1"/>
      <p:bldP spid="30" grpId="0" animBg="1"/>
      <p:bldP spid="9" grpId="0" animBg="1"/>
      <p:bldP spid="15" grpId="0"/>
      <p:bldP spid="21" grpId="0" animBg="1"/>
      <p:bldP spid="22" grpId="0" animBg="1"/>
      <p:bldP spid="23" grpId="0" animBg="1"/>
      <p:bldP spid="27" grpId="0" animBg="1"/>
      <p:bldP spid="28" grpId="0"/>
      <p:bldP spid="40" grpId="0" animBg="1"/>
      <p:bldP spid="41" grpId="0" animBg="1"/>
      <p:bldP spid="44" grpId="0" animBg="1"/>
      <p:bldP spid="45" grpId="0"/>
      <p:bldP spid="8" grpId="0" animBg="1"/>
      <p:bldP spid="11" grpId="0" animBg="1"/>
      <p:bldP spid="13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9A0CE5-F492-F1D0-609A-E0BA4BCC8B03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C6934E-D500-3756-A9ED-FAC76E118AE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DD1093FF-38A4-3220-A2C8-2B6102960EB8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9FE288-345B-63BE-BC5E-FB3749D32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36E675-6EAB-ECC4-1CCA-150A5C6CF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1198170"/>
            <a:ext cx="10972800" cy="474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a-IR" sz="2400" b="1" dirty="0">
                <a:solidFill>
                  <a:schemeClr val="accent1">
                    <a:lumMod val="50000"/>
                  </a:schemeClr>
                </a:solidFill>
              </a:rPr>
              <a:t>فهرست مطالب:</a:t>
            </a:r>
          </a:p>
          <a:p>
            <a:pPr lvl="2">
              <a:lnSpc>
                <a:spcPct val="10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دلایل استفاده از معماری لایه‌ای</a:t>
            </a:r>
            <a:endParaRPr lang="en-US" sz="1800" b="1" dirty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کلیات معماری لایه‌ای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مدل مرجع </a:t>
            </a:r>
            <a:r>
              <a:rPr lang="en-US" sz="1800" b="1" dirty="0">
                <a:solidFill>
                  <a:srgbClr val="0000FF"/>
                </a:solidFill>
              </a:rPr>
              <a:t>OSI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نگاه</a:t>
            </a:r>
            <a:r>
              <a:rPr lang="ar-IQ" sz="1800" b="1" dirty="0">
                <a:solidFill>
                  <a:srgbClr val="0000FF"/>
                </a:solidFill>
              </a:rPr>
              <a:t> واحد به لایه‌ها</a:t>
            </a:r>
            <a:endParaRPr lang="fa-IR" sz="1800" b="1" dirty="0">
              <a:solidFill>
                <a:srgbClr val="0000FF"/>
              </a:solidFill>
            </a:endParaRP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پروتکل‌ها و سرویس‌ها</a:t>
            </a: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مدل‌های سرویس اتصال‌گرا و سرویس بدون اتصال</a:t>
            </a: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قطعه‌سازی و بازسازی</a:t>
            </a: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مالتی‌پلکسینگ و دی‌مالتی‌پلکسینگ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مدل </a:t>
            </a:r>
            <a:r>
              <a:rPr lang="en-US" sz="1800" b="1" dirty="0">
                <a:solidFill>
                  <a:srgbClr val="0000FF"/>
                </a:solidFill>
              </a:rPr>
              <a:t>TCP/IP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endParaRPr lang="fa-I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D71B99-963B-8EB8-1835-1E315D9A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56498A1-9E83-CD57-19DD-3D392EB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</p:spTree>
    <p:extLst>
      <p:ext uri="{BB962C8B-B14F-4D97-AF65-F5344CB8AC3E}">
        <p14:creationId xmlns:p14="http://schemas.microsoft.com/office/powerpoint/2010/main" val="22103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20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سرویس‌های لایه انتقال مدل </a:t>
            </a:r>
            <a:r>
              <a:rPr lang="en-US" b="1" dirty="0">
                <a:solidFill>
                  <a:srgbClr val="C00000"/>
                </a:solidFill>
              </a:rPr>
              <a:t>TCP/IP</a:t>
            </a:r>
            <a:endParaRPr lang="fa-IR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2320F1-CF52-B9EC-CBD4-03C299CC716B}"/>
              </a:ext>
            </a:extLst>
          </p:cNvPr>
          <p:cNvSpPr txBox="1">
            <a:spLocks/>
          </p:cNvSpPr>
          <p:nvPr/>
        </p:nvSpPr>
        <p:spPr>
          <a:xfrm>
            <a:off x="5832825" y="1285874"/>
            <a:ext cx="6055557" cy="4771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سرویس اتصال‌گرا توسط پروتکل 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TCP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   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Transmission Control Protocol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اتصال‌گرا</a:t>
            </a:r>
            <a:endParaRPr lang="en-US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سرویس مطمئن (بدون خطا) انتقال داده‌های لایه کاربرد به صورت رشته بایت</a:t>
            </a:r>
          </a:p>
          <a:p>
            <a:pPr lvl="2">
              <a:lnSpc>
                <a:spcPct val="160000"/>
              </a:lnSpc>
              <a:spcBef>
                <a:spcPts val="6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انتقال صحیح فقط یکبار داده</a:t>
            </a:r>
          </a:p>
          <a:p>
            <a:pPr lvl="2">
              <a:lnSpc>
                <a:spcPct val="160000"/>
              </a:lnSpc>
              <a:spcBef>
                <a:spcPts val="6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حفظ ترتیب ارسال بایت‌ها</a:t>
            </a:r>
            <a:endParaRPr lang="en-US" sz="14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مرزبندی پیام‌ها به عهده پروتکل لایه کاربرد است.</a:t>
            </a:r>
          </a:p>
          <a:p>
            <a:pPr lvl="2">
              <a:lnSpc>
                <a:spcPct val="160000"/>
              </a:lnSpc>
              <a:spcBef>
                <a:spcPts val="600"/>
              </a:spcBef>
            </a:pPr>
            <a:r>
              <a:rPr lang="fa-IR" sz="14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تعیین اینکه از کدام بایت تا کدام بایت یک پیام است به عهده لایه کاربرد است.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کنترل جریان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کنترل ازدحام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endParaRPr lang="fa-IR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2ABDA8-AF29-980A-3605-F7D3A5220303}"/>
              </a:ext>
            </a:extLst>
          </p:cNvPr>
          <p:cNvGrpSpPr/>
          <p:nvPr/>
        </p:nvGrpSpPr>
        <p:grpSpPr>
          <a:xfrm>
            <a:off x="418095" y="2650699"/>
            <a:ext cx="4930081" cy="1774062"/>
            <a:chOff x="449993" y="3808031"/>
            <a:chExt cx="5647569" cy="248710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111D6C-B54D-9649-7D42-BDEC747ED8EB}"/>
                </a:ext>
              </a:extLst>
            </p:cNvPr>
            <p:cNvCxnSpPr>
              <a:cxnSpLocks/>
              <a:stCxn id="54" idx="3"/>
              <a:endCxn id="38" idx="1"/>
            </p:cNvCxnSpPr>
            <p:nvPr/>
          </p:nvCxnSpPr>
          <p:spPr>
            <a:xfrm flipV="1">
              <a:off x="2283628" y="5398189"/>
              <a:ext cx="1980299" cy="272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5FE308-277B-B0F7-8C9E-EC1AF3A1E844}"/>
                </a:ext>
              </a:extLst>
            </p:cNvPr>
            <p:cNvCxnSpPr>
              <a:cxnSpLocks/>
              <a:stCxn id="46" idx="3"/>
              <a:endCxn id="30" idx="1"/>
            </p:cNvCxnSpPr>
            <p:nvPr/>
          </p:nvCxnSpPr>
          <p:spPr>
            <a:xfrm flipV="1">
              <a:off x="2283628" y="4329137"/>
              <a:ext cx="1980299" cy="272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A29294B-8856-1B94-CEE5-C037E53A1841}"/>
                </a:ext>
              </a:extLst>
            </p:cNvPr>
            <p:cNvSpPr/>
            <p:nvPr/>
          </p:nvSpPr>
          <p:spPr>
            <a:xfrm>
              <a:off x="572501" y="5071096"/>
              <a:ext cx="1711127" cy="654730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TCP</a:t>
              </a:r>
              <a:endPara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90A320-7E53-0484-CED5-10534F6315E0}"/>
                </a:ext>
              </a:extLst>
            </p:cNvPr>
            <p:cNvGrpSpPr/>
            <p:nvPr/>
          </p:nvGrpSpPr>
          <p:grpSpPr>
            <a:xfrm>
              <a:off x="572501" y="4002044"/>
              <a:ext cx="1711127" cy="1066709"/>
              <a:chOff x="2331124" y="1835128"/>
              <a:chExt cx="1945313" cy="149104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2437949-722A-AED7-2263-9062336434BD}"/>
                  </a:ext>
                </a:extLst>
              </p:cNvPr>
              <p:cNvSpPr/>
              <p:nvPr/>
            </p:nvSpPr>
            <p:spPr>
              <a:xfrm>
                <a:off x="2331124" y="1835128"/>
                <a:ext cx="1945313" cy="91517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کاربرد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307DE35-087F-58D0-2168-83C05A7687C6}"/>
                  </a:ext>
                </a:extLst>
              </p:cNvPr>
              <p:cNvGrpSpPr/>
              <p:nvPr/>
            </p:nvGrpSpPr>
            <p:grpSpPr>
              <a:xfrm flipH="1">
                <a:off x="3025886" y="2750170"/>
                <a:ext cx="584950" cy="576000"/>
                <a:chOff x="2632806" y="2673833"/>
                <a:chExt cx="516790" cy="212150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7A681F0A-52BF-FFEB-DB53-C4360236C4F7}"/>
                    </a:ext>
                  </a:extLst>
                </p:cNvPr>
                <p:cNvCxnSpPr/>
                <p:nvPr/>
              </p:nvCxnSpPr>
              <p:spPr>
                <a:xfrm>
                  <a:off x="2632806" y="267397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1C13379-E2B2-2C5A-2954-BA85E1CDB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9596" y="267383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0F7E9CF-0910-2509-8ABA-264AD4EFA039}"/>
                </a:ext>
              </a:extLst>
            </p:cNvPr>
            <p:cNvSpPr/>
            <p:nvPr/>
          </p:nvSpPr>
          <p:spPr>
            <a:xfrm>
              <a:off x="4263927" y="5070824"/>
              <a:ext cx="1711127" cy="654730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TCP</a:t>
              </a:r>
              <a:endPara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50B94F-6B5E-1170-287C-DDEB3A7C4C25}"/>
                </a:ext>
              </a:extLst>
            </p:cNvPr>
            <p:cNvGrpSpPr/>
            <p:nvPr/>
          </p:nvGrpSpPr>
          <p:grpSpPr>
            <a:xfrm>
              <a:off x="4263927" y="4001772"/>
              <a:ext cx="1711127" cy="1066709"/>
              <a:chOff x="2331124" y="1835128"/>
              <a:chExt cx="1945313" cy="149104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E37171A-4E6F-14DF-3AF0-47AEC1ABD10C}"/>
                  </a:ext>
                </a:extLst>
              </p:cNvPr>
              <p:cNvSpPr/>
              <p:nvPr/>
            </p:nvSpPr>
            <p:spPr>
              <a:xfrm>
                <a:off x="2331124" y="1835128"/>
                <a:ext cx="1945313" cy="91517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کاربرد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7449D1-26DC-0041-3C00-4C7AFEBB5504}"/>
                  </a:ext>
                </a:extLst>
              </p:cNvPr>
              <p:cNvGrpSpPr/>
              <p:nvPr/>
            </p:nvGrpSpPr>
            <p:grpSpPr>
              <a:xfrm flipH="1">
                <a:off x="3025886" y="2750170"/>
                <a:ext cx="584950" cy="576000"/>
                <a:chOff x="2632806" y="2673833"/>
                <a:chExt cx="516790" cy="212150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A636A0A8-4CC9-8DF6-1158-17F480FFE139}"/>
                    </a:ext>
                  </a:extLst>
                </p:cNvPr>
                <p:cNvCxnSpPr/>
                <p:nvPr/>
              </p:nvCxnSpPr>
              <p:spPr>
                <a:xfrm>
                  <a:off x="2632806" y="267397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3B82023-16AC-E602-AE40-DC6CAE765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9596" y="267383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B91283-5504-F4EC-1BDB-0DED08FF9652}"/>
                </a:ext>
              </a:extLst>
            </p:cNvPr>
            <p:cNvSpPr/>
            <p:nvPr/>
          </p:nvSpPr>
          <p:spPr>
            <a:xfrm>
              <a:off x="449993" y="3808032"/>
              <a:ext cx="1962890" cy="2487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90FF29-4604-5284-35AF-BF9F97C8CB98}"/>
                </a:ext>
              </a:extLst>
            </p:cNvPr>
            <p:cNvSpPr/>
            <p:nvPr/>
          </p:nvSpPr>
          <p:spPr>
            <a:xfrm>
              <a:off x="4134670" y="3808031"/>
              <a:ext cx="1962892" cy="2487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75" name="Left Bracket 74">
            <a:extLst>
              <a:ext uri="{FF2B5EF4-FFF2-40B4-BE49-F238E27FC236}">
                <a16:creationId xmlns:a16="http://schemas.microsoft.com/office/drawing/2014/main" id="{4DBBC359-4992-6689-2100-36CC425C249E}"/>
              </a:ext>
            </a:extLst>
          </p:cNvPr>
          <p:cNvSpPr/>
          <p:nvPr/>
        </p:nvSpPr>
        <p:spPr>
          <a:xfrm rot="16200000">
            <a:off x="2712973" y="2050562"/>
            <a:ext cx="362721" cy="2773292"/>
          </a:xfrm>
          <a:prstGeom prst="leftBracke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12023-6813-3878-5F2D-F3569261A152}"/>
              </a:ext>
            </a:extLst>
          </p:cNvPr>
          <p:cNvSpPr txBox="1"/>
          <p:nvPr/>
        </p:nvSpPr>
        <p:spPr>
          <a:xfrm>
            <a:off x="1511852" y="3244214"/>
            <a:ext cx="293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Abcd</a:t>
            </a:r>
            <a:r>
              <a:rPr lang="en-US" sz="1600" b="1" dirty="0"/>
              <a:t> …………………...….. </a:t>
            </a:r>
            <a:r>
              <a:rPr lang="en-US" sz="1600" b="1" dirty="0" err="1"/>
              <a:t>mnklop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021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5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21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سرویس‌های لایه انتقال مدل </a:t>
            </a:r>
            <a:r>
              <a:rPr lang="en-US" b="1" dirty="0">
                <a:solidFill>
                  <a:srgbClr val="C00000"/>
                </a:solidFill>
              </a:rPr>
              <a:t>TCP/IP</a:t>
            </a:r>
            <a:endParaRPr lang="fa-IR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2320F1-CF52-B9EC-CBD4-03C299CC716B}"/>
              </a:ext>
            </a:extLst>
          </p:cNvPr>
          <p:cNvSpPr txBox="1">
            <a:spLocks/>
          </p:cNvSpPr>
          <p:nvPr/>
        </p:nvSpPr>
        <p:spPr>
          <a:xfrm>
            <a:off x="5832825" y="1285874"/>
            <a:ext cx="6055557" cy="477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سرویس بدون اتصال توسط پروتکل 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UDP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    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User Datagram Protocol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بدون اتصال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ارسال پیام‌های مجزا 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بیشترین تلاش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عدم تضمین حفظ ترتیب و عدم تضمین تحویل پیام به گیرنده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endParaRPr lang="fa-IR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2ABDA8-AF29-980A-3605-F7D3A5220303}"/>
              </a:ext>
            </a:extLst>
          </p:cNvPr>
          <p:cNvGrpSpPr/>
          <p:nvPr/>
        </p:nvGrpSpPr>
        <p:grpSpPr>
          <a:xfrm>
            <a:off x="418095" y="2650699"/>
            <a:ext cx="4930081" cy="1774062"/>
            <a:chOff x="449993" y="3808031"/>
            <a:chExt cx="5647569" cy="248710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111D6C-B54D-9649-7D42-BDEC747ED8EB}"/>
                </a:ext>
              </a:extLst>
            </p:cNvPr>
            <p:cNvCxnSpPr>
              <a:cxnSpLocks/>
              <a:stCxn id="54" idx="3"/>
              <a:endCxn id="38" idx="1"/>
            </p:cNvCxnSpPr>
            <p:nvPr/>
          </p:nvCxnSpPr>
          <p:spPr>
            <a:xfrm flipV="1">
              <a:off x="2283628" y="5398189"/>
              <a:ext cx="1980299" cy="272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5FE308-277B-B0F7-8C9E-EC1AF3A1E844}"/>
                </a:ext>
              </a:extLst>
            </p:cNvPr>
            <p:cNvCxnSpPr>
              <a:cxnSpLocks/>
              <a:stCxn id="46" idx="3"/>
              <a:endCxn id="30" idx="1"/>
            </p:cNvCxnSpPr>
            <p:nvPr/>
          </p:nvCxnSpPr>
          <p:spPr>
            <a:xfrm flipV="1">
              <a:off x="2283628" y="4329137"/>
              <a:ext cx="1980299" cy="272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A29294B-8856-1B94-CEE5-C037E53A1841}"/>
                </a:ext>
              </a:extLst>
            </p:cNvPr>
            <p:cNvSpPr/>
            <p:nvPr/>
          </p:nvSpPr>
          <p:spPr>
            <a:xfrm>
              <a:off x="572501" y="5071096"/>
              <a:ext cx="1711127" cy="654730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UDP</a:t>
              </a:r>
              <a:endPara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90A320-7E53-0484-CED5-10534F6315E0}"/>
                </a:ext>
              </a:extLst>
            </p:cNvPr>
            <p:cNvGrpSpPr/>
            <p:nvPr/>
          </p:nvGrpSpPr>
          <p:grpSpPr>
            <a:xfrm>
              <a:off x="572501" y="4002044"/>
              <a:ext cx="1711127" cy="1066709"/>
              <a:chOff x="2331124" y="1835128"/>
              <a:chExt cx="1945313" cy="149104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2437949-722A-AED7-2263-9062336434BD}"/>
                  </a:ext>
                </a:extLst>
              </p:cNvPr>
              <p:cNvSpPr/>
              <p:nvPr/>
            </p:nvSpPr>
            <p:spPr>
              <a:xfrm>
                <a:off x="2331124" y="1835128"/>
                <a:ext cx="1945313" cy="91517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کاربرد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307DE35-087F-58D0-2168-83C05A7687C6}"/>
                  </a:ext>
                </a:extLst>
              </p:cNvPr>
              <p:cNvGrpSpPr/>
              <p:nvPr/>
            </p:nvGrpSpPr>
            <p:grpSpPr>
              <a:xfrm flipH="1">
                <a:off x="3025886" y="2750170"/>
                <a:ext cx="584950" cy="576000"/>
                <a:chOff x="2632806" y="2673833"/>
                <a:chExt cx="516790" cy="212150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7A681F0A-52BF-FFEB-DB53-C4360236C4F7}"/>
                    </a:ext>
                  </a:extLst>
                </p:cNvPr>
                <p:cNvCxnSpPr/>
                <p:nvPr/>
              </p:nvCxnSpPr>
              <p:spPr>
                <a:xfrm>
                  <a:off x="2632806" y="267397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1C13379-E2B2-2C5A-2954-BA85E1CDB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9596" y="267383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0F7E9CF-0910-2509-8ABA-264AD4EFA039}"/>
                </a:ext>
              </a:extLst>
            </p:cNvPr>
            <p:cNvSpPr/>
            <p:nvPr/>
          </p:nvSpPr>
          <p:spPr>
            <a:xfrm>
              <a:off x="4263927" y="5070824"/>
              <a:ext cx="1711127" cy="654730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UDP</a:t>
              </a:r>
              <a:endPara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50B94F-6B5E-1170-287C-DDEB3A7C4C25}"/>
                </a:ext>
              </a:extLst>
            </p:cNvPr>
            <p:cNvGrpSpPr/>
            <p:nvPr/>
          </p:nvGrpSpPr>
          <p:grpSpPr>
            <a:xfrm>
              <a:off x="4263927" y="4001772"/>
              <a:ext cx="1711127" cy="1066709"/>
              <a:chOff x="2331124" y="1835128"/>
              <a:chExt cx="1945313" cy="149104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E37171A-4E6F-14DF-3AF0-47AEC1ABD10C}"/>
                  </a:ext>
                </a:extLst>
              </p:cNvPr>
              <p:cNvSpPr/>
              <p:nvPr/>
            </p:nvSpPr>
            <p:spPr>
              <a:xfrm>
                <a:off x="2331124" y="1835128"/>
                <a:ext cx="1945313" cy="91517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کاربرد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7449D1-26DC-0041-3C00-4C7AFEBB5504}"/>
                  </a:ext>
                </a:extLst>
              </p:cNvPr>
              <p:cNvGrpSpPr/>
              <p:nvPr/>
            </p:nvGrpSpPr>
            <p:grpSpPr>
              <a:xfrm flipH="1">
                <a:off x="3025886" y="2750170"/>
                <a:ext cx="584950" cy="576000"/>
                <a:chOff x="2632806" y="2673833"/>
                <a:chExt cx="516790" cy="212150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A636A0A8-4CC9-8DF6-1158-17F480FFE139}"/>
                    </a:ext>
                  </a:extLst>
                </p:cNvPr>
                <p:cNvCxnSpPr/>
                <p:nvPr/>
              </p:nvCxnSpPr>
              <p:spPr>
                <a:xfrm>
                  <a:off x="2632806" y="267397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3B82023-16AC-E602-AE40-DC6CAE765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9596" y="267383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B91283-5504-F4EC-1BDB-0DED08FF9652}"/>
                </a:ext>
              </a:extLst>
            </p:cNvPr>
            <p:cNvSpPr/>
            <p:nvPr/>
          </p:nvSpPr>
          <p:spPr>
            <a:xfrm>
              <a:off x="449993" y="3808032"/>
              <a:ext cx="1962890" cy="2487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90FF29-4604-5284-35AF-BF9F97C8CB98}"/>
                </a:ext>
              </a:extLst>
            </p:cNvPr>
            <p:cNvSpPr/>
            <p:nvPr/>
          </p:nvSpPr>
          <p:spPr>
            <a:xfrm>
              <a:off x="4134670" y="3808031"/>
              <a:ext cx="1962892" cy="2487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CDB2E7-8F65-ABCB-ECB4-88862C2B92B7}"/>
              </a:ext>
            </a:extLst>
          </p:cNvPr>
          <p:cNvGrpSpPr/>
          <p:nvPr/>
        </p:nvGrpSpPr>
        <p:grpSpPr>
          <a:xfrm>
            <a:off x="2144402" y="3402718"/>
            <a:ext cx="1452107" cy="305625"/>
            <a:chOff x="4748551" y="2183139"/>
            <a:chExt cx="1452107" cy="3056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9C9F9D-67C9-6A33-6599-2D29D7798809}"/>
                </a:ext>
              </a:extLst>
            </p:cNvPr>
            <p:cNvSpPr/>
            <p:nvPr/>
          </p:nvSpPr>
          <p:spPr>
            <a:xfrm>
              <a:off x="5311970" y="2183139"/>
              <a:ext cx="888688" cy="3047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1D60E0-617B-7E5F-7F5A-53AAEED2FFF4}"/>
                </a:ext>
              </a:extLst>
            </p:cNvPr>
            <p:cNvSpPr/>
            <p:nvPr/>
          </p:nvSpPr>
          <p:spPr>
            <a:xfrm>
              <a:off x="4748551" y="2184060"/>
              <a:ext cx="554033" cy="3047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400" b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(UDP)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8CCC9-22CE-B56B-EE1B-4B07B0B476B9}"/>
              </a:ext>
            </a:extLst>
          </p:cNvPr>
          <p:cNvSpPr/>
          <p:nvPr/>
        </p:nvSpPr>
        <p:spPr>
          <a:xfrm>
            <a:off x="1498470" y="3037696"/>
            <a:ext cx="888688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CBFB81-26EA-02C6-8D61-9836E77F5142}"/>
              </a:ext>
            </a:extLst>
          </p:cNvPr>
          <p:cNvSpPr/>
          <p:nvPr/>
        </p:nvSpPr>
        <p:spPr>
          <a:xfrm>
            <a:off x="3233371" y="3048409"/>
            <a:ext cx="888688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40164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22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سرویس لایه اینترنت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2320F1-CF52-B9EC-CBD4-03C299CC716B}"/>
              </a:ext>
            </a:extLst>
          </p:cNvPr>
          <p:cNvSpPr txBox="1">
            <a:spLocks/>
          </p:cNvSpPr>
          <p:nvPr/>
        </p:nvSpPr>
        <p:spPr>
          <a:xfrm>
            <a:off x="5832825" y="1285874"/>
            <a:ext cx="6055557" cy="477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سرویس بدون اتصال توسط پروتکل 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    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Internet Protocol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بدون اتصال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ارسال مستقل بسته‌ها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بیشترین تلاش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عدم تضمین حفظ ترتیب و عدم تضمین تحویل پیام به گیرنده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endParaRPr lang="fa-IR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B10F8C-7BCB-BF86-65F6-8BE281FF24FB}"/>
              </a:ext>
            </a:extLst>
          </p:cNvPr>
          <p:cNvGrpSpPr/>
          <p:nvPr/>
        </p:nvGrpSpPr>
        <p:grpSpPr>
          <a:xfrm>
            <a:off x="418095" y="2650699"/>
            <a:ext cx="4930081" cy="1774062"/>
            <a:chOff x="449993" y="3808031"/>
            <a:chExt cx="5647569" cy="248710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A6D73B-A5DB-27F9-720B-42D0D6015376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 flipV="1">
              <a:off x="2283628" y="5398189"/>
              <a:ext cx="1980299" cy="272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856E29-8A87-338E-EE9A-EE54DB3135C5}"/>
                </a:ext>
              </a:extLst>
            </p:cNvPr>
            <p:cNvCxnSpPr>
              <a:cxnSpLocks/>
              <a:stCxn id="37" idx="3"/>
              <a:endCxn id="29" idx="1"/>
            </p:cNvCxnSpPr>
            <p:nvPr/>
          </p:nvCxnSpPr>
          <p:spPr>
            <a:xfrm flipV="1">
              <a:off x="2283628" y="4329137"/>
              <a:ext cx="1980299" cy="272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9C979B3-E321-06A2-809A-5940B4ED9771}"/>
                </a:ext>
              </a:extLst>
            </p:cNvPr>
            <p:cNvSpPr/>
            <p:nvPr/>
          </p:nvSpPr>
          <p:spPr>
            <a:xfrm>
              <a:off x="572501" y="5071096"/>
              <a:ext cx="1711127" cy="654730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IP</a:t>
              </a:r>
              <a:endPara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FA0ED6-ADBE-7182-901F-A4395B2FB113}"/>
                </a:ext>
              </a:extLst>
            </p:cNvPr>
            <p:cNvGrpSpPr/>
            <p:nvPr/>
          </p:nvGrpSpPr>
          <p:grpSpPr>
            <a:xfrm>
              <a:off x="572501" y="4002044"/>
              <a:ext cx="1711127" cy="1066709"/>
              <a:chOff x="2331124" y="1835128"/>
              <a:chExt cx="1945313" cy="149104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0A9D470-C7F9-FD03-8C1A-F20E4AFB7668}"/>
                  </a:ext>
                </a:extLst>
              </p:cNvPr>
              <p:cNvSpPr/>
              <p:nvPr/>
            </p:nvSpPr>
            <p:spPr>
              <a:xfrm>
                <a:off x="2331124" y="1835128"/>
                <a:ext cx="1945313" cy="91517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TCP or UDP</a:t>
                </a:r>
                <a:endParaRPr lang="fa-IR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0161CC3-CD02-E8D6-80A7-97451287CF3B}"/>
                  </a:ext>
                </a:extLst>
              </p:cNvPr>
              <p:cNvGrpSpPr/>
              <p:nvPr/>
            </p:nvGrpSpPr>
            <p:grpSpPr>
              <a:xfrm flipH="1">
                <a:off x="3025886" y="2750170"/>
                <a:ext cx="584950" cy="576000"/>
                <a:chOff x="2632806" y="2673833"/>
                <a:chExt cx="516790" cy="21215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7E4072C-6708-1898-4824-CA09991BF527}"/>
                    </a:ext>
                  </a:extLst>
                </p:cNvPr>
                <p:cNvCxnSpPr/>
                <p:nvPr/>
              </p:nvCxnSpPr>
              <p:spPr>
                <a:xfrm>
                  <a:off x="2632806" y="267397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23A4B2-6DD1-7281-1B6E-AFFC4F852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9596" y="267383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10C9E95-0D74-67C0-637F-E10ABC86CE29}"/>
                </a:ext>
              </a:extLst>
            </p:cNvPr>
            <p:cNvSpPr/>
            <p:nvPr/>
          </p:nvSpPr>
          <p:spPr>
            <a:xfrm>
              <a:off x="4263927" y="5070824"/>
              <a:ext cx="1711127" cy="654730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IP</a:t>
              </a:r>
              <a:endParaRPr lang="fa-IR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34C0257-940F-2BFF-17C0-B4A2F4970A5A}"/>
                </a:ext>
              </a:extLst>
            </p:cNvPr>
            <p:cNvGrpSpPr/>
            <p:nvPr/>
          </p:nvGrpSpPr>
          <p:grpSpPr>
            <a:xfrm>
              <a:off x="4263927" y="4001772"/>
              <a:ext cx="1711127" cy="1066709"/>
              <a:chOff x="2331124" y="1835128"/>
              <a:chExt cx="1945313" cy="14910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35110A4-A5A6-0692-FEE9-9FBF47BB18B7}"/>
                  </a:ext>
                </a:extLst>
              </p:cNvPr>
              <p:cNvSpPr/>
              <p:nvPr/>
            </p:nvSpPr>
            <p:spPr>
              <a:xfrm>
                <a:off x="2331124" y="1835128"/>
                <a:ext cx="1945313" cy="91517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TCP or UDP</a:t>
                </a:r>
                <a:endParaRPr lang="fa-IR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470C15E-E7A9-7FFA-9DEB-0B896114DF1E}"/>
                  </a:ext>
                </a:extLst>
              </p:cNvPr>
              <p:cNvGrpSpPr/>
              <p:nvPr/>
            </p:nvGrpSpPr>
            <p:grpSpPr>
              <a:xfrm flipH="1">
                <a:off x="3025886" y="2750170"/>
                <a:ext cx="584950" cy="576000"/>
                <a:chOff x="2632806" y="2673833"/>
                <a:chExt cx="516790" cy="212150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5BDB2BA-6B58-CC0E-95D7-4EF327805AF4}"/>
                    </a:ext>
                  </a:extLst>
                </p:cNvPr>
                <p:cNvCxnSpPr/>
                <p:nvPr/>
              </p:nvCxnSpPr>
              <p:spPr>
                <a:xfrm>
                  <a:off x="2632806" y="267397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8CF60E7D-3E59-E269-6AB5-E69004706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9596" y="2673833"/>
                  <a:ext cx="0" cy="212010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B86081-D044-22A5-FA67-81F078C0E70E}"/>
                </a:ext>
              </a:extLst>
            </p:cNvPr>
            <p:cNvSpPr/>
            <p:nvPr/>
          </p:nvSpPr>
          <p:spPr>
            <a:xfrm>
              <a:off x="449993" y="3808032"/>
              <a:ext cx="1962890" cy="2487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E114C2-5468-8905-9DFA-E5BC883E38A6}"/>
                </a:ext>
              </a:extLst>
            </p:cNvPr>
            <p:cNvSpPr/>
            <p:nvPr/>
          </p:nvSpPr>
          <p:spPr>
            <a:xfrm>
              <a:off x="4134670" y="3808031"/>
              <a:ext cx="1962892" cy="2487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20362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23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None/>
            </a:pPr>
            <a:r>
              <a:rPr lang="fa-IR" sz="2400" b="1" dirty="0">
                <a:solidFill>
                  <a:srgbClr val="C00000"/>
                </a:solidFill>
              </a:rPr>
              <a:t>پیاده‌سازی لایه‌ها در گره‌های شبکه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5A351D-37BD-93AF-32ED-1EE2FB0E8443}"/>
              </a:ext>
            </a:extLst>
          </p:cNvPr>
          <p:cNvSpPr txBox="1">
            <a:spLocks/>
          </p:cNvSpPr>
          <p:nvPr/>
        </p:nvSpPr>
        <p:spPr>
          <a:xfrm>
            <a:off x="603205" y="1285874"/>
            <a:ext cx="11285178" cy="461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برنامه‌های کاربردی فقط در گره‌های انتهایی وجود دارند.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پیاده‌سازی همه لایه‌های پشته پروتکلی (</a:t>
            </a:r>
            <a:r>
              <a:rPr lang="en-US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Protocol Stack</a:t>
            </a: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در گره‌های انتهایی (میزبان) 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لایه‌های 4 به بالا در گره‌های میانی پیاده‌سازی نمی‌شوند.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با توجه به وظیفه گره میانی ممکن است تا سه لایه پایین در آن‌ها پیاده‌سازی می‌شود.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مسیریاب (</a:t>
            </a:r>
            <a:r>
              <a:rPr lang="en-US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Router</a:t>
            </a: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یا سوییچ لایه 3 : سه لایه پایین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سوییچ (</a:t>
            </a:r>
            <a:r>
              <a:rPr lang="en-US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Switch</a:t>
            </a: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و پل (</a:t>
            </a:r>
            <a:r>
              <a:rPr lang="en-US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Bridge</a:t>
            </a: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): دو لایه پایین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تکرا ر کننده (</a:t>
            </a:r>
            <a:r>
              <a:rPr lang="en-US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Repeater</a:t>
            </a:r>
            <a:r>
              <a:rPr lang="fa-IR" sz="20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): فقط لایه فیزیکی</a:t>
            </a:r>
          </a:p>
          <a:p>
            <a:pPr marL="72000" lvl="1" indent="-180000">
              <a:lnSpc>
                <a:spcPct val="180000"/>
              </a:lnSpc>
              <a:spcBef>
                <a:spcPts val="600"/>
              </a:spcBef>
            </a:pPr>
            <a:endParaRPr lang="en-US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 marL="72000" indent="-180000">
              <a:lnSpc>
                <a:spcPct val="180000"/>
              </a:lnSpc>
              <a:spcBef>
                <a:spcPts val="600"/>
              </a:spcBef>
            </a:pPr>
            <a:endParaRPr lang="fa-IR" sz="20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 marL="72000" indent="-180000">
              <a:lnSpc>
                <a:spcPct val="18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124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24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lnSpc>
                <a:spcPct val="150000"/>
              </a:lnSpc>
              <a:buNone/>
            </a:pPr>
            <a:r>
              <a:rPr lang="fa-IR" sz="2400" b="1" dirty="0">
                <a:solidFill>
                  <a:srgbClr val="C00000"/>
                </a:solidFill>
              </a:rPr>
              <a:t>پیاده‌سازی لایه‌ها در گره‌های شبکه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B9AC68A-F2BE-255D-69B7-D41EFA4E6368}"/>
              </a:ext>
            </a:extLst>
          </p:cNvPr>
          <p:cNvSpPr>
            <a:spLocks/>
          </p:cNvSpPr>
          <p:nvPr/>
        </p:nvSpPr>
        <p:spPr bwMode="auto">
          <a:xfrm>
            <a:off x="7845214" y="2546371"/>
            <a:ext cx="638175" cy="830263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EC7D9D-8F18-54BB-3371-A89653A2A175}"/>
              </a:ext>
            </a:extLst>
          </p:cNvPr>
          <p:cNvGrpSpPr/>
          <p:nvPr/>
        </p:nvGrpSpPr>
        <p:grpSpPr>
          <a:xfrm>
            <a:off x="8233653" y="2966040"/>
            <a:ext cx="959348" cy="478062"/>
            <a:chOff x="3668110" y="2448910"/>
            <a:chExt cx="3794234" cy="21651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3135E2-2878-58E5-54A7-9882518A160E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Freeform 306">
              <a:extLst>
                <a:ext uri="{FF2B5EF4-FFF2-40B4-BE49-F238E27FC236}">
                  <a16:creationId xmlns:a16="http://schemas.microsoft.com/office/drawing/2014/main" id="{AE179AC4-F943-808E-B054-0D5E13C484CC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CAD06FC-D270-FA13-9059-F0A9493AF54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4" name="Freeform 308">
                <a:extLst>
                  <a:ext uri="{FF2B5EF4-FFF2-40B4-BE49-F238E27FC236}">
                    <a16:creationId xmlns:a16="http://schemas.microsoft.com/office/drawing/2014/main" id="{92BCDC01-31DC-9CBD-E123-B449726264E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Freeform 309">
                <a:extLst>
                  <a:ext uri="{FF2B5EF4-FFF2-40B4-BE49-F238E27FC236}">
                    <a16:creationId xmlns:a16="http://schemas.microsoft.com/office/drawing/2014/main" id="{4C9F630B-6D70-E1BA-6232-8377F9820873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Freeform 310">
                <a:extLst>
                  <a:ext uri="{FF2B5EF4-FFF2-40B4-BE49-F238E27FC236}">
                    <a16:creationId xmlns:a16="http://schemas.microsoft.com/office/drawing/2014/main" id="{89AA618E-C234-CB00-DFE5-39844D9D14D0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7" name="Freeform 311">
                <a:extLst>
                  <a:ext uri="{FF2B5EF4-FFF2-40B4-BE49-F238E27FC236}">
                    <a16:creationId xmlns:a16="http://schemas.microsoft.com/office/drawing/2014/main" id="{D098F51E-ECD4-96A8-8E09-5ABAF20BF608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8" name="Freeform 99">
            <a:extLst>
              <a:ext uri="{FF2B5EF4-FFF2-40B4-BE49-F238E27FC236}">
                <a16:creationId xmlns:a16="http://schemas.microsoft.com/office/drawing/2014/main" id="{E71D8745-5F28-F559-66AE-267EEEC7DC29}"/>
              </a:ext>
            </a:extLst>
          </p:cNvPr>
          <p:cNvSpPr>
            <a:spLocks/>
          </p:cNvSpPr>
          <p:nvPr/>
        </p:nvSpPr>
        <p:spPr bwMode="auto">
          <a:xfrm>
            <a:off x="7694400" y="4433909"/>
            <a:ext cx="655638" cy="1135063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1F435B-E4D5-9BDF-02F1-6135C155F079}"/>
              </a:ext>
            </a:extLst>
          </p:cNvPr>
          <p:cNvGrpSpPr/>
          <p:nvPr/>
        </p:nvGrpSpPr>
        <p:grpSpPr>
          <a:xfrm>
            <a:off x="8192877" y="5144031"/>
            <a:ext cx="958850" cy="476251"/>
            <a:chOff x="7493876" y="2774731"/>
            <a:chExt cx="1481958" cy="894622"/>
          </a:xfrm>
        </p:grpSpPr>
        <p:sp>
          <p:nvSpPr>
            <p:cNvPr id="40" name="Freeform 297">
              <a:extLst>
                <a:ext uri="{FF2B5EF4-FFF2-40B4-BE49-F238E27FC236}">
                  <a16:creationId xmlns:a16="http://schemas.microsoft.com/office/drawing/2014/main" id="{18D6BD21-810F-81F8-F25F-F11EC308EBF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9417500-F34B-D20F-4BE6-99F9DBB2D62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C68921C-5FFB-3B21-C9ED-DA24E508D94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3" name="Freeform 300">
                <a:extLst>
                  <a:ext uri="{FF2B5EF4-FFF2-40B4-BE49-F238E27FC236}">
                    <a16:creationId xmlns:a16="http://schemas.microsoft.com/office/drawing/2014/main" id="{A4F39E88-DD8D-CD78-CF68-27C5EC6EC7D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301">
                <a:extLst>
                  <a:ext uri="{FF2B5EF4-FFF2-40B4-BE49-F238E27FC236}">
                    <a16:creationId xmlns:a16="http://schemas.microsoft.com/office/drawing/2014/main" id="{D303EADC-107F-07F2-36F5-339026E7DB9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302">
                <a:extLst>
                  <a:ext uri="{FF2B5EF4-FFF2-40B4-BE49-F238E27FC236}">
                    <a16:creationId xmlns:a16="http://schemas.microsoft.com/office/drawing/2014/main" id="{E6A49530-7D7F-A1EB-485E-4543A8A230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303">
                <a:extLst>
                  <a:ext uri="{FF2B5EF4-FFF2-40B4-BE49-F238E27FC236}">
                    <a16:creationId xmlns:a16="http://schemas.microsoft.com/office/drawing/2014/main" id="{08580B8E-F8F6-19FE-2BAD-F0FCBBBAC9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Freeform 2">
            <a:extLst>
              <a:ext uri="{FF2B5EF4-FFF2-40B4-BE49-F238E27FC236}">
                <a16:creationId xmlns:a16="http://schemas.microsoft.com/office/drawing/2014/main" id="{77E0C12A-9F30-E9EB-5F79-AAC38DAFDD8C}"/>
              </a:ext>
            </a:extLst>
          </p:cNvPr>
          <p:cNvSpPr>
            <a:spLocks/>
          </p:cNvSpPr>
          <p:nvPr/>
        </p:nvSpPr>
        <p:spPr bwMode="auto">
          <a:xfrm>
            <a:off x="4533689" y="1725634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8">
            <a:extLst>
              <a:ext uri="{FF2B5EF4-FFF2-40B4-BE49-F238E27FC236}">
                <a16:creationId xmlns:a16="http://schemas.microsoft.com/office/drawing/2014/main" id="{B18B782C-934C-1FC9-D433-9A65F6373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964" y="501671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1836003A-6698-9B45-19F6-E5188DB7E7C4}"/>
              </a:ext>
            </a:extLst>
          </p:cNvPr>
          <p:cNvSpPr>
            <a:spLocks/>
          </p:cNvSpPr>
          <p:nvPr/>
        </p:nvSpPr>
        <p:spPr bwMode="auto">
          <a:xfrm>
            <a:off x="4584488" y="928709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9D480C79-2FBD-E332-4E64-66B2A26F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525" y="938234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1940C7E4-BDA4-D958-DB71-E301A6BEC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901" y="1009671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2" name="Line 25">
            <a:extLst>
              <a:ext uri="{FF2B5EF4-FFF2-40B4-BE49-F238E27FC236}">
                <a16:creationId xmlns:a16="http://schemas.microsoft.com/office/drawing/2014/main" id="{BC9862F1-A0DE-4EB4-A616-70416C414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2900" y="132717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6">
            <a:extLst>
              <a:ext uri="{FF2B5EF4-FFF2-40B4-BE49-F238E27FC236}">
                <a16:creationId xmlns:a16="http://schemas.microsoft.com/office/drawing/2014/main" id="{58F62E85-A36F-AC74-4E79-6FAE732AA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039" y="976333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54" name="Line 27">
            <a:extLst>
              <a:ext uri="{FF2B5EF4-FFF2-40B4-BE49-F238E27FC236}">
                <a16:creationId xmlns:a16="http://schemas.microsoft.com/office/drawing/2014/main" id="{BA58C696-B154-3A41-D4CF-302A38E20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0838" y="16478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28">
            <a:extLst>
              <a:ext uri="{FF2B5EF4-FFF2-40B4-BE49-F238E27FC236}">
                <a16:creationId xmlns:a16="http://schemas.microsoft.com/office/drawing/2014/main" id="{16DB8063-6C97-7CE0-8B0B-F9446B1AA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600" y="19288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29">
            <a:extLst>
              <a:ext uri="{FF2B5EF4-FFF2-40B4-BE49-F238E27FC236}">
                <a16:creationId xmlns:a16="http://schemas.microsoft.com/office/drawing/2014/main" id="{0765941C-6F4A-D156-B358-F423EEB0F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600" y="220505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39">
            <a:extLst>
              <a:ext uri="{FF2B5EF4-FFF2-40B4-BE49-F238E27FC236}">
                <a16:creationId xmlns:a16="http://schemas.microsoft.com/office/drawing/2014/main" id="{C8935B31-3B10-8DF0-DEFF-B62BCF8B52D9}"/>
              </a:ext>
            </a:extLst>
          </p:cNvPr>
          <p:cNvGrpSpPr>
            <a:grpSpLocks/>
          </p:cNvGrpSpPr>
          <p:nvPr/>
        </p:nvGrpSpPr>
        <p:grpSpPr bwMode="auto">
          <a:xfrm>
            <a:off x="1934950" y="1646259"/>
            <a:ext cx="1208088" cy="303213"/>
            <a:chOff x="501" y="1990"/>
            <a:chExt cx="761" cy="191"/>
          </a:xfrm>
        </p:grpSpPr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33A40269-906D-D89D-F8CB-396B442E6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9" name="Rectangle 41">
              <a:extLst>
                <a:ext uri="{FF2B5EF4-FFF2-40B4-BE49-F238E27FC236}">
                  <a16:creationId xmlns:a16="http://schemas.microsoft.com/office/drawing/2014/main" id="{7B42D8CF-B108-100D-2535-59E03D803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60" name="Rectangle 42">
              <a:extLst>
                <a:ext uri="{FF2B5EF4-FFF2-40B4-BE49-F238E27FC236}">
                  <a16:creationId xmlns:a16="http://schemas.microsoft.com/office/drawing/2014/main" id="{B2AAB5A0-DA2A-6D76-6A0F-84094965E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61" name="Rectangle 43">
              <a:extLst>
                <a:ext uri="{FF2B5EF4-FFF2-40B4-BE49-F238E27FC236}">
                  <a16:creationId xmlns:a16="http://schemas.microsoft.com/office/drawing/2014/main" id="{94B68185-2329-F812-2B74-718AB3DCB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C6E74717-BE2A-EB2F-0CA7-C082FD3FB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E771045-F23A-672D-D293-D9BC976F3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Text Box 5">
            <a:extLst>
              <a:ext uri="{FF2B5EF4-FFF2-40B4-BE49-F238E27FC236}">
                <a16:creationId xmlns:a16="http://schemas.microsoft.com/office/drawing/2014/main" id="{CF6DD576-9D1C-8B65-26C5-2FDECE888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038" y="1274783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segment</a:t>
            </a:r>
          </a:p>
        </p:txBody>
      </p:sp>
      <p:grpSp>
        <p:nvGrpSpPr>
          <p:cNvPr id="65" name="Group 178">
            <a:extLst>
              <a:ext uri="{FF2B5EF4-FFF2-40B4-BE49-F238E27FC236}">
                <a16:creationId xmlns:a16="http://schemas.microsoft.com/office/drawing/2014/main" id="{57B99409-F523-34B4-1E9C-AE9D7651FD2B}"/>
              </a:ext>
            </a:extLst>
          </p:cNvPr>
          <p:cNvGrpSpPr>
            <a:grpSpLocks/>
          </p:cNvGrpSpPr>
          <p:nvPr/>
        </p:nvGrpSpPr>
        <p:grpSpPr bwMode="auto">
          <a:xfrm>
            <a:off x="2249276" y="1311296"/>
            <a:ext cx="301625" cy="292100"/>
            <a:chOff x="1962" y="2058"/>
            <a:chExt cx="190" cy="184"/>
          </a:xfrm>
        </p:grpSpPr>
        <p:sp>
          <p:nvSpPr>
            <p:cNvPr id="66" name="Rectangle 47">
              <a:extLst>
                <a:ext uri="{FF2B5EF4-FFF2-40B4-BE49-F238E27FC236}">
                  <a16:creationId xmlns:a16="http://schemas.microsoft.com/office/drawing/2014/main" id="{348E2D2C-35BC-F8BE-F094-7701B891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7" name="Rectangle 48">
              <a:extLst>
                <a:ext uri="{FF2B5EF4-FFF2-40B4-BE49-F238E27FC236}">
                  <a16:creationId xmlns:a16="http://schemas.microsoft.com/office/drawing/2014/main" id="{CAA49050-3E3E-6ACE-E50A-E066D4E26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68" name="Text Box 4">
            <a:extLst>
              <a:ext uri="{FF2B5EF4-FFF2-40B4-BE49-F238E27FC236}">
                <a16:creationId xmlns:a16="http://schemas.microsoft.com/office/drawing/2014/main" id="{9B22C63B-EF32-D011-80BF-069206E01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014" y="1614508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datagram</a:t>
            </a:r>
          </a:p>
        </p:txBody>
      </p:sp>
      <p:sp>
        <p:nvSpPr>
          <p:cNvPr id="69" name="Text Box 54">
            <a:extLst>
              <a:ext uri="{FF2B5EF4-FFF2-40B4-BE49-F238E27FC236}">
                <a16:creationId xmlns:a16="http://schemas.microsoft.com/office/drawing/2014/main" id="{44CFB402-4854-F76A-B190-60B447985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564" y="4435497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</a:p>
        </p:txBody>
      </p:sp>
      <p:sp>
        <p:nvSpPr>
          <p:cNvPr id="70" name="Freeform 56">
            <a:extLst>
              <a:ext uri="{FF2B5EF4-FFF2-40B4-BE49-F238E27FC236}">
                <a16:creationId xmlns:a16="http://schemas.microsoft.com/office/drawing/2014/main" id="{D6F2D9FE-2824-CE9F-26B8-C2D86AD44934}"/>
              </a:ext>
            </a:extLst>
          </p:cNvPr>
          <p:cNvSpPr>
            <a:spLocks/>
          </p:cNvSpPr>
          <p:nvPr/>
        </p:nvSpPr>
        <p:spPr bwMode="auto">
          <a:xfrm>
            <a:off x="3695488" y="4818084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E4DE46EF-B9DF-7E80-AE06-E009C3948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525" y="4824434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2" name="Rectangle 58">
            <a:extLst>
              <a:ext uri="{FF2B5EF4-FFF2-40B4-BE49-F238E27FC236}">
                <a16:creationId xmlns:a16="http://schemas.microsoft.com/office/drawing/2014/main" id="{C5B0D787-BAF2-933A-33D8-4D52B5711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901" y="4895871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3" name="Line 59">
            <a:extLst>
              <a:ext uri="{FF2B5EF4-FFF2-40B4-BE49-F238E27FC236}">
                <a16:creationId xmlns:a16="http://schemas.microsoft.com/office/drawing/2014/main" id="{D6BD7604-1D81-D5A4-4DE6-0FA700DE5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3900" y="521337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60">
            <a:extLst>
              <a:ext uri="{FF2B5EF4-FFF2-40B4-BE49-F238E27FC236}">
                <a16:creationId xmlns:a16="http://schemas.microsoft.com/office/drawing/2014/main" id="{945654BC-2F81-6CCF-8FB3-AAF763114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039" y="4862533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B3CD7A0D-E942-5B76-B29E-28D897577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1838" y="55340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62">
            <a:extLst>
              <a:ext uri="{FF2B5EF4-FFF2-40B4-BE49-F238E27FC236}">
                <a16:creationId xmlns:a16="http://schemas.microsoft.com/office/drawing/2014/main" id="{6723231F-65AF-A75B-641E-88F3C8562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600" y="58150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63">
            <a:extLst>
              <a:ext uri="{FF2B5EF4-FFF2-40B4-BE49-F238E27FC236}">
                <a16:creationId xmlns:a16="http://schemas.microsoft.com/office/drawing/2014/main" id="{6485080D-7DD8-3834-D3DA-319F1B598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600" y="609125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oup 64">
            <a:extLst>
              <a:ext uri="{FF2B5EF4-FFF2-40B4-BE49-F238E27FC236}">
                <a16:creationId xmlns:a16="http://schemas.microsoft.com/office/drawing/2014/main" id="{5B1FABC0-CFB1-F2A2-DF99-D4C51ED8C5DF}"/>
              </a:ext>
            </a:extLst>
          </p:cNvPr>
          <p:cNvGrpSpPr>
            <a:grpSpLocks/>
          </p:cNvGrpSpPr>
          <p:nvPr/>
        </p:nvGrpSpPr>
        <p:grpSpPr bwMode="auto">
          <a:xfrm>
            <a:off x="868150" y="5805509"/>
            <a:ext cx="1479550" cy="303213"/>
            <a:chOff x="332" y="2224"/>
            <a:chExt cx="932" cy="191"/>
          </a:xfrm>
        </p:grpSpPr>
        <p:sp>
          <p:nvSpPr>
            <p:cNvPr id="79" name="Rectangle 65">
              <a:extLst>
                <a:ext uri="{FF2B5EF4-FFF2-40B4-BE49-F238E27FC236}">
                  <a16:creationId xmlns:a16="http://schemas.microsoft.com/office/drawing/2014/main" id="{00AAE9B8-25B5-2944-1C54-92E5E5F94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838864DC-02A7-9675-9CB6-4CD75106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81" name="Rectangle 67">
              <a:extLst>
                <a:ext uri="{FF2B5EF4-FFF2-40B4-BE49-F238E27FC236}">
                  <a16:creationId xmlns:a16="http://schemas.microsoft.com/office/drawing/2014/main" id="{0E996380-677A-16F3-8E9F-7504FBD04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82" name="Rectangle 68">
              <a:extLst>
                <a:ext uri="{FF2B5EF4-FFF2-40B4-BE49-F238E27FC236}">
                  <a16:creationId xmlns:a16="http://schemas.microsoft.com/office/drawing/2014/main" id="{DB75F916-2F3F-B5B1-9D6D-12F77C53B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83" name="Rectangle 69">
              <a:extLst>
                <a:ext uri="{FF2B5EF4-FFF2-40B4-BE49-F238E27FC236}">
                  <a16:creationId xmlns:a16="http://schemas.microsoft.com/office/drawing/2014/main" id="{D6532FA4-5FB1-C23C-1057-D7A6E18DB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84" name="Line 70">
              <a:extLst>
                <a:ext uri="{FF2B5EF4-FFF2-40B4-BE49-F238E27FC236}">
                  <a16:creationId xmlns:a16="http://schemas.microsoft.com/office/drawing/2014/main" id="{226049DC-471F-790E-76E2-A07BA70C8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1">
              <a:extLst>
                <a:ext uri="{FF2B5EF4-FFF2-40B4-BE49-F238E27FC236}">
                  <a16:creationId xmlns:a16="http://schemas.microsoft.com/office/drawing/2014/main" id="{1CD9582D-38A0-39DF-74C2-B84EBBD70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2">
              <a:extLst>
                <a:ext uri="{FF2B5EF4-FFF2-40B4-BE49-F238E27FC236}">
                  <a16:creationId xmlns:a16="http://schemas.microsoft.com/office/drawing/2014/main" id="{7BAE5CED-63B0-750A-52D6-1B306B625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73">
            <a:extLst>
              <a:ext uri="{FF2B5EF4-FFF2-40B4-BE49-F238E27FC236}">
                <a16:creationId xmlns:a16="http://schemas.microsoft.com/office/drawing/2014/main" id="{312B5505-1257-AE28-B184-FB145F1E1C61}"/>
              </a:ext>
            </a:extLst>
          </p:cNvPr>
          <p:cNvGrpSpPr>
            <a:grpSpLocks/>
          </p:cNvGrpSpPr>
          <p:nvPr/>
        </p:nvGrpSpPr>
        <p:grpSpPr bwMode="auto">
          <a:xfrm>
            <a:off x="1136439" y="5507059"/>
            <a:ext cx="1208087" cy="303213"/>
            <a:chOff x="501" y="1990"/>
            <a:chExt cx="761" cy="191"/>
          </a:xfrm>
        </p:grpSpPr>
        <p:sp>
          <p:nvSpPr>
            <p:cNvPr id="88" name="Rectangle 74">
              <a:extLst>
                <a:ext uri="{FF2B5EF4-FFF2-40B4-BE49-F238E27FC236}">
                  <a16:creationId xmlns:a16="http://schemas.microsoft.com/office/drawing/2014/main" id="{185EE3E8-08F6-1E11-BC17-6D2E297A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9" name="Rectangle 75">
              <a:extLst>
                <a:ext uri="{FF2B5EF4-FFF2-40B4-BE49-F238E27FC236}">
                  <a16:creationId xmlns:a16="http://schemas.microsoft.com/office/drawing/2014/main" id="{D5ED452E-CA09-529B-124E-F13CB8AE8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0" name="Rectangle 76">
              <a:extLst>
                <a:ext uri="{FF2B5EF4-FFF2-40B4-BE49-F238E27FC236}">
                  <a16:creationId xmlns:a16="http://schemas.microsoft.com/office/drawing/2014/main" id="{D90CED11-1B6C-7FA5-18BA-140DCD94B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91" name="Rectangle 77">
              <a:extLst>
                <a:ext uri="{FF2B5EF4-FFF2-40B4-BE49-F238E27FC236}">
                  <a16:creationId xmlns:a16="http://schemas.microsoft.com/office/drawing/2014/main" id="{77AFE009-832F-83EB-4EC2-426A21ECB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92" name="Line 78">
              <a:extLst>
                <a:ext uri="{FF2B5EF4-FFF2-40B4-BE49-F238E27FC236}">
                  <a16:creationId xmlns:a16="http://schemas.microsoft.com/office/drawing/2014/main" id="{5BDA1249-52D9-8164-2168-13AE61A19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79">
              <a:extLst>
                <a:ext uri="{FF2B5EF4-FFF2-40B4-BE49-F238E27FC236}">
                  <a16:creationId xmlns:a16="http://schemas.microsoft.com/office/drawing/2014/main" id="{1A527F37-72B6-D67D-9EB9-BCC97D004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80">
            <a:extLst>
              <a:ext uri="{FF2B5EF4-FFF2-40B4-BE49-F238E27FC236}">
                <a16:creationId xmlns:a16="http://schemas.microsoft.com/office/drawing/2014/main" id="{758EF709-50DA-356C-A348-4278E1501BB4}"/>
              </a:ext>
            </a:extLst>
          </p:cNvPr>
          <p:cNvGrpSpPr>
            <a:grpSpLocks/>
          </p:cNvGrpSpPr>
          <p:nvPr/>
        </p:nvGrpSpPr>
        <p:grpSpPr bwMode="auto">
          <a:xfrm>
            <a:off x="1439650" y="5199084"/>
            <a:ext cx="890588" cy="303213"/>
            <a:chOff x="645" y="1734"/>
            <a:chExt cx="561" cy="191"/>
          </a:xfrm>
        </p:grpSpPr>
        <p:sp>
          <p:nvSpPr>
            <p:cNvPr id="95" name="Rectangle 81">
              <a:extLst>
                <a:ext uri="{FF2B5EF4-FFF2-40B4-BE49-F238E27FC236}">
                  <a16:creationId xmlns:a16="http://schemas.microsoft.com/office/drawing/2014/main" id="{D7F36DF3-BA7A-D295-26E6-613F013F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6" name="Rectangle 82">
              <a:extLst>
                <a:ext uri="{FF2B5EF4-FFF2-40B4-BE49-F238E27FC236}">
                  <a16:creationId xmlns:a16="http://schemas.microsoft.com/office/drawing/2014/main" id="{D193C33B-AB89-17C7-C8CD-9FBB9D6D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97" name="Rectangle 83">
              <a:extLst>
                <a:ext uri="{FF2B5EF4-FFF2-40B4-BE49-F238E27FC236}">
                  <a16:creationId xmlns:a16="http://schemas.microsoft.com/office/drawing/2014/main" id="{3B34FB1F-39A2-1EE3-B439-606035848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98" name="Line 84">
              <a:extLst>
                <a:ext uri="{FF2B5EF4-FFF2-40B4-BE49-F238E27FC236}">
                  <a16:creationId xmlns:a16="http://schemas.microsoft.com/office/drawing/2014/main" id="{03E5119D-453C-F711-AAF7-BB5B33399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85">
            <a:extLst>
              <a:ext uri="{FF2B5EF4-FFF2-40B4-BE49-F238E27FC236}">
                <a16:creationId xmlns:a16="http://schemas.microsoft.com/office/drawing/2014/main" id="{3157F526-E03A-0887-60A6-487054CF4505}"/>
              </a:ext>
            </a:extLst>
          </p:cNvPr>
          <p:cNvGrpSpPr>
            <a:grpSpLocks/>
          </p:cNvGrpSpPr>
          <p:nvPr/>
        </p:nvGrpSpPr>
        <p:grpSpPr bwMode="auto">
          <a:xfrm>
            <a:off x="1646025" y="4887934"/>
            <a:ext cx="679450" cy="301625"/>
            <a:chOff x="780" y="1553"/>
            <a:chExt cx="428" cy="190"/>
          </a:xfrm>
        </p:grpSpPr>
        <p:sp>
          <p:nvSpPr>
            <p:cNvPr id="100" name="Rectangle 86">
              <a:extLst>
                <a:ext uri="{FF2B5EF4-FFF2-40B4-BE49-F238E27FC236}">
                  <a16:creationId xmlns:a16="http://schemas.microsoft.com/office/drawing/2014/main" id="{01DED468-B3C7-6070-FB82-518ADF6B0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1" name="Rectangle 87">
              <a:extLst>
                <a:ext uri="{FF2B5EF4-FFF2-40B4-BE49-F238E27FC236}">
                  <a16:creationId xmlns:a16="http://schemas.microsoft.com/office/drawing/2014/main" id="{4C7D5E68-3D26-B038-A888-6DB9C98B5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102" name="Group 88">
            <a:extLst>
              <a:ext uri="{FF2B5EF4-FFF2-40B4-BE49-F238E27FC236}">
                <a16:creationId xmlns:a16="http://schemas.microsoft.com/office/drawing/2014/main" id="{1965E545-72C9-00F7-B53A-858DD650F2AE}"/>
              </a:ext>
            </a:extLst>
          </p:cNvPr>
          <p:cNvGrpSpPr>
            <a:grpSpLocks/>
          </p:cNvGrpSpPr>
          <p:nvPr/>
        </p:nvGrpSpPr>
        <p:grpSpPr bwMode="auto">
          <a:xfrm>
            <a:off x="6370426" y="4441846"/>
            <a:ext cx="1387475" cy="1035050"/>
            <a:chOff x="3601" y="168"/>
            <a:chExt cx="874" cy="652"/>
          </a:xfrm>
        </p:grpSpPr>
        <p:sp>
          <p:nvSpPr>
            <p:cNvPr id="103" name="Rectangle 89">
              <a:extLst>
                <a:ext uri="{FF2B5EF4-FFF2-40B4-BE49-F238E27FC236}">
                  <a16:creationId xmlns:a16="http://schemas.microsoft.com/office/drawing/2014/main" id="{2C83C342-635D-9B9B-3B07-B1113EEB8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4" name="Rectangle 90">
              <a:extLst>
                <a:ext uri="{FF2B5EF4-FFF2-40B4-BE49-F238E27FC236}">
                  <a16:creationId xmlns:a16="http://schemas.microsoft.com/office/drawing/2014/main" id="{B26B0DBE-8567-C745-722E-71A0E69DF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05" name="Line 91">
              <a:extLst>
                <a:ext uri="{FF2B5EF4-FFF2-40B4-BE49-F238E27FC236}">
                  <a16:creationId xmlns:a16="http://schemas.microsoft.com/office/drawing/2014/main" id="{CA14C7D3-50B8-54D7-28F1-B115F76A5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92">
              <a:extLst>
                <a:ext uri="{FF2B5EF4-FFF2-40B4-BE49-F238E27FC236}">
                  <a16:creationId xmlns:a16="http://schemas.microsoft.com/office/drawing/2014/main" id="{B602B0F9-80C1-8914-284A-28676765D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physical</a:t>
              </a:r>
            </a:p>
          </p:txBody>
        </p:sp>
        <p:sp>
          <p:nvSpPr>
            <p:cNvPr id="107" name="Line 93">
              <a:extLst>
                <a:ext uri="{FF2B5EF4-FFF2-40B4-BE49-F238E27FC236}">
                  <a16:creationId xmlns:a16="http://schemas.microsoft.com/office/drawing/2014/main" id="{925C9B30-2AB9-B0CA-6E41-2D58F8440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94">
            <a:extLst>
              <a:ext uri="{FF2B5EF4-FFF2-40B4-BE49-F238E27FC236}">
                <a16:creationId xmlns:a16="http://schemas.microsoft.com/office/drawing/2014/main" id="{6B547FB7-7547-D573-12AC-9A4BBF986579}"/>
              </a:ext>
            </a:extLst>
          </p:cNvPr>
          <p:cNvGrpSpPr>
            <a:grpSpLocks/>
          </p:cNvGrpSpPr>
          <p:nvPr/>
        </p:nvGrpSpPr>
        <p:grpSpPr bwMode="auto">
          <a:xfrm>
            <a:off x="6537114" y="2549547"/>
            <a:ext cx="1387475" cy="733425"/>
            <a:chOff x="4696" y="597"/>
            <a:chExt cx="874" cy="462"/>
          </a:xfrm>
        </p:grpSpPr>
        <p:sp>
          <p:nvSpPr>
            <p:cNvPr id="109" name="Rectangle 95">
              <a:extLst>
                <a:ext uri="{FF2B5EF4-FFF2-40B4-BE49-F238E27FC236}">
                  <a16:creationId xmlns:a16="http://schemas.microsoft.com/office/drawing/2014/main" id="{BD07A43F-E3A9-AF3D-726E-1B625F70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0" name="Rectangle 96">
              <a:extLst>
                <a:ext uri="{FF2B5EF4-FFF2-40B4-BE49-F238E27FC236}">
                  <a16:creationId xmlns:a16="http://schemas.microsoft.com/office/drawing/2014/main" id="{925EDCC9-6922-0E09-8438-79D80FC34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1" name="Line 97">
              <a:extLst>
                <a:ext uri="{FF2B5EF4-FFF2-40B4-BE49-F238E27FC236}">
                  <a16:creationId xmlns:a16="http://schemas.microsoft.com/office/drawing/2014/main" id="{8F8BD7D6-DFF0-9073-0244-B6D84EF0D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98">
              <a:extLst>
                <a:ext uri="{FF2B5EF4-FFF2-40B4-BE49-F238E27FC236}">
                  <a16:creationId xmlns:a16="http://schemas.microsoft.com/office/drawing/2014/main" id="{0D564118-F305-FB21-B10B-FDDDCF9D4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physical</a:t>
              </a:r>
            </a:p>
          </p:txBody>
        </p:sp>
      </p:grpSp>
      <p:sp>
        <p:nvSpPr>
          <p:cNvPr id="113" name="Freeform 114">
            <a:extLst>
              <a:ext uri="{FF2B5EF4-FFF2-40B4-BE49-F238E27FC236}">
                <a16:creationId xmlns:a16="http://schemas.microsoft.com/office/drawing/2014/main" id="{D44BB0B6-637B-9E70-ADEE-58D29265D77F}"/>
              </a:ext>
            </a:extLst>
          </p:cNvPr>
          <p:cNvSpPr>
            <a:spLocks/>
          </p:cNvSpPr>
          <p:nvPr/>
        </p:nvSpPr>
        <p:spPr bwMode="auto">
          <a:xfrm>
            <a:off x="2544550" y="811233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" name="Group 115">
            <a:extLst>
              <a:ext uri="{FF2B5EF4-FFF2-40B4-BE49-F238E27FC236}">
                <a16:creationId xmlns:a16="http://schemas.microsoft.com/office/drawing/2014/main" id="{7FF266B2-8810-11DA-5841-2E09A4947472}"/>
              </a:ext>
            </a:extLst>
          </p:cNvPr>
          <p:cNvGrpSpPr>
            <a:grpSpLocks/>
          </p:cNvGrpSpPr>
          <p:nvPr/>
        </p:nvGrpSpPr>
        <p:grpSpPr bwMode="auto">
          <a:xfrm>
            <a:off x="4954375" y="4824434"/>
            <a:ext cx="1479550" cy="303213"/>
            <a:chOff x="332" y="2224"/>
            <a:chExt cx="932" cy="191"/>
          </a:xfrm>
        </p:grpSpPr>
        <p:sp>
          <p:nvSpPr>
            <p:cNvPr id="115" name="Rectangle 116">
              <a:extLst>
                <a:ext uri="{FF2B5EF4-FFF2-40B4-BE49-F238E27FC236}">
                  <a16:creationId xmlns:a16="http://schemas.microsoft.com/office/drawing/2014/main" id="{7C434F52-6C2C-0CC6-2BAB-98B66E4EB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6" name="Rectangle 117">
              <a:extLst>
                <a:ext uri="{FF2B5EF4-FFF2-40B4-BE49-F238E27FC236}">
                  <a16:creationId xmlns:a16="http://schemas.microsoft.com/office/drawing/2014/main" id="{153085DC-5CDD-DA93-D52A-6A2308DC8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17" name="Rectangle 118">
              <a:extLst>
                <a:ext uri="{FF2B5EF4-FFF2-40B4-BE49-F238E27FC236}">
                  <a16:creationId xmlns:a16="http://schemas.microsoft.com/office/drawing/2014/main" id="{0DE13EC0-7BAC-CFA6-65C7-85321BC7C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18" name="Rectangle 119">
              <a:extLst>
                <a:ext uri="{FF2B5EF4-FFF2-40B4-BE49-F238E27FC236}">
                  <a16:creationId xmlns:a16="http://schemas.microsoft.com/office/drawing/2014/main" id="{86EBEEA3-95FF-C9A3-151B-5AE00143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19" name="Rectangle 120">
              <a:extLst>
                <a:ext uri="{FF2B5EF4-FFF2-40B4-BE49-F238E27FC236}">
                  <a16:creationId xmlns:a16="http://schemas.microsoft.com/office/drawing/2014/main" id="{DE689D66-9F55-28CB-7FCE-6DD77F5A5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20" name="Line 121">
              <a:extLst>
                <a:ext uri="{FF2B5EF4-FFF2-40B4-BE49-F238E27FC236}">
                  <a16:creationId xmlns:a16="http://schemas.microsoft.com/office/drawing/2014/main" id="{D4764A9D-2B12-0974-3768-1892366DF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22">
              <a:extLst>
                <a:ext uri="{FF2B5EF4-FFF2-40B4-BE49-F238E27FC236}">
                  <a16:creationId xmlns:a16="http://schemas.microsoft.com/office/drawing/2014/main" id="{CE1DE545-A08B-B31A-6AFF-567F2680B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23">
              <a:extLst>
                <a:ext uri="{FF2B5EF4-FFF2-40B4-BE49-F238E27FC236}">
                  <a16:creationId xmlns:a16="http://schemas.microsoft.com/office/drawing/2014/main" id="{FF73F8BA-C683-7F0D-7DF8-5E379F371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124">
            <a:extLst>
              <a:ext uri="{FF2B5EF4-FFF2-40B4-BE49-F238E27FC236}">
                <a16:creationId xmlns:a16="http://schemas.microsoft.com/office/drawing/2014/main" id="{2678D763-5CF0-C2F7-860C-76EF591B4C09}"/>
              </a:ext>
            </a:extLst>
          </p:cNvPr>
          <p:cNvGrpSpPr>
            <a:grpSpLocks/>
          </p:cNvGrpSpPr>
          <p:nvPr/>
        </p:nvGrpSpPr>
        <p:grpSpPr bwMode="auto">
          <a:xfrm>
            <a:off x="5213139" y="4518046"/>
            <a:ext cx="1208087" cy="303212"/>
            <a:chOff x="501" y="1990"/>
            <a:chExt cx="761" cy="191"/>
          </a:xfrm>
        </p:grpSpPr>
        <p:sp>
          <p:nvSpPr>
            <p:cNvPr id="124" name="Rectangle 125">
              <a:extLst>
                <a:ext uri="{FF2B5EF4-FFF2-40B4-BE49-F238E27FC236}">
                  <a16:creationId xmlns:a16="http://schemas.microsoft.com/office/drawing/2014/main" id="{6AAB7DCC-4DEF-9348-9BD6-35498648C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25" name="Rectangle 126">
              <a:extLst>
                <a:ext uri="{FF2B5EF4-FFF2-40B4-BE49-F238E27FC236}">
                  <a16:creationId xmlns:a16="http://schemas.microsoft.com/office/drawing/2014/main" id="{B855EADC-9824-3C26-1424-B625E8527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26" name="Rectangle 127">
              <a:extLst>
                <a:ext uri="{FF2B5EF4-FFF2-40B4-BE49-F238E27FC236}">
                  <a16:creationId xmlns:a16="http://schemas.microsoft.com/office/drawing/2014/main" id="{F398702B-41B5-6C0D-D6D9-08504EE5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27" name="Rectangle 128">
              <a:extLst>
                <a:ext uri="{FF2B5EF4-FFF2-40B4-BE49-F238E27FC236}">
                  <a16:creationId xmlns:a16="http://schemas.microsoft.com/office/drawing/2014/main" id="{76655485-71BD-32FB-4EA6-3B61D0FEB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28" name="Line 129">
              <a:extLst>
                <a:ext uri="{FF2B5EF4-FFF2-40B4-BE49-F238E27FC236}">
                  <a16:creationId xmlns:a16="http://schemas.microsoft.com/office/drawing/2014/main" id="{00ED13A4-D7F8-B7AD-BB9D-68705416D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0">
              <a:extLst>
                <a:ext uri="{FF2B5EF4-FFF2-40B4-BE49-F238E27FC236}">
                  <a16:creationId xmlns:a16="http://schemas.microsoft.com/office/drawing/2014/main" id="{551DBACD-FFD6-8160-433D-D729E1534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140">
            <a:extLst>
              <a:ext uri="{FF2B5EF4-FFF2-40B4-BE49-F238E27FC236}">
                <a16:creationId xmlns:a16="http://schemas.microsoft.com/office/drawing/2014/main" id="{8E796F2E-7F90-0D57-FA4B-0B3FD4251AF4}"/>
              </a:ext>
            </a:extLst>
          </p:cNvPr>
          <p:cNvGrpSpPr>
            <a:grpSpLocks/>
          </p:cNvGrpSpPr>
          <p:nvPr/>
        </p:nvGrpSpPr>
        <p:grpSpPr bwMode="auto">
          <a:xfrm>
            <a:off x="7984914" y="4884759"/>
            <a:ext cx="1208087" cy="303213"/>
            <a:chOff x="501" y="1990"/>
            <a:chExt cx="761" cy="191"/>
          </a:xfrm>
        </p:grpSpPr>
        <p:sp>
          <p:nvSpPr>
            <p:cNvPr id="131" name="Rectangle 141">
              <a:extLst>
                <a:ext uri="{FF2B5EF4-FFF2-40B4-BE49-F238E27FC236}">
                  <a16:creationId xmlns:a16="http://schemas.microsoft.com/office/drawing/2014/main" id="{C63A931F-372E-C9A7-716A-328C4E081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2" name="Rectangle 142">
              <a:extLst>
                <a:ext uri="{FF2B5EF4-FFF2-40B4-BE49-F238E27FC236}">
                  <a16:creationId xmlns:a16="http://schemas.microsoft.com/office/drawing/2014/main" id="{8139B3FE-94D0-08A2-CF47-06D66F1E1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33" name="Rectangle 143">
              <a:extLst>
                <a:ext uri="{FF2B5EF4-FFF2-40B4-BE49-F238E27FC236}">
                  <a16:creationId xmlns:a16="http://schemas.microsoft.com/office/drawing/2014/main" id="{754BE753-069E-548B-D4A1-1B09DB67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34" name="Rectangle 144">
              <a:extLst>
                <a:ext uri="{FF2B5EF4-FFF2-40B4-BE49-F238E27FC236}">
                  <a16:creationId xmlns:a16="http://schemas.microsoft.com/office/drawing/2014/main" id="{96D66DEE-7C07-B99A-E797-834A7F1D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35" name="Line 145">
              <a:extLst>
                <a:ext uri="{FF2B5EF4-FFF2-40B4-BE49-F238E27FC236}">
                  <a16:creationId xmlns:a16="http://schemas.microsoft.com/office/drawing/2014/main" id="{7C81B676-3169-368E-7F14-8146BFF1A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46">
              <a:extLst>
                <a:ext uri="{FF2B5EF4-FFF2-40B4-BE49-F238E27FC236}">
                  <a16:creationId xmlns:a16="http://schemas.microsoft.com/office/drawing/2014/main" id="{E8DA41F1-95F1-5D3D-3E5B-D13299EC6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56">
            <a:extLst>
              <a:ext uri="{FF2B5EF4-FFF2-40B4-BE49-F238E27FC236}">
                <a16:creationId xmlns:a16="http://schemas.microsoft.com/office/drawing/2014/main" id="{3654FA86-A8C8-D204-DBC7-CDD5544468F3}"/>
              </a:ext>
            </a:extLst>
          </p:cNvPr>
          <p:cNvGrpSpPr>
            <a:grpSpLocks/>
          </p:cNvGrpSpPr>
          <p:nvPr/>
        </p:nvGrpSpPr>
        <p:grpSpPr bwMode="auto">
          <a:xfrm>
            <a:off x="1653963" y="1943121"/>
            <a:ext cx="1479550" cy="303212"/>
            <a:chOff x="332" y="2224"/>
            <a:chExt cx="932" cy="191"/>
          </a:xfrm>
        </p:grpSpPr>
        <p:sp>
          <p:nvSpPr>
            <p:cNvPr id="138" name="Rectangle 157">
              <a:extLst>
                <a:ext uri="{FF2B5EF4-FFF2-40B4-BE49-F238E27FC236}">
                  <a16:creationId xmlns:a16="http://schemas.microsoft.com/office/drawing/2014/main" id="{0E5664BD-FAEB-0032-B050-184DC82C1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9" name="Rectangle 158">
              <a:extLst>
                <a:ext uri="{FF2B5EF4-FFF2-40B4-BE49-F238E27FC236}">
                  <a16:creationId xmlns:a16="http://schemas.microsoft.com/office/drawing/2014/main" id="{FA4D4F53-8B28-DBEA-D60F-240C2CB6A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140" name="Rectangle 159">
              <a:extLst>
                <a:ext uri="{FF2B5EF4-FFF2-40B4-BE49-F238E27FC236}">
                  <a16:creationId xmlns:a16="http://schemas.microsoft.com/office/drawing/2014/main" id="{4D3AE4DE-13B4-B873-968A-E4933094A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41" name="Rectangle 160">
              <a:extLst>
                <a:ext uri="{FF2B5EF4-FFF2-40B4-BE49-F238E27FC236}">
                  <a16:creationId xmlns:a16="http://schemas.microsoft.com/office/drawing/2014/main" id="{3B51686F-3412-521F-B885-64FE0F5A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42" name="Rectangle 161">
              <a:extLst>
                <a:ext uri="{FF2B5EF4-FFF2-40B4-BE49-F238E27FC236}">
                  <a16:creationId xmlns:a16="http://schemas.microsoft.com/office/drawing/2014/main" id="{B52DC94B-C93F-22C3-A0B0-64C7486E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43" name="Line 162">
              <a:extLst>
                <a:ext uri="{FF2B5EF4-FFF2-40B4-BE49-F238E27FC236}">
                  <a16:creationId xmlns:a16="http://schemas.microsoft.com/office/drawing/2014/main" id="{1D553C68-DF40-C2E2-1A91-50789F5F2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63">
              <a:extLst>
                <a:ext uri="{FF2B5EF4-FFF2-40B4-BE49-F238E27FC236}">
                  <a16:creationId xmlns:a16="http://schemas.microsoft.com/office/drawing/2014/main" id="{13371EF3-16BB-A58D-09E3-266EE9F1F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64">
              <a:extLst>
                <a:ext uri="{FF2B5EF4-FFF2-40B4-BE49-F238E27FC236}">
                  <a16:creationId xmlns:a16="http://schemas.microsoft.com/office/drawing/2014/main" id="{6B6E6FF1-033C-1660-C015-B9A8F99AE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" name="Text Box 166">
            <a:extLst>
              <a:ext uri="{FF2B5EF4-FFF2-40B4-BE49-F238E27FC236}">
                <a16:creationId xmlns:a16="http://schemas.microsoft.com/office/drawing/2014/main" id="{453E600F-6C91-77C4-F1F7-474E86B87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375" y="5689621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router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47" name="Text Box 167">
            <a:extLst>
              <a:ext uri="{FF2B5EF4-FFF2-40B4-BE49-F238E27FC236}">
                <a16:creationId xmlns:a16="http://schemas.microsoft.com/office/drawing/2014/main" id="{138BD171-A1D6-743A-BCB9-0E11D3E2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663" y="3410500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switch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48" name="Text Box 174">
            <a:extLst>
              <a:ext uri="{FF2B5EF4-FFF2-40B4-BE49-F238E27FC236}">
                <a16:creationId xmlns:a16="http://schemas.microsoft.com/office/drawing/2014/main" id="{34877693-D4D5-0900-0859-5AA34C5C8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013" y="969983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message</a:t>
            </a:r>
          </a:p>
        </p:txBody>
      </p:sp>
      <p:grpSp>
        <p:nvGrpSpPr>
          <p:cNvPr id="149" name="Group 175">
            <a:extLst>
              <a:ext uri="{FF2B5EF4-FFF2-40B4-BE49-F238E27FC236}">
                <a16:creationId xmlns:a16="http://schemas.microsoft.com/office/drawing/2014/main" id="{4FE81684-A13D-4004-36C3-6EACFBC1D696}"/>
              </a:ext>
            </a:extLst>
          </p:cNvPr>
          <p:cNvGrpSpPr>
            <a:grpSpLocks/>
          </p:cNvGrpSpPr>
          <p:nvPr/>
        </p:nvGrpSpPr>
        <p:grpSpPr bwMode="auto">
          <a:xfrm>
            <a:off x="2479463" y="996972"/>
            <a:ext cx="679450" cy="301625"/>
            <a:chOff x="780" y="1553"/>
            <a:chExt cx="428" cy="190"/>
          </a:xfrm>
        </p:grpSpPr>
        <p:sp>
          <p:nvSpPr>
            <p:cNvPr id="150" name="Rectangle 176">
              <a:extLst>
                <a:ext uri="{FF2B5EF4-FFF2-40B4-BE49-F238E27FC236}">
                  <a16:creationId xmlns:a16="http://schemas.microsoft.com/office/drawing/2014/main" id="{AD285153-9EED-5D73-498D-CD0ED6EFE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51" name="Rectangle 177">
              <a:extLst>
                <a:ext uri="{FF2B5EF4-FFF2-40B4-BE49-F238E27FC236}">
                  <a16:creationId xmlns:a16="http://schemas.microsoft.com/office/drawing/2014/main" id="{AA4C2820-9CD4-1B1D-0163-4B7538104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152" name="Group 185">
            <a:extLst>
              <a:ext uri="{FF2B5EF4-FFF2-40B4-BE49-F238E27FC236}">
                <a16:creationId xmlns:a16="http://schemas.microsoft.com/office/drawing/2014/main" id="{75F2B04B-01FA-65DB-E97D-BEB6FA30668E}"/>
              </a:ext>
            </a:extLst>
          </p:cNvPr>
          <p:cNvGrpSpPr>
            <a:grpSpLocks/>
          </p:cNvGrpSpPr>
          <p:nvPr/>
        </p:nvGrpSpPr>
        <p:grpSpPr bwMode="auto">
          <a:xfrm>
            <a:off x="2244514" y="1317647"/>
            <a:ext cx="903287" cy="301625"/>
            <a:chOff x="1851" y="2046"/>
            <a:chExt cx="569" cy="190"/>
          </a:xfrm>
        </p:grpSpPr>
        <p:grpSp>
          <p:nvGrpSpPr>
            <p:cNvPr id="153" name="Group 179">
              <a:extLst>
                <a:ext uri="{FF2B5EF4-FFF2-40B4-BE49-F238E27FC236}">
                  <a16:creationId xmlns:a16="http://schemas.microsoft.com/office/drawing/2014/main" id="{C119CDEE-414F-CAA6-F6C6-A76A11B45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57" name="Rectangle 180">
                <a:extLst>
                  <a:ext uri="{FF2B5EF4-FFF2-40B4-BE49-F238E27FC236}">
                    <a16:creationId xmlns:a16="http://schemas.microsoft.com/office/drawing/2014/main" id="{8A3337AE-BFE1-421A-21FF-EE5F023A8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181">
                <a:extLst>
                  <a:ext uri="{FF2B5EF4-FFF2-40B4-BE49-F238E27FC236}">
                    <a16:creationId xmlns:a16="http://schemas.microsoft.com/office/drawing/2014/main" id="{C1873921-5CAD-6E68-FE07-F133D8243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H</a:t>
                </a:r>
                <a:r>
                  <a:rPr lang="en-US" altLang="en-US" sz="1800" baseline="-25000">
                    <a:latin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54" name="Group 182">
              <a:extLst>
                <a:ext uri="{FF2B5EF4-FFF2-40B4-BE49-F238E27FC236}">
                  <a16:creationId xmlns:a16="http://schemas.microsoft.com/office/drawing/2014/main" id="{0F67599A-7E36-9550-B049-0C1891927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55" name="Rectangle 183">
                <a:extLst>
                  <a:ext uri="{FF2B5EF4-FFF2-40B4-BE49-F238E27FC236}">
                    <a16:creationId xmlns:a16="http://schemas.microsoft.com/office/drawing/2014/main" id="{4DB32D4A-B408-F78A-BF1B-A045BC3D8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184">
                <a:extLst>
                  <a:ext uri="{FF2B5EF4-FFF2-40B4-BE49-F238E27FC236}">
                    <a16:creationId xmlns:a16="http://schemas.microsoft.com/office/drawing/2014/main" id="{066A172B-A97D-D56E-3CD7-75398A17C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159" name="Group 187">
            <a:extLst>
              <a:ext uri="{FF2B5EF4-FFF2-40B4-BE49-F238E27FC236}">
                <a16:creationId xmlns:a16="http://schemas.microsoft.com/office/drawing/2014/main" id="{2E00D351-63CC-B168-B5AA-47361ED7A191}"/>
              </a:ext>
            </a:extLst>
          </p:cNvPr>
          <p:cNvGrpSpPr>
            <a:grpSpLocks/>
          </p:cNvGrpSpPr>
          <p:nvPr/>
        </p:nvGrpSpPr>
        <p:grpSpPr bwMode="auto">
          <a:xfrm>
            <a:off x="1950826" y="1641496"/>
            <a:ext cx="301625" cy="292100"/>
            <a:chOff x="1962" y="2058"/>
            <a:chExt cx="190" cy="184"/>
          </a:xfrm>
        </p:grpSpPr>
        <p:sp>
          <p:nvSpPr>
            <p:cNvPr id="160" name="Rectangle 188">
              <a:extLst>
                <a:ext uri="{FF2B5EF4-FFF2-40B4-BE49-F238E27FC236}">
                  <a16:creationId xmlns:a16="http://schemas.microsoft.com/office/drawing/2014/main" id="{E578D60B-6D0D-8F37-DD23-384478CE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61" name="Rectangle 189">
              <a:extLst>
                <a:ext uri="{FF2B5EF4-FFF2-40B4-BE49-F238E27FC236}">
                  <a16:creationId xmlns:a16="http://schemas.microsoft.com/office/drawing/2014/main" id="{772BDC73-EFD0-A0A6-5B9E-BDC359A2A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162" name="Text Box 7">
            <a:extLst>
              <a:ext uri="{FF2B5EF4-FFF2-40B4-BE49-F238E27FC236}">
                <a16:creationId xmlns:a16="http://schemas.microsoft.com/office/drawing/2014/main" id="{DEBFFCD3-DD87-6218-C537-BDF8A2BA6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13" y="1920896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frame</a:t>
            </a:r>
          </a:p>
        </p:txBody>
      </p:sp>
      <p:grpSp>
        <p:nvGrpSpPr>
          <p:cNvPr id="163" name="Group 187">
            <a:extLst>
              <a:ext uri="{FF2B5EF4-FFF2-40B4-BE49-F238E27FC236}">
                <a16:creationId xmlns:a16="http://schemas.microsoft.com/office/drawing/2014/main" id="{0976D109-35B8-9637-C599-1BE0F51D7D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93926" y="5248297"/>
            <a:ext cx="803275" cy="771525"/>
            <a:chOff x="-44" y="1473"/>
            <a:chExt cx="981" cy="1105"/>
          </a:xfrm>
        </p:grpSpPr>
        <p:pic>
          <p:nvPicPr>
            <p:cNvPr id="164" name="Picture 188" descr="desktop_computer_stylized_medium">
              <a:extLst>
                <a:ext uri="{FF2B5EF4-FFF2-40B4-BE49-F238E27FC236}">
                  <a16:creationId xmlns:a16="http://schemas.microsoft.com/office/drawing/2014/main" id="{09EA2817-B6D7-6FCD-F33E-DED84C923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189">
              <a:extLst>
                <a:ext uri="{FF2B5EF4-FFF2-40B4-BE49-F238E27FC236}">
                  <a16:creationId xmlns:a16="http://schemas.microsoft.com/office/drawing/2014/main" id="{01D48F06-CFDC-7582-5C0E-21D36587C5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6" name="Group 190">
            <a:extLst>
              <a:ext uri="{FF2B5EF4-FFF2-40B4-BE49-F238E27FC236}">
                <a16:creationId xmlns:a16="http://schemas.microsoft.com/office/drawing/2014/main" id="{A5305740-B6EE-9A3A-263C-25C4BDF091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55951" y="1365272"/>
            <a:ext cx="803275" cy="771525"/>
            <a:chOff x="-44" y="1473"/>
            <a:chExt cx="981" cy="1105"/>
          </a:xfrm>
        </p:grpSpPr>
        <p:pic>
          <p:nvPicPr>
            <p:cNvPr id="167" name="Picture 191" descr="desktop_computer_stylized_medium">
              <a:extLst>
                <a:ext uri="{FF2B5EF4-FFF2-40B4-BE49-F238E27FC236}">
                  <a16:creationId xmlns:a16="http://schemas.microsoft.com/office/drawing/2014/main" id="{F2CEA3CF-513F-E9BF-E0B6-ADFF539C4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8" name="Freeform 192">
              <a:extLst>
                <a:ext uri="{FF2B5EF4-FFF2-40B4-BE49-F238E27FC236}">
                  <a16:creationId xmlns:a16="http://schemas.microsoft.com/office/drawing/2014/main" id="{0CA37712-AA55-2781-3635-B371BD9B88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68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926 L 2.08333E-7 0.0479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-2.08333E-7 0.1375 L 0.26732 0.1375 L 0.26732 0.09838 L 0.55482 0.09699 C 0.55534 0.25046 0.56029 0.44746 0.56198 0.60185 C 0.52161 0.57037 0.50326 0.57546 0.46302 0.54398 C 0.46302 0.51713 0.46315 0.47801 0.46315 0.45185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9" y="3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0047 L 0.00157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8" grpId="0"/>
      <p:bldP spid="68" grpId="1"/>
      <p:bldP spid="148" grpId="0"/>
      <p:bldP spid="162" grpId="0"/>
      <p:bldP spid="16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9A0CE5-F492-F1D0-609A-E0BA4BCC8B03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C6934E-D500-3756-A9ED-FAC76E118AE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DD1093FF-38A4-3220-A2C8-2B6102960EB8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9FE288-345B-63BE-BC5E-FB3749D32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36E675-6EAB-ECC4-1CCA-150A5C6CF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67DEC4-2C49-8E3A-630C-963512DACD5A}"/>
              </a:ext>
            </a:extLst>
          </p:cNvPr>
          <p:cNvSpPr txBox="1">
            <a:spLocks/>
          </p:cNvSpPr>
          <p:nvPr/>
        </p:nvSpPr>
        <p:spPr>
          <a:xfrm>
            <a:off x="609600" y="948261"/>
            <a:ext cx="10972800" cy="4745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a-IR" sz="2400" b="1" dirty="0">
                <a:solidFill>
                  <a:schemeClr val="accent1">
                    <a:lumMod val="50000"/>
                  </a:schemeClr>
                </a:solidFill>
              </a:rPr>
              <a:t>خلاصه:</a:t>
            </a:r>
          </a:p>
          <a:p>
            <a:pPr lvl="2">
              <a:lnSpc>
                <a:spcPct val="10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دلایل استفاده از معماری لایه‌ای</a:t>
            </a:r>
            <a:endParaRPr lang="en-US" sz="1800" b="1" dirty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کلیات معماری لایه‌ای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مدل مرجع </a:t>
            </a:r>
            <a:r>
              <a:rPr lang="en-US" sz="1800" b="1" dirty="0">
                <a:solidFill>
                  <a:srgbClr val="0000FF"/>
                </a:solidFill>
              </a:rPr>
              <a:t>OSI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نگاه</a:t>
            </a:r>
            <a:r>
              <a:rPr lang="ar-IQ" sz="1800" b="1" dirty="0">
                <a:solidFill>
                  <a:srgbClr val="0000FF"/>
                </a:solidFill>
              </a:rPr>
              <a:t> واحد به لایه‌ها</a:t>
            </a:r>
            <a:endParaRPr lang="fa-IR" sz="1800" b="1" dirty="0">
              <a:solidFill>
                <a:srgbClr val="0000FF"/>
              </a:solidFill>
            </a:endParaRP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پروتکل‌ها و سرویس‌ها</a:t>
            </a: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مدل‌های سرویس اتصال‌گرا و سرویس بدون اتصال</a:t>
            </a: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قطعه‌سازی و بازسازی</a:t>
            </a:r>
          </a:p>
          <a:p>
            <a:pPr lvl="3">
              <a:lnSpc>
                <a:spcPct val="150000"/>
              </a:lnSpc>
            </a:pPr>
            <a:r>
              <a:rPr lang="fa-IR" sz="1600" b="1" dirty="0">
                <a:solidFill>
                  <a:srgbClr val="C00000"/>
                </a:solidFill>
              </a:rPr>
              <a:t>مالتی‌پلکسینگ و دی‌مالتی‌پلکسینگ</a:t>
            </a:r>
          </a:p>
          <a:p>
            <a:pPr lvl="2">
              <a:lnSpc>
                <a:spcPct val="150000"/>
              </a:lnSpc>
            </a:pPr>
            <a:r>
              <a:rPr lang="fa-IR" sz="1800" b="1" dirty="0">
                <a:solidFill>
                  <a:srgbClr val="0000FF"/>
                </a:solidFill>
              </a:rPr>
              <a:t>مدل </a:t>
            </a:r>
            <a:r>
              <a:rPr lang="en-US" sz="1800" b="1" dirty="0">
                <a:solidFill>
                  <a:srgbClr val="0000FF"/>
                </a:solidFill>
              </a:rPr>
              <a:t>TCP/IP</a:t>
            </a:r>
          </a:p>
          <a:p>
            <a:pPr lvl="3">
              <a:lnSpc>
                <a:spcPct val="125000"/>
              </a:lnSpc>
              <a:spcBef>
                <a:spcPts val="600"/>
              </a:spcBef>
            </a:pPr>
            <a:endParaRPr lang="fa-I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D71B99-963B-8EB8-1835-1E315D9A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56498A1-9E83-CD57-19DD-3D392EB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25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</p:spTree>
    <p:extLst>
      <p:ext uri="{BB962C8B-B14F-4D97-AF65-F5344CB8AC3E}">
        <p14:creationId xmlns:p14="http://schemas.microsoft.com/office/powerpoint/2010/main" val="329289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3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23857A-0FD0-5C68-1455-BD28D6824003}"/>
              </a:ext>
            </a:extLst>
          </p:cNvPr>
          <p:cNvSpPr txBox="1">
            <a:spLocks/>
          </p:cNvSpPr>
          <p:nvPr/>
        </p:nvSpPr>
        <p:spPr>
          <a:xfrm>
            <a:off x="534820" y="826145"/>
            <a:ext cx="10972800" cy="5420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4400" b="1" dirty="0">
                <a:solidFill>
                  <a:srgbClr val="C00000"/>
                </a:solidFill>
              </a:rPr>
              <a:t>شبکه‌های کامپیوتری سیستم‌های پیچیده‌ای هستند: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یک شبکه کامپیوتری یک سیستم توزیع‌شده که از اتصال کامپیوترها از طریق شبکه‌های ارتباطی ایجاد شده است.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تنوع در سخت‌افزار و سیستم عامل (</a:t>
            </a:r>
            <a:r>
              <a:rPr lang="en-US" sz="3300" b="1" dirty="0">
                <a:solidFill>
                  <a:srgbClr val="0000FF"/>
                </a:solidFill>
              </a:rPr>
              <a:t>Platform</a:t>
            </a:r>
            <a:r>
              <a:rPr lang="fa-IR" sz="3300" b="1" dirty="0">
                <a:solidFill>
                  <a:srgbClr val="0000FF"/>
                </a:solidFill>
              </a:rPr>
              <a:t>) (ویندوز، لینوکس، و ...)</a:t>
            </a:r>
            <a:endParaRPr lang="en-US" sz="3300" b="1" dirty="0">
              <a:solidFill>
                <a:srgbClr val="0000FF"/>
              </a:solidFill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تنوع در رسانه‌های ارتباطی (سیم مسی، فیبرنوری، ارتباطات بی‌سیم، و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تنوع در نیازمندهای کیفیت سرویس (حساس به خطا، حساس به تأخیر، و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مسیریابی و هدایت بسته‌ها بر روی مسیر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مدیریت ترافیک (مهندسی ترافیک، کنترل ازدحام، و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کنترل امنیت (محرمانگی، دردسترس بودن و تصدیق هویت)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کنترل خطا (تشخیص و تصحیح خطا)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کنترل جریان (کنترل نرخ ارسال فرستنده)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3300" b="1" dirty="0">
                <a:solidFill>
                  <a:srgbClr val="0000FF"/>
                </a:solidFill>
              </a:rPr>
              <a:t>...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A26875-3453-50FE-5C77-E6E70A400CBA}"/>
              </a:ext>
            </a:extLst>
          </p:cNvPr>
          <p:cNvSpPr/>
          <p:nvPr/>
        </p:nvSpPr>
        <p:spPr>
          <a:xfrm>
            <a:off x="1185982" y="5290005"/>
            <a:ext cx="9670476" cy="856470"/>
          </a:xfrm>
          <a:custGeom>
            <a:avLst/>
            <a:gdLst>
              <a:gd name="connsiteX0" fmla="*/ 0 w 9670476"/>
              <a:gd name="connsiteY0" fmla="*/ 142748 h 856470"/>
              <a:gd name="connsiteX1" fmla="*/ 142748 w 9670476"/>
              <a:gd name="connsiteY1" fmla="*/ 0 h 856470"/>
              <a:gd name="connsiteX2" fmla="*/ 729309 w 9670476"/>
              <a:gd name="connsiteY2" fmla="*/ 0 h 856470"/>
              <a:gd name="connsiteX3" fmla="*/ 1409720 w 9670476"/>
              <a:gd name="connsiteY3" fmla="*/ 0 h 856470"/>
              <a:gd name="connsiteX4" fmla="*/ 1902432 w 9670476"/>
              <a:gd name="connsiteY4" fmla="*/ 0 h 856470"/>
              <a:gd name="connsiteX5" fmla="*/ 2582843 w 9670476"/>
              <a:gd name="connsiteY5" fmla="*/ 0 h 856470"/>
              <a:gd name="connsiteX6" fmla="*/ 2981704 w 9670476"/>
              <a:gd name="connsiteY6" fmla="*/ 0 h 856470"/>
              <a:gd name="connsiteX7" fmla="*/ 3568266 w 9670476"/>
              <a:gd name="connsiteY7" fmla="*/ 0 h 856470"/>
              <a:gd name="connsiteX8" fmla="*/ 3873278 w 9670476"/>
              <a:gd name="connsiteY8" fmla="*/ 0 h 856470"/>
              <a:gd name="connsiteX9" fmla="*/ 4647538 w 9670476"/>
              <a:gd name="connsiteY9" fmla="*/ 0 h 856470"/>
              <a:gd name="connsiteX10" fmla="*/ 5234100 w 9670476"/>
              <a:gd name="connsiteY10" fmla="*/ 0 h 856470"/>
              <a:gd name="connsiteX11" fmla="*/ 6008361 w 9670476"/>
              <a:gd name="connsiteY11" fmla="*/ 0 h 856470"/>
              <a:gd name="connsiteX12" fmla="*/ 6501072 w 9670476"/>
              <a:gd name="connsiteY12" fmla="*/ 0 h 856470"/>
              <a:gd name="connsiteX13" fmla="*/ 6899934 w 9670476"/>
              <a:gd name="connsiteY13" fmla="*/ 0 h 856470"/>
              <a:gd name="connsiteX14" fmla="*/ 7486495 w 9670476"/>
              <a:gd name="connsiteY14" fmla="*/ 0 h 856470"/>
              <a:gd name="connsiteX15" fmla="*/ 8166906 w 9670476"/>
              <a:gd name="connsiteY15" fmla="*/ 0 h 856470"/>
              <a:gd name="connsiteX16" fmla="*/ 8941167 w 9670476"/>
              <a:gd name="connsiteY16" fmla="*/ 0 h 856470"/>
              <a:gd name="connsiteX17" fmla="*/ 9527728 w 9670476"/>
              <a:gd name="connsiteY17" fmla="*/ 0 h 856470"/>
              <a:gd name="connsiteX18" fmla="*/ 9670476 w 9670476"/>
              <a:gd name="connsiteY18" fmla="*/ 142748 h 856470"/>
              <a:gd name="connsiteX19" fmla="*/ 9670476 w 9670476"/>
              <a:gd name="connsiteY19" fmla="*/ 713722 h 856470"/>
              <a:gd name="connsiteX20" fmla="*/ 9527728 w 9670476"/>
              <a:gd name="connsiteY20" fmla="*/ 856470 h 856470"/>
              <a:gd name="connsiteX21" fmla="*/ 8753467 w 9670476"/>
              <a:gd name="connsiteY21" fmla="*/ 856470 h 856470"/>
              <a:gd name="connsiteX22" fmla="*/ 8448455 w 9670476"/>
              <a:gd name="connsiteY22" fmla="*/ 856470 h 856470"/>
              <a:gd name="connsiteX23" fmla="*/ 8049594 w 9670476"/>
              <a:gd name="connsiteY23" fmla="*/ 856470 h 856470"/>
              <a:gd name="connsiteX24" fmla="*/ 7650732 w 9670476"/>
              <a:gd name="connsiteY24" fmla="*/ 856470 h 856470"/>
              <a:gd name="connsiteX25" fmla="*/ 7064171 w 9670476"/>
              <a:gd name="connsiteY25" fmla="*/ 856470 h 856470"/>
              <a:gd name="connsiteX26" fmla="*/ 6477610 w 9670476"/>
              <a:gd name="connsiteY26" fmla="*/ 856470 h 856470"/>
              <a:gd name="connsiteX27" fmla="*/ 5984898 w 9670476"/>
              <a:gd name="connsiteY27" fmla="*/ 856470 h 856470"/>
              <a:gd name="connsiteX28" fmla="*/ 5210637 w 9670476"/>
              <a:gd name="connsiteY28" fmla="*/ 856470 h 856470"/>
              <a:gd name="connsiteX29" fmla="*/ 4811776 w 9670476"/>
              <a:gd name="connsiteY29" fmla="*/ 856470 h 856470"/>
              <a:gd name="connsiteX30" fmla="*/ 4037515 w 9670476"/>
              <a:gd name="connsiteY30" fmla="*/ 856470 h 856470"/>
              <a:gd name="connsiteX31" fmla="*/ 3638653 w 9670476"/>
              <a:gd name="connsiteY31" fmla="*/ 856470 h 856470"/>
              <a:gd name="connsiteX32" fmla="*/ 2958242 w 9670476"/>
              <a:gd name="connsiteY32" fmla="*/ 856470 h 856470"/>
              <a:gd name="connsiteX33" fmla="*/ 2183981 w 9670476"/>
              <a:gd name="connsiteY33" fmla="*/ 856470 h 856470"/>
              <a:gd name="connsiteX34" fmla="*/ 1878969 w 9670476"/>
              <a:gd name="connsiteY34" fmla="*/ 856470 h 856470"/>
              <a:gd name="connsiteX35" fmla="*/ 1104708 w 9670476"/>
              <a:gd name="connsiteY35" fmla="*/ 856470 h 856470"/>
              <a:gd name="connsiteX36" fmla="*/ 142748 w 9670476"/>
              <a:gd name="connsiteY36" fmla="*/ 856470 h 856470"/>
              <a:gd name="connsiteX37" fmla="*/ 0 w 9670476"/>
              <a:gd name="connsiteY37" fmla="*/ 713722 h 856470"/>
              <a:gd name="connsiteX38" fmla="*/ 0 w 9670476"/>
              <a:gd name="connsiteY38" fmla="*/ 142748 h 85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670476" h="856470" fill="none" extrusionOk="0">
                <a:moveTo>
                  <a:pt x="0" y="142748"/>
                </a:moveTo>
                <a:cubicBezTo>
                  <a:pt x="5903" y="79084"/>
                  <a:pt x="68171" y="1982"/>
                  <a:pt x="142748" y="0"/>
                </a:cubicBezTo>
                <a:cubicBezTo>
                  <a:pt x="330456" y="-57653"/>
                  <a:pt x="519842" y="56021"/>
                  <a:pt x="729309" y="0"/>
                </a:cubicBezTo>
                <a:cubicBezTo>
                  <a:pt x="938776" y="-56021"/>
                  <a:pt x="1186866" y="44117"/>
                  <a:pt x="1409720" y="0"/>
                </a:cubicBezTo>
                <a:cubicBezTo>
                  <a:pt x="1632574" y="-44117"/>
                  <a:pt x="1691915" y="33213"/>
                  <a:pt x="1902432" y="0"/>
                </a:cubicBezTo>
                <a:cubicBezTo>
                  <a:pt x="2112949" y="-33213"/>
                  <a:pt x="2349013" y="73882"/>
                  <a:pt x="2582843" y="0"/>
                </a:cubicBezTo>
                <a:cubicBezTo>
                  <a:pt x="2816673" y="-73882"/>
                  <a:pt x="2814883" y="973"/>
                  <a:pt x="2981704" y="0"/>
                </a:cubicBezTo>
                <a:cubicBezTo>
                  <a:pt x="3148525" y="-973"/>
                  <a:pt x="3357005" y="43469"/>
                  <a:pt x="3568266" y="0"/>
                </a:cubicBezTo>
                <a:cubicBezTo>
                  <a:pt x="3779527" y="-43469"/>
                  <a:pt x="3776418" y="12428"/>
                  <a:pt x="3873278" y="0"/>
                </a:cubicBezTo>
                <a:cubicBezTo>
                  <a:pt x="3970138" y="-12428"/>
                  <a:pt x="4484901" y="92265"/>
                  <a:pt x="4647538" y="0"/>
                </a:cubicBezTo>
                <a:cubicBezTo>
                  <a:pt x="4810175" y="-92265"/>
                  <a:pt x="5050006" y="22347"/>
                  <a:pt x="5234100" y="0"/>
                </a:cubicBezTo>
                <a:cubicBezTo>
                  <a:pt x="5418194" y="-22347"/>
                  <a:pt x="5669815" y="9118"/>
                  <a:pt x="6008361" y="0"/>
                </a:cubicBezTo>
                <a:cubicBezTo>
                  <a:pt x="6346907" y="-9118"/>
                  <a:pt x="6376009" y="34541"/>
                  <a:pt x="6501072" y="0"/>
                </a:cubicBezTo>
                <a:cubicBezTo>
                  <a:pt x="6626135" y="-34541"/>
                  <a:pt x="6731243" y="18440"/>
                  <a:pt x="6899934" y="0"/>
                </a:cubicBezTo>
                <a:cubicBezTo>
                  <a:pt x="7068625" y="-18440"/>
                  <a:pt x="7332841" y="44875"/>
                  <a:pt x="7486495" y="0"/>
                </a:cubicBezTo>
                <a:cubicBezTo>
                  <a:pt x="7640149" y="-44875"/>
                  <a:pt x="7946957" y="18679"/>
                  <a:pt x="8166906" y="0"/>
                </a:cubicBezTo>
                <a:cubicBezTo>
                  <a:pt x="8386855" y="-18679"/>
                  <a:pt x="8599918" y="23917"/>
                  <a:pt x="8941167" y="0"/>
                </a:cubicBezTo>
                <a:cubicBezTo>
                  <a:pt x="9282416" y="-23917"/>
                  <a:pt x="9255913" y="54147"/>
                  <a:pt x="9527728" y="0"/>
                </a:cubicBezTo>
                <a:cubicBezTo>
                  <a:pt x="9609435" y="5579"/>
                  <a:pt x="9693205" y="57511"/>
                  <a:pt x="9670476" y="142748"/>
                </a:cubicBezTo>
                <a:cubicBezTo>
                  <a:pt x="9680531" y="326767"/>
                  <a:pt x="9634772" y="439278"/>
                  <a:pt x="9670476" y="713722"/>
                </a:cubicBezTo>
                <a:cubicBezTo>
                  <a:pt x="9671114" y="784476"/>
                  <a:pt x="9596799" y="870655"/>
                  <a:pt x="9527728" y="856470"/>
                </a:cubicBezTo>
                <a:cubicBezTo>
                  <a:pt x="9320574" y="876324"/>
                  <a:pt x="9068891" y="844501"/>
                  <a:pt x="8753467" y="856470"/>
                </a:cubicBezTo>
                <a:cubicBezTo>
                  <a:pt x="8438043" y="868439"/>
                  <a:pt x="8567129" y="827253"/>
                  <a:pt x="8448455" y="856470"/>
                </a:cubicBezTo>
                <a:cubicBezTo>
                  <a:pt x="8329781" y="885687"/>
                  <a:pt x="8186181" y="856348"/>
                  <a:pt x="8049594" y="856470"/>
                </a:cubicBezTo>
                <a:cubicBezTo>
                  <a:pt x="7913007" y="856592"/>
                  <a:pt x="7794754" y="856406"/>
                  <a:pt x="7650732" y="856470"/>
                </a:cubicBezTo>
                <a:cubicBezTo>
                  <a:pt x="7506710" y="856534"/>
                  <a:pt x="7342478" y="834679"/>
                  <a:pt x="7064171" y="856470"/>
                </a:cubicBezTo>
                <a:cubicBezTo>
                  <a:pt x="6785864" y="878261"/>
                  <a:pt x="6703459" y="825632"/>
                  <a:pt x="6477610" y="856470"/>
                </a:cubicBezTo>
                <a:cubicBezTo>
                  <a:pt x="6251761" y="887308"/>
                  <a:pt x="6213772" y="809315"/>
                  <a:pt x="5984898" y="856470"/>
                </a:cubicBezTo>
                <a:cubicBezTo>
                  <a:pt x="5756024" y="903625"/>
                  <a:pt x="5563540" y="796108"/>
                  <a:pt x="5210637" y="856470"/>
                </a:cubicBezTo>
                <a:cubicBezTo>
                  <a:pt x="4857734" y="916832"/>
                  <a:pt x="4934546" y="822243"/>
                  <a:pt x="4811776" y="856470"/>
                </a:cubicBezTo>
                <a:cubicBezTo>
                  <a:pt x="4689006" y="890697"/>
                  <a:pt x="4314653" y="835111"/>
                  <a:pt x="4037515" y="856470"/>
                </a:cubicBezTo>
                <a:cubicBezTo>
                  <a:pt x="3760377" y="877829"/>
                  <a:pt x="3823119" y="843539"/>
                  <a:pt x="3638653" y="856470"/>
                </a:cubicBezTo>
                <a:cubicBezTo>
                  <a:pt x="3454187" y="869401"/>
                  <a:pt x="3107376" y="819790"/>
                  <a:pt x="2958242" y="856470"/>
                </a:cubicBezTo>
                <a:cubicBezTo>
                  <a:pt x="2809108" y="893150"/>
                  <a:pt x="2386384" y="839814"/>
                  <a:pt x="2183981" y="856470"/>
                </a:cubicBezTo>
                <a:cubicBezTo>
                  <a:pt x="1981578" y="873126"/>
                  <a:pt x="2017942" y="828968"/>
                  <a:pt x="1878969" y="856470"/>
                </a:cubicBezTo>
                <a:cubicBezTo>
                  <a:pt x="1739996" y="883972"/>
                  <a:pt x="1407991" y="849845"/>
                  <a:pt x="1104708" y="856470"/>
                </a:cubicBezTo>
                <a:cubicBezTo>
                  <a:pt x="801425" y="863095"/>
                  <a:pt x="448645" y="779464"/>
                  <a:pt x="142748" y="856470"/>
                </a:cubicBezTo>
                <a:cubicBezTo>
                  <a:pt x="63834" y="853216"/>
                  <a:pt x="9727" y="785504"/>
                  <a:pt x="0" y="713722"/>
                </a:cubicBezTo>
                <a:cubicBezTo>
                  <a:pt x="-25158" y="597285"/>
                  <a:pt x="8333" y="318371"/>
                  <a:pt x="0" y="142748"/>
                </a:cubicBezTo>
                <a:close/>
              </a:path>
              <a:path w="9670476" h="856470" stroke="0" extrusionOk="0">
                <a:moveTo>
                  <a:pt x="0" y="142748"/>
                </a:moveTo>
                <a:cubicBezTo>
                  <a:pt x="-17089" y="53369"/>
                  <a:pt x="55902" y="3006"/>
                  <a:pt x="142748" y="0"/>
                </a:cubicBezTo>
                <a:cubicBezTo>
                  <a:pt x="311504" y="-24342"/>
                  <a:pt x="548605" y="19968"/>
                  <a:pt x="917009" y="0"/>
                </a:cubicBezTo>
                <a:cubicBezTo>
                  <a:pt x="1285413" y="-19968"/>
                  <a:pt x="1272757" y="28582"/>
                  <a:pt x="1409720" y="0"/>
                </a:cubicBezTo>
                <a:cubicBezTo>
                  <a:pt x="1546683" y="-28582"/>
                  <a:pt x="1649260" y="23423"/>
                  <a:pt x="1808582" y="0"/>
                </a:cubicBezTo>
                <a:cubicBezTo>
                  <a:pt x="1967904" y="-23423"/>
                  <a:pt x="2219994" y="70099"/>
                  <a:pt x="2488993" y="0"/>
                </a:cubicBezTo>
                <a:cubicBezTo>
                  <a:pt x="2757992" y="-70099"/>
                  <a:pt x="2828328" y="34288"/>
                  <a:pt x="2981704" y="0"/>
                </a:cubicBezTo>
                <a:cubicBezTo>
                  <a:pt x="3135080" y="-34288"/>
                  <a:pt x="3389366" y="78905"/>
                  <a:pt x="3755965" y="0"/>
                </a:cubicBezTo>
                <a:cubicBezTo>
                  <a:pt x="4122564" y="-78905"/>
                  <a:pt x="4019491" y="29144"/>
                  <a:pt x="4154827" y="0"/>
                </a:cubicBezTo>
                <a:cubicBezTo>
                  <a:pt x="4290163" y="-29144"/>
                  <a:pt x="4662331" y="42685"/>
                  <a:pt x="4929088" y="0"/>
                </a:cubicBezTo>
                <a:cubicBezTo>
                  <a:pt x="5195845" y="-42685"/>
                  <a:pt x="5159229" y="5282"/>
                  <a:pt x="5234100" y="0"/>
                </a:cubicBezTo>
                <a:cubicBezTo>
                  <a:pt x="5308971" y="-5282"/>
                  <a:pt x="5612508" y="34905"/>
                  <a:pt x="5820661" y="0"/>
                </a:cubicBezTo>
                <a:cubicBezTo>
                  <a:pt x="6028814" y="-34905"/>
                  <a:pt x="6165228" y="69408"/>
                  <a:pt x="6407222" y="0"/>
                </a:cubicBezTo>
                <a:cubicBezTo>
                  <a:pt x="6649216" y="-69408"/>
                  <a:pt x="6751136" y="8973"/>
                  <a:pt x="6899934" y="0"/>
                </a:cubicBezTo>
                <a:cubicBezTo>
                  <a:pt x="7048732" y="-8973"/>
                  <a:pt x="7470399" y="10287"/>
                  <a:pt x="7674194" y="0"/>
                </a:cubicBezTo>
                <a:cubicBezTo>
                  <a:pt x="7877989" y="-10287"/>
                  <a:pt x="8109584" y="17484"/>
                  <a:pt x="8448455" y="0"/>
                </a:cubicBezTo>
                <a:cubicBezTo>
                  <a:pt x="8787326" y="-17484"/>
                  <a:pt x="8667632" y="20257"/>
                  <a:pt x="8847317" y="0"/>
                </a:cubicBezTo>
                <a:cubicBezTo>
                  <a:pt x="9027002" y="-20257"/>
                  <a:pt x="9331638" y="55642"/>
                  <a:pt x="9527728" y="0"/>
                </a:cubicBezTo>
                <a:cubicBezTo>
                  <a:pt x="9598204" y="-17046"/>
                  <a:pt x="9670786" y="59717"/>
                  <a:pt x="9670476" y="142748"/>
                </a:cubicBezTo>
                <a:cubicBezTo>
                  <a:pt x="9676160" y="320949"/>
                  <a:pt x="9635185" y="534661"/>
                  <a:pt x="9670476" y="713722"/>
                </a:cubicBezTo>
                <a:cubicBezTo>
                  <a:pt x="9667884" y="792667"/>
                  <a:pt x="9613767" y="843489"/>
                  <a:pt x="9527728" y="856470"/>
                </a:cubicBezTo>
                <a:cubicBezTo>
                  <a:pt x="9350866" y="913943"/>
                  <a:pt x="9168093" y="811801"/>
                  <a:pt x="8847317" y="856470"/>
                </a:cubicBezTo>
                <a:cubicBezTo>
                  <a:pt x="8526541" y="901139"/>
                  <a:pt x="8568854" y="846339"/>
                  <a:pt x="8448455" y="856470"/>
                </a:cubicBezTo>
                <a:cubicBezTo>
                  <a:pt x="8328056" y="866601"/>
                  <a:pt x="8043829" y="853692"/>
                  <a:pt x="7861894" y="856470"/>
                </a:cubicBezTo>
                <a:cubicBezTo>
                  <a:pt x="7679959" y="859248"/>
                  <a:pt x="7677415" y="826065"/>
                  <a:pt x="7556882" y="856470"/>
                </a:cubicBezTo>
                <a:cubicBezTo>
                  <a:pt x="7436349" y="886875"/>
                  <a:pt x="7390657" y="828149"/>
                  <a:pt x="7251870" y="856470"/>
                </a:cubicBezTo>
                <a:cubicBezTo>
                  <a:pt x="7113083" y="884791"/>
                  <a:pt x="6904823" y="788177"/>
                  <a:pt x="6665309" y="856470"/>
                </a:cubicBezTo>
                <a:cubicBezTo>
                  <a:pt x="6425795" y="924763"/>
                  <a:pt x="6420660" y="833183"/>
                  <a:pt x="6266447" y="856470"/>
                </a:cubicBezTo>
                <a:cubicBezTo>
                  <a:pt x="6112234" y="879757"/>
                  <a:pt x="5836569" y="848894"/>
                  <a:pt x="5586036" y="856470"/>
                </a:cubicBezTo>
                <a:cubicBezTo>
                  <a:pt x="5335503" y="864046"/>
                  <a:pt x="5339510" y="839426"/>
                  <a:pt x="5187175" y="856470"/>
                </a:cubicBezTo>
                <a:cubicBezTo>
                  <a:pt x="5034840" y="873514"/>
                  <a:pt x="4719217" y="826597"/>
                  <a:pt x="4506764" y="856470"/>
                </a:cubicBezTo>
                <a:cubicBezTo>
                  <a:pt x="4294311" y="886343"/>
                  <a:pt x="4287463" y="843628"/>
                  <a:pt x="4201752" y="856470"/>
                </a:cubicBezTo>
                <a:cubicBezTo>
                  <a:pt x="4116041" y="869312"/>
                  <a:pt x="3707943" y="856182"/>
                  <a:pt x="3521341" y="856470"/>
                </a:cubicBezTo>
                <a:cubicBezTo>
                  <a:pt x="3334739" y="856758"/>
                  <a:pt x="3281360" y="812741"/>
                  <a:pt x="3122479" y="856470"/>
                </a:cubicBezTo>
                <a:cubicBezTo>
                  <a:pt x="2963598" y="900199"/>
                  <a:pt x="2914890" y="848376"/>
                  <a:pt x="2817467" y="856470"/>
                </a:cubicBezTo>
                <a:cubicBezTo>
                  <a:pt x="2720044" y="864564"/>
                  <a:pt x="2603829" y="841316"/>
                  <a:pt x="2418606" y="856470"/>
                </a:cubicBezTo>
                <a:cubicBezTo>
                  <a:pt x="2233383" y="871624"/>
                  <a:pt x="1997366" y="819905"/>
                  <a:pt x="1738195" y="856470"/>
                </a:cubicBezTo>
                <a:cubicBezTo>
                  <a:pt x="1479024" y="893035"/>
                  <a:pt x="1425505" y="821825"/>
                  <a:pt x="1339333" y="856470"/>
                </a:cubicBezTo>
                <a:cubicBezTo>
                  <a:pt x="1253161" y="891115"/>
                  <a:pt x="1118304" y="847178"/>
                  <a:pt x="1034321" y="856470"/>
                </a:cubicBezTo>
                <a:cubicBezTo>
                  <a:pt x="950338" y="865762"/>
                  <a:pt x="396868" y="845906"/>
                  <a:pt x="142748" y="856470"/>
                </a:cubicBezTo>
                <a:cubicBezTo>
                  <a:pt x="66106" y="861837"/>
                  <a:pt x="3425" y="795948"/>
                  <a:pt x="0" y="713722"/>
                </a:cubicBezTo>
                <a:cubicBezTo>
                  <a:pt x="-63711" y="446038"/>
                  <a:pt x="59171" y="319011"/>
                  <a:pt x="0" y="142748"/>
                </a:cubicBezTo>
                <a:close/>
              </a:path>
            </a:pathLst>
          </a:custGeom>
          <a:solidFill>
            <a:srgbClr val="FFFFF0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solidFill>
                  <a:srgbClr val="FF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طراحی، پیاده‌سازی، عیب‌یابی و بروزرسانی پرهزینه</a:t>
            </a:r>
            <a:endParaRPr lang="en-US" sz="2800" b="1" dirty="0">
              <a:solidFill>
                <a:srgbClr val="FF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25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4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FE6585-8387-8FC3-C585-61D1A9A07ED6}"/>
              </a:ext>
            </a:extLst>
          </p:cNvPr>
          <p:cNvSpPr txBox="1">
            <a:spLocks/>
          </p:cNvSpPr>
          <p:nvPr/>
        </p:nvSpPr>
        <p:spPr>
          <a:xfrm>
            <a:off x="603205" y="648592"/>
            <a:ext cx="10972800" cy="76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استفاده از معماری لایه‌ای برای پیاده‌سازی شبکه‌های کامپیوتری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FD2770E-9C0E-3887-C971-80FCF2FC9EC6}"/>
                  </a:ext>
                </a:extLst>
              </p:cNvPr>
              <p:cNvSpPr/>
              <p:nvPr/>
            </p:nvSpPr>
            <p:spPr>
              <a:xfrm>
                <a:off x="1255951" y="1936907"/>
                <a:ext cx="1942353" cy="54006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rgbClr val="0000FF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𝑵</m:t>
                    </m:r>
                  </m:oMath>
                </a14:m>
                <a:endParaRPr lang="en-US" b="1" i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FD2770E-9C0E-3887-C971-80FCF2FC9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951" y="1936907"/>
                <a:ext cx="1942353" cy="540069"/>
              </a:xfrm>
              <a:prstGeom prst="roundRect">
                <a:avLst/>
              </a:prstGeom>
              <a:blipFill>
                <a:blip r:embed="rId4"/>
                <a:stretch>
                  <a:fillRect b="-3261"/>
                </a:stretch>
              </a:blipFill>
              <a:ln w="254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6C776A1-0E02-EA39-C9ED-ED034D8A017B}"/>
                  </a:ext>
                </a:extLst>
              </p:cNvPr>
              <p:cNvSpPr/>
              <p:nvPr/>
            </p:nvSpPr>
            <p:spPr>
              <a:xfrm>
                <a:off x="1255949" y="2749707"/>
                <a:ext cx="1942353" cy="540069"/>
              </a:xfrm>
              <a:prstGeom prst="roundRect">
                <a:avLst/>
              </a:prstGeom>
              <a:solidFill>
                <a:srgbClr val="FFFFF0"/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b="1" dirty="0">
                    <a:solidFill>
                      <a:srgbClr val="0000FF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لایه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𝟏</m:t>
                    </m:r>
                  </m:oMath>
                </a14:m>
                <a:endParaRPr lang="en-US" b="1" i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6C776A1-0E02-EA39-C9ED-ED034D8A0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949" y="2749707"/>
                <a:ext cx="1942353" cy="540069"/>
              </a:xfrm>
              <a:prstGeom prst="roundRect">
                <a:avLst/>
              </a:prstGeom>
              <a:blipFill>
                <a:blip r:embed="rId5"/>
                <a:stretch>
                  <a:fillRect b="-2151"/>
                </a:stretch>
              </a:blipFill>
              <a:ln w="254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5DA80F-9484-F7F2-81AA-EBBE8D3CF40F}"/>
              </a:ext>
            </a:extLst>
          </p:cNvPr>
          <p:cNvSpPr/>
          <p:nvPr/>
        </p:nvSpPr>
        <p:spPr>
          <a:xfrm>
            <a:off x="1255948" y="4239735"/>
            <a:ext cx="1942353" cy="540069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2</a:t>
            </a:r>
            <a:endParaRPr lang="en-US" b="1" i="1" dirty="0">
              <a:solidFill>
                <a:srgbClr val="0000FF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4C39D7-BD33-D597-53E8-F9A282DB2236}"/>
              </a:ext>
            </a:extLst>
          </p:cNvPr>
          <p:cNvSpPr/>
          <p:nvPr/>
        </p:nvSpPr>
        <p:spPr>
          <a:xfrm>
            <a:off x="1255950" y="5051261"/>
            <a:ext cx="1942353" cy="540069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1</a:t>
            </a:r>
            <a:endParaRPr lang="en-US" b="1" i="1" dirty="0">
              <a:solidFill>
                <a:srgbClr val="0000FF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60CB02-FEE2-ED00-7F8A-8C3F32FAF6DB}"/>
              </a:ext>
            </a:extLst>
          </p:cNvPr>
          <p:cNvGrpSpPr/>
          <p:nvPr/>
        </p:nvGrpSpPr>
        <p:grpSpPr>
          <a:xfrm flipH="1">
            <a:off x="1970310" y="2483865"/>
            <a:ext cx="516790" cy="253182"/>
            <a:chOff x="2632806" y="2540913"/>
            <a:chExt cx="516790" cy="25318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5E3966-32A2-2C70-44AF-8CF33A79B8F1}"/>
                </a:ext>
              </a:extLst>
            </p:cNvPr>
            <p:cNvCxnSpPr/>
            <p:nvPr/>
          </p:nvCxnSpPr>
          <p:spPr>
            <a:xfrm>
              <a:off x="2632806" y="2542095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6FE51A-04E7-900A-764D-98BB80ED4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596" y="2540913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3EDCF2-239E-41C7-BFFE-C4D4A15F6A1E}"/>
              </a:ext>
            </a:extLst>
          </p:cNvPr>
          <p:cNvGrpSpPr/>
          <p:nvPr/>
        </p:nvGrpSpPr>
        <p:grpSpPr>
          <a:xfrm flipH="1">
            <a:off x="1970310" y="3299429"/>
            <a:ext cx="516790" cy="253182"/>
            <a:chOff x="2632806" y="2540913"/>
            <a:chExt cx="516790" cy="25318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5B2042-09E8-DFAE-D85D-E889B0014485}"/>
                </a:ext>
              </a:extLst>
            </p:cNvPr>
            <p:cNvCxnSpPr/>
            <p:nvPr/>
          </p:nvCxnSpPr>
          <p:spPr>
            <a:xfrm>
              <a:off x="2632806" y="2542095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FBBE8F-F171-5372-402E-BA1BE7765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596" y="2540913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68A869-B02D-4F7B-A778-4D4AAEBAF55C}"/>
              </a:ext>
            </a:extLst>
          </p:cNvPr>
          <p:cNvGrpSpPr/>
          <p:nvPr/>
        </p:nvGrpSpPr>
        <p:grpSpPr>
          <a:xfrm flipH="1">
            <a:off x="1972167" y="3986685"/>
            <a:ext cx="516790" cy="253182"/>
            <a:chOff x="2632806" y="2540913"/>
            <a:chExt cx="516790" cy="2531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695824-B7D9-812F-503B-10E2095EDB8C}"/>
                </a:ext>
              </a:extLst>
            </p:cNvPr>
            <p:cNvCxnSpPr/>
            <p:nvPr/>
          </p:nvCxnSpPr>
          <p:spPr>
            <a:xfrm>
              <a:off x="2632806" y="2542095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9B857D-7018-E2C1-5C93-5C96B0EB2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596" y="2540913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1371B2-D06A-9D24-0515-91A4D477B911}"/>
              </a:ext>
            </a:extLst>
          </p:cNvPr>
          <p:cNvGrpSpPr/>
          <p:nvPr/>
        </p:nvGrpSpPr>
        <p:grpSpPr>
          <a:xfrm flipH="1">
            <a:off x="1968729" y="4792379"/>
            <a:ext cx="516790" cy="253182"/>
            <a:chOff x="2632806" y="2540913"/>
            <a:chExt cx="516790" cy="25318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044F1A-83C9-1738-0571-7EEFBAA1ECE0}"/>
                </a:ext>
              </a:extLst>
            </p:cNvPr>
            <p:cNvCxnSpPr/>
            <p:nvPr/>
          </p:nvCxnSpPr>
          <p:spPr>
            <a:xfrm>
              <a:off x="2632806" y="2542095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3C429E2-F6BD-5139-5E25-A58EE74E8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596" y="2540913"/>
              <a:ext cx="0" cy="25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EBCA0E-C65F-FE76-3C04-BA9545F34632}"/>
                  </a:ext>
                </a:extLst>
              </p:cNvPr>
              <p:cNvSpPr txBox="1"/>
              <p:nvPr/>
            </p:nvSpPr>
            <p:spPr>
              <a:xfrm>
                <a:off x="2062024" y="3479453"/>
                <a:ext cx="3301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RANSans(FaNum)" panose="02040503050201020203" pitchFamily="18" charset="-78"/>
                        </a:rPr>
                        <m:t>⋮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EBCA0E-C65F-FE76-3C04-BA9545F34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024" y="3479453"/>
                <a:ext cx="33019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30D6E11-D4B0-D741-8640-5BA7075E37AD}"/>
              </a:ext>
            </a:extLst>
          </p:cNvPr>
          <p:cNvSpPr txBox="1">
            <a:spLocks/>
          </p:cNvSpPr>
          <p:nvPr/>
        </p:nvSpPr>
        <p:spPr>
          <a:xfrm>
            <a:off x="3509821" y="1936907"/>
            <a:ext cx="8378562" cy="349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</a:rPr>
              <a:t>معماری لایه‌ای: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هر لایه فقط با </a:t>
            </a:r>
            <a:r>
              <a:rPr lang="fa-IR" sz="1600" b="1" dirty="0">
                <a:solidFill>
                  <a:srgbClr val="FF0000"/>
                </a:solidFill>
              </a:rPr>
              <a:t>دو لایه پایینی و بالایی در ارتباط است.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هر لایه به </a:t>
            </a:r>
            <a:r>
              <a:rPr lang="fa-IR" sz="1600" b="1" dirty="0">
                <a:solidFill>
                  <a:srgbClr val="FF0000"/>
                </a:solidFill>
              </a:rPr>
              <a:t>لایه بالایی خود سرویس می‌دهد </a:t>
            </a:r>
            <a:r>
              <a:rPr lang="fa-IR" sz="1600" b="1" dirty="0">
                <a:solidFill>
                  <a:srgbClr val="0000FF"/>
                </a:solidFill>
              </a:rPr>
              <a:t>و از </a:t>
            </a:r>
            <a:r>
              <a:rPr lang="fa-IR" sz="1600" b="1" dirty="0">
                <a:solidFill>
                  <a:srgbClr val="FF0000"/>
                </a:solidFill>
              </a:rPr>
              <a:t>لایه پایینی خود سرویس می‌گیرد.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FF0000"/>
                </a:solidFill>
              </a:rPr>
              <a:t>سرویس</a:t>
            </a:r>
            <a:r>
              <a:rPr lang="fa-IR" sz="1600" b="1" dirty="0">
                <a:solidFill>
                  <a:srgbClr val="0000FF"/>
                </a:solidFill>
              </a:rPr>
              <a:t> هر لایه به لایه بالاتر </a:t>
            </a:r>
            <a:r>
              <a:rPr lang="fa-IR" sz="1600" b="1" dirty="0">
                <a:solidFill>
                  <a:srgbClr val="FF0000"/>
                </a:solidFill>
              </a:rPr>
              <a:t>انتقال داده‌ها </a:t>
            </a:r>
            <a:r>
              <a:rPr lang="fa-IR" sz="1600" b="1" dirty="0">
                <a:solidFill>
                  <a:srgbClr val="0000FF"/>
                </a:solidFill>
              </a:rPr>
              <a:t>است.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هر لایه یک </a:t>
            </a:r>
            <a:r>
              <a:rPr lang="fa-IR" sz="1600" b="1" dirty="0">
                <a:solidFill>
                  <a:srgbClr val="FF0000"/>
                </a:solidFill>
              </a:rPr>
              <a:t>وظیفه مشخص </a:t>
            </a:r>
            <a:r>
              <a:rPr lang="fa-IR" sz="1600" b="1" dirty="0">
                <a:solidFill>
                  <a:srgbClr val="0000FF"/>
                </a:solidFill>
              </a:rPr>
              <a:t>دارد (مثلاً مسیریابی، کنترل خطا یا ...)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هر لایه در گره مبدأ برای انجام وظایف خود یک </a:t>
            </a:r>
            <a:r>
              <a:rPr lang="fa-IR" sz="1600" b="1" dirty="0">
                <a:solidFill>
                  <a:srgbClr val="FF0000"/>
                </a:solidFill>
              </a:rPr>
              <a:t>پروتکل</a:t>
            </a:r>
            <a:r>
              <a:rPr lang="fa-IR" sz="1600" b="1" dirty="0">
                <a:solidFill>
                  <a:srgbClr val="0000FF"/>
                </a:solidFill>
              </a:rPr>
              <a:t> با لایه متناظر خود در گره مقصد دارد.</a:t>
            </a:r>
          </a:p>
        </p:txBody>
      </p:sp>
    </p:spTree>
    <p:extLst>
      <p:ext uri="{BB962C8B-B14F-4D97-AF65-F5344CB8AC3E}">
        <p14:creationId xmlns:p14="http://schemas.microsoft.com/office/powerpoint/2010/main" val="33649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5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C12992-F019-7A8F-45DE-9D2A7BBF5DC4}"/>
              </a:ext>
            </a:extLst>
          </p:cNvPr>
          <p:cNvGrpSpPr/>
          <p:nvPr/>
        </p:nvGrpSpPr>
        <p:grpSpPr>
          <a:xfrm>
            <a:off x="9756744" y="2266236"/>
            <a:ext cx="1942356" cy="3654423"/>
            <a:chOff x="7421220" y="1970459"/>
            <a:chExt cx="1942356" cy="365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DC27B3BC-01AB-7C02-7051-2277BD01F5CF}"/>
                    </a:ext>
                  </a:extLst>
                </p:cNvPr>
                <p:cNvSpPr/>
                <p:nvPr/>
              </p:nvSpPr>
              <p:spPr>
                <a:xfrm>
                  <a:off x="7421223" y="1970459"/>
                  <a:ext cx="1942353" cy="540069"/>
                </a:xfrm>
                <a:prstGeom prst="roundRect">
                  <a:avLst/>
                </a:prstGeom>
                <a:solidFill>
                  <a:srgbClr val="FFFFF0"/>
                </a:solidFill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>
                      <a:solidFill>
                        <a:srgbClr val="0000FF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rPr>
                    <a:t>لایه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𝑵</m:t>
                      </m:r>
                    </m:oMath>
                  </a14:m>
                  <a:endParaRPr lang="en-US" b="1" i="1" dirty="0">
                    <a:solidFill>
                      <a:srgbClr val="0000FF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endParaRPr>
                </a:p>
              </p:txBody>
            </p:sp>
          </mc:Choice>
          <mc:Fallback xmlns=""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DC27B3BC-01AB-7C02-7051-2277BD01F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223" y="1970459"/>
                  <a:ext cx="1942353" cy="540069"/>
                </a:xfrm>
                <a:prstGeom prst="roundRect">
                  <a:avLst/>
                </a:prstGeom>
                <a:blipFill>
                  <a:blip r:embed="rId4"/>
                  <a:stretch>
                    <a:fillRect b="-3261"/>
                  </a:stretch>
                </a:blipFill>
                <a:ln w="254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3DF3E60B-A053-DF6E-A4D8-EF73A96FBC38}"/>
                    </a:ext>
                  </a:extLst>
                </p:cNvPr>
                <p:cNvSpPr/>
                <p:nvPr/>
              </p:nvSpPr>
              <p:spPr>
                <a:xfrm>
                  <a:off x="7421221" y="2783259"/>
                  <a:ext cx="1942353" cy="540069"/>
                </a:xfrm>
                <a:prstGeom prst="roundRect">
                  <a:avLst/>
                </a:prstGeom>
                <a:solidFill>
                  <a:srgbClr val="FFFFF0"/>
                </a:solidFill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>
                      <a:solidFill>
                        <a:srgbClr val="0000FF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rPr>
                    <a:t>لایه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𝑵</m:t>
                      </m:r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𝟏</m:t>
                      </m:r>
                    </m:oMath>
                  </a14:m>
                  <a:endParaRPr lang="en-US" b="1" i="1" dirty="0">
                    <a:solidFill>
                      <a:srgbClr val="0000FF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endParaRPr>
                </a:p>
              </p:txBody>
            </p:sp>
          </mc:Choice>
          <mc:Fallback xmlns="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3DF3E60B-A053-DF6E-A4D8-EF73A96FBC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221" y="2783259"/>
                  <a:ext cx="1942353" cy="540069"/>
                </a:xfrm>
                <a:prstGeom prst="roundRect">
                  <a:avLst/>
                </a:prstGeom>
                <a:blipFill>
                  <a:blip r:embed="rId5"/>
                  <a:stretch>
                    <a:fillRect b="-2151"/>
                  </a:stretch>
                </a:blipFill>
                <a:ln w="254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274C6CF-C967-2D93-2D63-218DA26CD325}"/>
                </a:ext>
              </a:extLst>
            </p:cNvPr>
            <p:cNvSpPr/>
            <p:nvPr/>
          </p:nvSpPr>
          <p:spPr>
            <a:xfrm>
              <a:off x="7421220" y="4273287"/>
              <a:ext cx="1942353" cy="540069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2</a:t>
              </a:r>
              <a:endParaRPr lang="en-US" b="1" i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3E4ACE4-3929-B430-8F49-BF6FF9D44517}"/>
                </a:ext>
              </a:extLst>
            </p:cNvPr>
            <p:cNvSpPr/>
            <p:nvPr/>
          </p:nvSpPr>
          <p:spPr>
            <a:xfrm>
              <a:off x="7421222" y="5084813"/>
              <a:ext cx="1942353" cy="540069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1</a:t>
              </a:r>
              <a:endParaRPr lang="en-US" b="1" i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87EB17C-8F0A-7DCB-33E3-9E38BFCCF7EF}"/>
                </a:ext>
              </a:extLst>
            </p:cNvPr>
            <p:cNvGrpSpPr/>
            <p:nvPr/>
          </p:nvGrpSpPr>
          <p:grpSpPr>
            <a:xfrm flipH="1">
              <a:off x="8135582" y="2517417"/>
              <a:ext cx="516790" cy="253182"/>
              <a:chOff x="2632806" y="2540913"/>
              <a:chExt cx="516790" cy="253182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FD6A7B8-0079-6175-D004-36B0DB7551F5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A42C5D2-64D2-0A80-297D-B7531BBB0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47A46DB-FD59-FE62-C3A6-2EDD66DD21EB}"/>
                </a:ext>
              </a:extLst>
            </p:cNvPr>
            <p:cNvGrpSpPr/>
            <p:nvPr/>
          </p:nvGrpSpPr>
          <p:grpSpPr>
            <a:xfrm flipH="1">
              <a:off x="8135582" y="3332981"/>
              <a:ext cx="516790" cy="253182"/>
              <a:chOff x="2632806" y="2540913"/>
              <a:chExt cx="516790" cy="253182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2CE51A6-F404-D773-3551-4BE361BCAF8D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D1DCC95-6EE8-A56B-2DA2-EE5E5EA7A9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5A4FBE-5507-741C-27F4-CAD6542F2237}"/>
                </a:ext>
              </a:extLst>
            </p:cNvPr>
            <p:cNvGrpSpPr/>
            <p:nvPr/>
          </p:nvGrpSpPr>
          <p:grpSpPr>
            <a:xfrm flipH="1">
              <a:off x="8137439" y="4020237"/>
              <a:ext cx="516790" cy="253182"/>
              <a:chOff x="2632806" y="2540913"/>
              <a:chExt cx="516790" cy="253182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1E2068E-FC8E-4A57-E166-B68CA4D6CD11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1414D54-9F8F-736F-53A7-F7C764A895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B3D6DE7-A237-3C4A-5FFC-BAE01375F0D2}"/>
                </a:ext>
              </a:extLst>
            </p:cNvPr>
            <p:cNvGrpSpPr/>
            <p:nvPr/>
          </p:nvGrpSpPr>
          <p:grpSpPr>
            <a:xfrm flipH="1">
              <a:off x="8134001" y="4825931"/>
              <a:ext cx="516790" cy="253182"/>
              <a:chOff x="2632806" y="2540913"/>
              <a:chExt cx="516790" cy="253182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E9A86BD-4278-E1C3-C8FF-F3ED6CAEC9FE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66E682B-C41C-82B3-2495-C825CB4C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0B97C01-9BF4-4CD6-8F13-474C53BCB434}"/>
                    </a:ext>
                  </a:extLst>
                </p:cNvPr>
                <p:cNvSpPr txBox="1"/>
                <p:nvPr/>
              </p:nvSpPr>
              <p:spPr>
                <a:xfrm>
                  <a:off x="8227296" y="3513005"/>
                  <a:ext cx="33019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IRANSans(FaNum)" panose="02040503050201020203" pitchFamily="18" charset="-78"/>
                          </a:rPr>
                          <m:t>⋮</m:t>
                        </m:r>
                      </m:oMath>
                    </m:oMathPara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0B97C01-9BF4-4CD6-8F13-474C53BCB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296" y="3513005"/>
                  <a:ext cx="33019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247E17-BDC0-9B69-6318-82BDC6F39EF3}"/>
              </a:ext>
            </a:extLst>
          </p:cNvPr>
          <p:cNvGrpSpPr/>
          <p:nvPr/>
        </p:nvGrpSpPr>
        <p:grpSpPr>
          <a:xfrm>
            <a:off x="719876" y="2267161"/>
            <a:ext cx="1942356" cy="3654423"/>
            <a:chOff x="7421220" y="1970459"/>
            <a:chExt cx="1942356" cy="365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D794C597-AFFE-85ED-4F25-7C4D762EB013}"/>
                    </a:ext>
                  </a:extLst>
                </p:cNvPr>
                <p:cNvSpPr/>
                <p:nvPr/>
              </p:nvSpPr>
              <p:spPr>
                <a:xfrm>
                  <a:off x="7421223" y="1970459"/>
                  <a:ext cx="1942353" cy="540069"/>
                </a:xfrm>
                <a:prstGeom prst="roundRect">
                  <a:avLst/>
                </a:prstGeom>
                <a:solidFill>
                  <a:srgbClr val="FFFFF0"/>
                </a:solidFill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>
                      <a:solidFill>
                        <a:srgbClr val="0000FF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rPr>
                    <a:t>لایه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𝑵</m:t>
                      </m:r>
                    </m:oMath>
                  </a14:m>
                  <a:endParaRPr lang="en-US" b="1" i="1" dirty="0">
                    <a:solidFill>
                      <a:srgbClr val="0000FF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endParaRP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D794C597-AFFE-85ED-4F25-7C4D762EB0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223" y="1970459"/>
                  <a:ext cx="1942353" cy="540069"/>
                </a:xfrm>
                <a:prstGeom prst="roundRect">
                  <a:avLst/>
                </a:prstGeom>
                <a:blipFill>
                  <a:blip r:embed="rId7"/>
                  <a:stretch>
                    <a:fillRect b="-2151"/>
                  </a:stretch>
                </a:blipFill>
                <a:ln w="254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985922AE-FCEF-745F-5C46-BCE198E2FEB7}"/>
                    </a:ext>
                  </a:extLst>
                </p:cNvPr>
                <p:cNvSpPr/>
                <p:nvPr/>
              </p:nvSpPr>
              <p:spPr>
                <a:xfrm>
                  <a:off x="7421221" y="2783259"/>
                  <a:ext cx="1942353" cy="540069"/>
                </a:xfrm>
                <a:prstGeom prst="roundRect">
                  <a:avLst/>
                </a:prstGeom>
                <a:solidFill>
                  <a:srgbClr val="FFFFF0"/>
                </a:solidFill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>
                      <a:solidFill>
                        <a:srgbClr val="0000FF"/>
                      </a:solidFill>
                      <a:latin typeface="IRANSans(FaNum)" panose="02040503050201020203" pitchFamily="18" charset="-78"/>
                      <a:cs typeface="IRANSans(FaNum)" panose="02040503050201020203" pitchFamily="18" charset="-78"/>
                    </a:rPr>
                    <a:t>لایه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𝑵</m:t>
                      </m:r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IRANSans(FaNum)" panose="02040503050201020203" pitchFamily="18" charset="-78"/>
                        </a:rPr>
                        <m:t>𝟏</m:t>
                      </m:r>
                    </m:oMath>
                  </a14:m>
                  <a:endParaRPr lang="en-US" b="1" i="1" dirty="0">
                    <a:solidFill>
                      <a:srgbClr val="0000FF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endParaRPr>
                </a:p>
              </p:txBody>
            </p:sp>
          </mc:Choice>
          <mc:Fallback xmlns=""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985922AE-FCEF-745F-5C46-BCE198E2FE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221" y="2783259"/>
                  <a:ext cx="1942353" cy="540069"/>
                </a:xfrm>
                <a:prstGeom prst="round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  <a:ln w="254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0224D06-3622-E4E5-6FD5-AF397D37642A}"/>
                </a:ext>
              </a:extLst>
            </p:cNvPr>
            <p:cNvSpPr/>
            <p:nvPr/>
          </p:nvSpPr>
          <p:spPr>
            <a:xfrm>
              <a:off x="7421220" y="4273287"/>
              <a:ext cx="1942353" cy="540069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2</a:t>
              </a:r>
              <a:endParaRPr lang="en-US" b="1" i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98ECBD4-AA91-B2C6-68B6-2C8608264F7E}"/>
                </a:ext>
              </a:extLst>
            </p:cNvPr>
            <p:cNvSpPr/>
            <p:nvPr/>
          </p:nvSpPr>
          <p:spPr>
            <a:xfrm>
              <a:off x="7421222" y="5084813"/>
              <a:ext cx="1942353" cy="540069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0000FF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1</a:t>
              </a:r>
              <a:endParaRPr lang="en-US" b="1" i="1" dirty="0">
                <a:solidFill>
                  <a:srgbClr val="0000FF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7DB0EBD-7589-9464-2FFA-215ED064FAE0}"/>
                </a:ext>
              </a:extLst>
            </p:cNvPr>
            <p:cNvGrpSpPr/>
            <p:nvPr/>
          </p:nvGrpSpPr>
          <p:grpSpPr>
            <a:xfrm flipH="1">
              <a:off x="8135582" y="2517417"/>
              <a:ext cx="516790" cy="253182"/>
              <a:chOff x="2632806" y="2540913"/>
              <a:chExt cx="516790" cy="25318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3199C08-E9CF-D48C-D992-4421EAB7AFBE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86B33A0-9043-093E-6951-50F6CDCFAA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BE55756-A624-F316-2CBD-08D7FDBC6780}"/>
                </a:ext>
              </a:extLst>
            </p:cNvPr>
            <p:cNvGrpSpPr/>
            <p:nvPr/>
          </p:nvGrpSpPr>
          <p:grpSpPr>
            <a:xfrm flipH="1">
              <a:off x="8135582" y="3332981"/>
              <a:ext cx="516790" cy="253182"/>
              <a:chOff x="2632806" y="2540913"/>
              <a:chExt cx="516790" cy="253182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6F04AF7-D225-9A31-7693-71A5B27D28AC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8F63139-ED1E-99A3-8089-D30B95A70D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BEA90E-F5E0-77E8-7B89-4D8ADA3E2D85}"/>
                </a:ext>
              </a:extLst>
            </p:cNvPr>
            <p:cNvGrpSpPr/>
            <p:nvPr/>
          </p:nvGrpSpPr>
          <p:grpSpPr>
            <a:xfrm flipH="1">
              <a:off x="8137439" y="4020237"/>
              <a:ext cx="516790" cy="253182"/>
              <a:chOff x="2632806" y="2540913"/>
              <a:chExt cx="516790" cy="253182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26FB6ED-4A05-707E-47B7-91ABA2E797FB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B99447F-1349-25C9-3E15-1F0511DCF4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AA423E-E757-3718-9E5F-7B9C26D443A5}"/>
                </a:ext>
              </a:extLst>
            </p:cNvPr>
            <p:cNvGrpSpPr/>
            <p:nvPr/>
          </p:nvGrpSpPr>
          <p:grpSpPr>
            <a:xfrm flipH="1">
              <a:off x="8134001" y="4825931"/>
              <a:ext cx="516790" cy="253182"/>
              <a:chOff x="2632806" y="2540913"/>
              <a:chExt cx="516790" cy="253182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C090A3B-DBA3-72F0-7837-C1FEBB7ADBD7}"/>
                  </a:ext>
                </a:extLst>
              </p:cNvPr>
              <p:cNvCxnSpPr/>
              <p:nvPr/>
            </p:nvCxnSpPr>
            <p:spPr>
              <a:xfrm>
                <a:off x="2632806" y="2542095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B5497E0-298C-7D96-680B-F1C39682D6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540913"/>
                <a:ext cx="0" cy="2520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7F605B8-84BE-33DB-B31A-F9ACA6D99BCE}"/>
                    </a:ext>
                  </a:extLst>
                </p:cNvPr>
                <p:cNvSpPr txBox="1"/>
                <p:nvPr/>
              </p:nvSpPr>
              <p:spPr>
                <a:xfrm>
                  <a:off x="8227296" y="3513005"/>
                  <a:ext cx="33019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IRANSans(FaNum)" panose="02040503050201020203" pitchFamily="18" charset="-78"/>
                          </a:rPr>
                          <m:t>⋮</m:t>
                        </m:r>
                      </m:oMath>
                    </m:oMathPara>
                  </a14:m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7F605B8-84BE-33DB-B31A-F9ACA6D99B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296" y="3513005"/>
                  <a:ext cx="33019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A314D0-0BA2-02FC-DA55-790553BA59EE}"/>
              </a:ext>
            </a:extLst>
          </p:cNvPr>
          <p:cNvCxnSpPr>
            <a:stCxn id="47" idx="3"/>
            <a:endCxn id="14" idx="1"/>
          </p:cNvCxnSpPr>
          <p:nvPr/>
        </p:nvCxnSpPr>
        <p:spPr>
          <a:xfrm flipV="1">
            <a:off x="2662232" y="2536271"/>
            <a:ext cx="7094515" cy="925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23050F7-AD80-4B9D-B5E7-3374881099F2}"/>
              </a:ext>
            </a:extLst>
          </p:cNvPr>
          <p:cNvCxnSpPr>
            <a:cxnSpLocks/>
            <a:stCxn id="48" idx="3"/>
            <a:endCxn id="15" idx="1"/>
          </p:cNvCxnSpPr>
          <p:nvPr/>
        </p:nvCxnSpPr>
        <p:spPr>
          <a:xfrm flipV="1">
            <a:off x="2662230" y="3349071"/>
            <a:ext cx="7094515" cy="925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D14453-DF8B-5B6B-35D7-754E9045265E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 flipV="1">
            <a:off x="2662229" y="4839099"/>
            <a:ext cx="7094515" cy="925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920FB2E-E7C4-58E2-BE2F-D4A09E7061DD}"/>
              </a:ext>
            </a:extLst>
          </p:cNvPr>
          <p:cNvCxnSpPr>
            <a:cxnSpLocks/>
            <a:stCxn id="50" idx="3"/>
            <a:endCxn id="31" idx="1"/>
          </p:cNvCxnSpPr>
          <p:nvPr/>
        </p:nvCxnSpPr>
        <p:spPr>
          <a:xfrm flipV="1">
            <a:off x="2662231" y="5650625"/>
            <a:ext cx="7094515" cy="925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08E065-5F61-34B0-4403-CF3B01DC291C}"/>
                  </a:ext>
                </a:extLst>
              </p:cNvPr>
              <p:cNvSpPr txBox="1"/>
              <p:nvPr/>
            </p:nvSpPr>
            <p:spPr>
              <a:xfrm>
                <a:off x="5435452" y="2096623"/>
                <a:ext cx="1872000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8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پروتکل لایه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𝑵</m:t>
                    </m:r>
                  </m:oMath>
                </a14:m>
                <a:endParaRPr lang="fa-IR" sz="18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08E065-5F61-34B0-4403-CF3B01DC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52" y="2096623"/>
                <a:ext cx="1872000" cy="473206"/>
              </a:xfrm>
              <a:prstGeom prst="rect">
                <a:avLst/>
              </a:prstGeom>
              <a:blipFill>
                <a:blip r:embed="rId10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5E2EF81-27AE-1EEB-F97F-BCE76DBC0600}"/>
                  </a:ext>
                </a:extLst>
              </p:cNvPr>
              <p:cNvSpPr txBox="1"/>
              <p:nvPr/>
            </p:nvSpPr>
            <p:spPr>
              <a:xfrm>
                <a:off x="5429696" y="2917704"/>
                <a:ext cx="1872000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800" b="1" dirty="0">
                    <a:solidFill>
                      <a:srgbClr val="C00000"/>
                    </a:solidFill>
                    <a:latin typeface="IRANSans(FaNum)" panose="02040503050201020203" pitchFamily="18" charset="-78"/>
                    <a:cs typeface="IRANSans(FaNum)" panose="02040503050201020203" pitchFamily="18" charset="-78"/>
                  </a:rPr>
                  <a:t>پروتکل لایه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𝑵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IRANSans(FaNum)" panose="02040503050201020203" pitchFamily="18" charset="-78"/>
                      </a:rPr>
                      <m:t>𝟏</m:t>
                    </m:r>
                  </m:oMath>
                </a14:m>
                <a:endParaRPr lang="fa-IR" sz="18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5E2EF81-27AE-1EEB-F97F-BCE76DBC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696" y="2917704"/>
                <a:ext cx="1872000" cy="473206"/>
              </a:xfrm>
              <a:prstGeom prst="rect">
                <a:avLst/>
              </a:prstGeom>
              <a:blipFill>
                <a:blip r:embed="rId11"/>
                <a:stretch>
                  <a:fillRect r="-977" b="-24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5072F77-05BD-C65D-BCC4-F420F45DF1D3}"/>
                  </a:ext>
                </a:extLst>
              </p:cNvPr>
              <p:cNvSpPr txBox="1"/>
              <p:nvPr/>
            </p:nvSpPr>
            <p:spPr>
              <a:xfrm>
                <a:off x="5950960" y="3796210"/>
                <a:ext cx="3301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IRANSans(FaNum)" panose="02040503050201020203" pitchFamily="18" charset="-78"/>
                        </a:rPr>
                        <m:t>⋮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5072F77-05BD-C65D-BCC4-F420F45D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960" y="3796210"/>
                <a:ext cx="33019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CF2B6F28-7409-A91E-A574-8675CB65AB9E}"/>
              </a:ext>
            </a:extLst>
          </p:cNvPr>
          <p:cNvSpPr txBox="1"/>
          <p:nvPr/>
        </p:nvSpPr>
        <p:spPr>
          <a:xfrm>
            <a:off x="5423500" y="4424056"/>
            <a:ext cx="1872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پروتکل لایه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33ADA2-C99E-760E-3A3D-6E82A1F872D6}"/>
              </a:ext>
            </a:extLst>
          </p:cNvPr>
          <p:cNvSpPr txBox="1"/>
          <p:nvPr/>
        </p:nvSpPr>
        <p:spPr>
          <a:xfrm>
            <a:off x="5426581" y="5223608"/>
            <a:ext cx="187200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پروتکل لایه 1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D2AE94D-E36D-F011-4193-0043F4AADCA5}"/>
              </a:ext>
            </a:extLst>
          </p:cNvPr>
          <p:cNvGrpSpPr/>
          <p:nvPr/>
        </p:nvGrpSpPr>
        <p:grpSpPr>
          <a:xfrm>
            <a:off x="4347634" y="1614458"/>
            <a:ext cx="998647" cy="235030"/>
            <a:chOff x="5360940" y="1564636"/>
            <a:chExt cx="998647" cy="23503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CE23C6E-DBBA-1707-C991-949EFD2C1910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E961ABF-04E8-0FFA-6988-FA26684D25B2}"/>
                </a:ext>
              </a:extLst>
            </p:cNvPr>
            <p:cNvSpPr/>
            <p:nvPr/>
          </p:nvSpPr>
          <p:spPr>
            <a:xfrm>
              <a:off x="5360940" y="1564636"/>
              <a:ext cx="998646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0E2FAE8-DDDF-6512-BCC5-8CD2C8E37CAA}"/>
              </a:ext>
            </a:extLst>
          </p:cNvPr>
          <p:cNvGrpSpPr/>
          <p:nvPr/>
        </p:nvGrpSpPr>
        <p:grpSpPr>
          <a:xfrm>
            <a:off x="4104817" y="2269915"/>
            <a:ext cx="1241463" cy="236284"/>
            <a:chOff x="5118124" y="1564636"/>
            <a:chExt cx="1241463" cy="23628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4BF5E2F-EFCD-02E0-4204-1010F1E8FB2F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7FD3436-7E6B-95DE-F6AA-29BE88621F34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5A0C8E1-562E-4F49-A2D1-241047B5DB81}"/>
                </a:ext>
              </a:extLst>
            </p:cNvPr>
            <p:cNvSpPr/>
            <p:nvPr/>
          </p:nvSpPr>
          <p:spPr>
            <a:xfrm>
              <a:off x="5118124" y="1564636"/>
              <a:ext cx="1241462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E6AE241-9A81-C361-BDF9-5A6B7F7BE834}"/>
              </a:ext>
            </a:extLst>
          </p:cNvPr>
          <p:cNvGrpSpPr/>
          <p:nvPr/>
        </p:nvGrpSpPr>
        <p:grpSpPr>
          <a:xfrm>
            <a:off x="3752502" y="3088663"/>
            <a:ext cx="1591957" cy="236324"/>
            <a:chOff x="4767630" y="1564636"/>
            <a:chExt cx="1591957" cy="23632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E6B5485-B3EE-D220-5C75-1A2001E9FE96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6A6564F-1EBA-5786-A4EA-E2A593CB82EC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70D37E2-6537-61D3-3928-E048E1674B57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20C4566-C381-7699-BA04-826FF22E51C6}"/>
                </a:ext>
              </a:extLst>
            </p:cNvPr>
            <p:cNvSpPr/>
            <p:nvPr/>
          </p:nvSpPr>
          <p:spPr>
            <a:xfrm>
              <a:off x="4767630" y="1564636"/>
              <a:ext cx="1591956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E38BBD-B3AE-7B1E-5F09-7521A68BE794}"/>
              </a:ext>
            </a:extLst>
          </p:cNvPr>
          <p:cNvGrpSpPr/>
          <p:nvPr/>
        </p:nvGrpSpPr>
        <p:grpSpPr>
          <a:xfrm>
            <a:off x="3402116" y="3829273"/>
            <a:ext cx="1945099" cy="236324"/>
            <a:chOff x="4414488" y="1564636"/>
            <a:chExt cx="1945099" cy="236324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C1925B3-DBB5-627A-50EC-C2F3006C8BE0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BA2C513-4DE7-F984-EE0E-F6E1AD8A6293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04C1DF4-D888-A2C1-6168-1B4E4B4B52BF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5A62266-4DBA-15FE-EB4B-AE7EE71C0A04}"/>
                </a:ext>
              </a:extLst>
            </p:cNvPr>
            <p:cNvSpPr/>
            <p:nvPr/>
          </p:nvSpPr>
          <p:spPr>
            <a:xfrm>
              <a:off x="4414489" y="1565931"/>
              <a:ext cx="3523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   </a:t>
              </a:r>
              <a:endParaRPr lang="en-US" sz="12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F865B5E-9366-FE06-BAAD-7E2CAD2FCCD8}"/>
                </a:ext>
              </a:extLst>
            </p:cNvPr>
            <p:cNvSpPr/>
            <p:nvPr/>
          </p:nvSpPr>
          <p:spPr>
            <a:xfrm>
              <a:off x="4414488" y="1564636"/>
              <a:ext cx="1945097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46AC4F6-D1B6-0AB5-BF49-F7357E4F56C0}"/>
              </a:ext>
            </a:extLst>
          </p:cNvPr>
          <p:cNvGrpSpPr/>
          <p:nvPr/>
        </p:nvGrpSpPr>
        <p:grpSpPr>
          <a:xfrm>
            <a:off x="3048799" y="4582944"/>
            <a:ext cx="2295659" cy="242242"/>
            <a:chOff x="4063928" y="1558718"/>
            <a:chExt cx="2295659" cy="2422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DA45F50-38F0-B713-0ABB-0D8D77FAFA1C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72EB793-B166-C771-F30D-908693241B07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EBDFAFB-B49D-E9EB-A825-DF99C7D39CF6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7EE0433-B2F9-1D4B-EC63-64E1DB4A30EF}"/>
                </a:ext>
              </a:extLst>
            </p:cNvPr>
            <p:cNvSpPr/>
            <p:nvPr/>
          </p:nvSpPr>
          <p:spPr>
            <a:xfrm>
              <a:off x="4414489" y="1565931"/>
              <a:ext cx="3523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   </a:t>
              </a:r>
              <a:endParaRPr lang="en-US" sz="12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29B30B6-97F5-CA5B-2644-5D5FDB733354}"/>
                </a:ext>
              </a:extLst>
            </p:cNvPr>
            <p:cNvSpPr/>
            <p:nvPr/>
          </p:nvSpPr>
          <p:spPr>
            <a:xfrm>
              <a:off x="4063928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 err="1">
                  <a:solidFill>
                    <a:srgbClr val="FFFF00"/>
                  </a:solidFill>
                </a:rPr>
                <a:t>2</a:t>
              </a:r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4EB3992-4ACB-2546-5BDD-F11E9CB92D96}"/>
                </a:ext>
              </a:extLst>
            </p:cNvPr>
            <p:cNvSpPr/>
            <p:nvPr/>
          </p:nvSpPr>
          <p:spPr>
            <a:xfrm>
              <a:off x="4063928" y="1558718"/>
              <a:ext cx="2295658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F02D17C-15AD-0026-5CEC-ACE996F05E6D}"/>
              </a:ext>
            </a:extLst>
          </p:cNvPr>
          <p:cNvGrpSpPr/>
          <p:nvPr/>
        </p:nvGrpSpPr>
        <p:grpSpPr>
          <a:xfrm>
            <a:off x="2746358" y="5391927"/>
            <a:ext cx="2598956" cy="242552"/>
            <a:chOff x="3760631" y="1558718"/>
            <a:chExt cx="2598956" cy="242552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37696D1-1A62-A0DD-5560-FD1948BC1941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D566B27-49A1-949B-0794-4C0DE89465A8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5B5A8B7-F84B-3EC0-6AC9-1D2B83F73A24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59D8298-0DBE-C61A-735D-035D519FD7E5}"/>
                </a:ext>
              </a:extLst>
            </p:cNvPr>
            <p:cNvSpPr/>
            <p:nvPr/>
          </p:nvSpPr>
          <p:spPr>
            <a:xfrm>
              <a:off x="4414489" y="1565931"/>
              <a:ext cx="3523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   </a:t>
              </a:r>
              <a:endParaRPr lang="en-US" sz="12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68A1300-51C4-9875-0007-42C87E1EADD6}"/>
                </a:ext>
              </a:extLst>
            </p:cNvPr>
            <p:cNvSpPr/>
            <p:nvPr/>
          </p:nvSpPr>
          <p:spPr>
            <a:xfrm>
              <a:off x="4063928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 err="1">
                  <a:solidFill>
                    <a:srgbClr val="FFFF00"/>
                  </a:solidFill>
                </a:rPr>
                <a:t>2</a:t>
              </a:r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BF8BF0F-F535-B971-11C9-C7CA89C62067}"/>
                </a:ext>
              </a:extLst>
            </p:cNvPr>
            <p:cNvSpPr/>
            <p:nvPr/>
          </p:nvSpPr>
          <p:spPr>
            <a:xfrm>
              <a:off x="3760632" y="1566241"/>
              <a:ext cx="304800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 err="1">
                  <a:solidFill>
                    <a:srgbClr val="FFFF00"/>
                  </a:solidFill>
                </a:rPr>
                <a:t>1</a:t>
              </a:r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AF27B17-C36F-8815-275D-5232AFC551C8}"/>
                </a:ext>
              </a:extLst>
            </p:cNvPr>
            <p:cNvSpPr/>
            <p:nvPr/>
          </p:nvSpPr>
          <p:spPr>
            <a:xfrm>
              <a:off x="3760631" y="1558718"/>
              <a:ext cx="2598955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B02D616-42AB-C740-FA06-72E3862A6003}"/>
              </a:ext>
            </a:extLst>
          </p:cNvPr>
          <p:cNvGrpSpPr/>
          <p:nvPr/>
        </p:nvGrpSpPr>
        <p:grpSpPr>
          <a:xfrm>
            <a:off x="7381830" y="5395740"/>
            <a:ext cx="2295659" cy="242242"/>
            <a:chOff x="4063928" y="1558718"/>
            <a:chExt cx="2295659" cy="242242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B7DB60F-9822-D724-10A6-57898C1C7648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5961527-57F8-3F84-AE68-E8B560FDAF34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39CC9FA-ABBA-FBD3-8697-845AF1D7B543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B48DB6F-1EA9-B964-84F5-8DAF071EFAC9}"/>
                </a:ext>
              </a:extLst>
            </p:cNvPr>
            <p:cNvSpPr/>
            <p:nvPr/>
          </p:nvSpPr>
          <p:spPr>
            <a:xfrm>
              <a:off x="4414489" y="1565931"/>
              <a:ext cx="3523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   </a:t>
              </a:r>
              <a:endParaRPr lang="en-US" sz="12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9FFFEEC-5A72-E90E-CF12-B4028CE20566}"/>
                </a:ext>
              </a:extLst>
            </p:cNvPr>
            <p:cNvSpPr/>
            <p:nvPr/>
          </p:nvSpPr>
          <p:spPr>
            <a:xfrm>
              <a:off x="4063928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err="1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 err="1">
                  <a:solidFill>
                    <a:srgbClr val="FFFF00"/>
                  </a:solidFill>
                </a:rPr>
                <a:t>2</a:t>
              </a:r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C805F07-552C-19A6-3B85-5A8D13AD01A0}"/>
                </a:ext>
              </a:extLst>
            </p:cNvPr>
            <p:cNvSpPr/>
            <p:nvPr/>
          </p:nvSpPr>
          <p:spPr>
            <a:xfrm>
              <a:off x="4063928" y="1558718"/>
              <a:ext cx="2295658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D0DAD07-3884-9ACE-1F5F-9A4782718BE2}"/>
              </a:ext>
            </a:extLst>
          </p:cNvPr>
          <p:cNvGrpSpPr/>
          <p:nvPr/>
        </p:nvGrpSpPr>
        <p:grpSpPr>
          <a:xfrm>
            <a:off x="7731222" y="4579182"/>
            <a:ext cx="1945098" cy="242242"/>
            <a:chOff x="4414489" y="1558718"/>
            <a:chExt cx="1945098" cy="242242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69A7ED2-BD8A-7914-6FFE-9107282A97CA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592DFC1-75CD-5D11-0403-9E94E4E42E67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CE461D8-32BA-A9A0-DE2A-7BE0B8D58184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5927BE6-977A-5327-B7F2-A0B8E47DC30B}"/>
                </a:ext>
              </a:extLst>
            </p:cNvPr>
            <p:cNvSpPr/>
            <p:nvPr/>
          </p:nvSpPr>
          <p:spPr>
            <a:xfrm>
              <a:off x="4414489" y="1565931"/>
              <a:ext cx="3523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   </a:t>
              </a:r>
              <a:endParaRPr lang="en-US" sz="1200" b="1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94AC7199-2BC7-8CD6-DEF4-2118247EAF85}"/>
                </a:ext>
              </a:extLst>
            </p:cNvPr>
            <p:cNvSpPr/>
            <p:nvPr/>
          </p:nvSpPr>
          <p:spPr>
            <a:xfrm>
              <a:off x="4414489" y="1558718"/>
              <a:ext cx="1945097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826EF85-17AF-E7C6-D235-FBE00D04DADA}"/>
              </a:ext>
            </a:extLst>
          </p:cNvPr>
          <p:cNvGrpSpPr/>
          <p:nvPr/>
        </p:nvGrpSpPr>
        <p:grpSpPr>
          <a:xfrm>
            <a:off x="8071341" y="3958633"/>
            <a:ext cx="1599617" cy="242242"/>
            <a:chOff x="4759970" y="1558718"/>
            <a:chExt cx="1599617" cy="242242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8EDC4DC-0F47-484E-5AC3-5FF38B107D7E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5E4372C-2E93-FC8A-D5A4-DB6524B0EC72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0A60266-5564-E6FE-B22A-34CE7C4BE1B5}"/>
                </a:ext>
              </a:extLst>
            </p:cNvPr>
            <p:cNvSpPr/>
            <p:nvPr/>
          </p:nvSpPr>
          <p:spPr>
            <a:xfrm>
              <a:off x="4767630" y="1565931"/>
              <a:ext cx="352316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N-1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5E3854-BA1B-3DCB-AB84-D27A0CBC57A3}"/>
                </a:ext>
              </a:extLst>
            </p:cNvPr>
            <p:cNvSpPr/>
            <p:nvPr/>
          </p:nvSpPr>
          <p:spPr>
            <a:xfrm>
              <a:off x="4759970" y="1558718"/>
              <a:ext cx="1599616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149AE4F-127A-1D62-E956-94E45FB73767}"/>
              </a:ext>
            </a:extLst>
          </p:cNvPr>
          <p:cNvGrpSpPr/>
          <p:nvPr/>
        </p:nvGrpSpPr>
        <p:grpSpPr>
          <a:xfrm>
            <a:off x="8427932" y="3083806"/>
            <a:ext cx="1239643" cy="242202"/>
            <a:chOff x="5119944" y="1558718"/>
            <a:chExt cx="1239643" cy="24220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3FA931A4-4C4C-FDB8-B688-CDB0580D8F8C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CD199B9-4A45-1607-B280-A49567CA5F8A}"/>
                </a:ext>
              </a:extLst>
            </p:cNvPr>
            <p:cNvSpPr/>
            <p:nvPr/>
          </p:nvSpPr>
          <p:spPr>
            <a:xfrm>
              <a:off x="5119945" y="1565891"/>
              <a:ext cx="242817" cy="235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H</a:t>
              </a:r>
              <a:r>
                <a:rPr lang="en-US" sz="1600" b="1" baseline="-25000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2A9F682-288A-E42C-E71F-6A7A1C724829}"/>
                </a:ext>
              </a:extLst>
            </p:cNvPr>
            <p:cNvSpPr/>
            <p:nvPr/>
          </p:nvSpPr>
          <p:spPr>
            <a:xfrm>
              <a:off x="5119944" y="1558718"/>
              <a:ext cx="1239642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76450F9-E4F8-7DB7-8BAC-6ABD68D4B632}"/>
              </a:ext>
            </a:extLst>
          </p:cNvPr>
          <p:cNvGrpSpPr/>
          <p:nvPr/>
        </p:nvGrpSpPr>
        <p:grpSpPr>
          <a:xfrm>
            <a:off x="8668926" y="2271498"/>
            <a:ext cx="998648" cy="240948"/>
            <a:chOff x="5360939" y="1558718"/>
            <a:chExt cx="998648" cy="240948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B1C51DB-0BE4-F0E5-E0ED-FFABC8EB0D60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F9FEB54-EBF1-0389-CC15-0DAEE7938D7B}"/>
                </a:ext>
              </a:extLst>
            </p:cNvPr>
            <p:cNvSpPr/>
            <p:nvPr/>
          </p:nvSpPr>
          <p:spPr>
            <a:xfrm>
              <a:off x="5360939" y="1558718"/>
              <a:ext cx="998647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6A20AB6-6B03-6B90-D675-576B8CC51FCD}"/>
              </a:ext>
            </a:extLst>
          </p:cNvPr>
          <p:cNvGrpSpPr/>
          <p:nvPr/>
        </p:nvGrpSpPr>
        <p:grpSpPr>
          <a:xfrm>
            <a:off x="8668925" y="1616743"/>
            <a:ext cx="998647" cy="240948"/>
            <a:chOff x="5360940" y="1558718"/>
            <a:chExt cx="998647" cy="24094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D292134-D726-7351-3FD8-7D0EEC39A47A}"/>
                </a:ext>
              </a:extLst>
            </p:cNvPr>
            <p:cNvSpPr/>
            <p:nvPr/>
          </p:nvSpPr>
          <p:spPr>
            <a:xfrm>
              <a:off x="5362762" y="1564637"/>
              <a:ext cx="996825" cy="235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FFFF00"/>
                  </a:solidFill>
                </a:rPr>
                <a:t>Data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461D3A9C-4CC2-3794-81F1-89ABD96FE20A}"/>
                </a:ext>
              </a:extLst>
            </p:cNvPr>
            <p:cNvSpPr/>
            <p:nvPr/>
          </p:nvSpPr>
          <p:spPr>
            <a:xfrm>
              <a:off x="5360940" y="1558718"/>
              <a:ext cx="998646" cy="235029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baseline="-25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834 L 0.00013 0.095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2.08333E-7 0.119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0.00026 0.108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0.00026 0.1104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0.00026 0.1175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0.35508 0.0002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0.00039 -0.120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7 L -0.00091 -0.0898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7 L -0.00026 -0.1280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0.00026 -0.1189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-3.125E-6 -0.095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6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30D6E11-D4B0-D741-8640-5BA7075E37AD}"/>
              </a:ext>
            </a:extLst>
          </p:cNvPr>
          <p:cNvSpPr txBox="1">
            <a:spLocks/>
          </p:cNvSpPr>
          <p:nvPr/>
        </p:nvSpPr>
        <p:spPr>
          <a:xfrm>
            <a:off x="5953125" y="1171574"/>
            <a:ext cx="5935257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</a:rPr>
              <a:t>مزایا: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سادگی </a:t>
            </a:r>
            <a:r>
              <a:rPr lang="fa-IR" sz="1600" b="1" dirty="0">
                <a:solidFill>
                  <a:schemeClr val="accent6">
                    <a:lumMod val="75000"/>
                  </a:schemeClr>
                </a:solidFill>
              </a:rPr>
              <a:t>طراحی</a:t>
            </a:r>
            <a:r>
              <a:rPr lang="fa-IR" sz="1600" b="1" dirty="0">
                <a:solidFill>
                  <a:srgbClr val="0000FF"/>
                </a:solidFill>
              </a:rPr>
              <a:t> و </a:t>
            </a:r>
            <a:r>
              <a:rPr lang="fa-IR" sz="1600" b="1" dirty="0">
                <a:solidFill>
                  <a:schemeClr val="accent6">
                    <a:lumMod val="75000"/>
                  </a:schemeClr>
                </a:solidFill>
              </a:rPr>
              <a:t>پیاده‌سازی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سادگی </a:t>
            </a:r>
            <a:r>
              <a:rPr lang="fa-IR" sz="1600" b="1" dirty="0">
                <a:solidFill>
                  <a:schemeClr val="accent6">
                    <a:lumMod val="75000"/>
                  </a:schemeClr>
                </a:solidFill>
              </a:rPr>
              <a:t>بروزرسانی</a:t>
            </a:r>
            <a:r>
              <a:rPr lang="fa-IR" sz="1600" b="1" dirty="0">
                <a:solidFill>
                  <a:srgbClr val="0000FF"/>
                </a:solidFill>
              </a:rPr>
              <a:t> (متناسب با پیشرفت فناوری)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سادگی </a:t>
            </a:r>
            <a:r>
              <a:rPr lang="fa-IR" sz="1600" b="1" dirty="0">
                <a:solidFill>
                  <a:schemeClr val="accent6">
                    <a:lumMod val="75000"/>
                  </a:schemeClr>
                </a:solidFill>
              </a:rPr>
              <a:t>نگهداری، عیب‌یابی و رفع مشکلات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fa-IR" sz="2000" b="1" dirty="0">
                <a:solidFill>
                  <a:srgbClr val="C00000"/>
                </a:solidFill>
              </a:rPr>
              <a:t>معایب: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</a:rPr>
              <a:t>کاهش </a:t>
            </a:r>
            <a:r>
              <a:rPr lang="fa-IR" sz="1600" b="1" dirty="0">
                <a:solidFill>
                  <a:srgbClr val="FF0000"/>
                </a:solidFill>
              </a:rPr>
              <a:t>بهره‌وری</a:t>
            </a:r>
            <a:r>
              <a:rPr lang="fa-IR" sz="1600" b="1" dirty="0">
                <a:solidFill>
                  <a:srgbClr val="0000FF"/>
                </a:solidFill>
              </a:rPr>
              <a:t> بدلیل </a:t>
            </a:r>
            <a:r>
              <a:rPr lang="fa-IR" sz="1600" b="1" dirty="0">
                <a:solidFill>
                  <a:srgbClr val="FF0000"/>
                </a:solidFill>
              </a:rPr>
              <a:t>سربار</a:t>
            </a:r>
            <a:r>
              <a:rPr lang="fa-IR" sz="1600" b="1" dirty="0">
                <a:solidFill>
                  <a:srgbClr val="0000FF"/>
                </a:solidFill>
              </a:rPr>
              <a:t> معماری لایه‌ای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C00000"/>
              </a:solidFill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BDF4EE-6110-0581-6E7F-AEDE4CCF0A49}"/>
              </a:ext>
            </a:extLst>
          </p:cNvPr>
          <p:cNvSpPr txBox="1">
            <a:spLocks/>
          </p:cNvSpPr>
          <p:nvPr/>
        </p:nvSpPr>
        <p:spPr>
          <a:xfrm>
            <a:off x="603205" y="648592"/>
            <a:ext cx="10972800" cy="76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مزایا و معایب معماری لایه‌ای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DA64D1-3161-4C77-DD46-D7FC7C207F49}"/>
              </a:ext>
            </a:extLst>
          </p:cNvPr>
          <p:cNvSpPr txBox="1">
            <a:spLocks/>
          </p:cNvSpPr>
          <p:nvPr/>
        </p:nvSpPr>
        <p:spPr>
          <a:xfrm>
            <a:off x="1057274" y="4832590"/>
            <a:ext cx="3457575" cy="728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lnSpc>
                <a:spcPct val="160000"/>
              </a:lnSpc>
              <a:spcBef>
                <a:spcPts val="600"/>
              </a:spcBef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موازنه (</a:t>
            </a:r>
            <a:r>
              <a:rPr lang="en-US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Trade-off</a:t>
            </a: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 </a:t>
            </a:r>
            <a:endParaRPr lang="en-US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بین مزایا و معایب تعداد لایه‌ها</a:t>
            </a:r>
            <a:endParaRPr lang="fa-IR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5A7DFB8-16E4-2C53-601B-DE5D57FFA67D}"/>
              </a:ext>
            </a:extLst>
          </p:cNvPr>
          <p:cNvSpPr/>
          <p:nvPr/>
        </p:nvSpPr>
        <p:spPr>
          <a:xfrm>
            <a:off x="2076450" y="3947844"/>
            <a:ext cx="1419225" cy="879988"/>
          </a:xfrm>
          <a:prstGeom prst="triangl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D2CBA5DB-A22E-E1B6-DF9D-932D0BF5E898}"/>
              </a:ext>
            </a:extLst>
          </p:cNvPr>
          <p:cNvSpPr/>
          <p:nvPr/>
        </p:nvSpPr>
        <p:spPr>
          <a:xfrm>
            <a:off x="152400" y="3718579"/>
            <a:ext cx="5278032" cy="540000"/>
          </a:xfrm>
          <a:prstGeom prst="cube">
            <a:avLst>
              <a:gd name="adj" fmla="val 78193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DF22B7E7-3DAE-522C-30E4-67019186D2E0}"/>
              </a:ext>
            </a:extLst>
          </p:cNvPr>
          <p:cNvSpPr/>
          <p:nvPr/>
        </p:nvSpPr>
        <p:spPr>
          <a:xfrm>
            <a:off x="431755" y="3236829"/>
            <a:ext cx="1692000" cy="900000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>
                <a:solidFill>
                  <a:srgbClr val="FFFF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کاهش هزینه‌های طراحی، پیاده‌سازی، نگهداری و بروزرسانی</a:t>
            </a:r>
          </a:p>
          <a:p>
            <a:pPr algn="ctr"/>
            <a:endParaRPr lang="en-US" sz="1400" dirty="0">
              <a:solidFill>
                <a:srgbClr val="FFFF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8512D965-9FDD-4E39-CC57-6E89B13A3A4C}"/>
              </a:ext>
            </a:extLst>
          </p:cNvPr>
          <p:cNvSpPr/>
          <p:nvPr/>
        </p:nvSpPr>
        <p:spPr>
          <a:xfrm>
            <a:off x="3432130" y="3239612"/>
            <a:ext cx="1692000" cy="90000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b="1" dirty="0">
              <a:solidFill>
                <a:srgbClr val="FFFF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algn="ctr"/>
            <a:r>
              <a:rPr lang="fa-IR" b="1" dirty="0">
                <a:solidFill>
                  <a:srgbClr val="FFFF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افزایش بهره‌وری</a:t>
            </a:r>
          </a:p>
          <a:p>
            <a:pPr algn="ctr"/>
            <a:endParaRPr lang="en-US" sz="2400" dirty="0">
              <a:solidFill>
                <a:srgbClr val="FFFF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EAB12600-AF4C-7972-0992-0B3FCCD75532}"/>
              </a:ext>
            </a:extLst>
          </p:cNvPr>
          <p:cNvSpPr/>
          <p:nvPr/>
        </p:nvSpPr>
        <p:spPr>
          <a:xfrm>
            <a:off x="896755" y="1678705"/>
            <a:ext cx="762000" cy="16920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a-IR" sz="1600" b="1" dirty="0">
              <a:solidFill>
                <a:schemeClr val="tx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algn="ctr"/>
            <a:r>
              <a:rPr lang="fa-IR" sz="1400" b="1" dirty="0">
                <a:solidFill>
                  <a:schemeClr val="tx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افزایش تعداد لایه‌ها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9D1C65F0-2C65-1ED5-F563-1FE78B087462}"/>
              </a:ext>
            </a:extLst>
          </p:cNvPr>
          <p:cNvSpPr/>
          <p:nvPr/>
        </p:nvSpPr>
        <p:spPr>
          <a:xfrm>
            <a:off x="3876451" y="1693997"/>
            <a:ext cx="762000" cy="16920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a-IR" sz="1600" b="1" dirty="0">
              <a:solidFill>
                <a:schemeClr val="tx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  <a:p>
            <a:pPr algn="ctr"/>
            <a:r>
              <a:rPr lang="fa-IR" sz="1400" b="1" dirty="0">
                <a:solidFill>
                  <a:schemeClr val="tx1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کاهش تعداد لایه‌ها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54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6" grpId="0" animBg="1"/>
      <p:bldP spid="34" grpId="0" animBg="1"/>
      <p:bldP spid="30" grpId="0" animBg="1"/>
      <p:bldP spid="31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7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30D6E11-D4B0-D741-8640-5BA7075E37AD}"/>
              </a:ext>
            </a:extLst>
          </p:cNvPr>
          <p:cNvSpPr txBox="1">
            <a:spLocks/>
          </p:cNvSpPr>
          <p:nvPr/>
        </p:nvSpPr>
        <p:spPr>
          <a:xfrm>
            <a:off x="603205" y="1285874"/>
            <a:ext cx="11285178" cy="4616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مدل لایه‌ای 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OSI</a:t>
            </a:r>
            <a:endParaRPr lang="fa-IR" sz="20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استاندارد رسمی (</a:t>
            </a:r>
            <a:r>
              <a:rPr lang="en-US" sz="1600" b="1" dirty="0" err="1">
                <a:solidFill>
                  <a:srgbClr val="0000FF"/>
                </a:solidFill>
                <a:latin typeface="IRANSans(FaNum)" panose="02040503050201020203" pitchFamily="18" charset="-78"/>
              </a:rPr>
              <a:t>dejure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مدل مرجع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استاندارد شده توسط موسسه استاندارد جهانی (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International Organization for Standardization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عمومیت کمتر نسبت به مدل 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TCP/IP</a:t>
            </a:r>
            <a:endParaRPr lang="fa-IR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1800"/>
              </a:spcBef>
            </a:pP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مدل </a:t>
            </a:r>
            <a:r>
              <a:rPr lang="en-US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TCP/IP</a:t>
            </a:r>
            <a:r>
              <a:rPr lang="fa-IR" sz="20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: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استاندارد عرفی (</a:t>
            </a:r>
            <a:r>
              <a:rPr lang="en-US" sz="1600" b="1" dirty="0" err="1">
                <a:solidFill>
                  <a:srgbClr val="0000FF"/>
                </a:solidFill>
                <a:latin typeface="IRANSans(FaNum)" panose="02040503050201020203" pitchFamily="18" charset="-78"/>
              </a:rPr>
              <a:t>defacto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معماری لایه‌ای شبکه اینترنت</a:t>
            </a: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هماهنگی پیاده‌سازی توسط سازمان 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IETF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Internet Engineering Task Force</a:t>
            </a:r>
            <a:r>
              <a:rPr lang="fa-IR" sz="16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)</a:t>
            </a:r>
            <a:endParaRPr lang="en-US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 lvl="1">
              <a:lnSpc>
                <a:spcPct val="16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00FF"/>
                </a:solidFill>
                <a:latin typeface="IRANSans(FaNum)" panose="02040503050201020203" pitchFamily="18" charset="-78"/>
              </a:rPr>
              <a:t>RFCxxx</a:t>
            </a:r>
            <a:endParaRPr lang="en-US" sz="16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20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648592"/>
            <a:ext cx="10972800" cy="76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مدل‌های لایه‌ای استاندارد</a:t>
            </a:r>
          </a:p>
        </p:txBody>
      </p:sp>
    </p:spTree>
    <p:extLst>
      <p:ext uri="{BB962C8B-B14F-4D97-AF65-F5344CB8AC3E}">
        <p14:creationId xmlns:p14="http://schemas.microsoft.com/office/powerpoint/2010/main" val="397225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8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30D6E11-D4B0-D741-8640-5BA7075E37AD}"/>
              </a:ext>
            </a:extLst>
          </p:cNvPr>
          <p:cNvSpPr txBox="1">
            <a:spLocks/>
          </p:cNvSpPr>
          <p:nvPr/>
        </p:nvSpPr>
        <p:spPr>
          <a:xfrm>
            <a:off x="152400" y="1368309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کاربرد: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در اختیار کاربر برای ارائه هر نوع سرویس دلخواه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648592"/>
            <a:ext cx="10972800" cy="76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b="1" dirty="0">
                <a:solidFill>
                  <a:srgbClr val="C00000"/>
                </a:solidFill>
              </a:rPr>
              <a:t>مدل‌ مرجع </a:t>
            </a:r>
            <a:r>
              <a:rPr lang="en-US" b="1" dirty="0">
                <a:solidFill>
                  <a:srgbClr val="C00000"/>
                </a:solidFill>
              </a:rPr>
              <a:t>OSI</a:t>
            </a:r>
            <a:r>
              <a:rPr lang="fa-IR" b="1" dirty="0">
                <a:solidFill>
                  <a:srgbClr val="C00000"/>
                </a:solidFill>
              </a:rPr>
              <a:t> (</a:t>
            </a:r>
            <a:r>
              <a:rPr lang="en-US" b="1" dirty="0">
                <a:solidFill>
                  <a:srgbClr val="C00000"/>
                </a:solidFill>
              </a:rPr>
              <a:t>OSI Reference Model</a:t>
            </a:r>
            <a:r>
              <a:rPr lang="fa-IR" b="1" dirty="0">
                <a:solidFill>
                  <a:srgbClr val="C00000"/>
                </a:solidFill>
              </a:rPr>
              <a:t>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706867-B16C-48F4-D6CE-27A10A25DFBC}"/>
              </a:ext>
            </a:extLst>
          </p:cNvPr>
          <p:cNvGrpSpPr/>
          <p:nvPr/>
        </p:nvGrpSpPr>
        <p:grpSpPr>
          <a:xfrm>
            <a:off x="6524432" y="1471137"/>
            <a:ext cx="2464516" cy="740997"/>
            <a:chOff x="6524432" y="1471137"/>
            <a:chExt cx="2464516" cy="7409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90CC5FA-5897-BFF4-8C93-C96631506EC6}"/>
                </a:ext>
              </a:extLst>
            </p:cNvPr>
            <p:cNvSpPr/>
            <p:nvPr/>
          </p:nvSpPr>
          <p:spPr>
            <a:xfrm>
              <a:off x="6524432" y="1471137"/>
              <a:ext cx="2464516" cy="556655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کاربرد</a:t>
              </a:r>
            </a:p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Application Layer</a:t>
              </a:r>
              <a:endParaRPr lang="en-US" sz="1600" b="1" i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9D2F99-DF6F-67E1-3471-D77C4B7EE14F}"/>
                </a:ext>
              </a:extLst>
            </p:cNvPr>
            <p:cNvGrpSpPr/>
            <p:nvPr/>
          </p:nvGrpSpPr>
          <p:grpSpPr>
            <a:xfrm flipH="1">
              <a:off x="7404625" y="2021891"/>
              <a:ext cx="741073" cy="190243"/>
              <a:chOff x="2632806" y="2671448"/>
              <a:chExt cx="516790" cy="224075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E4A397-C677-7135-6E68-30AAF12451B5}"/>
                  </a:ext>
                </a:extLst>
              </p:cNvPr>
              <p:cNvCxnSpPr/>
              <p:nvPr/>
            </p:nvCxnSpPr>
            <p:spPr>
              <a:xfrm>
                <a:off x="2632806" y="268351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5085585-502D-27C8-69A9-4965A1886F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1448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823BFAB-4BBA-AC2A-D3E2-818FCA01CE81}"/>
              </a:ext>
            </a:extLst>
          </p:cNvPr>
          <p:cNvSpPr/>
          <p:nvPr/>
        </p:nvSpPr>
        <p:spPr>
          <a:xfrm>
            <a:off x="6524432" y="5883215"/>
            <a:ext cx="2464516" cy="556655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لایه فیزیکی</a:t>
            </a:r>
          </a:p>
          <a:p>
            <a:pPr algn="ctr" rtl="1"/>
            <a:r>
              <a:rPr lang="en-US" sz="1600" b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Physical Layer</a:t>
            </a:r>
            <a:endParaRPr lang="en-US" sz="1600" b="1" i="1" dirty="0">
              <a:solidFill>
                <a:srgbClr val="C00000"/>
              </a:solidFill>
              <a:latin typeface="IRANSans(FaNum)" panose="02040503050201020203" pitchFamily="18" charset="-78"/>
              <a:cs typeface="IRANSans(FaNum)" panose="02040503050201020203" pitchFamily="18" charset="-78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81CBF7-8965-C18E-263B-FD4F47187924}"/>
              </a:ext>
            </a:extLst>
          </p:cNvPr>
          <p:cNvGrpSpPr/>
          <p:nvPr/>
        </p:nvGrpSpPr>
        <p:grpSpPr>
          <a:xfrm>
            <a:off x="6524432" y="2198741"/>
            <a:ext cx="2464516" cy="742759"/>
            <a:chOff x="6524432" y="2198741"/>
            <a:chExt cx="2464516" cy="742759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6BD7DF9-0F40-2169-7C51-CC7EE1A31719}"/>
                </a:ext>
              </a:extLst>
            </p:cNvPr>
            <p:cNvSpPr/>
            <p:nvPr/>
          </p:nvSpPr>
          <p:spPr>
            <a:xfrm>
              <a:off x="6524432" y="2198741"/>
              <a:ext cx="2464516" cy="556655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ارائه</a:t>
              </a:r>
            </a:p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Presentation Layer</a:t>
              </a:r>
              <a:endParaRPr lang="en-US" sz="1600" b="1" i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F780C2-EE41-7A8A-2D57-5051F5086DD8}"/>
                </a:ext>
              </a:extLst>
            </p:cNvPr>
            <p:cNvGrpSpPr/>
            <p:nvPr/>
          </p:nvGrpSpPr>
          <p:grpSpPr>
            <a:xfrm flipH="1">
              <a:off x="7404625" y="2751257"/>
              <a:ext cx="741073" cy="190243"/>
              <a:chOff x="2632806" y="2671448"/>
              <a:chExt cx="516790" cy="224075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B934BD1-1401-C38F-4E81-E25C138C8696}"/>
                  </a:ext>
                </a:extLst>
              </p:cNvPr>
              <p:cNvCxnSpPr/>
              <p:nvPr/>
            </p:nvCxnSpPr>
            <p:spPr>
              <a:xfrm>
                <a:off x="2632806" y="268351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7FEFD53-D4B4-F99B-9EA4-9C7B045FC3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1448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8B4FC2-A2E2-5811-4E76-BBF89D11DD98}"/>
              </a:ext>
            </a:extLst>
          </p:cNvPr>
          <p:cNvGrpSpPr/>
          <p:nvPr/>
        </p:nvGrpSpPr>
        <p:grpSpPr>
          <a:xfrm>
            <a:off x="6536819" y="2936383"/>
            <a:ext cx="2464516" cy="745521"/>
            <a:chOff x="6536819" y="2936383"/>
            <a:chExt cx="2464516" cy="74552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B355C0-47B0-3D76-4E5F-53E0AD2E7434}"/>
                </a:ext>
              </a:extLst>
            </p:cNvPr>
            <p:cNvSpPr/>
            <p:nvPr/>
          </p:nvSpPr>
          <p:spPr>
            <a:xfrm>
              <a:off x="6536819" y="2936383"/>
              <a:ext cx="2464516" cy="556655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نشست</a:t>
              </a:r>
            </a:p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Session Layer</a:t>
              </a:r>
              <a:endParaRPr lang="en-US" sz="1600" b="1" i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888AC9C-4C78-481C-86A8-E537204FBACD}"/>
                </a:ext>
              </a:extLst>
            </p:cNvPr>
            <p:cNvGrpSpPr/>
            <p:nvPr/>
          </p:nvGrpSpPr>
          <p:grpSpPr>
            <a:xfrm flipH="1">
              <a:off x="7404625" y="3491661"/>
              <a:ext cx="741073" cy="190243"/>
              <a:chOff x="2632806" y="2671448"/>
              <a:chExt cx="516790" cy="2240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9A2A277-D71C-D619-465A-54D7EDF9CE97}"/>
                  </a:ext>
                </a:extLst>
              </p:cNvPr>
              <p:cNvCxnSpPr/>
              <p:nvPr/>
            </p:nvCxnSpPr>
            <p:spPr>
              <a:xfrm>
                <a:off x="2632806" y="268351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FF20BF-9CDB-5185-327B-53AB9EACEC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1448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73454C-D768-B91B-A3D9-6D36EA6D5973}"/>
              </a:ext>
            </a:extLst>
          </p:cNvPr>
          <p:cNvGrpSpPr/>
          <p:nvPr/>
        </p:nvGrpSpPr>
        <p:grpSpPr>
          <a:xfrm>
            <a:off x="6524432" y="3678170"/>
            <a:ext cx="2464516" cy="751217"/>
            <a:chOff x="6524432" y="3678170"/>
            <a:chExt cx="2464516" cy="751217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4ED2AB9-584C-6522-1CAB-C47CBD4B3C89}"/>
                </a:ext>
              </a:extLst>
            </p:cNvPr>
            <p:cNvSpPr/>
            <p:nvPr/>
          </p:nvSpPr>
          <p:spPr>
            <a:xfrm>
              <a:off x="6524432" y="3678170"/>
              <a:ext cx="2464516" cy="556655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انتقال</a:t>
              </a:r>
            </a:p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Transport Layer</a:t>
              </a:r>
              <a:endParaRPr lang="en-US" sz="1600" b="1" i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09EEFBE-410A-D205-2B63-9C8B4A5BF74E}"/>
                </a:ext>
              </a:extLst>
            </p:cNvPr>
            <p:cNvGrpSpPr/>
            <p:nvPr/>
          </p:nvGrpSpPr>
          <p:grpSpPr>
            <a:xfrm flipH="1">
              <a:off x="7404625" y="4239144"/>
              <a:ext cx="741073" cy="190243"/>
              <a:chOff x="2632806" y="2671448"/>
              <a:chExt cx="516790" cy="224075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098EC90-7B9F-9DB2-ED85-F7FA33A80DB8}"/>
                  </a:ext>
                </a:extLst>
              </p:cNvPr>
              <p:cNvCxnSpPr/>
              <p:nvPr/>
            </p:nvCxnSpPr>
            <p:spPr>
              <a:xfrm>
                <a:off x="2632806" y="268351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745A8E2-4087-4BD8-E01B-71DB480E0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1448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52A23FF-4695-8772-13D4-9F1B3D8B22AD}"/>
              </a:ext>
            </a:extLst>
          </p:cNvPr>
          <p:cNvGrpSpPr/>
          <p:nvPr/>
        </p:nvGrpSpPr>
        <p:grpSpPr>
          <a:xfrm>
            <a:off x="6524432" y="4420971"/>
            <a:ext cx="2464516" cy="741194"/>
            <a:chOff x="6524432" y="4420971"/>
            <a:chExt cx="2464516" cy="741194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E31EB38-1C7F-E0F0-EC2A-8CA756E45A5B}"/>
                </a:ext>
              </a:extLst>
            </p:cNvPr>
            <p:cNvSpPr/>
            <p:nvPr/>
          </p:nvSpPr>
          <p:spPr>
            <a:xfrm>
              <a:off x="6524432" y="4420971"/>
              <a:ext cx="2464516" cy="556655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شبکه</a:t>
              </a:r>
            </a:p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Network Layer</a:t>
              </a:r>
              <a:endParaRPr lang="en-US" sz="1600" b="1" i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8FD13F7-1D59-735B-40AA-5BF85073B913}"/>
                </a:ext>
              </a:extLst>
            </p:cNvPr>
            <p:cNvGrpSpPr/>
            <p:nvPr/>
          </p:nvGrpSpPr>
          <p:grpSpPr>
            <a:xfrm flipH="1">
              <a:off x="7404625" y="4971922"/>
              <a:ext cx="741073" cy="190243"/>
              <a:chOff x="2632806" y="2671448"/>
              <a:chExt cx="516790" cy="22407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81B70FB-DBF5-6147-B2EF-CA2C24648DC8}"/>
                  </a:ext>
                </a:extLst>
              </p:cNvPr>
              <p:cNvCxnSpPr/>
              <p:nvPr/>
            </p:nvCxnSpPr>
            <p:spPr>
              <a:xfrm>
                <a:off x="2632806" y="268351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DE7FD5F-3875-E027-8756-F465841442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1448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414037-10D2-2CD1-E2B9-C48C1CD09B19}"/>
              </a:ext>
            </a:extLst>
          </p:cNvPr>
          <p:cNvGrpSpPr/>
          <p:nvPr/>
        </p:nvGrpSpPr>
        <p:grpSpPr>
          <a:xfrm>
            <a:off x="6524432" y="5148312"/>
            <a:ext cx="2464516" cy="741204"/>
            <a:chOff x="6524432" y="5148312"/>
            <a:chExt cx="2464516" cy="741204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62320DA-1AB6-5B91-2B76-168495EB0C00}"/>
                </a:ext>
              </a:extLst>
            </p:cNvPr>
            <p:cNvSpPr/>
            <p:nvPr/>
          </p:nvSpPr>
          <p:spPr>
            <a:xfrm>
              <a:off x="6524432" y="5148312"/>
              <a:ext cx="2464516" cy="556655"/>
            </a:xfrm>
            <a:prstGeom prst="roundRect">
              <a:avLst/>
            </a:prstGeom>
            <a:solidFill>
              <a:srgbClr val="FFFFF0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لایه پیوند داده</a:t>
              </a:r>
            </a:p>
            <a:p>
              <a:pPr algn="ctr" rtl="1"/>
              <a:r>
                <a:rPr lang="en-US" sz="1600" b="1" dirty="0">
                  <a:solidFill>
                    <a:srgbClr val="C00000"/>
                  </a:solidFill>
                  <a:latin typeface="IRANSans(FaNum)" panose="02040503050201020203" pitchFamily="18" charset="-78"/>
                  <a:cs typeface="IRANSans(FaNum)" panose="02040503050201020203" pitchFamily="18" charset="-78"/>
                </a:rPr>
                <a:t>Data Link Layer</a:t>
              </a:r>
              <a:endParaRPr lang="en-US" sz="1600" b="1" i="1" dirty="0">
                <a:solidFill>
                  <a:srgbClr val="C00000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5A9BC29-A4ED-3501-A2C9-9EE82D2965FB}"/>
                </a:ext>
              </a:extLst>
            </p:cNvPr>
            <p:cNvGrpSpPr/>
            <p:nvPr/>
          </p:nvGrpSpPr>
          <p:grpSpPr>
            <a:xfrm flipH="1">
              <a:off x="7404625" y="5699273"/>
              <a:ext cx="741073" cy="190243"/>
              <a:chOff x="2632806" y="2671448"/>
              <a:chExt cx="516790" cy="224075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8267B0D-C568-2F58-7254-F4B7AC1E0C87}"/>
                  </a:ext>
                </a:extLst>
              </p:cNvPr>
              <p:cNvCxnSpPr/>
              <p:nvPr/>
            </p:nvCxnSpPr>
            <p:spPr>
              <a:xfrm>
                <a:off x="2632806" y="2683513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AD8B670-C672-B03D-D2ED-F3473A7E46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9596" y="2671448"/>
                <a:ext cx="0" cy="21201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E06571F-A7D5-20FD-159A-2FB0BDE46912}"/>
              </a:ext>
            </a:extLst>
          </p:cNvPr>
          <p:cNvSpPr txBox="1">
            <a:spLocks/>
          </p:cNvSpPr>
          <p:nvPr/>
        </p:nvSpPr>
        <p:spPr>
          <a:xfrm>
            <a:off x="152400" y="2050720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ارائه: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نمایش صحیح اطلاعات (تغییر کدگذاری یا فرمت و رمزنگاری و موارد مرتبط با ارائه اطلاعات)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5EB449A-43A4-63F0-D04E-6D6D3D83564B}"/>
              </a:ext>
            </a:extLst>
          </p:cNvPr>
          <p:cNvSpPr txBox="1">
            <a:spLocks/>
          </p:cNvSpPr>
          <p:nvPr/>
        </p:nvSpPr>
        <p:spPr>
          <a:xfrm>
            <a:off x="152400" y="2829908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نشست: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مدیریت نشست یا جلسه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B232E32-6999-2F63-99EA-520CB9ED8828}"/>
              </a:ext>
            </a:extLst>
          </p:cNvPr>
          <p:cNvSpPr txBox="1">
            <a:spLocks/>
          </p:cNvSpPr>
          <p:nvPr/>
        </p:nvSpPr>
        <p:spPr>
          <a:xfrm>
            <a:off x="98795" y="3588420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انتقال: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انتقال  انتها به انتها پیام کاربر  (کنترل خطا انتها به انتها، قطعه‌سازی پیام‌ها و موارد مرتبط دیگر)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18C0E8A-5D6E-1A09-CEE7-9BF4462BC2AC}"/>
              </a:ext>
            </a:extLst>
          </p:cNvPr>
          <p:cNvSpPr txBox="1">
            <a:spLocks/>
          </p:cNvSpPr>
          <p:nvPr/>
        </p:nvSpPr>
        <p:spPr>
          <a:xfrm>
            <a:off x="98795" y="4318072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شبکه: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انتقال بسته از کامپیوتر میزبان مبدأ و کامپیوتر میزبان مقصد از طریق شبکه (مسیریابی و جلورانی)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572129A-2C30-93B3-920D-C8EDDB58438F}"/>
              </a:ext>
            </a:extLst>
          </p:cNvPr>
          <p:cNvSpPr txBox="1">
            <a:spLocks/>
          </p:cNvSpPr>
          <p:nvPr/>
        </p:nvSpPr>
        <p:spPr>
          <a:xfrm>
            <a:off x="152400" y="5039790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پیوند داده: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انتقال یک بسته از یک گره به گره مجاور (کنترل خطا گام به گام، قاب‌بندی و موارد مرتبط دیگر)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D02F7B4-0C7D-6E34-3A84-2EDD8E802EFA}"/>
              </a:ext>
            </a:extLst>
          </p:cNvPr>
          <p:cNvSpPr txBox="1">
            <a:spLocks/>
          </p:cNvSpPr>
          <p:nvPr/>
        </p:nvSpPr>
        <p:spPr>
          <a:xfrm>
            <a:off x="152400" y="5816880"/>
            <a:ext cx="6326842" cy="65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44000" algn="r">
              <a:lnSpc>
                <a:spcPct val="150000"/>
              </a:lnSpc>
            </a:pPr>
            <a:r>
              <a:rPr lang="fa-IR" sz="1800" b="1" dirty="0">
                <a:solidFill>
                  <a:srgbClr val="C00000"/>
                </a:solidFill>
                <a:latin typeface="IRANSans(FaNum)" panose="02040503050201020203" pitchFamily="18" charset="-78"/>
              </a:rPr>
              <a:t>لایه فیزیکی:</a:t>
            </a:r>
          </a:p>
          <a:p>
            <a:pPr marL="565200" lvl="1" indent="-144000" algn="r">
              <a:lnSpc>
                <a:spcPct val="150000"/>
              </a:lnSpc>
            </a:pPr>
            <a:r>
              <a:rPr lang="fa-IR" sz="14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انتقال رشته بیت بر روی رسانه فیزیکی بین دو گره مجاور (مدولاسیون، کدگذاری خط و موارد مرتبط دیگر)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C00000"/>
              </a:solidFill>
              <a:latin typeface="IRANSans(FaNum)" panose="02040503050201020203" pitchFamily="18" charset="-78"/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A040484-4ECF-06AB-7B5E-D9CA72133CED}"/>
              </a:ext>
            </a:extLst>
          </p:cNvPr>
          <p:cNvSpPr txBox="1">
            <a:spLocks/>
          </p:cNvSpPr>
          <p:nvPr/>
        </p:nvSpPr>
        <p:spPr>
          <a:xfrm>
            <a:off x="9132802" y="1458211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7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7CBF034-A002-260F-64BE-19FF78F91AF7}"/>
              </a:ext>
            </a:extLst>
          </p:cNvPr>
          <p:cNvSpPr txBox="1">
            <a:spLocks/>
          </p:cNvSpPr>
          <p:nvPr/>
        </p:nvSpPr>
        <p:spPr>
          <a:xfrm>
            <a:off x="9132802" y="2213124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6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A700705-3FA8-D640-718A-EAFBE5165009}"/>
              </a:ext>
            </a:extLst>
          </p:cNvPr>
          <p:cNvSpPr txBox="1">
            <a:spLocks/>
          </p:cNvSpPr>
          <p:nvPr/>
        </p:nvSpPr>
        <p:spPr>
          <a:xfrm>
            <a:off x="9132802" y="2936383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5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5ABC5C9-EC04-D7F2-80D5-7A8B8F0ACEFA}"/>
              </a:ext>
            </a:extLst>
          </p:cNvPr>
          <p:cNvSpPr txBox="1">
            <a:spLocks/>
          </p:cNvSpPr>
          <p:nvPr/>
        </p:nvSpPr>
        <p:spPr>
          <a:xfrm>
            <a:off x="9132802" y="3691247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4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04C5749-FA3D-C5B6-3970-3BE528D16301}"/>
              </a:ext>
            </a:extLst>
          </p:cNvPr>
          <p:cNvSpPr txBox="1">
            <a:spLocks/>
          </p:cNvSpPr>
          <p:nvPr/>
        </p:nvSpPr>
        <p:spPr>
          <a:xfrm>
            <a:off x="9132802" y="4413525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3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5B79D4C-04CA-F816-851B-8C965504E253}"/>
              </a:ext>
            </a:extLst>
          </p:cNvPr>
          <p:cNvSpPr txBox="1">
            <a:spLocks/>
          </p:cNvSpPr>
          <p:nvPr/>
        </p:nvSpPr>
        <p:spPr>
          <a:xfrm>
            <a:off x="9132802" y="5142617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2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9B3F76D-6038-F17A-6C31-4351BC093854}"/>
              </a:ext>
            </a:extLst>
          </p:cNvPr>
          <p:cNvSpPr txBox="1">
            <a:spLocks/>
          </p:cNvSpPr>
          <p:nvPr/>
        </p:nvSpPr>
        <p:spPr>
          <a:xfrm>
            <a:off x="9132802" y="5902271"/>
            <a:ext cx="781529" cy="55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1800" b="1" dirty="0">
                <a:solidFill>
                  <a:srgbClr val="0000FF"/>
                </a:solidFill>
                <a:latin typeface="IRANSans(FaNum)" panose="02040503050201020203" pitchFamily="18" charset="-78"/>
              </a:rPr>
              <a:t>لایه 1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a-IR" sz="1800" b="1" dirty="0">
              <a:solidFill>
                <a:srgbClr val="0000FF"/>
              </a:solidFill>
              <a:latin typeface="IRANSans(FaNum)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217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2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233E5-8059-0A3C-B0E7-DBAAE0D3F11B}"/>
              </a:ext>
            </a:extLst>
          </p:cNvPr>
          <p:cNvGrpSpPr/>
          <p:nvPr/>
        </p:nvGrpSpPr>
        <p:grpSpPr>
          <a:xfrm>
            <a:off x="-12790" y="0"/>
            <a:ext cx="12204790" cy="6858000"/>
            <a:chOff x="-12790" y="0"/>
            <a:chExt cx="1220479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157797-29AD-AD25-C835-236A320F02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152400" cmpd="sng">
              <a:solidFill>
                <a:srgbClr val="0000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AE87C8B-A6DD-2C20-98A2-0A8B9C506717}"/>
                </a:ext>
              </a:extLst>
            </p:cNvPr>
            <p:cNvSpPr txBox="1">
              <a:spLocks/>
            </p:cNvSpPr>
            <p:nvPr/>
          </p:nvSpPr>
          <p:spPr>
            <a:xfrm>
              <a:off x="-12790" y="6550952"/>
              <a:ext cx="12204790" cy="266104"/>
            </a:xfrm>
            <a:prstGeom prst="rect">
              <a:avLst/>
            </a:prstGeom>
            <a:solidFill>
              <a:srgbClr val="0000C8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a-IR" sz="1200" b="1" dirty="0">
                  <a:solidFill>
                    <a:srgbClr val="FFF5BE"/>
                  </a:solidFill>
                </a:rPr>
                <a:t>دانشگاه صنعتی امیرکبیر (پلی‌تکنیک تهران) - دانشکده مهندسی کامپیوتر - شبکه‌های کامپیوتری - مسعود صبائی - نیمسال دوم 1404-1403 </a:t>
              </a:r>
              <a:endParaRPr lang="en-US" sz="1200" b="1" dirty="0">
                <a:solidFill>
                  <a:srgbClr val="FFF5BE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3F907E-03F1-82AA-09D3-D2142D1E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5210" y="6275024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4CC9FC-4CBF-8328-9C16-ED6DD1E4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9025" y="6278220"/>
              <a:ext cx="548640" cy="548640"/>
            </a:xfrm>
            <a:prstGeom prst="rect">
              <a:avLst/>
            </a:prstGeom>
            <a:ln w="31750">
              <a:solidFill>
                <a:srgbClr val="FFF5BE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26AEF12-1E80-9159-75C9-490C9FE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7544"/>
            <a:ext cx="11887200" cy="548640"/>
          </a:xfrm>
          <a:solidFill>
            <a:srgbClr val="FFF5BE"/>
          </a:solidFill>
        </p:spPr>
        <p:txBody>
          <a:bodyPr>
            <a:noAutofit/>
          </a:bodyPr>
          <a:lstStyle/>
          <a:p>
            <a:r>
              <a:rPr lang="fa-IR" sz="3200" b="1" dirty="0">
                <a:solidFill>
                  <a:srgbClr val="0000C8"/>
                </a:solidFill>
              </a:rPr>
              <a:t>معماری لایه‌ای</a:t>
            </a:r>
            <a:endParaRPr lang="en-US" sz="3200" b="1" dirty="0">
              <a:solidFill>
                <a:srgbClr val="0000C8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E05472-244D-BF5A-A252-8A0B8B80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668" y="6414187"/>
            <a:ext cx="1097280" cy="274320"/>
          </a:xfrm>
          <a:solidFill>
            <a:srgbClr val="FFF5BE"/>
          </a:solidFill>
          <a:ln w="25400">
            <a:solidFill>
              <a:srgbClr val="0000C8"/>
            </a:solidFill>
          </a:ln>
        </p:spPr>
        <p:txBody>
          <a:bodyPr/>
          <a:lstStyle/>
          <a:p>
            <a:pPr algn="ctr" rtl="1">
              <a:lnSpc>
                <a:spcPct val="120000"/>
              </a:lnSpc>
            </a:pPr>
            <a:fld id="{54529845-36C0-4F72-A5E7-E2D20A56A73D}" type="slidenum">
              <a:rPr lang="en-US" sz="1400" b="1" smtClean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pPr algn="ctr" rtl="1">
                <a:lnSpc>
                  <a:spcPct val="120000"/>
                </a:lnSpc>
              </a:pPr>
              <a:t>9</a:t>
            </a:fld>
            <a:r>
              <a:rPr lang="fa-IR" sz="1400" b="1" dirty="0">
                <a:solidFill>
                  <a:srgbClr val="0000C8"/>
                </a:solidFill>
                <a:latin typeface="IRANSans(FaNum)" panose="02040503050201020203" pitchFamily="18" charset="-78"/>
                <a:cs typeface="IRANSans(FaNum)" panose="02040503050201020203" pitchFamily="18" charset="-78"/>
              </a:rPr>
              <a:t> از 25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0ECB16-9F3E-40BF-368A-870A85CC043D}"/>
              </a:ext>
            </a:extLst>
          </p:cNvPr>
          <p:cNvSpPr txBox="1">
            <a:spLocks/>
          </p:cNvSpPr>
          <p:nvPr/>
        </p:nvSpPr>
        <p:spPr>
          <a:xfrm>
            <a:off x="603205" y="562868"/>
            <a:ext cx="10972800" cy="61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fa-IR" sz="2400" b="1" dirty="0">
                <a:solidFill>
                  <a:srgbClr val="C00000"/>
                </a:solidFill>
              </a:rPr>
              <a:t>نگاه واحد (کلی) به معماری لایه‌ای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9960C6C-26D3-0521-0C81-69CD31616DF5}"/>
              </a:ext>
            </a:extLst>
          </p:cNvPr>
          <p:cNvSpPr/>
          <p:nvPr/>
        </p:nvSpPr>
        <p:spPr>
          <a:xfrm>
            <a:off x="5068508" y="1737096"/>
            <a:ext cx="853759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SDU(</a:t>
            </a:r>
            <a:r>
              <a:rPr lang="en-US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D46A798-6A34-8F2B-C2BF-0168AFCE11F8}"/>
              </a:ext>
            </a:extLst>
          </p:cNvPr>
          <p:cNvSpPr/>
          <p:nvPr/>
        </p:nvSpPr>
        <p:spPr>
          <a:xfrm>
            <a:off x="4758201" y="1737096"/>
            <a:ext cx="288000" cy="304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9C0B2DA-F4D4-3C3F-449E-C27B613295DE}"/>
              </a:ext>
            </a:extLst>
          </p:cNvPr>
          <p:cNvSpPr/>
          <p:nvPr/>
        </p:nvSpPr>
        <p:spPr>
          <a:xfrm>
            <a:off x="5068513" y="3251462"/>
            <a:ext cx="853759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SDU(K)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C816BD4-0844-5B5C-0B96-94EBE70FDCB2}"/>
              </a:ext>
            </a:extLst>
          </p:cNvPr>
          <p:cNvSpPr/>
          <p:nvPr/>
        </p:nvSpPr>
        <p:spPr>
          <a:xfrm>
            <a:off x="4758366" y="3251462"/>
            <a:ext cx="288000" cy="304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5862852-0A66-E487-E058-19F23547C484}"/>
              </a:ext>
            </a:extLst>
          </p:cNvPr>
          <p:cNvSpPr/>
          <p:nvPr/>
        </p:nvSpPr>
        <p:spPr>
          <a:xfrm>
            <a:off x="5067119" y="4748056"/>
            <a:ext cx="853759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SDU(K-1)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112E6C8-F4F7-27CA-FFAF-0356B235759B}"/>
              </a:ext>
            </a:extLst>
          </p:cNvPr>
          <p:cNvSpPr/>
          <p:nvPr/>
        </p:nvSpPr>
        <p:spPr>
          <a:xfrm>
            <a:off x="4756812" y="4748056"/>
            <a:ext cx="288000" cy="304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39B6A21-B9EB-890D-65BF-1F1E85082A40}"/>
              </a:ext>
            </a:extLst>
          </p:cNvPr>
          <p:cNvGrpSpPr/>
          <p:nvPr/>
        </p:nvGrpSpPr>
        <p:grpSpPr>
          <a:xfrm>
            <a:off x="6420799" y="1813389"/>
            <a:ext cx="1341526" cy="795108"/>
            <a:chOff x="5261436" y="1788906"/>
            <a:chExt cx="1341526" cy="79510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352AE39-832C-F7A2-9454-5FCB57F28F12}"/>
                </a:ext>
              </a:extLst>
            </p:cNvPr>
            <p:cNvGrpSpPr/>
            <p:nvPr/>
          </p:nvGrpSpPr>
          <p:grpSpPr>
            <a:xfrm>
              <a:off x="5261436" y="2278860"/>
              <a:ext cx="1339272" cy="305154"/>
              <a:chOff x="4861386" y="2183610"/>
              <a:chExt cx="1339272" cy="30515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168F318-E2B3-F711-AB3F-B4CC85B66CA1}"/>
                  </a:ext>
                </a:extLst>
              </p:cNvPr>
              <p:cNvSpPr/>
              <p:nvPr/>
            </p:nvSpPr>
            <p:spPr>
              <a:xfrm>
                <a:off x="5311970" y="2183610"/>
                <a:ext cx="888688" cy="3047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D8C8B1B-65FC-F74C-3CF4-96176E951E3A}"/>
                  </a:ext>
                </a:extLst>
              </p:cNvPr>
              <p:cNvSpPr/>
              <p:nvPr/>
            </p:nvSpPr>
            <p:spPr>
              <a:xfrm>
                <a:off x="4861386" y="2184060"/>
                <a:ext cx="441198" cy="30470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14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1400" b="1" baseline="-250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K+1</a:t>
                </a:r>
                <a:r>
                  <a:rPr lang="en-US" sz="14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114" name="Right Brace 113">
              <a:extLst>
                <a:ext uri="{FF2B5EF4-FFF2-40B4-BE49-F238E27FC236}">
                  <a16:creationId xmlns:a16="http://schemas.microsoft.com/office/drawing/2014/main" id="{1E7448F8-C8B4-20D3-6C53-C8AE3AF57211}"/>
                </a:ext>
              </a:extLst>
            </p:cNvPr>
            <p:cNvSpPr/>
            <p:nvPr/>
          </p:nvSpPr>
          <p:spPr>
            <a:xfrm rot="16200000">
              <a:off x="5882962" y="1535186"/>
              <a:ext cx="108000" cy="1332000"/>
            </a:xfrm>
            <a:prstGeom prst="rightBrac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Content Placeholder 2">
              <a:extLst>
                <a:ext uri="{FF2B5EF4-FFF2-40B4-BE49-F238E27FC236}">
                  <a16:creationId xmlns:a16="http://schemas.microsoft.com/office/drawing/2014/main" id="{6B0C0F1F-159A-7353-7A88-D7A11B021BB6}"/>
                </a:ext>
              </a:extLst>
            </p:cNvPr>
            <p:cNvSpPr txBox="1">
              <a:spLocks/>
            </p:cNvSpPr>
            <p:nvPr/>
          </p:nvSpPr>
          <p:spPr>
            <a:xfrm>
              <a:off x="5400327" y="1788906"/>
              <a:ext cx="1085528" cy="3533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PDU(</a:t>
              </a:r>
              <a:r>
                <a:rPr lang="en-US" sz="14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K+1</a:t>
              </a: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fa-I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2A060B8-2EFD-69A9-3EE2-704FB08053C1}"/>
              </a:ext>
            </a:extLst>
          </p:cNvPr>
          <p:cNvGrpSpPr/>
          <p:nvPr/>
        </p:nvGrpSpPr>
        <p:grpSpPr>
          <a:xfrm>
            <a:off x="6432519" y="3309980"/>
            <a:ext cx="1341526" cy="795108"/>
            <a:chOff x="5261436" y="1788906"/>
            <a:chExt cx="1341526" cy="795108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0098BC1-51B2-432D-782B-59EBA9D907C8}"/>
                </a:ext>
              </a:extLst>
            </p:cNvPr>
            <p:cNvGrpSpPr/>
            <p:nvPr/>
          </p:nvGrpSpPr>
          <p:grpSpPr>
            <a:xfrm>
              <a:off x="5261436" y="2278389"/>
              <a:ext cx="1339272" cy="305625"/>
              <a:chOff x="4861386" y="2183139"/>
              <a:chExt cx="1339272" cy="305625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F56164A-64A2-47FD-407B-BC301287E37C}"/>
                  </a:ext>
                </a:extLst>
              </p:cNvPr>
              <p:cNvSpPr/>
              <p:nvPr/>
            </p:nvSpPr>
            <p:spPr>
              <a:xfrm>
                <a:off x="5311970" y="2183139"/>
                <a:ext cx="888688" cy="3047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3649FC2-6E5C-65A1-3565-E46704A0B294}"/>
                  </a:ext>
                </a:extLst>
              </p:cNvPr>
              <p:cNvSpPr/>
              <p:nvPr/>
            </p:nvSpPr>
            <p:spPr>
              <a:xfrm>
                <a:off x="4861386" y="2184060"/>
                <a:ext cx="441198" cy="30470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14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(K)</a:t>
                </a:r>
              </a:p>
            </p:txBody>
          </p:sp>
        </p:grpSp>
        <p:sp>
          <p:nvSpPr>
            <p:cNvPr id="119" name="Right Brace 118">
              <a:extLst>
                <a:ext uri="{FF2B5EF4-FFF2-40B4-BE49-F238E27FC236}">
                  <a16:creationId xmlns:a16="http://schemas.microsoft.com/office/drawing/2014/main" id="{297F3480-0671-21F5-4859-3170C9F6EF7A}"/>
                </a:ext>
              </a:extLst>
            </p:cNvPr>
            <p:cNvSpPr/>
            <p:nvPr/>
          </p:nvSpPr>
          <p:spPr>
            <a:xfrm rot="16200000">
              <a:off x="5882962" y="1535186"/>
              <a:ext cx="108000" cy="1332000"/>
            </a:xfrm>
            <a:prstGeom prst="rightBrac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ontent Placeholder 2">
              <a:extLst>
                <a:ext uri="{FF2B5EF4-FFF2-40B4-BE49-F238E27FC236}">
                  <a16:creationId xmlns:a16="http://schemas.microsoft.com/office/drawing/2014/main" id="{508DCF72-0EF5-CBC1-D4C1-08DD2F249E8D}"/>
                </a:ext>
              </a:extLst>
            </p:cNvPr>
            <p:cNvSpPr txBox="1">
              <a:spLocks/>
            </p:cNvSpPr>
            <p:nvPr/>
          </p:nvSpPr>
          <p:spPr>
            <a:xfrm>
              <a:off x="5400327" y="1788906"/>
              <a:ext cx="1085528" cy="3533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PDU(K)</a:t>
              </a:r>
              <a:endParaRPr lang="fa-I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122FD9A-3F88-283D-5B16-0BABF8ABF29F}"/>
              </a:ext>
            </a:extLst>
          </p:cNvPr>
          <p:cNvGrpSpPr/>
          <p:nvPr/>
        </p:nvGrpSpPr>
        <p:grpSpPr>
          <a:xfrm>
            <a:off x="6407093" y="4798656"/>
            <a:ext cx="1341526" cy="795108"/>
            <a:chOff x="5261436" y="1788906"/>
            <a:chExt cx="1341526" cy="79510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A569F9C-7D45-99EF-4F3F-B44E1DA8B4A4}"/>
                </a:ext>
              </a:extLst>
            </p:cNvPr>
            <p:cNvGrpSpPr/>
            <p:nvPr/>
          </p:nvGrpSpPr>
          <p:grpSpPr>
            <a:xfrm>
              <a:off x="5261436" y="2278389"/>
              <a:ext cx="1339272" cy="305625"/>
              <a:chOff x="4861386" y="2183139"/>
              <a:chExt cx="1339272" cy="305625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4BCBCDB-7477-4E3E-82BB-91E8A4EEC90B}"/>
                  </a:ext>
                </a:extLst>
              </p:cNvPr>
              <p:cNvSpPr/>
              <p:nvPr/>
            </p:nvSpPr>
            <p:spPr>
              <a:xfrm>
                <a:off x="5311970" y="2183139"/>
                <a:ext cx="888688" cy="3047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87DD399-E32A-3BAE-C1AA-38B68DBC5C8A}"/>
                  </a:ext>
                </a:extLst>
              </p:cNvPr>
              <p:cNvSpPr/>
              <p:nvPr/>
            </p:nvSpPr>
            <p:spPr>
              <a:xfrm>
                <a:off x="4861386" y="2184060"/>
                <a:ext cx="441198" cy="30470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14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(K-1)</a:t>
                </a:r>
              </a:p>
            </p:txBody>
          </p:sp>
        </p:grpSp>
        <p:sp>
          <p:nvSpPr>
            <p:cNvPr id="125" name="Right Brace 124">
              <a:extLst>
                <a:ext uri="{FF2B5EF4-FFF2-40B4-BE49-F238E27FC236}">
                  <a16:creationId xmlns:a16="http://schemas.microsoft.com/office/drawing/2014/main" id="{0B34235F-5957-DBF5-1C3E-01F1B3A7726B}"/>
                </a:ext>
              </a:extLst>
            </p:cNvPr>
            <p:cNvSpPr/>
            <p:nvPr/>
          </p:nvSpPr>
          <p:spPr>
            <a:xfrm rot="16200000">
              <a:off x="5882962" y="1535186"/>
              <a:ext cx="108000" cy="1332000"/>
            </a:xfrm>
            <a:prstGeom prst="rightBrac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ontent Placeholder 2">
              <a:extLst>
                <a:ext uri="{FF2B5EF4-FFF2-40B4-BE49-F238E27FC236}">
                  <a16:creationId xmlns:a16="http://schemas.microsoft.com/office/drawing/2014/main" id="{5994F2C3-774B-E4CC-972F-C3FDBC368BC6}"/>
                </a:ext>
              </a:extLst>
            </p:cNvPr>
            <p:cNvSpPr txBox="1">
              <a:spLocks/>
            </p:cNvSpPr>
            <p:nvPr/>
          </p:nvSpPr>
          <p:spPr>
            <a:xfrm>
              <a:off x="5400327" y="1788906"/>
              <a:ext cx="1085528" cy="3533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just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1pPr>
              <a:lvl2pPr marL="6858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2pPr>
              <a:lvl3pPr marL="11430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3pPr>
              <a:lvl4pPr marL="16002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4pPr>
              <a:lvl5pPr marL="2057400" indent="-228600" algn="just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IRANSans(FaNum)" panose="02040503050201020203" pitchFamily="18" charset="-7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PDU(K-1)</a:t>
              </a:r>
              <a:endParaRPr lang="fa-I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01790573-01DC-91D3-35F1-68873A68F801}"/>
              </a:ext>
            </a:extLst>
          </p:cNvPr>
          <p:cNvSpPr txBox="1">
            <a:spLocks/>
          </p:cNvSpPr>
          <p:nvPr/>
        </p:nvSpPr>
        <p:spPr>
          <a:xfrm>
            <a:off x="6122957" y="2608047"/>
            <a:ext cx="1987335" cy="353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K+1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Protoclol</a:t>
            </a:r>
            <a:endParaRPr lang="fa-IR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26DFEE-0D4A-B313-2530-F1E18922CDE3}"/>
              </a:ext>
            </a:extLst>
          </p:cNvPr>
          <p:cNvGrpSpPr/>
          <p:nvPr/>
        </p:nvGrpSpPr>
        <p:grpSpPr>
          <a:xfrm>
            <a:off x="3307211" y="1050042"/>
            <a:ext cx="7774329" cy="5458446"/>
            <a:chOff x="3307211" y="1050042"/>
            <a:chExt cx="7774329" cy="545844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7A4B7F-91AD-3DBA-6264-372427F27D06}"/>
                </a:ext>
              </a:extLst>
            </p:cNvPr>
            <p:cNvCxnSpPr>
              <a:cxnSpLocks/>
              <a:stCxn id="51" idx="3"/>
              <a:endCxn id="74" idx="1"/>
            </p:cNvCxnSpPr>
            <p:nvPr/>
          </p:nvCxnSpPr>
          <p:spPr>
            <a:xfrm flipV="1">
              <a:off x="5391799" y="4183526"/>
              <a:ext cx="3605154" cy="380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BC26F8E-8227-B979-2A22-7727691C4607}"/>
                </a:ext>
              </a:extLst>
            </p:cNvPr>
            <p:cNvCxnSpPr>
              <a:cxnSpLocks/>
              <a:stCxn id="70" idx="3"/>
              <a:endCxn id="88" idx="1"/>
            </p:cNvCxnSpPr>
            <p:nvPr/>
          </p:nvCxnSpPr>
          <p:spPr>
            <a:xfrm flipV="1">
              <a:off x="5391799" y="2689209"/>
              <a:ext cx="3605154" cy="380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680F8A-B337-CE7F-6FC9-51782C83C06A}"/>
                </a:ext>
              </a:extLst>
            </p:cNvPr>
            <p:cNvCxnSpPr>
              <a:cxnSpLocks/>
              <a:stCxn id="56" idx="3"/>
              <a:endCxn id="79" idx="1"/>
            </p:cNvCxnSpPr>
            <p:nvPr/>
          </p:nvCxnSpPr>
          <p:spPr>
            <a:xfrm flipV="1">
              <a:off x="5391799" y="5680188"/>
              <a:ext cx="3605154" cy="380"/>
            </a:xfrm>
            <a:prstGeom prst="line">
              <a:avLst/>
            </a:prstGeom>
            <a:ln w="158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2B4DE6D-9B61-39AA-4FF2-00E9A33D7BB3}"/>
                </a:ext>
              </a:extLst>
            </p:cNvPr>
            <p:cNvGrpSpPr/>
            <p:nvPr/>
          </p:nvGrpSpPr>
          <p:grpSpPr>
            <a:xfrm>
              <a:off x="3307211" y="1050042"/>
              <a:ext cx="7774329" cy="5458446"/>
              <a:chOff x="3307211" y="1050042"/>
              <a:chExt cx="7774329" cy="5458446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F0E694D-ED01-D1B5-E65B-BB1044597BF5}"/>
                  </a:ext>
                </a:extLst>
              </p:cNvPr>
              <p:cNvGrpSpPr/>
              <p:nvPr/>
            </p:nvGrpSpPr>
            <p:grpSpPr>
              <a:xfrm>
                <a:off x="3446486" y="3726316"/>
                <a:ext cx="1945313" cy="1491042"/>
                <a:chOff x="2331124" y="3431041"/>
                <a:chExt cx="1945313" cy="149104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B16A5090-FE91-E933-3B53-88CF73871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1124" y="3431041"/>
                      <a:ext cx="1945313" cy="915179"/>
                    </a:xfrm>
                    <a:prstGeom prst="roundRect">
                      <a:avLst/>
                    </a:prstGeom>
                    <a:solidFill>
                      <a:srgbClr val="FFFFF0"/>
                    </a:solidFill>
                    <a:ln w="254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rPr>
                        <a:t>لایه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𝑲</m:t>
                          </m:r>
                        </m:oMath>
                      </a14:m>
                      <a:endParaRPr lang="fa-IR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B16A5090-FE91-E933-3B53-88CF7387157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24" y="3431041"/>
                      <a:ext cx="1945313" cy="915179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54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ED024F5-D854-E513-63A8-4225211DB249}"/>
                    </a:ext>
                  </a:extLst>
                </p:cNvPr>
                <p:cNvGrpSpPr/>
                <p:nvPr/>
              </p:nvGrpSpPr>
              <p:grpSpPr>
                <a:xfrm flipH="1">
                  <a:off x="3025886" y="4346083"/>
                  <a:ext cx="584950" cy="576000"/>
                  <a:chOff x="2632806" y="2673833"/>
                  <a:chExt cx="516790" cy="212150"/>
                </a:xfrm>
              </p:grpSpPr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F0804BF9-DE60-35A3-739A-00E72595C890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7F60C743-3367-26F3-7BA6-ED03E7783D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1F9299F-40B1-3D6D-2D39-2C20555D4E5D}"/>
                  </a:ext>
                </a:extLst>
              </p:cNvPr>
              <p:cNvGrpSpPr/>
              <p:nvPr/>
            </p:nvGrpSpPr>
            <p:grpSpPr>
              <a:xfrm>
                <a:off x="3446486" y="5222978"/>
                <a:ext cx="1945313" cy="1187911"/>
                <a:chOff x="2331124" y="5029299"/>
                <a:chExt cx="1945313" cy="11879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: Rounded Corners 55">
                      <a:extLst>
                        <a:ext uri="{FF2B5EF4-FFF2-40B4-BE49-F238E27FC236}">
                          <a16:creationId xmlns:a16="http://schemas.microsoft.com/office/drawing/2014/main" id="{60B3796E-844E-B3AE-FA2B-89CCE4484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1124" y="5029299"/>
                      <a:ext cx="1945313" cy="915179"/>
                    </a:xfrm>
                    <a:prstGeom prst="roundRect">
                      <a:avLst/>
                    </a:prstGeom>
                    <a:solidFill>
                      <a:srgbClr val="FFFFF0"/>
                    </a:solidFill>
                    <a:ln w="254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rPr>
                        <a:t>لایه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𝑲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𝟏</m:t>
                          </m:r>
                        </m:oMath>
                      </a14:m>
                      <a:endParaRPr lang="fa-IR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Rectangle: Rounded Corners 55">
                      <a:extLst>
                        <a:ext uri="{FF2B5EF4-FFF2-40B4-BE49-F238E27FC236}">
                          <a16:creationId xmlns:a16="http://schemas.microsoft.com/office/drawing/2014/main" id="{60B3796E-844E-B3AE-FA2B-89CCE4484F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24" y="5029299"/>
                      <a:ext cx="1945313" cy="915179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54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CFBC3D2-7029-B557-4600-EF18997B8F0D}"/>
                    </a:ext>
                  </a:extLst>
                </p:cNvPr>
                <p:cNvGrpSpPr/>
                <p:nvPr/>
              </p:nvGrpSpPr>
              <p:grpSpPr>
                <a:xfrm flipH="1">
                  <a:off x="3025886" y="5944341"/>
                  <a:ext cx="584950" cy="272869"/>
                  <a:chOff x="2632806" y="2673833"/>
                  <a:chExt cx="516790" cy="212150"/>
                </a:xfrm>
              </p:grpSpPr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4C117CA8-2BB9-F88C-2E5A-A2E12552D409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BC1EECD2-4856-5D27-ACF1-CC8A9C4A9A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3033F7C-0BF1-C030-9FEC-23AAA1B55CBA}"/>
                  </a:ext>
                </a:extLst>
              </p:cNvPr>
              <p:cNvGrpSpPr/>
              <p:nvPr/>
            </p:nvGrpSpPr>
            <p:grpSpPr>
              <a:xfrm>
                <a:off x="3446486" y="1964711"/>
                <a:ext cx="1945313" cy="1758330"/>
                <a:chOff x="2331124" y="1567840"/>
                <a:chExt cx="1945313" cy="1758330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552B623-F7B0-F038-D162-C88A9000F1DA}"/>
                    </a:ext>
                  </a:extLst>
                </p:cNvPr>
                <p:cNvGrpSpPr/>
                <p:nvPr/>
              </p:nvGrpSpPr>
              <p:grpSpPr>
                <a:xfrm>
                  <a:off x="2331124" y="1835128"/>
                  <a:ext cx="1945313" cy="1491042"/>
                  <a:chOff x="2331124" y="1835128"/>
                  <a:chExt cx="1945313" cy="14910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: Rounded Corners 69">
                        <a:extLst>
                          <a:ext uri="{FF2B5EF4-FFF2-40B4-BE49-F238E27FC236}">
                            <a16:creationId xmlns:a16="http://schemas.microsoft.com/office/drawing/2014/main" id="{0E31EB38-1C7F-E0F0-EC2A-8CA756E45A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1835128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𝟏</m:t>
                            </m:r>
                          </m:oMath>
                        </a14:m>
                        <a:endParaRPr lang="fa-IR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Rectangle: Rounded Corners 69">
                        <a:extLst>
                          <a:ext uri="{FF2B5EF4-FFF2-40B4-BE49-F238E27FC236}">
                            <a16:creationId xmlns:a16="http://schemas.microsoft.com/office/drawing/2014/main" id="{0E31EB38-1C7F-E0F0-EC2A-8CA756E45A5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1835128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08FD13F7-1D59-735B-40AA-5BF85073B91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2750170"/>
                    <a:ext cx="584950" cy="576000"/>
                    <a:chOff x="2632806" y="2673833"/>
                    <a:chExt cx="516790" cy="212150"/>
                  </a:xfrm>
                </p:grpSpPr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381B70FB-DBF5-6147-B2EF-CA2C24648D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3DE7FD5F-3875-E027-8756-F465841442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B30CC972-5E07-6793-73DB-3C2A5CFE3703}"/>
                    </a:ext>
                  </a:extLst>
                </p:cNvPr>
                <p:cNvGrpSpPr/>
                <p:nvPr/>
              </p:nvGrpSpPr>
              <p:grpSpPr>
                <a:xfrm flipH="1">
                  <a:off x="3025886" y="1567840"/>
                  <a:ext cx="584950" cy="272869"/>
                  <a:chOff x="2632806" y="2673833"/>
                  <a:chExt cx="516790" cy="212150"/>
                </a:xfrm>
              </p:grpSpPr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9CB92161-D8CE-74D6-40A9-E3E9E9ACADB0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5DF4C7D9-C722-4390-6CAB-175734B545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4032F5A-71AF-7247-CBAC-36A295D4258F}"/>
                  </a:ext>
                </a:extLst>
              </p:cNvPr>
              <p:cNvGrpSpPr/>
              <p:nvPr/>
            </p:nvGrpSpPr>
            <p:grpSpPr>
              <a:xfrm>
                <a:off x="8996953" y="3725936"/>
                <a:ext cx="1945313" cy="1491042"/>
                <a:chOff x="2331124" y="3431041"/>
                <a:chExt cx="1945313" cy="149104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Rectangle: Rounded Corners 73">
                      <a:extLst>
                        <a:ext uri="{FF2B5EF4-FFF2-40B4-BE49-F238E27FC236}">
                          <a16:creationId xmlns:a16="http://schemas.microsoft.com/office/drawing/2014/main" id="{83AC8825-999B-87A7-58FF-218C2A8243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1124" y="3431041"/>
                      <a:ext cx="1945313" cy="915179"/>
                    </a:xfrm>
                    <a:prstGeom prst="roundRect">
                      <a:avLst/>
                    </a:prstGeom>
                    <a:solidFill>
                      <a:srgbClr val="FFFFF0"/>
                    </a:solidFill>
                    <a:ln w="254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rPr>
                        <a:t>لایه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𝑲</m:t>
                          </m:r>
                        </m:oMath>
                      </a14:m>
                      <a:endParaRPr lang="fa-IR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Rectangle: Rounded Corners 73">
                      <a:extLst>
                        <a:ext uri="{FF2B5EF4-FFF2-40B4-BE49-F238E27FC236}">
                          <a16:creationId xmlns:a16="http://schemas.microsoft.com/office/drawing/2014/main" id="{83AC8825-999B-87A7-58FF-218C2A82436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24" y="3431041"/>
                      <a:ext cx="1945313" cy="915179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254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AEBB621-EC92-26C6-B064-C49AFCDC7CC7}"/>
                    </a:ext>
                  </a:extLst>
                </p:cNvPr>
                <p:cNvGrpSpPr/>
                <p:nvPr/>
              </p:nvGrpSpPr>
              <p:grpSpPr>
                <a:xfrm flipH="1">
                  <a:off x="3025886" y="4346083"/>
                  <a:ext cx="584950" cy="576000"/>
                  <a:chOff x="2632806" y="2673833"/>
                  <a:chExt cx="516790" cy="212150"/>
                </a:xfrm>
              </p:grpSpPr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591FD5B8-4552-C9C5-6393-ED74D246E6B6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599D9EA1-6894-1DE3-CC0A-FABB8540F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C9A5616-936C-DFA7-BF83-036DD03EB2C4}"/>
                  </a:ext>
                </a:extLst>
              </p:cNvPr>
              <p:cNvGrpSpPr/>
              <p:nvPr/>
            </p:nvGrpSpPr>
            <p:grpSpPr>
              <a:xfrm>
                <a:off x="8996953" y="5222598"/>
                <a:ext cx="1945313" cy="1187911"/>
                <a:chOff x="2331124" y="5029299"/>
                <a:chExt cx="1945313" cy="11879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: Rounded Corners 78">
                      <a:extLst>
                        <a:ext uri="{FF2B5EF4-FFF2-40B4-BE49-F238E27FC236}">
                          <a16:creationId xmlns:a16="http://schemas.microsoft.com/office/drawing/2014/main" id="{FCA2FB91-1BF7-EAE9-1F66-356194491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1124" y="5029299"/>
                      <a:ext cx="1945313" cy="915179"/>
                    </a:xfrm>
                    <a:prstGeom prst="roundRect">
                      <a:avLst/>
                    </a:prstGeom>
                    <a:solidFill>
                      <a:srgbClr val="FFFFF0"/>
                    </a:solidFill>
                    <a:ln w="254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rPr>
                        <a:t>لایه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𝑲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IRANSans(FaNum)" panose="02040503050201020203" pitchFamily="18" charset="-78"/>
                            </a:rPr>
                            <m:t>𝟏</m:t>
                          </m:r>
                        </m:oMath>
                      </a14:m>
                      <a:endParaRPr lang="fa-IR" b="1" dirty="0">
                        <a:solidFill>
                          <a:srgbClr val="C00000"/>
                        </a:solidFill>
                        <a:latin typeface="IRANSans(FaNum)" panose="02040503050201020203" pitchFamily="18" charset="-78"/>
                        <a:cs typeface="IRANSans(FaNum)" panose="02040503050201020203" pitchFamily="18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Rectangle: Rounded Corners 78">
                      <a:extLst>
                        <a:ext uri="{FF2B5EF4-FFF2-40B4-BE49-F238E27FC236}">
                          <a16:creationId xmlns:a16="http://schemas.microsoft.com/office/drawing/2014/main" id="{FCA2FB91-1BF7-EAE9-1F66-356194491F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24" y="5029299"/>
                      <a:ext cx="1945313" cy="915179"/>
                    </a:xfrm>
                    <a:prstGeom prst="round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254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516E028C-9C90-90D1-5F46-90090FD7CAD7}"/>
                    </a:ext>
                  </a:extLst>
                </p:cNvPr>
                <p:cNvGrpSpPr/>
                <p:nvPr/>
              </p:nvGrpSpPr>
              <p:grpSpPr>
                <a:xfrm flipH="1">
                  <a:off x="3025886" y="5944341"/>
                  <a:ext cx="584950" cy="272869"/>
                  <a:chOff x="2632806" y="2673833"/>
                  <a:chExt cx="516790" cy="212150"/>
                </a:xfrm>
              </p:grpSpPr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821A566E-5967-70C0-A820-5FC4C704EB36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>
                    <a:extLst>
                      <a:ext uri="{FF2B5EF4-FFF2-40B4-BE49-F238E27FC236}">
                        <a16:creationId xmlns:a16="http://schemas.microsoft.com/office/drawing/2014/main" id="{184C0557-EE08-AF7F-3D61-4EA9ACB22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2A3028A-C4D8-84A6-2949-37EC36367A00}"/>
                  </a:ext>
                </a:extLst>
              </p:cNvPr>
              <p:cNvGrpSpPr/>
              <p:nvPr/>
            </p:nvGrpSpPr>
            <p:grpSpPr>
              <a:xfrm>
                <a:off x="8996953" y="1964331"/>
                <a:ext cx="1945313" cy="1758330"/>
                <a:chOff x="2331124" y="1567840"/>
                <a:chExt cx="1945313" cy="1758330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D453C29D-333B-EBA0-9DBB-5D3BE8C45D3E}"/>
                    </a:ext>
                  </a:extLst>
                </p:cNvPr>
                <p:cNvGrpSpPr/>
                <p:nvPr/>
              </p:nvGrpSpPr>
              <p:grpSpPr>
                <a:xfrm>
                  <a:off x="2331124" y="1835128"/>
                  <a:ext cx="1945313" cy="1491042"/>
                  <a:chOff x="2331124" y="1835128"/>
                  <a:chExt cx="1945313" cy="14910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Rectangle: Rounded Corners 87">
                        <a:extLst>
                          <a:ext uri="{FF2B5EF4-FFF2-40B4-BE49-F238E27FC236}">
                            <a16:creationId xmlns:a16="http://schemas.microsoft.com/office/drawing/2014/main" id="{E157A4A0-4BBB-7B66-A6C1-AA21CB7D0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31124" y="1835128"/>
                        <a:ext cx="1945313" cy="915179"/>
                      </a:xfrm>
                      <a:prstGeom prst="roundRect">
                        <a:avLst/>
                      </a:prstGeom>
                      <a:solidFill>
                        <a:srgbClr val="FFFFF0"/>
                      </a:solidFill>
                      <a:ln w="254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b="1" dirty="0">
                            <a:solidFill>
                              <a:srgbClr val="C00000"/>
                            </a:solidFill>
                            <a:latin typeface="IRANSans(FaNum)" panose="02040503050201020203" pitchFamily="18" charset="-78"/>
                            <a:cs typeface="IRANSans(FaNum)" panose="02040503050201020203" pitchFamily="18" charset="-78"/>
                          </a:rPr>
                          <a:t>لایه </a:t>
                        </a:r>
                        <a14:m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𝑲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IRANSans(FaNum)" panose="02040503050201020203" pitchFamily="18" charset="-78"/>
                              </a:rPr>
                              <m:t>𝟏</m:t>
                            </m:r>
                          </m:oMath>
                        </a14:m>
                        <a:endParaRPr lang="fa-IR" b="1" dirty="0">
                          <a:solidFill>
                            <a:srgbClr val="C00000"/>
                          </a:solidFill>
                          <a:latin typeface="IRANSans(FaNum)" panose="02040503050201020203" pitchFamily="18" charset="-78"/>
                          <a:cs typeface="IRANSans(FaNum)" panose="02040503050201020203" pitchFamily="18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8" name="Rectangle: Rounded Corners 87">
                        <a:extLst>
                          <a:ext uri="{FF2B5EF4-FFF2-40B4-BE49-F238E27FC236}">
                            <a16:creationId xmlns:a16="http://schemas.microsoft.com/office/drawing/2014/main" id="{E157A4A0-4BBB-7B66-A6C1-AA21CB7D00A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124" y="1835128"/>
                        <a:ext cx="1945313" cy="915179"/>
                      </a:xfrm>
                      <a:prstGeom prst="round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25400">
                        <a:solidFill>
                          <a:srgbClr val="0000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856C3211-FF74-9C90-AC12-04F32514D8D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025886" y="2750170"/>
                    <a:ext cx="584950" cy="576000"/>
                    <a:chOff x="2632806" y="2673833"/>
                    <a:chExt cx="516790" cy="212150"/>
                  </a:xfrm>
                </p:grpSpPr>
                <p:cxnSp>
                  <p:nvCxnSpPr>
                    <p:cNvPr id="90" name="Straight Arrow Connector 89">
                      <a:extLst>
                        <a:ext uri="{FF2B5EF4-FFF2-40B4-BE49-F238E27FC236}">
                          <a16:creationId xmlns:a16="http://schemas.microsoft.com/office/drawing/2014/main" id="{D0D34213-8AF8-7700-716C-4718E47237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32806" y="267397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73DCF206-6A64-C4D8-DABF-47312FA0F7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49596" y="2673833"/>
                      <a:ext cx="0" cy="212010"/>
                    </a:xfrm>
                    <a:prstGeom prst="straightConnector1">
                      <a:avLst/>
                    </a:prstGeom>
                    <a:ln w="19050">
                      <a:solidFill>
                        <a:srgbClr val="0000FF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398C47A9-C0FF-DFE2-49CD-61B0A3DA35A7}"/>
                    </a:ext>
                  </a:extLst>
                </p:cNvPr>
                <p:cNvGrpSpPr/>
                <p:nvPr/>
              </p:nvGrpSpPr>
              <p:grpSpPr>
                <a:xfrm flipH="1">
                  <a:off x="3025886" y="1567840"/>
                  <a:ext cx="584950" cy="272869"/>
                  <a:chOff x="2632806" y="2673833"/>
                  <a:chExt cx="516790" cy="212150"/>
                </a:xfrm>
              </p:grpSpPr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E0225190-A6C1-ECD4-64CC-D11032B5BCBC}"/>
                      </a:ext>
                    </a:extLst>
                  </p:cNvPr>
                  <p:cNvCxnSpPr/>
                  <p:nvPr/>
                </p:nvCxnSpPr>
                <p:spPr>
                  <a:xfrm>
                    <a:off x="2632806" y="267397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3E11D00F-E98C-A8D9-87E3-D88B54D96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9596" y="2673833"/>
                    <a:ext cx="0" cy="212010"/>
                  </a:xfrm>
                  <a:prstGeom prst="straightConnector1">
                    <a:avLst/>
                  </a:prstGeom>
                  <a:ln w="19050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25691AAE-E85B-6EEA-7CB5-2A9967DE98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76132" y="1050042"/>
                <a:ext cx="7036487" cy="402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just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1pPr>
                <a:lvl2pPr marL="685800" indent="-228600" algn="just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2pPr>
                <a:lvl3pPr marL="1143000" indent="-228600" algn="just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3pPr>
                <a:lvl4pPr marL="1600200" indent="-228600" algn="just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4pPr>
                <a:lvl5pPr marL="2057400" indent="-228600" algn="just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IRANSans(FaNum)" panose="02040503050201020203" pitchFamily="18" charset="-78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fa-IR" sz="1400" b="1" dirty="0">
                    <a:solidFill>
                      <a:srgbClr val="0000FF"/>
                    </a:solidFill>
                  </a:rPr>
                  <a:t>گره انتهایی مقصد                                                                                                       گره انتهایی مبدأ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7C90CD1-3446-E425-D880-18C5D725EE2A}"/>
                  </a:ext>
                </a:extLst>
              </p:cNvPr>
              <p:cNvSpPr/>
              <p:nvPr/>
            </p:nvSpPr>
            <p:spPr>
              <a:xfrm>
                <a:off x="3307211" y="1410901"/>
                <a:ext cx="2707742" cy="50975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8516436-EDED-841A-3631-BA6AD6EF05A3}"/>
                  </a:ext>
                </a:extLst>
              </p:cNvPr>
              <p:cNvSpPr/>
              <p:nvPr/>
            </p:nvSpPr>
            <p:spPr>
              <a:xfrm>
                <a:off x="8850006" y="1410901"/>
                <a:ext cx="2231534" cy="50975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0" name="Content Placeholder 2">
            <a:extLst>
              <a:ext uri="{FF2B5EF4-FFF2-40B4-BE49-F238E27FC236}">
                <a16:creationId xmlns:a16="http://schemas.microsoft.com/office/drawing/2014/main" id="{08A8995B-D090-6785-A650-CFAA6904568A}"/>
              </a:ext>
            </a:extLst>
          </p:cNvPr>
          <p:cNvSpPr txBox="1">
            <a:spLocks/>
          </p:cNvSpPr>
          <p:nvPr/>
        </p:nvSpPr>
        <p:spPr>
          <a:xfrm>
            <a:off x="6088951" y="4086861"/>
            <a:ext cx="1987335" cy="353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(K) –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Protoclol</a:t>
            </a:r>
            <a:endParaRPr lang="fa-IR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5A0DF1E9-FC51-8A74-E677-3CBFD89A7142}"/>
              </a:ext>
            </a:extLst>
          </p:cNvPr>
          <p:cNvSpPr txBox="1">
            <a:spLocks/>
          </p:cNvSpPr>
          <p:nvPr/>
        </p:nvSpPr>
        <p:spPr>
          <a:xfrm>
            <a:off x="6114377" y="5592843"/>
            <a:ext cx="1987335" cy="353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(K-1) –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Protoclol</a:t>
            </a:r>
            <a:endParaRPr lang="fa-IR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97FA72D1-DF4D-814C-F571-01CD36341AF6}"/>
              </a:ext>
            </a:extLst>
          </p:cNvPr>
          <p:cNvSpPr txBox="1">
            <a:spLocks/>
          </p:cNvSpPr>
          <p:nvPr/>
        </p:nvSpPr>
        <p:spPr>
          <a:xfrm>
            <a:off x="119813" y="1737866"/>
            <a:ext cx="3223396" cy="76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    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Interface Control Information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 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Service Data Unit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PDU 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Protocol Data Unit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fa-IR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4070D6-9356-47EE-B81B-C6533A4B5B39}"/>
              </a:ext>
            </a:extLst>
          </p:cNvPr>
          <p:cNvSpPr/>
          <p:nvPr/>
        </p:nvSpPr>
        <p:spPr>
          <a:xfrm>
            <a:off x="943750" y="4420316"/>
            <a:ext cx="1329746" cy="304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SDU(K)</a:t>
            </a: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FCC6C4DA-4B58-42B9-CD6D-96E63BCA5419}"/>
              </a:ext>
            </a:extLst>
          </p:cNvPr>
          <p:cNvSpPr txBox="1">
            <a:spLocks/>
          </p:cNvSpPr>
          <p:nvPr/>
        </p:nvSpPr>
        <p:spPr>
          <a:xfrm rot="5400000">
            <a:off x="1457693" y="4013865"/>
            <a:ext cx="304703" cy="424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1pPr>
            <a:lvl2pPr marL="6858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2pPr>
            <a:lvl3pPr marL="11430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3pPr>
            <a:lvl4pPr marL="16002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4pPr>
            <a:lvl5pPr marL="2057400" indent="-228600" algn="just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IRANSans(FaNum)" panose="02040503050201020203" pitchFamily="18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fa-IR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C4BAFC-C00E-B10E-624C-06A8A443FCB9}"/>
              </a:ext>
            </a:extLst>
          </p:cNvPr>
          <p:cNvGrpSpPr/>
          <p:nvPr/>
        </p:nvGrpSpPr>
        <p:grpSpPr>
          <a:xfrm>
            <a:off x="866991" y="3309980"/>
            <a:ext cx="1436686" cy="714114"/>
            <a:chOff x="866991" y="3309980"/>
            <a:chExt cx="1436686" cy="71411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6D768B-19B6-5A3B-BFEA-EBC85C561598}"/>
                </a:ext>
              </a:extLst>
            </p:cNvPr>
            <p:cNvSpPr/>
            <p:nvPr/>
          </p:nvSpPr>
          <p:spPr>
            <a:xfrm>
              <a:off x="947739" y="3719390"/>
              <a:ext cx="1329746" cy="3047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PDU(</a:t>
              </a:r>
              <a:r>
                <a:rPr lang="en-US" sz="1400" b="1" dirty="0" err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K+1</a:t>
              </a:r>
              <a:r>
                <a:rPr lang="en-US" sz="14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2" name="Right Brace 141">
              <a:extLst>
                <a:ext uri="{FF2B5EF4-FFF2-40B4-BE49-F238E27FC236}">
                  <a16:creationId xmlns:a16="http://schemas.microsoft.com/office/drawing/2014/main" id="{2BFF3F57-7BA8-C9C6-EB8A-84EAE040A7F4}"/>
                </a:ext>
              </a:extLst>
            </p:cNvPr>
            <p:cNvSpPr/>
            <p:nvPr/>
          </p:nvSpPr>
          <p:spPr>
            <a:xfrm rot="16200000">
              <a:off x="1142587" y="3415163"/>
              <a:ext cx="108000" cy="468000"/>
            </a:xfrm>
            <a:prstGeom prst="rightBrac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ight Brace 142">
              <a:extLst>
                <a:ext uri="{FF2B5EF4-FFF2-40B4-BE49-F238E27FC236}">
                  <a16:creationId xmlns:a16="http://schemas.microsoft.com/office/drawing/2014/main" id="{DCCB64D6-E224-E302-B6E0-364504BA6C22}"/>
                </a:ext>
              </a:extLst>
            </p:cNvPr>
            <p:cNvSpPr/>
            <p:nvPr/>
          </p:nvSpPr>
          <p:spPr>
            <a:xfrm rot="16200000">
              <a:off x="1802890" y="3237008"/>
              <a:ext cx="108000" cy="828000"/>
            </a:xfrm>
            <a:prstGeom prst="rightBrac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771AEA6-1210-CFB0-2469-DF7DAD2ADA0D}"/>
                </a:ext>
              </a:extLst>
            </p:cNvPr>
            <p:cNvSpPr txBox="1"/>
            <p:nvPr/>
          </p:nvSpPr>
          <p:spPr>
            <a:xfrm>
              <a:off x="1442822" y="3360350"/>
              <a:ext cx="8608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C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D5750C5-2E9B-1DD7-AD3F-B05EB7C22026}"/>
                </a:ext>
              </a:extLst>
            </p:cNvPr>
            <p:cNvSpPr txBox="1"/>
            <p:nvPr/>
          </p:nvSpPr>
          <p:spPr>
            <a:xfrm>
              <a:off x="866991" y="3309980"/>
              <a:ext cx="6254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400" b="1" baseline="-25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400" b="1" baseline="-250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K+1</a:t>
              </a:r>
              <a:r>
                <a:rPr lang="en-US" sz="1400" b="1" baseline="-25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5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6" grpId="0" animBg="1"/>
      <p:bldP spid="110" grpId="0" animBg="1"/>
      <p:bldP spid="111" grpId="0" animBg="1"/>
      <p:bldP spid="112" grpId="0" animBg="1"/>
      <p:bldP spid="113" grpId="0" animBg="1"/>
      <p:bldP spid="129" grpId="0"/>
      <p:bldP spid="130" grpId="0"/>
      <p:bldP spid="131" grpId="0"/>
      <p:bldP spid="132" grpId="0"/>
      <p:bldP spid="139" grpId="0" animBg="1"/>
      <p:bldP spid="1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30248</TotalTime>
  <Words>2370</Words>
  <Application>Microsoft Office PowerPoint</Application>
  <PresentationFormat>Widescreen</PresentationFormat>
  <Paragraphs>541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IRANSans(FaNum)</vt:lpstr>
      <vt:lpstr>Times New Roman</vt:lpstr>
      <vt:lpstr>Office Theme</vt:lpstr>
      <vt:lpstr>شبکه‌های کامپیوتری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  <vt:lpstr>معماری لایه‌ای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شبکه‌های کامپیوتری</dc:title>
  <dc:creator>Masoud Sabaei</dc:creator>
  <cp:lastModifiedBy>Masoud Sabaei</cp:lastModifiedBy>
  <cp:revision>145</cp:revision>
  <dcterms:created xsi:type="dcterms:W3CDTF">2022-07-24T13:36:10Z</dcterms:created>
  <dcterms:modified xsi:type="dcterms:W3CDTF">2025-02-09T15:32:55Z</dcterms:modified>
</cp:coreProperties>
</file>