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146847056" r:id="rId8"/>
    <p:sldId id="265" r:id="rId9"/>
    <p:sldId id="266" r:id="rId10"/>
    <p:sldId id="2146847057" r:id="rId11"/>
    <p:sldId id="2146847058" r:id="rId12"/>
    <p:sldId id="267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Muthuvelan" userId="4bba1e78-7f47-423f-a071-b783ac2aa66f" providerId="ADAL" clId="{2103E51C-F63B-462B-B79D-974D8C649869}"/>
    <pc:docChg chg="modSld">
      <pc:chgData name="Vignesh Muthuvelan" userId="4bba1e78-7f47-423f-a071-b783ac2aa66f" providerId="ADAL" clId="{2103E51C-F63B-462B-B79D-974D8C649869}" dt="2024-03-15T15:07:43.903" v="13" actId="6549"/>
      <pc:docMkLst>
        <pc:docMk/>
      </pc:docMkLst>
      <pc:sldChg chg="modSp mod">
        <pc:chgData name="Vignesh Muthuvelan" userId="4bba1e78-7f47-423f-a071-b783ac2aa66f" providerId="ADAL" clId="{2103E51C-F63B-462B-B79D-974D8C649869}" dt="2024-03-15T15:07:19.774" v="8" actId="6549"/>
        <pc:sldMkLst>
          <pc:docMk/>
          <pc:sldMk cId="1186421160" sldId="262"/>
        </pc:sldMkLst>
        <pc:spChg chg="mod">
          <ac:chgData name="Vignesh Muthuvelan" userId="4bba1e78-7f47-423f-a071-b783ac2aa66f" providerId="ADAL" clId="{2103E51C-F63B-462B-B79D-974D8C649869}" dt="2024-03-15T15:07:19.774" v="8" actId="6549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ignesh Muthuvelan" userId="4bba1e78-7f47-423f-a071-b783ac2aa66f" providerId="ADAL" clId="{2103E51C-F63B-462B-B79D-974D8C649869}" dt="2024-03-15T15:07:25.277" v="9" actId="6549"/>
        <pc:sldMkLst>
          <pc:docMk/>
          <pc:sldMk cId="3210358481" sldId="263"/>
        </pc:sldMkLst>
        <pc:spChg chg="mod">
          <ac:chgData name="Vignesh Muthuvelan" userId="4bba1e78-7f47-423f-a071-b783ac2aa66f" providerId="ADAL" clId="{2103E51C-F63B-462B-B79D-974D8C649869}" dt="2024-03-15T15:07:25.277" v="9" actId="6549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0.474" v="10" actId="6549"/>
        <pc:sldMkLst>
          <pc:docMk/>
          <pc:sldMk cId="3202024527" sldId="265"/>
        </pc:sldMkLst>
        <pc:spChg chg="mod">
          <ac:chgData name="Vignesh Muthuvelan" userId="4bba1e78-7f47-423f-a071-b783ac2aa66f" providerId="ADAL" clId="{2103E51C-F63B-462B-B79D-974D8C649869}" dt="2024-03-15T15:07:30.474" v="10" actId="6549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4.695" v="11" actId="6549"/>
        <pc:sldMkLst>
          <pc:docMk/>
          <pc:sldMk cId="4154508776" sldId="266"/>
        </pc:sldMkLst>
        <pc:spChg chg="mod">
          <ac:chgData name="Vignesh Muthuvelan" userId="4bba1e78-7f47-423f-a071-b783ac2aa66f" providerId="ADAL" clId="{2103E51C-F63B-462B-B79D-974D8C649869}" dt="2024-03-15T15:07:34.695" v="11" actId="6549"/>
          <ac:spMkLst>
            <pc:docMk/>
            <pc:sldMk cId="4154508776" sldId="266"/>
            <ac:spMk id="2" creationId="{F7F0871F-2198-9E37-C96F-3611AA199B60}"/>
          </ac:spMkLst>
        </pc:spChg>
      </pc:sldChg>
      <pc:sldChg chg="modSp mod">
        <pc:chgData name="Vignesh Muthuvelan" userId="4bba1e78-7f47-423f-a071-b783ac2aa66f" providerId="ADAL" clId="{2103E51C-F63B-462B-B79D-974D8C649869}" dt="2024-03-14T15:09:05.470" v="6" actId="6549"/>
        <pc:sldMkLst>
          <pc:docMk/>
          <pc:sldMk cId="1483293388" sldId="267"/>
        </pc:sldMkLst>
        <pc:spChg chg="mod">
          <ac:chgData name="Vignesh Muthuvelan" userId="4bba1e78-7f47-423f-a071-b783ac2aa66f" providerId="ADAL" clId="{2103E51C-F63B-462B-B79D-974D8C649869}" dt="2024-03-14T15:09:05.470" v="6" actId="6549"/>
          <ac:spMkLst>
            <pc:docMk/>
            <pc:sldMk cId="1483293388" sldId="267"/>
            <ac:spMk id="2" creationId="{D3304455-6802-6CA9-8475-2F6DD1B8D409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8.035" v="12" actId="6549"/>
        <pc:sldMkLst>
          <pc:docMk/>
          <pc:sldMk cId="3183315129" sldId="268"/>
        </pc:sldMkLst>
        <pc:spChg chg="mod">
          <ac:chgData name="Vignesh Muthuvelan" userId="4bba1e78-7f47-423f-a071-b783ac2aa66f" providerId="ADAL" clId="{2103E51C-F63B-462B-B79D-974D8C649869}" dt="2024-03-15T15:07:38.035" v="12" actId="6549"/>
          <ac:spMkLst>
            <pc:docMk/>
            <pc:sldMk cId="3183315129" sldId="268"/>
            <ac:spMk id="2" creationId="{005E46AB-32C4-4B57-A2B1-50738A64BE1B}"/>
          </ac:spMkLst>
        </pc:spChg>
      </pc:sldChg>
      <pc:sldChg chg="modSp mod">
        <pc:chgData name="Vignesh Muthuvelan" userId="4bba1e78-7f47-423f-a071-b783ac2aa66f" providerId="ADAL" clId="{2103E51C-F63B-462B-B79D-974D8C649869}" dt="2024-03-14T15:09:12.654" v="7" actId="20577"/>
        <pc:sldMkLst>
          <pc:docMk/>
          <pc:sldMk cId="728950222" sldId="269"/>
        </pc:sldMkLst>
        <pc:spChg chg="mod">
          <ac:chgData name="Vignesh Muthuvelan" userId="4bba1e78-7f47-423f-a071-b783ac2aa66f" providerId="ADAL" clId="{2103E51C-F63B-462B-B79D-974D8C649869}" dt="2024-03-14T15:09:12.654" v="7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Vignesh Muthuvelan" userId="4bba1e78-7f47-423f-a071-b783ac2aa66f" providerId="ADAL" clId="{2103E51C-F63B-462B-B79D-974D8C649869}" dt="2024-03-14T15:08:36.223" v="4" actId="20577"/>
        <pc:sldMkLst>
          <pc:docMk/>
          <pc:sldMk cId="2900153716" sldId="2146847054"/>
        </pc:sldMkLst>
        <pc:spChg chg="mod">
          <ac:chgData name="Vignesh Muthuvelan" userId="4bba1e78-7f47-423f-a071-b783ac2aa66f" providerId="ADAL" clId="{2103E51C-F63B-462B-B79D-974D8C649869}" dt="2024-03-14T15:08:36.223" v="4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Vignesh Muthuvelan" userId="4bba1e78-7f47-423f-a071-b783ac2aa66f" providerId="ADAL" clId="{2103E51C-F63B-462B-B79D-974D8C649869}" dt="2024-03-15T15:07:43.903" v="13" actId="6549"/>
        <pc:sldMkLst>
          <pc:docMk/>
          <pc:sldMk cId="614882681" sldId="2146847055"/>
        </pc:sldMkLst>
        <pc:spChg chg="mod">
          <ac:chgData name="Vignesh Muthuvelan" userId="4bba1e78-7f47-423f-a071-b783ac2aa66f" providerId="ADAL" clId="{2103E51C-F63B-462B-B79D-974D8C649869}" dt="2024-03-15T15:07:43.903" v="13" actId="6549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30-04-2024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4/30/2024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Fandango Movie Rating Discrepancy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3297" y="4202907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Antony Merwin J A - Lord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Jegannath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college of Engineering and Technology- BE Mechanical Engineering 3</a:t>
            </a:r>
            <a:r>
              <a:rPr lang="en-US" sz="2000" b="1" baseline="300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year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50 % negative and 50 % positive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Handling Imbalanced Data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Model Improvement and Tuning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Transfer Learning and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Pretrained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Models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Multi-Modal Analysis</a:t>
            </a: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Movie dataset for binary sentiment classification containing substantially more data than previous benchmark datasets. We provide a set of 25,000 highly polar movie reviews for training and 25,000 for testing. So, predict the number of positive and negative reviews using either classification or deep learning algorithms.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Data Preparation: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Text Preprocessing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Feature Extraction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Model Training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Model Evaluation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Char char="v"/>
            </a:pPr>
            <a:r>
              <a:rPr lang="en-US" sz="1800" b="1" dirty="0"/>
              <a:t>Traditional Machine Learning Approach 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sz="1800" b="1" dirty="0"/>
              <a:t>Deep Learning Approach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pPr>
              <a:buNone/>
            </a:pPr>
            <a:r>
              <a:rPr lang="en-US" dirty="0"/>
              <a:t>import pandas as pd</a:t>
            </a:r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seaborn</a:t>
            </a:r>
            <a:r>
              <a:rPr lang="en-US" dirty="0"/>
              <a:t> as </a:t>
            </a:r>
            <a:r>
              <a:rPr lang="en-US" dirty="0" err="1"/>
              <a:t>sns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sklearn.feature_extraction.text</a:t>
            </a:r>
            <a:r>
              <a:rPr lang="en-US" dirty="0"/>
              <a:t> import </a:t>
            </a:r>
            <a:r>
              <a:rPr lang="en-US" dirty="0" err="1"/>
              <a:t>CountVectorizer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LogisticRegression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sklearn.ensemble</a:t>
            </a:r>
            <a:r>
              <a:rPr lang="en-US" dirty="0"/>
              <a:t> import </a:t>
            </a:r>
            <a:r>
              <a:rPr lang="en-US" dirty="0" err="1"/>
              <a:t>RandomForestClassifier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sklearn.tree</a:t>
            </a:r>
            <a:r>
              <a:rPr lang="en-US" dirty="0"/>
              <a:t> import </a:t>
            </a:r>
            <a:r>
              <a:rPr lang="en-US" dirty="0" err="1"/>
              <a:t>DecisionTreeClassifier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roc_auc_score</a:t>
            </a:r>
            <a:r>
              <a:rPr lang="en-US" dirty="0"/>
              <a:t>, f1_score, </a:t>
            </a:r>
            <a:r>
              <a:rPr lang="en-US" dirty="0" err="1"/>
              <a:t>accuracy_score</a:t>
            </a:r>
            <a:endParaRPr lang="en-US" dirty="0"/>
          </a:p>
          <a:p>
            <a:pPr>
              <a:buNone/>
            </a:pPr>
            <a:r>
              <a:rPr lang="en-US" dirty="0"/>
              <a:t>from bs4 import </a:t>
            </a:r>
            <a:r>
              <a:rPr lang="en-US" dirty="0" err="1"/>
              <a:t>BeautifulSoup</a:t>
            </a:r>
            <a:endParaRPr lang="en-US" dirty="0"/>
          </a:p>
          <a:p>
            <a:pPr>
              <a:buNone/>
            </a:pPr>
            <a:r>
              <a:rPr lang="en-US" dirty="0"/>
              <a:t>import re</a:t>
            </a:r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nltk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sklearn.utils</a:t>
            </a:r>
            <a:r>
              <a:rPr lang="en-US" dirty="0"/>
              <a:t> import shuffle</a:t>
            </a:r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nltk.corpus</a:t>
            </a:r>
            <a:r>
              <a:rPr lang="en-US" dirty="0"/>
              <a:t> import </a:t>
            </a:r>
            <a:r>
              <a:rPr lang="en-US" dirty="0" err="1"/>
              <a:t>stopwords</a:t>
            </a:r>
            <a:endParaRPr lang="en-US" dirty="0"/>
          </a:p>
          <a:p>
            <a:pPr>
              <a:buNone/>
            </a:pPr>
            <a:br>
              <a:rPr lang="en-US" dirty="0"/>
            </a:br>
            <a:r>
              <a:rPr lang="en-US" dirty="0"/>
              <a:t>import warnings</a:t>
            </a:r>
          </a:p>
          <a:p>
            <a:pPr>
              <a:buNone/>
            </a:pPr>
            <a:r>
              <a:rPr lang="en-US" dirty="0" err="1"/>
              <a:t>warnings.filterwarnings</a:t>
            </a:r>
            <a:r>
              <a:rPr lang="en-US" dirty="0"/>
              <a:t>("ignore")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581192" y="737419"/>
            <a:ext cx="11029615" cy="523793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1800" dirty="0" err="1"/>
              <a:t>df</a:t>
            </a:r>
            <a:r>
              <a:rPr lang="en-US" sz="1800" dirty="0"/>
              <a:t>_ = </a:t>
            </a:r>
            <a:r>
              <a:rPr lang="en-US" sz="1800" dirty="0" err="1"/>
              <a:t>pd.read_csv</a:t>
            </a:r>
            <a:r>
              <a:rPr lang="en-US" sz="1800" dirty="0"/>
              <a:t>('IMDB Dataset.csv')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err="1"/>
              <a:t>df</a:t>
            </a:r>
            <a:r>
              <a:rPr lang="en-US" sz="1800" dirty="0"/>
              <a:t> = </a:t>
            </a:r>
            <a:r>
              <a:rPr lang="en-US" sz="1800" dirty="0" err="1"/>
              <a:t>df_.copy</a:t>
            </a:r>
            <a:r>
              <a:rPr lang="en-US" sz="1800" dirty="0"/>
              <a:t>()</a:t>
            </a:r>
          </a:p>
          <a:p>
            <a:pPr>
              <a:buNone/>
            </a:pPr>
            <a:r>
              <a:rPr lang="en-US" sz="1800" dirty="0"/>
              <a:t>def </a:t>
            </a:r>
            <a:r>
              <a:rPr lang="en-US" sz="1800" dirty="0" err="1"/>
              <a:t>missing_values_analysis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):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na_columns</a:t>
            </a:r>
            <a:r>
              <a:rPr lang="en-US" sz="1800" dirty="0"/>
              <a:t>_ = [</a:t>
            </a:r>
            <a:r>
              <a:rPr lang="en-US" sz="1800" dirty="0" err="1"/>
              <a:t>col</a:t>
            </a:r>
            <a:r>
              <a:rPr lang="en-US" sz="1800" dirty="0"/>
              <a:t> for </a:t>
            </a:r>
            <a:r>
              <a:rPr lang="en-US" sz="1800" dirty="0" err="1"/>
              <a:t>col</a:t>
            </a:r>
            <a:r>
              <a:rPr lang="en-US" sz="1800" dirty="0"/>
              <a:t> in </a:t>
            </a:r>
            <a:r>
              <a:rPr lang="en-US" sz="1800" dirty="0" err="1"/>
              <a:t>df.columns</a:t>
            </a:r>
            <a:r>
              <a:rPr lang="en-US" sz="1800" dirty="0"/>
              <a:t> if 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col</a:t>
            </a:r>
            <a:r>
              <a:rPr lang="en-US" sz="1800" dirty="0"/>
              <a:t>].</a:t>
            </a:r>
            <a:r>
              <a:rPr lang="en-US" sz="1800" dirty="0" err="1"/>
              <a:t>isnull</a:t>
            </a:r>
            <a:r>
              <a:rPr lang="en-US" sz="1800" dirty="0"/>
              <a:t>().sum() &gt; 0]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n_miss</a:t>
            </a:r>
            <a:r>
              <a:rPr lang="en-US" sz="1800" dirty="0"/>
              <a:t> = 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na_columns</a:t>
            </a:r>
            <a:r>
              <a:rPr lang="en-US" sz="1800" dirty="0"/>
              <a:t>_].</a:t>
            </a:r>
            <a:r>
              <a:rPr lang="en-US" sz="1800" dirty="0" err="1"/>
              <a:t>isnull</a:t>
            </a:r>
            <a:r>
              <a:rPr lang="en-US" sz="1800" dirty="0"/>
              <a:t>().sum().</a:t>
            </a:r>
            <a:r>
              <a:rPr lang="en-US" sz="1800" dirty="0" err="1"/>
              <a:t>sort_values</a:t>
            </a:r>
            <a:r>
              <a:rPr lang="en-US" sz="1800" dirty="0"/>
              <a:t>(ascending=True)</a:t>
            </a:r>
          </a:p>
          <a:p>
            <a:pPr>
              <a:buNone/>
            </a:pPr>
            <a:r>
              <a:rPr lang="en-US" sz="1800" dirty="0"/>
              <a:t>    ratio_ = (</a:t>
            </a:r>
            <a:r>
              <a:rPr lang="en-US" sz="1800" dirty="0" err="1"/>
              <a:t>df</a:t>
            </a:r>
            <a:r>
              <a:rPr lang="en-US" sz="1800" dirty="0"/>
              <a:t>[</a:t>
            </a:r>
            <a:r>
              <a:rPr lang="en-US" sz="1800" dirty="0" err="1"/>
              <a:t>na_columns</a:t>
            </a:r>
            <a:r>
              <a:rPr lang="en-US" sz="1800" dirty="0"/>
              <a:t>_].</a:t>
            </a:r>
            <a:r>
              <a:rPr lang="en-US" sz="1800" dirty="0" err="1"/>
              <a:t>isnull</a:t>
            </a:r>
            <a:r>
              <a:rPr lang="en-US" sz="1800" dirty="0"/>
              <a:t>().sum() / </a:t>
            </a:r>
            <a:r>
              <a:rPr lang="en-US" sz="1800" dirty="0" err="1"/>
              <a:t>df.shape</a:t>
            </a:r>
            <a:r>
              <a:rPr lang="en-US" sz="1800" dirty="0"/>
              <a:t>[0] * 100).</a:t>
            </a:r>
            <a:r>
              <a:rPr lang="en-US" sz="1800" dirty="0" err="1"/>
              <a:t>sort_values</a:t>
            </a:r>
            <a:r>
              <a:rPr lang="en-US" sz="1800" dirty="0"/>
              <a:t>(ascending=True)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missing_df</a:t>
            </a:r>
            <a:r>
              <a:rPr lang="en-US" sz="1800" dirty="0"/>
              <a:t> = </a:t>
            </a:r>
            <a:r>
              <a:rPr lang="en-US" sz="1800" dirty="0" err="1"/>
              <a:t>pd.concat</a:t>
            </a:r>
            <a:r>
              <a:rPr lang="en-US" sz="1800" dirty="0"/>
              <a:t>([</a:t>
            </a:r>
            <a:r>
              <a:rPr lang="en-US" sz="1800" dirty="0" err="1"/>
              <a:t>n_miss</a:t>
            </a:r>
            <a:r>
              <a:rPr lang="en-US" sz="1800" dirty="0"/>
              <a:t>, </a:t>
            </a:r>
            <a:r>
              <a:rPr lang="en-US" sz="1800" dirty="0" err="1"/>
              <a:t>np.round</a:t>
            </a:r>
            <a:r>
              <a:rPr lang="en-US" sz="1800" dirty="0"/>
              <a:t>(ratio_, 2)], axis=1, keys=['Total Missing Values', 'Ratio'])</a:t>
            </a:r>
          </a:p>
          <a:p>
            <a:pPr>
              <a:buNone/>
            </a:pPr>
            <a:r>
              <a:rPr lang="en-US" sz="1800" dirty="0"/>
              <a:t>    </a:t>
            </a:r>
            <a:r>
              <a:rPr lang="en-US" sz="1800" dirty="0" err="1"/>
              <a:t>missing_df</a:t>
            </a:r>
            <a:r>
              <a:rPr lang="en-US" sz="1800" dirty="0"/>
              <a:t> = </a:t>
            </a:r>
            <a:r>
              <a:rPr lang="en-US" sz="1800" dirty="0" err="1"/>
              <a:t>pd.DataFrame</a:t>
            </a:r>
            <a:r>
              <a:rPr lang="en-US" sz="1800" dirty="0"/>
              <a:t>(</a:t>
            </a:r>
            <a:r>
              <a:rPr lang="en-US" sz="1800" dirty="0" err="1"/>
              <a:t>missing_df</a:t>
            </a:r>
            <a:r>
              <a:rPr lang="en-US" sz="1800" dirty="0"/>
              <a:t>)</a:t>
            </a:r>
          </a:p>
          <a:p>
            <a:pPr>
              <a:buNone/>
            </a:pPr>
            <a:r>
              <a:rPr lang="en-US" sz="1800" dirty="0"/>
              <a:t>    return </a:t>
            </a:r>
            <a:r>
              <a:rPr lang="en-US" sz="1800" dirty="0" err="1"/>
              <a:t>missing_df</a:t>
            </a:r>
            <a:endParaRPr lang="en-US" sz="1800" dirty="0"/>
          </a:p>
          <a:p>
            <a:pPr>
              <a:buNone/>
            </a:pPr>
            <a:br>
              <a:rPr lang="en-US" sz="1800" dirty="0"/>
            </a:br>
            <a:r>
              <a:rPr lang="en-US" sz="1800" dirty="0"/>
              <a:t>def </a:t>
            </a:r>
            <a:r>
              <a:rPr lang="en-US" sz="1800" dirty="0" err="1"/>
              <a:t>check_df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, head=5):</a:t>
            </a:r>
          </a:p>
          <a:p>
            <a:pPr>
              <a:buNone/>
            </a:pPr>
            <a:r>
              <a:rPr lang="en-US" sz="1800" dirty="0"/>
              <a:t>    print("--------------------- Shape --------------------")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df.shape</a:t>
            </a:r>
            <a:r>
              <a:rPr lang="en-US" sz="1800" dirty="0"/>
              <a:t>)</a:t>
            </a:r>
          </a:p>
          <a:p>
            <a:pPr>
              <a:buNone/>
            </a:pPr>
            <a:r>
              <a:rPr lang="en-US" sz="1800" dirty="0"/>
              <a:t>    print("-------------------- Types ---------------------")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df.dtypes</a:t>
            </a:r>
            <a:r>
              <a:rPr lang="en-US" sz="1800" dirty="0"/>
              <a:t>)</a:t>
            </a:r>
          </a:p>
          <a:p>
            <a:pPr>
              <a:buNone/>
            </a:pPr>
            <a:r>
              <a:rPr lang="en-US" sz="1800" dirty="0"/>
              <a:t>    print("----------------- </a:t>
            </a:r>
            <a:r>
              <a:rPr lang="en-US" sz="1800" dirty="0" err="1"/>
              <a:t>NaN</a:t>
            </a:r>
            <a:r>
              <a:rPr lang="en-US" sz="1800" dirty="0"/>
              <a:t> Analysis 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missing_values_analysis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))</a:t>
            </a:r>
          </a:p>
          <a:p>
            <a:pPr>
              <a:buNone/>
            </a:pPr>
            <a:r>
              <a:rPr lang="en-US" sz="1800" dirty="0"/>
              <a:t>    print("--------------------- Head ---------------------")</a:t>
            </a:r>
          </a:p>
          <a:p>
            <a:pPr>
              <a:buNone/>
            </a:pPr>
            <a:r>
              <a:rPr lang="en-US" sz="1800" dirty="0"/>
              <a:t>    print(</a:t>
            </a:r>
            <a:r>
              <a:rPr lang="en-US" sz="1800" dirty="0" err="1"/>
              <a:t>df.head</a:t>
            </a:r>
            <a:r>
              <a:rPr lang="en-US" sz="1800" dirty="0"/>
              <a:t>())</a:t>
            </a:r>
          </a:p>
          <a:p>
            <a:pPr>
              <a:buNone/>
            </a:pPr>
            <a:br>
              <a:rPr lang="en-US" sz="1800" dirty="0"/>
            </a:br>
            <a:r>
              <a:rPr lang="en-US" sz="1800" dirty="0" err="1"/>
              <a:t>check_df</a:t>
            </a:r>
            <a:r>
              <a:rPr lang="en-US" sz="1800" dirty="0"/>
              <a:t>(</a:t>
            </a:r>
            <a:r>
              <a:rPr lang="en-US" sz="1800" dirty="0" err="1"/>
              <a:t>df</a:t>
            </a:r>
            <a:r>
              <a:rPr lang="en-US" sz="1800" dirty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707923"/>
            <a:ext cx="11029615" cy="5267427"/>
          </a:xfrm>
        </p:spPr>
        <p:txBody>
          <a:bodyPr/>
          <a:lstStyle/>
          <a:p>
            <a:pPr>
              <a:buNone/>
            </a:pPr>
            <a:r>
              <a:rPr lang="en-US" dirty="0"/>
              <a:t>a , ax = </a:t>
            </a:r>
            <a:r>
              <a:rPr lang="en-US" dirty="0" err="1"/>
              <a:t>plt.subplots</a:t>
            </a:r>
            <a:r>
              <a:rPr lang="en-US" dirty="0"/>
              <a:t>(1,2,figsize=(22,9))</a:t>
            </a:r>
          </a:p>
          <a:p>
            <a:pPr>
              <a:buNone/>
            </a:pPr>
            <a:r>
              <a:rPr lang="en-US" dirty="0" err="1"/>
              <a:t>df</a:t>
            </a:r>
            <a:r>
              <a:rPr lang="en-US" dirty="0"/>
              <a:t>['sentiment'].</a:t>
            </a:r>
            <a:r>
              <a:rPr lang="en-US" dirty="0" err="1"/>
              <a:t>value_counts</a:t>
            </a:r>
            <a:r>
              <a:rPr lang="en-US" dirty="0"/>
              <a:t>().</a:t>
            </a:r>
            <a:r>
              <a:rPr lang="en-US" dirty="0" err="1"/>
              <a:t>plot.pie</a:t>
            </a:r>
            <a:r>
              <a:rPr lang="en-US" dirty="0"/>
              <a:t>(explode=[0,0.1], </a:t>
            </a:r>
            <a:r>
              <a:rPr lang="en-US" dirty="0" err="1"/>
              <a:t>autopct</a:t>
            </a:r>
            <a:r>
              <a:rPr lang="en-US" dirty="0"/>
              <a:t>='%1.2f%%',ax=ax[0],shadow=True, </a:t>
            </a:r>
            <a:r>
              <a:rPr lang="en-US" dirty="0" err="1"/>
              <a:t>startangle</a:t>
            </a:r>
            <a:r>
              <a:rPr lang="en-US" dirty="0"/>
              <a:t>=300, colors = ["#</a:t>
            </a:r>
            <a:r>
              <a:rPr lang="en-US" dirty="0" err="1"/>
              <a:t>bcbddc</a:t>
            </a:r>
            <a:r>
              <a:rPr lang="en-US" dirty="0"/>
              <a:t>", "#efedf5"])</a:t>
            </a:r>
          </a:p>
          <a:p>
            <a:pPr>
              <a:buNone/>
            </a:pPr>
            <a:r>
              <a:rPr lang="en-US" dirty="0"/>
              <a:t>ax[0].</a:t>
            </a:r>
            <a:r>
              <a:rPr lang="en-US" dirty="0" err="1"/>
              <a:t>set_title</a:t>
            </a:r>
            <a:r>
              <a:rPr lang="en-US" dirty="0"/>
              <a:t>('Distribution of Positive / Negative Emotions')</a:t>
            </a:r>
          </a:p>
          <a:p>
            <a:pPr>
              <a:buNone/>
            </a:pPr>
            <a:r>
              <a:rPr lang="en-US" dirty="0"/>
              <a:t>ax[0].</a:t>
            </a:r>
            <a:r>
              <a:rPr lang="en-US" dirty="0" err="1"/>
              <a:t>set_ylabel</a:t>
            </a:r>
            <a:r>
              <a:rPr lang="en-US" dirty="0"/>
              <a:t>('')</a:t>
            </a:r>
          </a:p>
          <a:p>
            <a:pPr>
              <a:buNone/>
            </a:pPr>
            <a:r>
              <a:rPr lang="en-US" dirty="0" err="1"/>
              <a:t>sns.countplot</a:t>
            </a:r>
            <a:r>
              <a:rPr lang="en-US" dirty="0"/>
              <a:t>('sentiment', data = </a:t>
            </a:r>
            <a:r>
              <a:rPr lang="en-US" dirty="0" err="1"/>
              <a:t>df</a:t>
            </a:r>
            <a:r>
              <a:rPr lang="en-US" dirty="0"/>
              <a:t> ,ax=ax[1], palette=["#</a:t>
            </a:r>
            <a:r>
              <a:rPr lang="en-US" dirty="0" err="1"/>
              <a:t>bcbddc</a:t>
            </a:r>
            <a:r>
              <a:rPr lang="en-US" dirty="0"/>
              <a:t>", "#efedf5"])</a:t>
            </a:r>
          </a:p>
          <a:p>
            <a:pPr>
              <a:buNone/>
            </a:pPr>
            <a:r>
              <a:rPr lang="en-US" dirty="0"/>
              <a:t>ax[1].</a:t>
            </a:r>
            <a:r>
              <a:rPr lang="en-US" dirty="0" err="1"/>
              <a:t>set_title</a:t>
            </a:r>
            <a:r>
              <a:rPr lang="en-US" dirty="0"/>
              <a:t>('Distribution of Positive / Negative Emotions')</a:t>
            </a:r>
          </a:p>
          <a:p>
            <a:pPr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 err="1"/>
              <a:t>df.groupby</a:t>
            </a:r>
            <a:r>
              <a:rPr lang="en-US" dirty="0"/>
              <a:t>(['sentiment'])[['sentiment']].count()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Sentiment</a:t>
            </a:r>
          </a:p>
          <a:p>
            <a:pPr marL="0" indent="0">
              <a:buNone/>
            </a:pPr>
            <a:r>
              <a:rPr lang="en-US" sz="2400" dirty="0"/>
              <a:t>Negative 25000</a:t>
            </a:r>
          </a:p>
          <a:p>
            <a:pPr marL="0" indent="0">
              <a:buNone/>
            </a:pPr>
            <a:r>
              <a:rPr lang="en-US" sz="2400" dirty="0"/>
              <a:t>Positive  25000</a:t>
            </a:r>
            <a:endParaRPr lang="en-IN" sz="2400" dirty="0"/>
          </a:p>
        </p:txBody>
      </p:sp>
      <p:pic>
        <p:nvPicPr>
          <p:cNvPr id="4" name="Picture 3" descr="Screenshot (221).png"/>
          <p:cNvPicPr>
            <a:picLocks noChangeAspect="1"/>
          </p:cNvPicPr>
          <p:nvPr/>
        </p:nvPicPr>
        <p:blipFill>
          <a:blip r:embed="rId2"/>
          <a:srcRect l="26130" t="19125" r="47258" b="20846"/>
          <a:stretch>
            <a:fillRect/>
          </a:stretch>
        </p:blipFill>
        <p:spPr>
          <a:xfrm>
            <a:off x="3923071" y="1563329"/>
            <a:ext cx="324464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155</TotalTime>
  <Words>635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Fandango Movie Rating Discrepancy Analysis</vt:lpstr>
      <vt:lpstr>OUTLINE</vt:lpstr>
      <vt:lpstr>Problem Statement</vt:lpstr>
      <vt:lpstr>Proposed Solution</vt:lpstr>
      <vt:lpstr>System  Approach</vt:lpstr>
      <vt:lpstr>Algorithm &amp; Deployment</vt:lpstr>
      <vt:lpstr>PowerPoint Presentation</vt:lpstr>
      <vt:lpstr>PowerPoint Presentation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Sajin s</cp:lastModifiedBy>
  <cp:revision>27</cp:revision>
  <dcterms:created xsi:type="dcterms:W3CDTF">2021-05-26T16:50:10Z</dcterms:created>
  <dcterms:modified xsi:type="dcterms:W3CDTF">2024-04-30T15:50:07Z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