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2021-05-18T10:50:10Z</dcterms:created>
  <dcterms:modified xsi:type="dcterms:W3CDTF">2024-04-08T08:07:00Z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e3c41c95613442eeb910dcab19ddd163</vt:lpwstr>
  </property>
</Properties>
</file>