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ypi.org/project/sort-dataframeby-monthorweek/" TargetMode="External"/><Relationship Id="rId2" Type="http://schemas.openxmlformats.org/officeDocument/2006/relationships/hyperlink" Target="https://www.w3schools.com/python/pandas/pandas_csv.asp" TargetMode="External"/><Relationship Id="rId1" Type="http://schemas.openxmlformats.org/officeDocument/2006/relationships/hyperlink" Target="https://www.w3schools.com/python/matplotlib_intro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BAVICHANDRAN.B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Department: Electrical and Electronics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  <a:endParaRPr lang="en-US" sz="2000" dirty="0"/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  <a:endParaRPr lang="en-US" sz="2000" dirty="0"/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  <a:endParaRPr lang="en-US" sz="2000" dirty="0"/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marL="305435" indent="-305435"/>
            <a:r>
              <a:rPr lang="en-US" dirty="0"/>
              <a:t>Have you ever wondered when the best time of year to book a hotel room is?</a:t>
            </a:r>
            <a:endParaRPr lang="en-US" dirty="0"/>
          </a:p>
          <a:p>
            <a:pPr marL="305435" indent="-305435"/>
            <a:r>
              <a:rPr lang="en-US" dirty="0"/>
              <a:t>the optimal length of stay in order to get the best daily rate? </a:t>
            </a:r>
            <a:endParaRPr lang="en-US" dirty="0"/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  <a:endParaRPr lang="en-US" dirty="0"/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 lang="en-US" dirty="0"/>
          </a:p>
          <a:p>
            <a:pPr marL="305435" indent="-305435"/>
            <a:r>
              <a:rPr lang="en-US" dirty="0"/>
              <a:t>All personally identifying information has been removed from the data. </a:t>
            </a:r>
            <a:endParaRPr lang="en-US" dirty="0"/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3710</Words>
  <Application>WPS Presentation</Application>
  <PresentationFormat/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Wingdings</vt:lpstr>
      <vt:lpstr>Arial</vt:lpstr>
      <vt:lpstr>Calibri</vt:lpstr>
      <vt:lpstr>Calibri Light</vt:lpstr>
      <vt:lpstr>SegoeUIVariable</vt:lpstr>
      <vt:lpstr>Segoe Print</vt:lpstr>
      <vt:lpstr>Segoe UI</vt:lpstr>
      <vt:lpstr>Microsoft YaHei</vt:lpstr>
      <vt:lpstr>Arial Unicode MS</vt:lpstr>
      <vt:lpstr>Franklin Gothic Demi</vt:lpstr>
      <vt:lpstr>Franklin Gothic Book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bookings data analysis</dc:title>
  <dc:creator>Vaibhav Ostwal</dc:creator>
  <cp:lastModifiedBy>MATHI EEE</cp:lastModifiedBy>
  <cp:revision>1</cp:revision>
  <dcterms:created xsi:type="dcterms:W3CDTF">2024-04-20T13:34:20Z</dcterms:created>
  <dcterms:modified xsi:type="dcterms:W3CDTF">2024-04-20T13:34:21Z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9C686FAA0F8C40E29CD72C175BBF3E1D</vt:lpwstr>
  </property>
  <property fmtid="{D5CDD505-2E9C-101B-9397-08002B2CF9AE}" pid="4" name="KSOProductBuildVer">
    <vt:lpwstr>1033-11.2.0.11225</vt:lpwstr>
  </property>
</Properties>
</file>