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2867342"/>
            <a:ext cx="8953501" cy="212343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ENCE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LLEGE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78545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2024-09-04T05:25:49Z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fb34ece0672642689a8f5ee75393e39e</vt:lpwstr>
  </property>
</Properties>
</file>