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97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4473541" y="3991012"/>
            <a:ext cx="5856660" cy="1361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44348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6935064" cy="777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200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1775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16320" cy="18440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2021-05-23T11:50:10Z</dcterms:created>
  <dcterms:modified xsi:type="dcterms:W3CDTF">2024-04-06T02:27:28Z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ef562f62864b46869a33e68cf4cb2c74</vt:lpwstr>
  </property>
</Properties>
</file>