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290890" y="1505504"/>
            <a:ext cx="85340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ResultsSuccessfully implemented a double-tap like feature with smooth heart animation.Improved user engagement by making interactions faster and more intuitive.Verified cross-device compatibility, ensuring responsiveness on mobile, tablet, and desktop.Demonstrated as part of a student portfolio project to showcase creativity and UI/UX skills.Screenshots (to be added)Example of content before double-tap.Example of content after double-tap with animated heart.Demo page/portfolio section showing the feature in action.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FC8BC-D13A-CBC1-88AC-2141B0C79037}"/>
              </a:ext>
            </a:extLst>
          </p:cNvPr>
          <p:cNvSpPr txBox="1"/>
          <p:nvPr/>
        </p:nvSpPr>
        <p:spPr>
          <a:xfrm>
            <a:off x="3050038" y="1726952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“Double Tap Heart” project successfully demonstrates how a simple gesture-based interaction can enhance user engagement and </a:t>
            </a:r>
            <a:r>
              <a:rPr lang="en-US" dirty="0" err="1"/>
              <a:t>satisfaction.By</a:t>
            </a:r>
            <a:r>
              <a:rPr lang="en-US" dirty="0"/>
              <a:t> combining creative design, animation, and functionality, the feature provides an intuitive and visually appealing way for users to express </a:t>
            </a:r>
            <a:r>
              <a:rPr lang="en-US" dirty="0" err="1"/>
              <a:t>appreciation.The</a:t>
            </a:r>
            <a:r>
              <a:rPr lang="en-US" dirty="0"/>
              <a:t> project highlights skills in UI/UX design, front-end development, and portfolio </a:t>
            </a:r>
            <a:r>
              <a:rPr lang="en-US" dirty="0" err="1"/>
              <a:t>presentation.This</a:t>
            </a:r>
            <a:r>
              <a:rPr lang="en-US" dirty="0"/>
              <a:t> feature can be further expanded and integrated into websites, mobile apps, and digital portfolios, proving its practicality and </a:t>
            </a:r>
            <a:r>
              <a:rPr lang="en-US" dirty="0" err="1"/>
              <a:t>scalability.Overall</a:t>
            </a:r>
            <a:r>
              <a:rPr lang="en-US" dirty="0"/>
              <a:t>, the project reflects a balance of innovation, creativity, and technical implementation suitable for student learning and real-world application.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CBDA8-E8BC-D694-64A7-EEE683B3AE03}"/>
              </a:ext>
            </a:extLst>
          </p:cNvPr>
          <p:cNvSpPr txBox="1"/>
          <p:nvPr/>
        </p:nvSpPr>
        <p:spPr>
          <a:xfrm>
            <a:off x="3050038" y="1865452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today’s digital world, users interact with content rapidly, often with minimal engagement. </a:t>
            </a:r>
            <a:r>
              <a:rPr lang="en-US" dirty="0"/>
              <a:t>Traditional “like” buttons are less intuitive and require additional clicks, which reduces user interaction and emotional expression. There is a need for a simple, fast, and visually appealing way for users to show appreciation for content, especially on mobile </a:t>
            </a:r>
            <a:r>
              <a:rPr lang="en-US" dirty="0" err="1"/>
              <a:t>platforms.The</a:t>
            </a:r>
            <a:r>
              <a:rPr lang="en-US" dirty="0"/>
              <a:t> “Double Tap Heart” project addresses this problem by providing an intuitive double-tap gesture that instantly registers a like, represented by a heart animation, thereby enhancing user experience, engagement, and emotional connection with the platform.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993216-5800-E874-A2DD-EA1A0DEB5969}"/>
              </a:ext>
            </a:extLst>
          </p:cNvPr>
          <p:cNvSpPr txBox="1"/>
          <p:nvPr/>
        </p:nvSpPr>
        <p:spPr>
          <a:xfrm>
            <a:off x="3050038" y="1726952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“Double Tap Heart” project is a user-interface feature designed to enhance engagement and interactivity on digital platforms. By enabling users to simply double-tap on content to express appreciation, the project focuses on making interactions more natural, seamless, and visually </a:t>
            </a:r>
            <a:r>
              <a:rPr lang="en-US" dirty="0" err="1"/>
              <a:t>appealing.This</a:t>
            </a:r>
            <a:r>
              <a:rPr lang="en-US" dirty="0"/>
              <a:t> project </a:t>
            </a:r>
            <a:r>
              <a:rPr lang="en-US" dirty="0" err="1"/>
              <a:t>involves:Designing</a:t>
            </a:r>
            <a:r>
              <a:rPr lang="en-US" dirty="0"/>
              <a:t> an intuitive gesture-based like </a:t>
            </a:r>
            <a:r>
              <a:rPr lang="en-US" dirty="0" err="1"/>
              <a:t>system.Implementing</a:t>
            </a:r>
            <a:r>
              <a:rPr lang="en-US" dirty="0"/>
              <a:t> heart animations for visual </a:t>
            </a:r>
            <a:r>
              <a:rPr lang="en-US" dirty="0" err="1"/>
              <a:t>feedback.Ensuring</a:t>
            </a:r>
            <a:r>
              <a:rPr lang="en-US" dirty="0"/>
              <a:t> cross-device compatibility for smooth </a:t>
            </a:r>
            <a:r>
              <a:rPr lang="en-US" dirty="0" err="1"/>
              <a:t>performance.Enhancing</a:t>
            </a:r>
            <a:r>
              <a:rPr lang="en-US" dirty="0"/>
              <a:t> overall user satisfaction and platform </a:t>
            </a:r>
            <a:r>
              <a:rPr lang="en-US" dirty="0" err="1"/>
              <a:t>engagement.The</a:t>
            </a:r>
            <a:r>
              <a:rPr lang="en-US" dirty="0"/>
              <a:t> goal is to create a simple yet impactful feature that can be integrated into applications, portfolios, or websites to increase user interaction and emotional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026E9-C7EE-56D8-ED3A-74FC67BD68A1}"/>
              </a:ext>
            </a:extLst>
          </p:cNvPr>
          <p:cNvSpPr txBox="1"/>
          <p:nvPr/>
        </p:nvSpPr>
        <p:spPr>
          <a:xfrm>
            <a:off x="3050038" y="1865452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“Double Tap Heart” feature is designed for a wide range of users who engage with digital </a:t>
            </a:r>
            <a:r>
              <a:rPr lang="en-US" dirty="0" err="1"/>
              <a:t>platforms:Social</a:t>
            </a:r>
            <a:r>
              <a:rPr lang="en-US" dirty="0"/>
              <a:t> Media Users – people who interact with posts, photos, and videos and want a quick way to show </a:t>
            </a:r>
            <a:r>
              <a:rPr lang="en-US" dirty="0" err="1"/>
              <a:t>appreciation.Content</a:t>
            </a:r>
            <a:r>
              <a:rPr lang="en-US" dirty="0"/>
              <a:t> Creators – individuals who benefit from increased engagement and instant feedback from their </a:t>
            </a:r>
            <a:r>
              <a:rPr lang="en-US" dirty="0" err="1"/>
              <a:t>audience.Students</a:t>
            </a:r>
            <a:r>
              <a:rPr lang="en-US" dirty="0"/>
              <a:t> &amp; Developers – who can integrate this feature into their portfolios or projects to showcase creativity and </a:t>
            </a:r>
            <a:r>
              <a:rPr lang="en-US" dirty="0" err="1"/>
              <a:t>interactivity.General</a:t>
            </a:r>
            <a:r>
              <a:rPr lang="en-US" dirty="0"/>
              <a:t> Application Users – anyone using apps or websites that require an intuitive liking system for </a:t>
            </a:r>
            <a:r>
              <a:rPr lang="en-US" dirty="0" err="1"/>
              <a:t>content.This</a:t>
            </a:r>
            <a:r>
              <a:rPr lang="en-US" dirty="0"/>
              <a:t> ensures the feature is useful in both personal and professional contexts, boosting user satisfaction.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DD1ED-E7D9-1534-D926-3B6C05303A71}"/>
              </a:ext>
            </a:extLst>
          </p:cNvPr>
          <p:cNvSpPr txBox="1"/>
          <p:nvPr/>
        </p:nvSpPr>
        <p:spPr>
          <a:xfrm>
            <a:off x="3050038" y="2003951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Design </a:t>
            </a:r>
            <a:r>
              <a:rPr lang="en-US" dirty="0" err="1"/>
              <a:t>ToolsFigma</a:t>
            </a:r>
            <a:r>
              <a:rPr lang="en-US" dirty="0"/>
              <a:t> / Adobe XD – for UI/UX design and layout </a:t>
            </a:r>
            <a:r>
              <a:rPr lang="en-US" dirty="0" err="1"/>
              <a:t>creation.Canva</a:t>
            </a:r>
            <a:r>
              <a:rPr lang="en-US" dirty="0"/>
              <a:t> – for simple graphics and </a:t>
            </a:r>
            <a:r>
              <a:rPr lang="en-US" dirty="0" err="1"/>
              <a:t>mockups.Development</a:t>
            </a:r>
            <a:r>
              <a:rPr lang="en-US" dirty="0"/>
              <a:t> Tools &amp; </a:t>
            </a:r>
            <a:r>
              <a:rPr lang="en-US" dirty="0" err="1"/>
              <a:t>TechnologiesHTML</a:t>
            </a:r>
            <a:r>
              <a:rPr lang="en-US" dirty="0"/>
              <a:t>, CSS, JavaScript – for front-end structure, styling, and </a:t>
            </a:r>
            <a:r>
              <a:rPr lang="en-US" dirty="0" err="1"/>
              <a:t>interactivity.React.js</a:t>
            </a:r>
            <a:r>
              <a:rPr lang="en-US" dirty="0"/>
              <a:t> (or any frontend framework) – for creating responsive and dynamic </a:t>
            </a:r>
            <a:r>
              <a:rPr lang="en-US" dirty="0" err="1"/>
              <a:t>UI.Animation</a:t>
            </a:r>
            <a:r>
              <a:rPr lang="en-US" dirty="0"/>
              <a:t> Libraries (e.g., CSS animations, Framer Motion, GSAP) – for heart animation </a:t>
            </a:r>
            <a:r>
              <a:rPr lang="en-US" dirty="0" err="1"/>
              <a:t>effects.Testing</a:t>
            </a:r>
            <a:r>
              <a:rPr lang="en-US" dirty="0"/>
              <a:t> &amp; </a:t>
            </a:r>
            <a:r>
              <a:rPr lang="en-US" dirty="0" err="1"/>
              <a:t>DebuggingBrowser</a:t>
            </a:r>
            <a:r>
              <a:rPr lang="en-US" dirty="0"/>
              <a:t> Dev Tools – for testing interactions across </a:t>
            </a:r>
            <a:r>
              <a:rPr lang="en-US" dirty="0" err="1"/>
              <a:t>devices.Git</a:t>
            </a:r>
            <a:r>
              <a:rPr lang="en-US" dirty="0"/>
              <a:t>/GitHub – for version control and collaboration.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2CA84-9471-AF98-D4E6-47B9C6E3696B}"/>
              </a:ext>
            </a:extLst>
          </p:cNvPr>
          <p:cNvSpPr txBox="1"/>
          <p:nvPr/>
        </p:nvSpPr>
        <p:spPr>
          <a:xfrm>
            <a:off x="3050038" y="1726952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Home Page </a:t>
            </a:r>
            <a:r>
              <a:rPr lang="en-US" dirty="0" err="1"/>
              <a:t>LayoutClean</a:t>
            </a:r>
            <a:r>
              <a:rPr lang="en-US" dirty="0"/>
              <a:t>, minimal design with a focus on user-</a:t>
            </a:r>
            <a:r>
              <a:rPr lang="en-US" dirty="0" err="1"/>
              <a:t>friendliness.Featured</a:t>
            </a:r>
            <a:r>
              <a:rPr lang="en-US" dirty="0"/>
              <a:t> section to demonstrate the Double Tap Heart </a:t>
            </a:r>
            <a:r>
              <a:rPr lang="en-US" dirty="0" err="1"/>
              <a:t>interaction.Project</a:t>
            </a:r>
            <a:r>
              <a:rPr lang="en-US" dirty="0"/>
              <a:t> Showcase </a:t>
            </a:r>
            <a:r>
              <a:rPr lang="en-US" dirty="0" err="1"/>
              <a:t>SectionDisplays</a:t>
            </a:r>
            <a:r>
              <a:rPr lang="en-US" dirty="0"/>
              <a:t> the heart animation feature with screenshots and short </a:t>
            </a:r>
            <a:r>
              <a:rPr lang="en-US" dirty="0" err="1"/>
              <a:t>descriptions.Organized</a:t>
            </a:r>
            <a:r>
              <a:rPr lang="en-US" dirty="0"/>
              <a:t> in a grid/card layout for easy </a:t>
            </a:r>
            <a:r>
              <a:rPr lang="en-US" dirty="0" err="1"/>
              <a:t>navigation.Design</a:t>
            </a:r>
            <a:r>
              <a:rPr lang="en-US" dirty="0"/>
              <a:t> </a:t>
            </a:r>
            <a:r>
              <a:rPr lang="en-US" dirty="0" err="1"/>
              <a:t>ElementsConsistent</a:t>
            </a:r>
            <a:r>
              <a:rPr lang="en-US" dirty="0"/>
              <a:t> color scheme (red for heart animation, neutral background).Smooth typography hierarchy (titles bold, content simple).Rounded buttons/cards for a modern </a:t>
            </a:r>
            <a:r>
              <a:rPr lang="en-US" dirty="0" err="1"/>
              <a:t>look.NavigationSimple</a:t>
            </a:r>
            <a:r>
              <a:rPr lang="en-US" dirty="0"/>
              <a:t> menu for moving between Home, Projects, About, and </a:t>
            </a:r>
            <a:r>
              <a:rPr lang="en-US" dirty="0" err="1"/>
              <a:t>Contact.Mobile</a:t>
            </a:r>
            <a:r>
              <a:rPr lang="en-US" dirty="0"/>
              <a:t>-responsive layout for </a:t>
            </a:r>
            <a:r>
              <a:rPr lang="en-US" dirty="0" err="1"/>
              <a:t>accessibility.User</a:t>
            </a:r>
            <a:r>
              <a:rPr lang="en-US" dirty="0"/>
              <a:t> Experience </a:t>
            </a:r>
            <a:r>
              <a:rPr lang="en-US" dirty="0" err="1"/>
              <a:t>FocusIntuitive</a:t>
            </a:r>
            <a:r>
              <a:rPr lang="en-US" dirty="0"/>
              <a:t> interaction </a:t>
            </a:r>
            <a:r>
              <a:rPr lang="en-US" dirty="0" err="1"/>
              <a:t>flow.Balance</a:t>
            </a:r>
            <a:r>
              <a:rPr lang="en-US" dirty="0"/>
              <a:t> of visual appeal and functionality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F860A-A204-91EE-F011-E11D0D296E80}"/>
              </a:ext>
            </a:extLst>
          </p:cNvPr>
          <p:cNvSpPr txBox="1"/>
          <p:nvPr/>
        </p:nvSpPr>
        <p:spPr>
          <a:xfrm>
            <a:off x="3050038" y="1726952"/>
            <a:ext cx="61000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Double Tap </a:t>
            </a:r>
            <a:r>
              <a:rPr lang="en-US" dirty="0" err="1"/>
              <a:t>InteractionUsers</a:t>
            </a:r>
            <a:r>
              <a:rPr lang="en-US" dirty="0"/>
              <a:t> can simply double-tap on content (image, card, or section) to “like” </a:t>
            </a:r>
            <a:r>
              <a:rPr lang="en-US" dirty="0" err="1"/>
              <a:t>it.Heart</a:t>
            </a:r>
            <a:r>
              <a:rPr lang="en-US" dirty="0"/>
              <a:t> </a:t>
            </a:r>
            <a:r>
              <a:rPr lang="en-US" dirty="0" err="1"/>
              <a:t>AnimationA</a:t>
            </a:r>
            <a:r>
              <a:rPr lang="en-US" dirty="0"/>
              <a:t> heart icon appears with animation (fade, pop, or pulse effect) to give instant visual </a:t>
            </a:r>
            <a:r>
              <a:rPr lang="en-US" dirty="0" err="1"/>
              <a:t>feedback.Responsive</a:t>
            </a:r>
            <a:r>
              <a:rPr lang="en-US" dirty="0"/>
              <a:t> </a:t>
            </a:r>
            <a:r>
              <a:rPr lang="en-US" dirty="0" err="1"/>
              <a:t>DesignWorks</a:t>
            </a:r>
            <a:r>
              <a:rPr lang="en-US" dirty="0"/>
              <a:t> smoothly on mobile, tablet, and desktop </a:t>
            </a:r>
            <a:r>
              <a:rPr lang="en-US" dirty="0" err="1"/>
              <a:t>devices.Seamless</a:t>
            </a:r>
            <a:r>
              <a:rPr lang="en-US" dirty="0"/>
              <a:t> User </a:t>
            </a:r>
            <a:r>
              <a:rPr lang="en-US" dirty="0" err="1"/>
              <a:t>ExperienceQuick</a:t>
            </a:r>
            <a:r>
              <a:rPr lang="en-US" dirty="0"/>
              <a:t>, intuitive, and requires no extra button click for </a:t>
            </a:r>
            <a:r>
              <a:rPr lang="en-US" dirty="0" err="1"/>
              <a:t>liking.CustomizabilityHeart</a:t>
            </a:r>
            <a:r>
              <a:rPr lang="en-US" dirty="0"/>
              <a:t> size, color, and animation speed can be modified based on project </a:t>
            </a:r>
            <a:r>
              <a:rPr lang="en-US" dirty="0" err="1"/>
              <a:t>needs.Lightweight</a:t>
            </a:r>
            <a:r>
              <a:rPr lang="en-US" dirty="0"/>
              <a:t> </a:t>
            </a:r>
            <a:r>
              <a:rPr lang="en-US" dirty="0" err="1"/>
              <a:t>ImplementationBuilt</a:t>
            </a:r>
            <a:r>
              <a:rPr lang="en-US" dirty="0"/>
              <a:t> with simple HTML, CSS, and JavaScript (or React) to ensure fast </a:t>
            </a:r>
            <a:r>
              <a:rPr lang="en-US" dirty="0" err="1"/>
              <a:t>performance.Engagement</a:t>
            </a:r>
            <a:r>
              <a:rPr lang="en-US" dirty="0"/>
              <a:t> </a:t>
            </a:r>
            <a:r>
              <a:rPr lang="en-US" dirty="0" err="1"/>
              <a:t>BoosterEncourages</a:t>
            </a:r>
            <a:r>
              <a:rPr lang="en-US" dirty="0"/>
              <a:t> more user interaction compared to traditional “like buttons.”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Raja</cp:lastModifiedBy>
  <cp:revision>24</cp:revision>
  <dcterms:created xsi:type="dcterms:W3CDTF">2024-03-29T15:07:22Z</dcterms:created>
  <dcterms:modified xsi:type="dcterms:W3CDTF">2025-08-30T04:19:10Z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