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70" r:id="rId5"/>
    <p:sldId id="264" r:id="rId6"/>
    <p:sldId id="258" r:id="rId7"/>
    <p:sldId id="259" r:id="rId8"/>
    <p:sldId id="261" r:id="rId9"/>
    <p:sldId id="260" r:id="rId10"/>
    <p:sldId id="262" r:id="rId11"/>
    <p:sldId id="265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1" autoAdjust="0"/>
    <p:restoredTop sz="96166" autoAdjust="0"/>
  </p:normalViewPr>
  <p:slideViewPr>
    <p:cSldViewPr snapToGrid="0">
      <p:cViewPr varScale="1">
        <p:scale>
          <a:sx n="101" d="100"/>
          <a:sy n="101" d="100"/>
        </p:scale>
        <p:origin x="-21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CB6A0-074C-4374-A4F4-2E95E7EBA89D}" type="datetimeFigureOut">
              <a:rPr lang="en-GB" smtClean="0"/>
              <a:t>21/03/2015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BBB4C-8B8F-49EE-A153-46D3E8BC4AF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60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BBB4C-8B8F-49EE-A153-46D3E8BC4AF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643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BBB4C-8B8F-49EE-A153-46D3E8BC4AF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169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BBB4C-8B8F-49EE-A153-46D3E8BC4AF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07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Conference-System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Patrick Robinson</a:t>
            </a:r>
          </a:p>
          <a:p>
            <a:r>
              <a:rPr lang="de-DE" smtClean="0"/>
              <a:t>Bastian Mager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93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Klassendiagramm</a:t>
            </a:r>
            <a:br>
              <a:rPr lang="de-DE" smtClean="0"/>
            </a:br>
            <a:r>
              <a:rPr lang="de-DE" smtClean="0"/>
              <a:t>der </a:t>
            </a:r>
            <a:r>
              <a:rPr lang="de-DE" err="1" smtClean="0"/>
              <a:t>Entities</a:t>
            </a:r>
            <a:endParaRPr lang="en-GB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298" y="1638784"/>
            <a:ext cx="7290357" cy="3723791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84312" y="2971799"/>
            <a:ext cx="3549121" cy="3267075"/>
          </a:xfrm>
        </p:spPr>
        <p:txBody>
          <a:bodyPr>
            <a:normAutofit/>
          </a:bodyPr>
          <a:lstStyle/>
          <a:p>
            <a:r>
              <a:rPr lang="de-DE" sz="1800" err="1" smtClean="0"/>
              <a:t>Anemic</a:t>
            </a:r>
            <a:r>
              <a:rPr lang="de-DE" sz="1800" smtClean="0"/>
              <a:t> Domain Model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400"/>
              <a:t>Keine </a:t>
            </a:r>
            <a:r>
              <a:rPr lang="de-DE" sz="1400" smtClean="0"/>
              <a:t>Methoden</a:t>
            </a:r>
            <a:br>
              <a:rPr lang="de-DE" sz="1400" smtClean="0"/>
            </a:br>
            <a:r>
              <a:rPr lang="de-DE" sz="1400" smtClean="0"/>
              <a:t>(außer </a:t>
            </a:r>
            <a:r>
              <a:rPr lang="de-DE" sz="1400"/>
              <a:t>Getter und Setter)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400"/>
              <a:t>Verarbeitende Methoden befinden sich im Model </a:t>
            </a:r>
            <a:r>
              <a:rPr lang="de-DE" sz="1400" smtClean="0"/>
              <a:t>Access</a:t>
            </a: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20497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Page-Flow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96" y="1135451"/>
            <a:ext cx="4718008" cy="5164179"/>
          </a:xfrm>
        </p:spPr>
      </p:pic>
    </p:spTree>
    <p:extLst>
      <p:ext uri="{BB962C8B-B14F-4D97-AF65-F5344CB8AC3E}">
        <p14:creationId xmlns:p14="http://schemas.microsoft.com/office/powerpoint/2010/main" val="305562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Entwurfsentscheidungen</a:t>
            </a:r>
            <a:endParaRPr lang="en-GB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594905"/>
          </a:xfrm>
        </p:spPr>
        <p:txBody>
          <a:bodyPr>
            <a:noAutofit/>
          </a:bodyPr>
          <a:lstStyle/>
          <a:p>
            <a:r>
              <a:rPr lang="en-GB" sz="2000" dirty="0" err="1" smtClean="0"/>
              <a:t>Rollenmodell</a:t>
            </a:r>
            <a:endParaRPr lang="en-GB" sz="2000" dirty="0" smtClean="0"/>
          </a:p>
          <a:p>
            <a:pPr marL="742950" lvl="2"/>
            <a:r>
              <a:rPr lang="en-GB" sz="1400" dirty="0" smtClean="0"/>
              <a:t>Rolle </a:t>
            </a:r>
            <a:r>
              <a:rPr lang="en-GB" sz="1400" dirty="0" err="1" smtClean="0"/>
              <a:t>für</a:t>
            </a:r>
            <a:r>
              <a:rPr lang="en-GB" sz="1400" dirty="0" smtClean="0"/>
              <a:t> </a:t>
            </a:r>
            <a:r>
              <a:rPr lang="en-GB" sz="1400" dirty="0" err="1" smtClean="0"/>
              <a:t>jeden</a:t>
            </a:r>
            <a:r>
              <a:rPr lang="en-GB" sz="1400" dirty="0" smtClean="0"/>
              <a:t> </a:t>
            </a:r>
            <a:r>
              <a:rPr lang="en-GB" sz="1400" dirty="0" err="1" smtClean="0"/>
              <a:t>Nutzer</a:t>
            </a:r>
            <a:r>
              <a:rPr lang="en-GB" sz="1400" dirty="0" smtClean="0"/>
              <a:t> </a:t>
            </a:r>
            <a:r>
              <a:rPr lang="en-GB" sz="1400" b="1" dirty="0" smtClean="0"/>
              <a:t>pro </a:t>
            </a:r>
            <a:r>
              <a:rPr lang="en-GB" sz="1400" b="1" dirty="0" err="1" smtClean="0"/>
              <a:t>Konferenz</a:t>
            </a:r>
            <a:endParaRPr lang="en-GB" sz="1400" b="1" dirty="0" smtClean="0"/>
          </a:p>
          <a:p>
            <a:pPr marL="742950" lvl="2"/>
            <a:r>
              <a:rPr lang="en-GB" sz="1400" dirty="0" err="1" smtClean="0"/>
              <a:t>Keine</a:t>
            </a:r>
            <a:r>
              <a:rPr lang="en-GB" sz="1400" dirty="0" smtClean="0"/>
              <a:t> </a:t>
            </a:r>
            <a:r>
              <a:rPr lang="en-GB" sz="1400" dirty="0" err="1" smtClean="0"/>
              <a:t>feste</a:t>
            </a:r>
            <a:r>
              <a:rPr lang="en-GB" sz="1400" dirty="0" smtClean="0"/>
              <a:t> Rolle </a:t>
            </a:r>
            <a:r>
              <a:rPr lang="en-GB" sz="1400" dirty="0" err="1" smtClean="0"/>
              <a:t>für</a:t>
            </a:r>
            <a:r>
              <a:rPr lang="en-GB" sz="1400" dirty="0" smtClean="0"/>
              <a:t> </a:t>
            </a:r>
            <a:r>
              <a:rPr lang="en-GB" sz="1400" dirty="0" err="1" smtClean="0"/>
              <a:t>gesamte</a:t>
            </a:r>
            <a:r>
              <a:rPr lang="en-GB" sz="1400" dirty="0" smtClean="0"/>
              <a:t> </a:t>
            </a:r>
            <a:r>
              <a:rPr lang="en-GB" sz="1400" dirty="0" err="1" smtClean="0"/>
              <a:t>Applikation</a:t>
            </a:r>
            <a:r>
              <a:rPr lang="en-GB" sz="1400" dirty="0" smtClean="0"/>
              <a:t> (Admin, User, …)</a:t>
            </a:r>
          </a:p>
          <a:p>
            <a:pPr marL="742950" lvl="2"/>
            <a:r>
              <a:rPr lang="en-GB" sz="1400" dirty="0" err="1" smtClean="0"/>
              <a:t>Jeder</a:t>
            </a:r>
            <a:r>
              <a:rPr lang="en-GB" sz="1400" dirty="0" smtClean="0"/>
              <a:t> </a:t>
            </a:r>
            <a:r>
              <a:rPr lang="en-GB" sz="1400" dirty="0" err="1" smtClean="0"/>
              <a:t>Nutzer</a:t>
            </a:r>
            <a:r>
              <a:rPr lang="en-GB" sz="1400" dirty="0" smtClean="0"/>
              <a:t> (</a:t>
            </a:r>
            <a:r>
              <a:rPr lang="en-GB" sz="1400" dirty="0" err="1" smtClean="0"/>
              <a:t>im</a:t>
            </a:r>
            <a:r>
              <a:rPr lang="en-GB" sz="1400" dirty="0" smtClean="0"/>
              <a:t> </a:t>
            </a:r>
            <a:r>
              <a:rPr lang="en-GB" sz="1400" dirty="0" err="1" smtClean="0"/>
              <a:t>Prinzip</a:t>
            </a:r>
            <a:r>
              <a:rPr lang="en-GB" sz="1400" dirty="0" smtClean="0"/>
              <a:t>) </a:t>
            </a:r>
            <a:r>
              <a:rPr lang="en-GB" sz="1400" dirty="0" err="1" smtClean="0"/>
              <a:t>gleich</a:t>
            </a:r>
            <a:r>
              <a:rPr lang="en-GB" sz="1400" dirty="0" smtClean="0"/>
              <a:t> </a:t>
            </a:r>
            <a:r>
              <a:rPr lang="en-GB" sz="1400" dirty="0" err="1" smtClean="0"/>
              <a:t>berechtigt</a:t>
            </a:r>
            <a:endParaRPr lang="en-GB" sz="1400" dirty="0"/>
          </a:p>
          <a:p>
            <a:endParaRPr lang="en-GB" sz="2000" dirty="0" smtClean="0"/>
          </a:p>
          <a:p>
            <a:r>
              <a:rPr lang="en-GB" sz="2000" dirty="0" err="1" smtClean="0"/>
              <a:t>Authentifizierung</a:t>
            </a:r>
            <a:r>
              <a:rPr lang="en-GB" sz="2000" dirty="0" smtClean="0"/>
              <a:t> / </a:t>
            </a:r>
            <a:r>
              <a:rPr lang="en-GB" sz="2000" dirty="0" err="1" smtClean="0"/>
              <a:t>Autorisierung</a:t>
            </a:r>
            <a:endParaRPr lang="en-GB" sz="2000" dirty="0"/>
          </a:p>
          <a:p>
            <a:pPr lvl="1"/>
            <a:r>
              <a:rPr lang="en-GB" sz="1600" dirty="0" err="1" smtClean="0"/>
              <a:t>Rollenverwaltung</a:t>
            </a:r>
            <a:r>
              <a:rPr lang="en-GB" sz="1600" dirty="0" smtClean="0"/>
              <a:t> von </a:t>
            </a:r>
            <a:r>
              <a:rPr lang="en-GB" sz="1600" dirty="0" err="1" smtClean="0"/>
              <a:t>Jave</a:t>
            </a:r>
            <a:r>
              <a:rPr lang="en-GB" sz="1600" dirty="0" smtClean="0"/>
              <a:t> EE / Glassfish </a:t>
            </a:r>
            <a:r>
              <a:rPr lang="en-GB" sz="1600" dirty="0" err="1" smtClean="0"/>
              <a:t>vergibt</a:t>
            </a:r>
            <a:r>
              <a:rPr lang="en-GB" sz="1600" dirty="0" smtClean="0"/>
              <a:t> </a:t>
            </a:r>
            <a:r>
              <a:rPr lang="en-GB" sz="1600" dirty="0" err="1" smtClean="0"/>
              <a:t>jedem</a:t>
            </a:r>
            <a:r>
              <a:rPr lang="en-GB" sz="1600" dirty="0" smtClean="0"/>
              <a:t> </a:t>
            </a:r>
            <a:r>
              <a:rPr lang="en-GB" sz="1600" dirty="0" err="1" smtClean="0"/>
              <a:t>Nutzer</a:t>
            </a:r>
            <a:r>
              <a:rPr lang="en-GB" sz="1600" dirty="0" smtClean="0"/>
              <a:t> </a:t>
            </a:r>
            <a:r>
              <a:rPr lang="en-GB" sz="1600" dirty="0" err="1" smtClean="0"/>
              <a:t>eine</a:t>
            </a:r>
            <a:r>
              <a:rPr lang="en-GB" sz="1600" dirty="0" smtClean="0"/>
              <a:t> Rolle</a:t>
            </a:r>
          </a:p>
          <a:p>
            <a:pPr lvl="1"/>
            <a:r>
              <a:rPr lang="en-GB" sz="1600" dirty="0" smtClean="0"/>
              <a:t>Glassfish-Security </a:t>
            </a:r>
            <a:r>
              <a:rPr lang="en-GB" sz="1600" dirty="0" err="1" smtClean="0"/>
              <a:t>daher</a:t>
            </a:r>
            <a:r>
              <a:rPr lang="en-GB" sz="1600" dirty="0" smtClean="0"/>
              <a:t> </a:t>
            </a:r>
            <a:r>
              <a:rPr lang="en-GB" sz="1600" dirty="0" err="1" smtClean="0"/>
              <a:t>als</a:t>
            </a:r>
            <a:r>
              <a:rPr lang="en-GB" sz="1600" dirty="0" smtClean="0"/>
              <a:t> </a:t>
            </a:r>
            <a:r>
              <a:rPr lang="en-GB" sz="1600" dirty="0" err="1" smtClean="0"/>
              <a:t>ungeeignet</a:t>
            </a:r>
            <a:r>
              <a:rPr lang="en-GB" sz="1600" dirty="0" smtClean="0"/>
              <a:t> </a:t>
            </a:r>
            <a:r>
              <a:rPr lang="en-GB" sz="1600" dirty="0" err="1" smtClean="0"/>
              <a:t>betrachtet</a:t>
            </a:r>
            <a:r>
              <a:rPr lang="en-GB" sz="1600" dirty="0" smtClean="0"/>
              <a:t> und </a:t>
            </a:r>
            <a:r>
              <a:rPr lang="en-GB" sz="1600" dirty="0" err="1" smtClean="0"/>
              <a:t>nicht</a:t>
            </a:r>
            <a:r>
              <a:rPr lang="en-GB" sz="1600" dirty="0" smtClean="0"/>
              <a:t> </a:t>
            </a:r>
            <a:r>
              <a:rPr lang="en-GB" sz="1600" dirty="0" err="1" smtClean="0"/>
              <a:t>verwendet</a:t>
            </a:r>
            <a:endParaRPr lang="en-GB" sz="1600" dirty="0" smtClean="0"/>
          </a:p>
          <a:p>
            <a:pPr lvl="1"/>
            <a:r>
              <a:rPr lang="en-GB" sz="1600" dirty="0" err="1" smtClean="0"/>
              <a:t>Eigene</a:t>
            </a:r>
            <a:r>
              <a:rPr lang="en-GB" sz="1600" dirty="0" smtClean="0"/>
              <a:t> </a:t>
            </a:r>
            <a:r>
              <a:rPr lang="en-GB" sz="1600" dirty="0" err="1" smtClean="0"/>
              <a:t>Authentifizierung</a:t>
            </a:r>
            <a:r>
              <a:rPr lang="en-GB" sz="1600" dirty="0" smtClean="0"/>
              <a:t> </a:t>
            </a:r>
            <a:r>
              <a:rPr lang="en-GB" sz="1600" dirty="0" err="1" smtClean="0"/>
              <a:t>mit</a:t>
            </a:r>
            <a:r>
              <a:rPr lang="en-GB" sz="1600" dirty="0" smtClean="0"/>
              <a:t> Session-Scope-Bean (CDI) und </a:t>
            </a:r>
            <a:r>
              <a:rPr lang="en-GB" sz="1600" dirty="0" err="1" smtClean="0"/>
              <a:t>entsprechendem</a:t>
            </a:r>
            <a:r>
              <a:rPr lang="en-GB" sz="1600" dirty="0" smtClean="0"/>
              <a:t> </a:t>
            </a:r>
            <a:r>
              <a:rPr lang="en-GB" sz="1600" dirty="0" err="1" smtClean="0"/>
              <a:t>Datenmodell</a:t>
            </a:r>
            <a:r>
              <a:rPr lang="en-GB" sz="1600" dirty="0" smtClean="0"/>
              <a:t> </a:t>
            </a:r>
            <a:r>
              <a:rPr lang="en-GB" sz="1600" dirty="0" err="1" smtClean="0"/>
              <a:t>umgesetzt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88923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Demo / </a:t>
            </a:r>
            <a:r>
              <a:rPr lang="de-DE" smtClean="0"/>
              <a:t>Quellcode-Vorstellung</a:t>
            </a:r>
            <a:endParaRPr lang="en-GB"/>
          </a:p>
        </p:txBody>
      </p:sp>
      <p:pic>
        <p:nvPicPr>
          <p:cNvPr id="1029" name="Picture 5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285" y="2623347"/>
            <a:ext cx="1843430" cy="18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54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Inhaltsverzeichnis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1275" y="2118167"/>
            <a:ext cx="8921748" cy="4739833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Einleitung / Motivation</a:t>
            </a:r>
            <a:endParaRPr lang="de-DE" dirty="0"/>
          </a:p>
          <a:p>
            <a:r>
              <a:rPr lang="de-DE" dirty="0" smtClean="0"/>
              <a:t>Kontextsicht des Systems</a:t>
            </a:r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-Cases</a:t>
            </a:r>
          </a:p>
          <a:p>
            <a:pPr lvl="1"/>
            <a:r>
              <a:rPr lang="de-DE" dirty="0" smtClean="0"/>
              <a:t>Kontextabgrenzung</a:t>
            </a:r>
          </a:p>
          <a:p>
            <a:r>
              <a:rPr lang="de-DE" dirty="0" smtClean="0"/>
              <a:t>Bausteinsicht des Systems</a:t>
            </a:r>
          </a:p>
          <a:p>
            <a:pPr lvl="1"/>
            <a:r>
              <a:rPr lang="de-DE" dirty="0" smtClean="0"/>
              <a:t>Komponentenschichten</a:t>
            </a:r>
          </a:p>
          <a:p>
            <a:pPr lvl="1"/>
            <a:r>
              <a:rPr lang="de-DE" dirty="0"/>
              <a:t>Verteilungssicht des </a:t>
            </a:r>
            <a:r>
              <a:rPr lang="de-DE" dirty="0" smtClean="0"/>
              <a:t>Systems</a:t>
            </a:r>
          </a:p>
          <a:p>
            <a:pPr lvl="1"/>
            <a:r>
              <a:rPr lang="de-DE" smtClean="0"/>
              <a:t>Komponentenentwurf</a:t>
            </a:r>
          </a:p>
          <a:p>
            <a:pPr lvl="1"/>
            <a:r>
              <a:rPr lang="de-DE" smtClean="0"/>
              <a:t>Klassendiagramm der Entities</a:t>
            </a:r>
          </a:p>
          <a:p>
            <a:r>
              <a:rPr lang="de-DE" smtClean="0"/>
              <a:t>Konzept </a:t>
            </a:r>
            <a:r>
              <a:rPr lang="de-DE" dirty="0" smtClean="0"/>
              <a:t>(Page-Flow)</a:t>
            </a:r>
          </a:p>
          <a:p>
            <a:r>
              <a:rPr lang="de-DE" dirty="0"/>
              <a:t>Entwurfsentscheidungen</a:t>
            </a:r>
            <a:endParaRPr lang="de-DE" dirty="0" smtClean="0"/>
          </a:p>
          <a:p>
            <a:r>
              <a:rPr lang="de-DE" dirty="0" smtClean="0"/>
              <a:t>Demo / Quellcode-Vorstellung</a:t>
            </a:r>
          </a:p>
        </p:txBody>
      </p:sp>
    </p:spTree>
    <p:extLst>
      <p:ext uri="{BB962C8B-B14F-4D97-AF65-F5344CB8AC3E}">
        <p14:creationId xmlns:p14="http://schemas.microsoft.com/office/powerpoint/2010/main" val="133242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Einleitung / Motivation</a:t>
            </a:r>
            <a:endParaRPr lang="en-GB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641204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Aufgabenstellung</a:t>
            </a:r>
          </a:p>
          <a:p>
            <a:pPr lvl="1"/>
            <a:r>
              <a:rPr lang="de-DE" dirty="0" smtClean="0"/>
              <a:t>Entwicklung einer Konferenzverwaltungssoftware</a:t>
            </a:r>
          </a:p>
          <a:p>
            <a:r>
              <a:rPr lang="de-DE" dirty="0" smtClean="0"/>
              <a:t>Rahmenbedingungen</a:t>
            </a:r>
          </a:p>
          <a:p>
            <a:pPr lvl="1"/>
            <a:r>
              <a:rPr lang="de-DE" dirty="0" smtClean="0"/>
              <a:t>Dokumentation mit arc42</a:t>
            </a:r>
          </a:p>
          <a:p>
            <a:pPr lvl="1"/>
            <a:r>
              <a:rPr lang="de-DE" dirty="0" smtClean="0"/>
              <a:t>Modellierung nach 4-Sichten</a:t>
            </a:r>
          </a:p>
          <a:p>
            <a:pPr lvl="1"/>
            <a:r>
              <a:rPr lang="de-DE" dirty="0" smtClean="0"/>
              <a:t>Entwicklung auf Basis gelernter Techniken und Methoden</a:t>
            </a:r>
          </a:p>
          <a:p>
            <a:r>
              <a:rPr lang="de-DE" dirty="0" smtClean="0"/>
              <a:t>Technische Anforderungen</a:t>
            </a:r>
          </a:p>
          <a:p>
            <a:pPr lvl="1"/>
            <a:r>
              <a:rPr lang="de-DE" dirty="0" smtClean="0"/>
              <a:t>Java EE 7 (EJB, CDI)</a:t>
            </a:r>
          </a:p>
          <a:p>
            <a:pPr lvl="1"/>
            <a:r>
              <a:rPr lang="de-DE" dirty="0" smtClean="0"/>
              <a:t>Web-Technologien (JSF, Servlet)</a:t>
            </a:r>
          </a:p>
          <a:p>
            <a:pPr lvl="1"/>
            <a:r>
              <a:rPr lang="de-DE" dirty="0" err="1" smtClean="0"/>
              <a:t>Deployment</a:t>
            </a:r>
            <a:r>
              <a:rPr lang="de-DE" dirty="0" smtClean="0"/>
              <a:t> auf </a:t>
            </a:r>
            <a:r>
              <a:rPr lang="de-DE" dirty="0" err="1" smtClean="0"/>
              <a:t>Glassfish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50580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Use-Cases</a:t>
            </a:r>
            <a:endParaRPr lang="en-GB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737" y="1987498"/>
            <a:ext cx="9024256" cy="4133692"/>
          </a:xfrm>
        </p:spPr>
      </p:pic>
    </p:spTree>
    <p:extLst>
      <p:ext uri="{BB962C8B-B14F-4D97-AF65-F5344CB8AC3E}">
        <p14:creationId xmlns:p14="http://schemas.microsoft.com/office/powerpoint/2010/main" val="358587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Kontextabgrenzung</a:t>
            </a:r>
            <a:endParaRPr lang="en-GB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566" y="1767171"/>
            <a:ext cx="7099547" cy="3347754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1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0176" y="1600200"/>
            <a:ext cx="3705224" cy="1371600"/>
          </a:xfrm>
        </p:spPr>
        <p:txBody>
          <a:bodyPr/>
          <a:lstStyle/>
          <a:p>
            <a:r>
              <a:rPr lang="de-DE" smtClean="0"/>
              <a:t>Komponentenschichten</a:t>
            </a:r>
            <a:endParaRPr lang="en-GB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263" y="895350"/>
            <a:ext cx="6705971" cy="5810250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70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Verteilungsdiagramm</a:t>
            </a:r>
            <a:endParaRPr lang="en-GB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90" y="1535111"/>
            <a:ext cx="7011067" cy="3827464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45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Komponentenentwurf</a:t>
            </a:r>
            <a:endParaRPr lang="en-GB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01" y="2438399"/>
            <a:ext cx="11062806" cy="4341342"/>
          </a:xfrm>
        </p:spPr>
      </p:pic>
    </p:spTree>
    <p:extLst>
      <p:ext uri="{BB962C8B-B14F-4D97-AF65-F5344CB8AC3E}">
        <p14:creationId xmlns:p14="http://schemas.microsoft.com/office/powerpoint/2010/main" val="194849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57" y="761999"/>
            <a:ext cx="6701367" cy="5960163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 smtClean="0"/>
              <a:t>Lesender und schreibender Zugriff streng getrennt (CQRS)</a:t>
            </a:r>
          </a:p>
          <a:p>
            <a:r>
              <a:rPr lang="de-DE" dirty="0" smtClean="0"/>
              <a:t>Relevante Daten von </a:t>
            </a:r>
            <a:r>
              <a:rPr lang="de-DE" dirty="0" err="1" smtClean="0"/>
              <a:t>Entities</a:t>
            </a:r>
            <a:r>
              <a:rPr lang="de-DE" dirty="0" smtClean="0"/>
              <a:t> in DTOs kopieren</a:t>
            </a:r>
            <a:endParaRPr lang="en-GB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400176" y="1600200"/>
            <a:ext cx="3705224" cy="1371600"/>
          </a:xfrm>
        </p:spPr>
        <p:txBody>
          <a:bodyPr/>
          <a:lstStyle/>
          <a:p>
            <a:r>
              <a:rPr lang="de-DE" dirty="0" smtClean="0"/>
              <a:t>Komponentenschichten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65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0</TotalTime>
  <Words>169</Words>
  <Application>Microsoft Office PowerPoint</Application>
  <PresentationFormat>Benutzerdefiniert</PresentationFormat>
  <Paragraphs>54</Paragraphs>
  <Slides>13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Parallax</vt:lpstr>
      <vt:lpstr>Conference-System</vt:lpstr>
      <vt:lpstr>Inhaltsverzeichnis</vt:lpstr>
      <vt:lpstr>Einleitung / Motivation</vt:lpstr>
      <vt:lpstr>Use-Cases</vt:lpstr>
      <vt:lpstr>Kontextabgrenzung</vt:lpstr>
      <vt:lpstr>Komponentenschichten</vt:lpstr>
      <vt:lpstr>Verteilungsdiagramm</vt:lpstr>
      <vt:lpstr>Komponentenentwurf</vt:lpstr>
      <vt:lpstr>Komponentenschichten</vt:lpstr>
      <vt:lpstr>Klassendiagramm der Entities</vt:lpstr>
      <vt:lpstr>Page-Flow</vt:lpstr>
      <vt:lpstr>Entwurfsentscheidungen</vt:lpstr>
      <vt:lpstr>Demo / Quellcode-Vorstellung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Conference-System</dc:title>
  <dc:creator>Patrick Robinson; Bastian Mager</dc:creator>
  <cp:lastModifiedBy>Bastian Mager</cp:lastModifiedBy>
  <cp:revision>83</cp:revision>
  <dcterms:created xsi:type="dcterms:W3CDTF">2014-05-06T12:37:27Z</dcterms:created>
  <dcterms:modified xsi:type="dcterms:W3CDTF">2015-03-21T19:46:03Z</dcterms:modified>
</cp:coreProperties>
</file>