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96" y="1135451"/>
            <a:ext cx="4718008" cy="5164179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</a:p>
          <a:p>
            <a:pPr lvl="1"/>
            <a:r>
              <a:rPr lang="de-DE" smtClean="0"/>
              <a:t>Komponentenentwurf</a:t>
            </a:r>
          </a:p>
          <a:p>
            <a:pPr lvl="1"/>
            <a:r>
              <a:rPr lang="de-DE" smtClean="0"/>
              <a:t>Klassendiagramm der Entities</a:t>
            </a:r>
          </a:p>
          <a:p>
            <a:r>
              <a:rPr lang="de-DE" smtClean="0"/>
              <a:t>Konzept </a:t>
            </a:r>
            <a:r>
              <a:rPr lang="de-DE" dirty="0" smtClean="0"/>
              <a:t>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Use-Cases</a:t>
            </a:r>
            <a:endParaRPr lang="en-GB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1987498"/>
            <a:ext cx="9024256" cy="4133692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1" y="2438399"/>
            <a:ext cx="11062806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169</Words>
  <Application>Microsoft Office PowerPoint</Application>
  <PresentationFormat>Breitbild</PresentationFormat>
  <Paragraphs>54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Conference-System</vt:lpstr>
      <vt:lpstr>Inhaltsverzeichnis</vt:lpstr>
      <vt:lpstr>Einleitung / Motivation</vt:lpstr>
      <vt:lpstr>Use-Cases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autarch princeps</cp:lastModifiedBy>
  <cp:revision>84</cp:revision>
  <dcterms:created xsi:type="dcterms:W3CDTF">2014-05-06T12:37:27Z</dcterms:created>
  <dcterms:modified xsi:type="dcterms:W3CDTF">2015-03-22T18:05:05Z</dcterms:modified>
</cp:coreProperties>
</file>