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60" r:id="rId8"/>
    <p:sldId id="261" r:id="rId9"/>
    <p:sldId id="262" r:id="rId10"/>
    <p:sldId id="259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166" autoAdjust="0"/>
  </p:normalViewPr>
  <p:slideViewPr>
    <p:cSldViewPr snapToGrid="0">
      <p:cViewPr>
        <p:scale>
          <a:sx n="66" d="100"/>
          <a:sy n="66" d="100"/>
        </p:scale>
        <p:origin x="-1560" y="-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21/03/2015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6" y="799888"/>
            <a:ext cx="4092644" cy="5872852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err="1" smtClean="0"/>
              <a:t>Rollenmodell</a:t>
            </a:r>
            <a:endParaRPr lang="en-GB" sz="2000" smtClean="0"/>
          </a:p>
          <a:p>
            <a:pPr marL="742950" lvl="2"/>
            <a:r>
              <a:rPr lang="en-GB" sz="1400" smtClean="0"/>
              <a:t>Rolle </a:t>
            </a:r>
            <a:r>
              <a:rPr lang="en-GB" sz="1400" err="1" smtClean="0"/>
              <a:t>für</a:t>
            </a:r>
            <a:r>
              <a:rPr lang="en-GB" sz="1400" smtClean="0"/>
              <a:t> </a:t>
            </a:r>
            <a:r>
              <a:rPr lang="en-GB" sz="1400" err="1" smtClean="0"/>
              <a:t>jeden</a:t>
            </a:r>
            <a:r>
              <a:rPr lang="en-GB" sz="1400" smtClean="0"/>
              <a:t> </a:t>
            </a:r>
            <a:r>
              <a:rPr lang="en-GB" sz="1400" err="1" smtClean="0"/>
              <a:t>Nutzer</a:t>
            </a:r>
            <a:r>
              <a:rPr lang="en-GB" sz="1400" smtClean="0"/>
              <a:t> </a:t>
            </a:r>
            <a:r>
              <a:rPr lang="en-GB" sz="1400" b="1" smtClean="0"/>
              <a:t>pro </a:t>
            </a:r>
            <a:r>
              <a:rPr lang="en-GB" sz="1400" b="1" err="1" smtClean="0"/>
              <a:t>Konferenz</a:t>
            </a:r>
            <a:endParaRPr lang="en-GB" sz="1400" b="1" smtClean="0"/>
          </a:p>
          <a:p>
            <a:pPr marL="742950" lvl="2"/>
            <a:r>
              <a:rPr lang="en-GB" sz="1400" err="1" smtClean="0"/>
              <a:t>Keine</a:t>
            </a:r>
            <a:r>
              <a:rPr lang="en-GB" sz="1400" smtClean="0"/>
              <a:t> </a:t>
            </a:r>
            <a:r>
              <a:rPr lang="en-GB" sz="1400" err="1" smtClean="0"/>
              <a:t>feste</a:t>
            </a:r>
            <a:r>
              <a:rPr lang="en-GB" sz="1400" smtClean="0"/>
              <a:t> Rolle </a:t>
            </a:r>
            <a:r>
              <a:rPr lang="en-GB" sz="1400" err="1" smtClean="0"/>
              <a:t>für</a:t>
            </a:r>
            <a:r>
              <a:rPr lang="en-GB" sz="1400" smtClean="0"/>
              <a:t> </a:t>
            </a:r>
            <a:r>
              <a:rPr lang="en-GB" sz="1400" err="1" smtClean="0"/>
              <a:t>gesamte</a:t>
            </a:r>
            <a:r>
              <a:rPr lang="en-GB" sz="1400" smtClean="0"/>
              <a:t> </a:t>
            </a:r>
            <a:r>
              <a:rPr lang="en-GB" sz="1400" err="1" smtClean="0"/>
              <a:t>Applikation</a:t>
            </a:r>
            <a:r>
              <a:rPr lang="en-GB" sz="1400" smtClean="0"/>
              <a:t> (Admin, User, …)</a:t>
            </a:r>
          </a:p>
          <a:p>
            <a:pPr marL="742950" lvl="2"/>
            <a:r>
              <a:rPr lang="en-GB" sz="1400" err="1" smtClean="0"/>
              <a:t>Jeder</a:t>
            </a:r>
            <a:r>
              <a:rPr lang="en-GB" sz="1400" smtClean="0"/>
              <a:t> </a:t>
            </a:r>
            <a:r>
              <a:rPr lang="en-GB" sz="1400" err="1" smtClean="0"/>
              <a:t>Nutzer</a:t>
            </a:r>
            <a:r>
              <a:rPr lang="en-GB" sz="1400" smtClean="0"/>
              <a:t> (</a:t>
            </a:r>
            <a:r>
              <a:rPr lang="en-GB" sz="1400" err="1" smtClean="0"/>
              <a:t>im</a:t>
            </a:r>
            <a:r>
              <a:rPr lang="en-GB" sz="1400" smtClean="0"/>
              <a:t> </a:t>
            </a:r>
            <a:r>
              <a:rPr lang="en-GB" sz="1400" err="1" smtClean="0"/>
              <a:t>Prinzip</a:t>
            </a:r>
            <a:r>
              <a:rPr lang="en-GB" sz="1400" smtClean="0"/>
              <a:t>) </a:t>
            </a:r>
            <a:r>
              <a:rPr lang="en-GB" sz="1400" err="1" smtClean="0"/>
              <a:t>gleich</a:t>
            </a:r>
            <a:r>
              <a:rPr lang="en-GB" sz="1400" smtClean="0"/>
              <a:t> berechtigt</a:t>
            </a:r>
            <a:endParaRPr lang="en-GB" sz="1400"/>
          </a:p>
          <a:p>
            <a:endParaRPr lang="en-GB" sz="2000" smtClean="0"/>
          </a:p>
          <a:p>
            <a:r>
              <a:rPr lang="en-GB" sz="2000" smtClean="0"/>
              <a:t>Authentifizierung / Autorisierung</a:t>
            </a:r>
            <a:endParaRPr lang="en-GB" sz="2000"/>
          </a:p>
          <a:p>
            <a:pPr lvl="1"/>
            <a:r>
              <a:rPr lang="en-GB" sz="1600" err="1" smtClean="0"/>
              <a:t>Rollenverwaltung</a:t>
            </a:r>
            <a:r>
              <a:rPr lang="en-GB" sz="1600" smtClean="0"/>
              <a:t> von </a:t>
            </a:r>
            <a:r>
              <a:rPr lang="en-GB" sz="1600" err="1" smtClean="0"/>
              <a:t>Jave</a:t>
            </a:r>
            <a:r>
              <a:rPr lang="en-GB" sz="1600" smtClean="0"/>
              <a:t> EE / Glassfish vergibt </a:t>
            </a:r>
            <a:r>
              <a:rPr lang="en-GB" sz="1600" err="1" smtClean="0"/>
              <a:t>jedem</a:t>
            </a:r>
            <a:r>
              <a:rPr lang="en-GB" sz="1600" smtClean="0"/>
              <a:t> </a:t>
            </a:r>
            <a:r>
              <a:rPr lang="en-GB" sz="1600" err="1" smtClean="0"/>
              <a:t>Nutzer</a:t>
            </a:r>
            <a:r>
              <a:rPr lang="en-GB" sz="1600" smtClean="0"/>
              <a:t> </a:t>
            </a:r>
            <a:r>
              <a:rPr lang="en-GB" sz="1600" err="1" smtClean="0"/>
              <a:t>eine</a:t>
            </a:r>
            <a:r>
              <a:rPr lang="en-GB" sz="1600" smtClean="0"/>
              <a:t> Rolle</a:t>
            </a:r>
          </a:p>
          <a:p>
            <a:pPr lvl="1"/>
            <a:r>
              <a:rPr lang="en-GB" sz="1600" smtClean="0"/>
              <a:t>Glassfish-Security </a:t>
            </a:r>
            <a:r>
              <a:rPr lang="en-GB" sz="1600" err="1" smtClean="0"/>
              <a:t>daher</a:t>
            </a:r>
            <a:r>
              <a:rPr lang="en-GB" sz="1600" smtClean="0"/>
              <a:t> als ungeeignet betrachtet und </a:t>
            </a:r>
            <a:r>
              <a:rPr lang="en-GB" sz="1600" err="1" smtClean="0"/>
              <a:t>nicht</a:t>
            </a:r>
            <a:r>
              <a:rPr lang="en-GB" sz="1600" smtClean="0"/>
              <a:t> </a:t>
            </a:r>
            <a:r>
              <a:rPr lang="en-GB" sz="1600" err="1" smtClean="0"/>
              <a:t>verwendet</a:t>
            </a:r>
            <a:endParaRPr lang="en-GB" sz="1600" smtClean="0"/>
          </a:p>
          <a:p>
            <a:pPr lvl="1"/>
            <a:r>
              <a:rPr lang="en-GB" sz="1600" err="1" smtClean="0"/>
              <a:t>Eigene</a:t>
            </a:r>
            <a:r>
              <a:rPr lang="en-GB" sz="1600" smtClean="0"/>
              <a:t> </a:t>
            </a:r>
            <a:r>
              <a:rPr lang="en-GB" sz="1600" err="1" smtClean="0"/>
              <a:t>Authentifizierung</a:t>
            </a:r>
            <a:r>
              <a:rPr lang="en-GB" sz="1600" smtClean="0"/>
              <a:t> </a:t>
            </a:r>
            <a:r>
              <a:rPr lang="en-GB" sz="1600" err="1" smtClean="0"/>
              <a:t>mit</a:t>
            </a:r>
            <a:r>
              <a:rPr lang="en-GB" sz="1600" smtClean="0"/>
              <a:t> Session-Scope-Bean (CDI) und entsprechendem Datenmodell umgesetzt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85000" lnSpcReduction="20000"/>
          </a:bodyPr>
          <a:lstStyle/>
          <a:p>
            <a:r>
              <a:rPr lang="de-DE" smtClean="0"/>
              <a:t>Einleitung / Motivation</a:t>
            </a:r>
            <a:endParaRPr lang="de-DE"/>
          </a:p>
          <a:p>
            <a:r>
              <a:rPr lang="de-DE" smtClean="0"/>
              <a:t>Kontextsicht des Systems</a:t>
            </a:r>
          </a:p>
          <a:p>
            <a:pPr lvl="1"/>
            <a:r>
              <a:rPr lang="de-DE" smtClean="0"/>
              <a:t>Use-Cases</a:t>
            </a:r>
            <a:endParaRPr lang="de-DE" smtClean="0"/>
          </a:p>
          <a:p>
            <a:pPr lvl="1"/>
            <a:r>
              <a:rPr lang="de-DE" smtClean="0"/>
              <a:t>Kontextabgrenzung</a:t>
            </a:r>
          </a:p>
          <a:p>
            <a:r>
              <a:rPr lang="de-DE" smtClean="0"/>
              <a:t>Bausteinsicht des Systems</a:t>
            </a:r>
          </a:p>
          <a:p>
            <a:pPr lvl="1"/>
            <a:r>
              <a:rPr lang="de-DE" smtClean="0"/>
              <a:t>Komponentenschichten</a:t>
            </a:r>
            <a:endParaRPr lang="de-DE" smtClean="0"/>
          </a:p>
          <a:p>
            <a:pPr lvl="1"/>
            <a:r>
              <a:rPr lang="de-DE" smtClean="0"/>
              <a:t>Komponentenschichten </a:t>
            </a:r>
            <a:r>
              <a:rPr lang="de-DE" smtClean="0"/>
              <a:t>(detailliert)</a:t>
            </a:r>
            <a:endParaRPr lang="de-DE" smtClean="0"/>
          </a:p>
          <a:p>
            <a:pPr lvl="1"/>
            <a:r>
              <a:rPr lang="de-DE" smtClean="0"/>
              <a:t>Komponentenentwurf (TODO UPDATE DIAGRAM)</a:t>
            </a:r>
          </a:p>
          <a:p>
            <a:pPr lvl="1"/>
            <a:r>
              <a:rPr lang="de-DE" smtClean="0"/>
              <a:t>Klassendiagramm der </a:t>
            </a:r>
            <a:r>
              <a:rPr lang="de-DE" err="1" smtClean="0"/>
              <a:t>Entities</a:t>
            </a:r>
            <a:endParaRPr lang="de-DE" smtClean="0"/>
          </a:p>
          <a:p>
            <a:r>
              <a:rPr lang="de-DE" smtClean="0"/>
              <a:t>Verteilungssicht des Systems</a:t>
            </a:r>
          </a:p>
          <a:p>
            <a:r>
              <a:rPr lang="de-DE" smtClean="0"/>
              <a:t>Konzept (Page-Flow)</a:t>
            </a:r>
          </a:p>
          <a:p>
            <a:r>
              <a:rPr lang="de-DE"/>
              <a:t>Entwurfsentscheidungen</a:t>
            </a:r>
            <a:endParaRPr lang="de-DE" smtClean="0"/>
          </a:p>
          <a:p>
            <a:r>
              <a:rPr lang="de-DE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en-GB" smtClean="0"/>
              <a:t>Aufgabenstellung</a:t>
            </a:r>
          </a:p>
          <a:p>
            <a:pPr lvl="1"/>
            <a:r>
              <a:rPr lang="en-GB" smtClean="0"/>
              <a:t>Entwicklung einer Konferenzverwaltungssoftware</a:t>
            </a:r>
            <a:endParaRPr lang="en-GB" smtClean="0"/>
          </a:p>
          <a:p>
            <a:r>
              <a:rPr lang="en-GB" smtClean="0"/>
              <a:t>Rahmenbedingungen</a:t>
            </a:r>
            <a:endParaRPr lang="en-GB" smtClean="0"/>
          </a:p>
          <a:p>
            <a:pPr lvl="1"/>
            <a:r>
              <a:rPr lang="en-GB" err="1" smtClean="0"/>
              <a:t>Dokumentation</a:t>
            </a:r>
            <a:r>
              <a:rPr lang="en-GB" smtClean="0"/>
              <a:t> </a:t>
            </a:r>
            <a:r>
              <a:rPr lang="en-GB" err="1" smtClean="0"/>
              <a:t>mit</a:t>
            </a:r>
            <a:r>
              <a:rPr lang="en-GB" smtClean="0"/>
              <a:t> arc42</a:t>
            </a:r>
          </a:p>
          <a:p>
            <a:pPr lvl="1"/>
            <a:r>
              <a:rPr lang="en-GB" err="1" smtClean="0"/>
              <a:t>Modellierung</a:t>
            </a:r>
            <a:r>
              <a:rPr lang="en-GB" smtClean="0"/>
              <a:t> </a:t>
            </a:r>
            <a:r>
              <a:rPr lang="en-GB" err="1" smtClean="0"/>
              <a:t>nach</a:t>
            </a:r>
            <a:r>
              <a:rPr lang="en-GB" smtClean="0"/>
              <a:t> 4-Sichten</a:t>
            </a:r>
          </a:p>
          <a:p>
            <a:pPr lvl="1"/>
            <a:r>
              <a:rPr lang="en-GB" err="1" smtClean="0"/>
              <a:t>Entwicklung</a:t>
            </a:r>
            <a:r>
              <a:rPr lang="en-GB" smtClean="0"/>
              <a:t> auf Basis </a:t>
            </a:r>
            <a:r>
              <a:rPr lang="en-GB" err="1" smtClean="0"/>
              <a:t>gelernter</a:t>
            </a:r>
            <a:r>
              <a:rPr lang="en-GB" smtClean="0"/>
              <a:t> </a:t>
            </a:r>
            <a:r>
              <a:rPr lang="en-GB" err="1" smtClean="0"/>
              <a:t>Technicken</a:t>
            </a:r>
            <a:r>
              <a:rPr lang="en-GB" smtClean="0"/>
              <a:t> und </a:t>
            </a:r>
            <a:r>
              <a:rPr lang="en-GB" err="1" smtClean="0"/>
              <a:t>Methoden</a:t>
            </a:r>
            <a:endParaRPr lang="en-GB" smtClean="0"/>
          </a:p>
          <a:p>
            <a:r>
              <a:rPr lang="en-GB" err="1" smtClean="0"/>
              <a:t>Technische</a:t>
            </a:r>
            <a:r>
              <a:rPr lang="en-GB" smtClean="0"/>
              <a:t> </a:t>
            </a:r>
            <a:r>
              <a:rPr lang="en-GB" err="1" smtClean="0"/>
              <a:t>Anforderungen</a:t>
            </a:r>
            <a:endParaRPr lang="en-GB"/>
          </a:p>
          <a:p>
            <a:pPr lvl="1"/>
            <a:r>
              <a:rPr lang="en-GB" smtClean="0"/>
              <a:t>Java EE 7 (EJB, CDI)</a:t>
            </a:r>
          </a:p>
          <a:p>
            <a:pPr lvl="1"/>
            <a:r>
              <a:rPr lang="en-GB" smtClean="0"/>
              <a:t>Web-</a:t>
            </a:r>
            <a:r>
              <a:rPr lang="en-GB" err="1" smtClean="0"/>
              <a:t>Technologien</a:t>
            </a:r>
            <a:r>
              <a:rPr lang="en-GB" smtClean="0"/>
              <a:t> (JSF, Servlet)</a:t>
            </a:r>
          </a:p>
          <a:p>
            <a:pPr lvl="1"/>
            <a:r>
              <a:rPr lang="en-GB" smtClean="0"/>
              <a:t>Deployment auf Glassfish</a:t>
            </a:r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 Cases</a:t>
            </a:r>
            <a:endParaRPr lang="en-GB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12" y="1973520"/>
            <a:ext cx="9448602" cy="4328069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mtClean="0"/>
              <a:t>Lesender und schreibender Zugriff streng getrennt (CQRS)</a:t>
            </a:r>
            <a:endParaRPr lang="en-GB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br>
              <a:rPr lang="de-DE" smtClean="0"/>
            </a:br>
            <a:r>
              <a:rPr lang="de-DE" smtClean="0"/>
              <a:t>(detailliert)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2" y="1600200"/>
            <a:ext cx="7179697" cy="37528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172</Words>
  <Application>Microsoft Office PowerPoint</Application>
  <PresentationFormat>Benutzerdefiniert</PresentationFormat>
  <Paragraphs>54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Parallax</vt:lpstr>
      <vt:lpstr>Conference-System</vt:lpstr>
      <vt:lpstr>Inhaltsverzeichnis</vt:lpstr>
      <vt:lpstr>Einleitung / Motivation</vt:lpstr>
      <vt:lpstr>Use Cases</vt:lpstr>
      <vt:lpstr>Kontextabgrenzung</vt:lpstr>
      <vt:lpstr>Komponentenschichten</vt:lpstr>
      <vt:lpstr>Komponentenschichten (detailliert)</vt:lpstr>
      <vt:lpstr>Komponentenentwurf</vt:lpstr>
      <vt:lpstr>Klassendiagramm der Entities</vt:lpstr>
      <vt:lpstr>Verteilungsdiagramm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Bastian Mager</cp:lastModifiedBy>
  <cp:revision>78</cp:revision>
  <dcterms:created xsi:type="dcterms:W3CDTF">2014-05-06T12:37:27Z</dcterms:created>
  <dcterms:modified xsi:type="dcterms:W3CDTF">2015-03-21T15:32:31Z</dcterms:modified>
</cp:coreProperties>
</file>