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4" r:id="rId2"/>
    <p:sldId id="257" r:id="rId3"/>
    <p:sldId id="285" r:id="rId4"/>
    <p:sldId id="286" r:id="rId5"/>
    <p:sldId id="287" r:id="rId6"/>
    <p:sldId id="288" r:id="rId7"/>
    <p:sldId id="289" r:id="rId8"/>
    <p:sldId id="291" r:id="rId9"/>
    <p:sldId id="29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9" autoAdjust="0"/>
    <p:restoredTop sz="99819" autoAdjust="0"/>
  </p:normalViewPr>
  <p:slideViewPr>
    <p:cSldViewPr>
      <p:cViewPr varScale="1">
        <p:scale>
          <a:sx n="66" d="100"/>
          <a:sy n="66" d="100"/>
        </p:scale>
        <p:origin x="-91" y="-7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74387-3338-4E7C-9760-2B69CD6BB1E1}" type="datetimeFigureOut">
              <a:rPr lang="de-DE" smtClean="0"/>
              <a:t>14.11.2014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9D381-5631-4FF2-A1C5-706AD7ABD5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041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CFFB1-133F-4948-BA28-07ED01B80AC5}" type="datetimeFigureOut">
              <a:rPr lang="de-DE" smtClean="0"/>
              <a:t>14.11.2014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B28E7-1CBC-4F5A-8FB7-7AB0B6D3138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51239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27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1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04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04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2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0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29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64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0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2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Bastian Mager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Seminar Komplexe Softwaresysteme WS 2012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6E7F-622B-4F14-9E5C-4F574E6FA89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54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Konferenzsystem</a:t>
            </a:r>
            <a:endParaRPr lang="de-DE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376264"/>
          </a:xfrm>
        </p:spPr>
        <p:txBody>
          <a:bodyPr>
            <a:normAutofit/>
          </a:bodyPr>
          <a:lstStyle/>
          <a:p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Objektorientierte Komponenten-Architekturen</a:t>
            </a: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Master </a:t>
            </a:r>
            <a:r>
              <a:rPr lang="de-DE" sz="24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of</a:t>
            </a: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Computer Science</a:t>
            </a:r>
          </a:p>
          <a:p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WS </a:t>
            </a: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2014 / 2015</a:t>
            </a: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endParaRPr lang="de-DE" sz="24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Bastian </a:t>
            </a: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Mager, Patrick Robinson</a:t>
            </a:r>
            <a:endParaRPr lang="de-DE" sz="24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26173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Gliederung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Einführung und Ziele</a:t>
            </a: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Randbedingungen</a:t>
            </a: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Kontextabgrenzung</a:t>
            </a:r>
            <a:endParaRPr lang="de-DE" sz="24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Bausteinansicht</a:t>
            </a:r>
          </a:p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Risiken</a:t>
            </a: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2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Einführung und Ziele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Aufgabenstellung – Ziel </a:t>
            </a:r>
            <a:b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de-DE" sz="2000" dirty="0" smtClean="0"/>
              <a:t>Entwicklung einer Konferenzverwaltungssoftware </a:t>
            </a:r>
            <a:r>
              <a:rPr lang="de-DE" sz="2000" dirty="0"/>
              <a:t>mit Fokus auf </a:t>
            </a:r>
            <a:r>
              <a:rPr lang="de-DE" sz="2000" dirty="0" smtClean="0"/>
              <a:t>das Erstellen </a:t>
            </a:r>
            <a:r>
              <a:rPr lang="de-DE" sz="2000" dirty="0"/>
              <a:t>und Begutachten von </a:t>
            </a:r>
            <a:r>
              <a:rPr lang="de-DE" sz="2000" dirty="0" smtClean="0"/>
              <a:t>Publikationen</a:t>
            </a:r>
            <a:endParaRPr lang="de-DE" sz="20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Stakeholder</a:t>
            </a:r>
            <a:endParaRPr lang="de-DE" sz="2400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>
                <a:srgbClr val="28BFEE"/>
              </a:buClr>
            </a:pP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3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00196"/>
              </p:ext>
            </p:extLst>
          </p:nvPr>
        </p:nvGraphicFramePr>
        <p:xfrm>
          <a:off x="1475656" y="3272255"/>
          <a:ext cx="6474450" cy="2749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180"/>
                <a:gridCol w="5161270"/>
              </a:tblGrid>
              <a:tr h="24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Rolle</a:t>
                      </a:r>
                      <a:endParaRPr lang="de-D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Beschreibung</a:t>
                      </a:r>
                      <a:endParaRPr lang="de-D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Veranstalter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Will erfolgreiche Konferenz organisieren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3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Autor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Wissenschaftler, der Erkenntnisse/Forschungsergebnisse weitergeben möchte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Veröffentlicht Publikation(-en)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Will gutes Gutachten bekommen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08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Gutachter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Liest Publikationen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Erstellt Gutachten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08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Teilnehmer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Liest Publikationen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Will neue Erkenntnisse gewinnen</a:t>
                      </a:r>
                      <a:endParaRPr lang="de-D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Entwickler</a:t>
                      </a:r>
                      <a:endParaRPr lang="de-D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TODO: Soll der hier rein?</a:t>
                      </a:r>
                      <a:endParaRPr lang="de-D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4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Randbedingungen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Technische Randbedingungen</a:t>
            </a:r>
          </a:p>
          <a:p>
            <a:pPr lvl="1">
              <a:buClr>
                <a:srgbClr val="28BFEE"/>
              </a:buClr>
            </a:pPr>
            <a:r>
              <a:rPr lang="de-DE" sz="2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Softwarevorgaben</a:t>
            </a:r>
          </a:p>
          <a:p>
            <a:pPr lvl="2">
              <a:buClr>
                <a:srgbClr val="28BFEE"/>
              </a:buClr>
            </a:pP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Glassfish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WebUI</a:t>
            </a:r>
            <a:endParaRPr lang="de-DE" sz="16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lvl="1">
              <a:buClr>
                <a:srgbClr val="28BFEE"/>
              </a:buClr>
            </a:pPr>
            <a:r>
              <a:rPr lang="de-DE" sz="2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Programmiervorgaben</a:t>
            </a:r>
          </a:p>
          <a:p>
            <a:pPr lvl="2">
              <a:buClr>
                <a:srgbClr val="28BFEE"/>
              </a:buClr>
            </a:pP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JavaEE</a:t>
            </a:r>
            <a:r>
              <a:rPr lang="de-DE" sz="1600" dirty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(EJB, CDI, JSF)</a:t>
            </a:r>
          </a:p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Konventionen</a:t>
            </a:r>
          </a:p>
          <a:p>
            <a:pPr lvl="1">
              <a:buClr>
                <a:srgbClr val="28BFEE"/>
              </a:buClr>
            </a:pPr>
            <a:r>
              <a:rPr lang="de-DE" sz="2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Dokumentationsrichtlinien</a:t>
            </a:r>
          </a:p>
          <a:p>
            <a:pPr lvl="2">
              <a:buClr>
                <a:srgbClr val="28BFEE"/>
              </a:buClr>
            </a:pP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Dokumentation mit arc42</a:t>
            </a:r>
          </a:p>
          <a:p>
            <a:pPr lvl="2">
              <a:buClr>
                <a:srgbClr val="28BFEE"/>
              </a:buClr>
            </a:pP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Modellierung nach 4-Sichten-Modell	</a:t>
            </a:r>
            <a:endParaRPr lang="de-DE" sz="16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4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Kontextabgrenzung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5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Grafik 6" descr="C:\Users\Bastian\Projekte\Conference-System\Documentation\UML\Use_Case_Diagram__Use_Case_-_Ü4A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200800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4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Bausteinsicht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6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57312"/>
            <a:ext cx="7586336" cy="2880000"/>
          </a:xfrm>
          <a:prstGeom prst="rect">
            <a:avLst/>
          </a:prstGeom>
        </p:spPr>
      </p:pic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Ebene 1</a:t>
            </a:r>
          </a:p>
          <a:p>
            <a:pPr lvl="1">
              <a:buClr>
                <a:srgbClr val="28BFEE"/>
              </a:buClr>
            </a:pPr>
            <a:r>
              <a:rPr lang="de-DE" sz="2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Offene Punkte</a:t>
            </a:r>
          </a:p>
          <a:p>
            <a:pPr lvl="2">
              <a:buClr>
                <a:srgbClr val="28BFEE"/>
              </a:buClr>
            </a:pP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WebUI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: Wie </a:t>
            </a:r>
            <a:r>
              <a:rPr lang="de-DE" sz="1600" smtClean="0">
                <a:latin typeface="Arial" pitchFamily="34" charset="0"/>
                <a:ea typeface="Verdana" pitchFamily="34" charset="0"/>
                <a:cs typeface="Arial" pitchFamily="34" charset="0"/>
              </a:rPr>
              <a:t>viel Design?</a:t>
            </a:r>
            <a:endParaRPr lang="de-DE" sz="16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lvl="2">
              <a:buClr>
                <a:srgbClr val="28BFEE"/>
              </a:buClr>
            </a:pP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Authentication: Implementierung (</a:t>
            </a: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JavaEE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Glassfish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lang="de-DE" sz="16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eigneer</a:t>
            </a: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Code)</a:t>
            </a:r>
          </a:p>
          <a:p>
            <a:pPr lvl="2">
              <a:buClr>
                <a:srgbClr val="28BFEE"/>
              </a:buClr>
            </a:pPr>
            <a:r>
              <a:rPr lang="de-DE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Datenbank: SQL, NoSQL, ORM, …? Gibt es Vorgaben? </a:t>
            </a:r>
          </a:p>
        </p:txBody>
      </p:sp>
    </p:spTree>
    <p:extLst>
      <p:ext uri="{BB962C8B-B14F-4D97-AF65-F5344CB8AC3E}">
        <p14:creationId xmlns:p14="http://schemas.microsoft.com/office/powerpoint/2010/main" val="11716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84784"/>
            <a:ext cx="5472608" cy="47009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Bausteinsicht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r>
              <a:rPr lang="de-DE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Ebene 2 (Geschäftsobjekte)</a:t>
            </a: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7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Risiken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8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Nicht behandelte Aspekte</a:t>
            </a:r>
            <a:endParaRPr lang="de-DE" sz="40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>
              <a:buClr>
                <a:srgbClr val="28BFEE"/>
              </a:buClr>
            </a:pPr>
            <a:endParaRPr lang="de-DE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Bastian 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Mager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Patrick Robinson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Zwischenbericht Konferenzsystem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WS 2014 / 2015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E7F-622B-4F14-9E5C-4F574E6FA89A}" type="slidenum">
              <a:rPr lang="de-DE" smtClean="0">
                <a:latin typeface="Arial" pitchFamily="34" charset="0"/>
                <a:cs typeface="Arial" pitchFamily="34" charset="0"/>
              </a:rPr>
              <a:t>9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Bildschirmpräsentation (4:3)</PresentationFormat>
  <Paragraphs>92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Konferenzsystem</vt:lpstr>
      <vt:lpstr>Gliederung</vt:lpstr>
      <vt:lpstr>Einführung und Ziele</vt:lpstr>
      <vt:lpstr>Randbedingungen</vt:lpstr>
      <vt:lpstr>Kontextabgrenzung</vt:lpstr>
      <vt:lpstr>Bausteinsicht</vt:lpstr>
      <vt:lpstr>Bausteinsicht</vt:lpstr>
      <vt:lpstr>Risiken</vt:lpstr>
      <vt:lpstr>Nicht behandelte Aspekte</vt:lpstr>
    </vt:vector>
  </TitlesOfParts>
  <Company>Hochschule Bonn-Rhein-Sieg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NoSQL-Datenbanksysteme</dc:title>
  <dc:subject>NoSQL</dc:subject>
  <dc:creator>Bastian Mager</dc:creator>
  <cp:lastModifiedBy>Bastian Mager</cp:lastModifiedBy>
  <cp:revision>148</cp:revision>
  <dcterms:created xsi:type="dcterms:W3CDTF">2012-10-07T10:55:10Z</dcterms:created>
  <dcterms:modified xsi:type="dcterms:W3CDTF">2014-11-14T23:02:48Z</dcterms:modified>
</cp:coreProperties>
</file>