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4" r:id="rId6"/>
    <p:sldId id="258" r:id="rId7"/>
    <p:sldId id="259" r:id="rId8"/>
    <p:sldId id="261" r:id="rId9"/>
    <p:sldId id="260" r:id="rId10"/>
    <p:sldId id="262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6166" autoAdjust="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96" y="1135451"/>
            <a:ext cx="4718008" cy="5164179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Rollenmodell</a:t>
            </a:r>
            <a:endParaRPr lang="en-GB" sz="2000" dirty="0" smtClean="0"/>
          </a:p>
          <a:p>
            <a:pPr marL="742950" lvl="2"/>
            <a:r>
              <a:rPr lang="en-GB" sz="1400" dirty="0" smtClean="0"/>
              <a:t>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jeden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</a:t>
            </a:r>
            <a:r>
              <a:rPr lang="en-GB" sz="1400" b="1" dirty="0" smtClean="0"/>
              <a:t>pro </a:t>
            </a:r>
            <a:r>
              <a:rPr lang="en-GB" sz="1400" b="1" dirty="0" err="1" smtClean="0"/>
              <a:t>Konferenz</a:t>
            </a:r>
            <a:endParaRPr lang="en-GB" sz="1400" b="1" dirty="0" smtClean="0"/>
          </a:p>
          <a:p>
            <a:pPr marL="742950" lvl="2"/>
            <a:r>
              <a:rPr lang="en-GB" sz="1400" dirty="0" err="1" smtClean="0"/>
              <a:t>Keine</a:t>
            </a:r>
            <a:r>
              <a:rPr lang="en-GB" sz="1400" dirty="0" smtClean="0"/>
              <a:t> </a:t>
            </a:r>
            <a:r>
              <a:rPr lang="en-GB" sz="1400" dirty="0" err="1" smtClean="0"/>
              <a:t>feste</a:t>
            </a:r>
            <a:r>
              <a:rPr lang="en-GB" sz="1400" dirty="0" smtClean="0"/>
              <a:t> 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gesamte</a:t>
            </a:r>
            <a:r>
              <a:rPr lang="en-GB" sz="1400" dirty="0" smtClean="0"/>
              <a:t> </a:t>
            </a:r>
            <a:r>
              <a:rPr lang="en-GB" sz="1400" dirty="0" err="1" smtClean="0"/>
              <a:t>Applikation</a:t>
            </a:r>
            <a:r>
              <a:rPr lang="en-GB" sz="1400" dirty="0" smtClean="0"/>
              <a:t> (Admin, User, …)</a:t>
            </a:r>
          </a:p>
          <a:p>
            <a:pPr marL="742950" lvl="2"/>
            <a:r>
              <a:rPr lang="en-GB" sz="1400" dirty="0" err="1" smtClean="0"/>
              <a:t>Jeder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(</a:t>
            </a:r>
            <a:r>
              <a:rPr lang="en-GB" sz="1400" dirty="0" err="1" smtClean="0"/>
              <a:t>im</a:t>
            </a:r>
            <a:r>
              <a:rPr lang="en-GB" sz="1400" dirty="0" smtClean="0"/>
              <a:t> </a:t>
            </a:r>
            <a:r>
              <a:rPr lang="en-GB" sz="1400" dirty="0" err="1" smtClean="0"/>
              <a:t>Prinzip</a:t>
            </a:r>
            <a:r>
              <a:rPr lang="en-GB" sz="1400" dirty="0" smtClean="0"/>
              <a:t>) </a:t>
            </a:r>
            <a:r>
              <a:rPr lang="en-GB" sz="1400" dirty="0" err="1" smtClean="0"/>
              <a:t>gleich</a:t>
            </a:r>
            <a:r>
              <a:rPr lang="en-GB" sz="1400" dirty="0" smtClean="0"/>
              <a:t> </a:t>
            </a:r>
            <a:r>
              <a:rPr lang="en-GB" sz="1400" dirty="0" err="1" smtClean="0"/>
              <a:t>berechtigt</a:t>
            </a:r>
            <a:endParaRPr lang="en-GB" sz="1400" dirty="0"/>
          </a:p>
          <a:p>
            <a:endParaRPr lang="en-GB" sz="2000" dirty="0" smtClean="0"/>
          </a:p>
          <a:p>
            <a:r>
              <a:rPr lang="en-GB" sz="2000" dirty="0" err="1" smtClean="0"/>
              <a:t>Authentifizierung</a:t>
            </a:r>
            <a:r>
              <a:rPr lang="en-GB" sz="2000" dirty="0" smtClean="0"/>
              <a:t> / </a:t>
            </a:r>
            <a:r>
              <a:rPr lang="en-GB" sz="2000" dirty="0" err="1" smtClean="0"/>
              <a:t>Autorisierung</a:t>
            </a:r>
            <a:endParaRPr lang="en-GB" sz="2000" dirty="0"/>
          </a:p>
          <a:p>
            <a:pPr lvl="1"/>
            <a:r>
              <a:rPr lang="en-GB" sz="1600" dirty="0" err="1" smtClean="0"/>
              <a:t>Rollenverwaltung</a:t>
            </a:r>
            <a:r>
              <a:rPr lang="en-GB" sz="1600" dirty="0" smtClean="0"/>
              <a:t> von </a:t>
            </a:r>
            <a:r>
              <a:rPr lang="en-GB" sz="1600" dirty="0" err="1" smtClean="0"/>
              <a:t>Jave</a:t>
            </a:r>
            <a:r>
              <a:rPr lang="en-GB" sz="1600" dirty="0" smtClean="0"/>
              <a:t> EE / Glassfish </a:t>
            </a:r>
            <a:r>
              <a:rPr lang="en-GB" sz="1600" dirty="0" err="1" smtClean="0"/>
              <a:t>vergibt</a:t>
            </a:r>
            <a:r>
              <a:rPr lang="en-GB" sz="1600" dirty="0" smtClean="0"/>
              <a:t> </a:t>
            </a:r>
            <a:r>
              <a:rPr lang="en-GB" sz="1600" dirty="0" err="1" smtClean="0"/>
              <a:t>jedem</a:t>
            </a:r>
            <a:r>
              <a:rPr lang="en-GB" sz="1600" dirty="0" smtClean="0"/>
              <a:t> </a:t>
            </a:r>
            <a:r>
              <a:rPr lang="en-GB" sz="1600" dirty="0" err="1" smtClean="0"/>
              <a:t>Nutzer</a:t>
            </a:r>
            <a:r>
              <a:rPr lang="en-GB" sz="1600" dirty="0" smtClean="0"/>
              <a:t> </a:t>
            </a:r>
            <a:r>
              <a:rPr lang="en-GB" sz="1600" dirty="0" err="1" smtClean="0"/>
              <a:t>eine</a:t>
            </a:r>
            <a:r>
              <a:rPr lang="en-GB" sz="1600" dirty="0" smtClean="0"/>
              <a:t> Rolle</a:t>
            </a:r>
          </a:p>
          <a:p>
            <a:pPr lvl="1"/>
            <a:r>
              <a:rPr lang="en-GB" sz="1600" dirty="0" smtClean="0"/>
              <a:t>Glassfish-Security </a:t>
            </a:r>
            <a:r>
              <a:rPr lang="en-GB" sz="1600" dirty="0" err="1" smtClean="0"/>
              <a:t>daher</a:t>
            </a:r>
            <a:r>
              <a:rPr lang="en-GB" sz="1600" dirty="0" smtClean="0"/>
              <a:t> </a:t>
            </a:r>
            <a:r>
              <a:rPr lang="en-GB" sz="1600" dirty="0" err="1" smtClean="0"/>
              <a:t>als</a:t>
            </a:r>
            <a:r>
              <a:rPr lang="en-GB" sz="1600" dirty="0" smtClean="0"/>
              <a:t> </a:t>
            </a:r>
            <a:r>
              <a:rPr lang="en-GB" sz="1600" dirty="0" err="1" smtClean="0"/>
              <a:t>ungeeignet</a:t>
            </a:r>
            <a:r>
              <a:rPr lang="en-GB" sz="1600" dirty="0" smtClean="0"/>
              <a:t> </a:t>
            </a:r>
            <a:r>
              <a:rPr lang="en-GB" sz="1600" dirty="0" err="1" smtClean="0"/>
              <a:t>betrachtet</a:t>
            </a:r>
            <a:r>
              <a:rPr lang="en-GB" sz="1600" dirty="0" smtClean="0"/>
              <a:t> und </a:t>
            </a:r>
            <a:r>
              <a:rPr lang="en-GB" sz="1600" dirty="0" err="1" smtClean="0"/>
              <a:t>nicht</a:t>
            </a:r>
            <a:r>
              <a:rPr lang="en-GB" sz="1600" dirty="0" smtClean="0"/>
              <a:t> </a:t>
            </a:r>
            <a:r>
              <a:rPr lang="en-GB" sz="1600" dirty="0" err="1" smtClean="0"/>
              <a:t>verwendet</a:t>
            </a:r>
            <a:endParaRPr lang="en-GB" sz="1600" dirty="0" smtClean="0"/>
          </a:p>
          <a:p>
            <a:pPr lvl="1"/>
            <a:r>
              <a:rPr lang="en-GB" sz="1600" dirty="0" err="1" smtClean="0"/>
              <a:t>Eigene</a:t>
            </a:r>
            <a:r>
              <a:rPr lang="en-GB" sz="1600" dirty="0" smtClean="0"/>
              <a:t> </a:t>
            </a:r>
            <a:r>
              <a:rPr lang="en-GB" sz="1600" dirty="0" err="1" smtClean="0"/>
              <a:t>Authentifizierung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Session-Scope-Bean (CDI) und </a:t>
            </a:r>
            <a:r>
              <a:rPr lang="en-GB" sz="1600" dirty="0" err="1" smtClean="0"/>
              <a:t>entsprechendem</a:t>
            </a:r>
            <a:r>
              <a:rPr lang="en-GB" sz="1600" dirty="0" smtClean="0"/>
              <a:t> </a:t>
            </a:r>
            <a:r>
              <a:rPr lang="en-GB" sz="1600" dirty="0" err="1" smtClean="0"/>
              <a:t>Datenmodell</a:t>
            </a:r>
            <a:r>
              <a:rPr lang="en-GB" sz="1600" dirty="0" smtClean="0"/>
              <a:t> </a:t>
            </a:r>
            <a:r>
              <a:rPr lang="en-GB" sz="1600" dirty="0" err="1" smtClean="0"/>
              <a:t>umgesetzt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118167"/>
            <a:ext cx="8921748" cy="473983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Einleitung / Motivation</a:t>
            </a:r>
            <a:endParaRPr lang="de-DE" dirty="0"/>
          </a:p>
          <a:p>
            <a:r>
              <a:rPr lang="de-DE" dirty="0" smtClean="0"/>
              <a:t>Kontextsicht des Systems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pPr lvl="1"/>
            <a:r>
              <a:rPr lang="de-DE" dirty="0" smtClean="0"/>
              <a:t>Kontextabgrenzung</a:t>
            </a:r>
          </a:p>
          <a:p>
            <a:r>
              <a:rPr lang="de-DE" dirty="0" smtClean="0"/>
              <a:t>Bausteinsicht des Systems</a:t>
            </a:r>
          </a:p>
          <a:p>
            <a:pPr lvl="1"/>
            <a:r>
              <a:rPr lang="de-DE" dirty="0" smtClean="0"/>
              <a:t>Komponentenschichten</a:t>
            </a:r>
          </a:p>
          <a:p>
            <a:pPr lvl="1"/>
            <a:r>
              <a:rPr lang="de-DE" dirty="0"/>
              <a:t>Verteilungssicht des </a:t>
            </a:r>
            <a:r>
              <a:rPr lang="de-DE" dirty="0" smtClean="0"/>
              <a:t>Systems</a:t>
            </a:r>
          </a:p>
          <a:p>
            <a:pPr lvl="1"/>
            <a:r>
              <a:rPr lang="de-DE" smtClean="0"/>
              <a:t>Komponentenentwurf</a:t>
            </a:r>
          </a:p>
          <a:p>
            <a:pPr lvl="1"/>
            <a:r>
              <a:rPr lang="de-DE" smtClean="0"/>
              <a:t>Klassendiagramm der Entities</a:t>
            </a:r>
          </a:p>
          <a:p>
            <a:r>
              <a:rPr lang="de-DE" smtClean="0"/>
              <a:t>Konzept </a:t>
            </a:r>
            <a:r>
              <a:rPr lang="de-DE" dirty="0" smtClean="0"/>
              <a:t>(Page-Flow)</a:t>
            </a:r>
          </a:p>
          <a:p>
            <a:r>
              <a:rPr lang="de-DE" dirty="0"/>
              <a:t>Entwurfsentscheidungen</a:t>
            </a:r>
            <a:endParaRPr lang="de-DE" dirty="0" smtClean="0"/>
          </a:p>
          <a:p>
            <a:r>
              <a:rPr lang="de-DE" dirty="0" smtClean="0"/>
              <a:t>Demo / Quellcode-Vorstellung</a:t>
            </a:r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20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Aufgabenstellung</a:t>
            </a:r>
          </a:p>
          <a:p>
            <a:pPr lvl="1"/>
            <a:r>
              <a:rPr lang="de-DE" dirty="0" smtClean="0"/>
              <a:t>Entwicklung einer Konferenzverwaltungssoftware</a:t>
            </a:r>
          </a:p>
          <a:p>
            <a:r>
              <a:rPr lang="de-DE" dirty="0" smtClean="0"/>
              <a:t>Rahmenbedingungen</a:t>
            </a:r>
          </a:p>
          <a:p>
            <a:pPr lvl="1"/>
            <a:r>
              <a:rPr lang="de-DE" dirty="0" smtClean="0"/>
              <a:t>Dokumentation mit arc42</a:t>
            </a:r>
          </a:p>
          <a:p>
            <a:pPr lvl="1"/>
            <a:r>
              <a:rPr lang="de-DE" dirty="0" smtClean="0"/>
              <a:t>Modellierung nach 4-Sichten</a:t>
            </a:r>
          </a:p>
          <a:p>
            <a:pPr lvl="1"/>
            <a:r>
              <a:rPr lang="de-DE" dirty="0" smtClean="0"/>
              <a:t>Entwicklung auf Basis gelernter Techniken und Methoden</a:t>
            </a:r>
          </a:p>
          <a:p>
            <a:r>
              <a:rPr lang="de-DE" dirty="0" smtClean="0"/>
              <a:t>Technische Anforderungen</a:t>
            </a:r>
          </a:p>
          <a:p>
            <a:pPr lvl="1"/>
            <a:r>
              <a:rPr lang="de-DE" dirty="0" smtClean="0"/>
              <a:t>Java EE 7 (EJB, CDI)</a:t>
            </a:r>
          </a:p>
          <a:p>
            <a:pPr lvl="1"/>
            <a:r>
              <a:rPr lang="de-DE" dirty="0" smtClean="0"/>
              <a:t>Web-Technologien (JSF, Servlet)</a:t>
            </a:r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Glassfish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Use-Cases</a:t>
            </a:r>
            <a:endParaRPr lang="en-GB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37" y="1987498"/>
            <a:ext cx="9024256" cy="4133692"/>
          </a:xfrm>
        </p:spPr>
      </p:pic>
    </p:spTree>
    <p:extLst>
      <p:ext uri="{BB962C8B-B14F-4D97-AF65-F5344CB8AC3E}">
        <p14:creationId xmlns:p14="http://schemas.microsoft.com/office/powerpoint/2010/main" val="3585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Fundamentale Einteilung</a:t>
            </a:r>
          </a:p>
          <a:p>
            <a:r>
              <a:rPr lang="de-DE" dirty="0" smtClean="0"/>
              <a:t>Zugriff jeweils nur auf benachbarte Schichten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1" y="2438399"/>
            <a:ext cx="11062806" cy="4341342"/>
          </a:xfrm>
        </p:spPr>
      </p:pic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2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Lesender und schreibender Zugriff streng getrennt (CQRS)</a:t>
            </a:r>
          </a:p>
          <a:p>
            <a:r>
              <a:rPr lang="de-DE" dirty="0" smtClean="0"/>
              <a:t>Relevante Daten von </a:t>
            </a:r>
            <a:r>
              <a:rPr lang="de-DE" dirty="0" err="1" smtClean="0"/>
              <a:t>Entities</a:t>
            </a:r>
            <a:r>
              <a:rPr lang="de-DE" dirty="0" smtClean="0"/>
              <a:t> in DTOs kopieren</a:t>
            </a:r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dirty="0" smtClean="0"/>
              <a:t>Komponentenschichten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177</Words>
  <Application>Microsoft Office PowerPoint</Application>
  <PresentationFormat>Breitbild</PresentationFormat>
  <Paragraphs>56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Conference-System</vt:lpstr>
      <vt:lpstr>Inhaltsverzeichnis</vt:lpstr>
      <vt:lpstr>Einleitung / Motivation</vt:lpstr>
      <vt:lpstr>Use-Cases</vt:lpstr>
      <vt:lpstr>Kontextabgrenzung</vt:lpstr>
      <vt:lpstr>Komponentenschichten</vt:lpstr>
      <vt:lpstr>Verteilungsdiagramm</vt:lpstr>
      <vt:lpstr>Komponentenentwurf</vt:lpstr>
      <vt:lpstr>Komponentenschichten</vt:lpstr>
      <vt:lpstr>Klassendiagramm der Entities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autarch princeps</cp:lastModifiedBy>
  <cp:revision>85</cp:revision>
  <cp:lastPrinted>2015-03-22T18:34:31Z</cp:lastPrinted>
  <dcterms:created xsi:type="dcterms:W3CDTF">2014-05-06T12:37:27Z</dcterms:created>
  <dcterms:modified xsi:type="dcterms:W3CDTF">2015-03-22T18:57:44Z</dcterms:modified>
</cp:coreProperties>
</file>