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58" r:id="rId6"/>
    <p:sldId id="265" r:id="rId7"/>
    <p:sldId id="259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6" autoAdjust="0"/>
    <p:restoredTop sz="86421" autoAdjust="0"/>
  </p:normalViewPr>
  <p:slideViewPr>
    <p:cSldViewPr snapToGrid="0">
      <p:cViewPr varScale="1">
        <p:scale>
          <a:sx n="100" d="100"/>
          <a:sy n="100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CB6A0-074C-4374-A4F4-2E95E7EBA89D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BBB4C-8B8F-49EE-A153-46D3E8BC4A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60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64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6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07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Conference System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Robinson</a:t>
            </a:r>
          </a:p>
          <a:p>
            <a:r>
              <a:rPr lang="de-DE" dirty="0" smtClean="0"/>
              <a:t>Bastian Mager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93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br>
              <a:rPr lang="de-DE" dirty="0" smtClean="0"/>
            </a:br>
            <a:r>
              <a:rPr lang="de-DE" dirty="0" err="1" smtClean="0"/>
              <a:t>Entities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98" y="1638784"/>
            <a:ext cx="7290357" cy="3723791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4312" y="2971799"/>
            <a:ext cx="3549121" cy="3267075"/>
          </a:xfrm>
        </p:spPr>
        <p:txBody>
          <a:bodyPr>
            <a:normAutofit/>
          </a:bodyPr>
          <a:lstStyle/>
          <a:p>
            <a:r>
              <a:rPr lang="de-DE" dirty="0" err="1" smtClean="0"/>
              <a:t>Anemic</a:t>
            </a:r>
            <a:r>
              <a:rPr lang="de-DE" dirty="0" smtClean="0"/>
              <a:t> Domain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Keine Methoden (außer Getter und Setter)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Verarbeitende Methoden befinden sich im Model Access</a:t>
            </a:r>
          </a:p>
          <a:p>
            <a:r>
              <a:rPr lang="de-DE" dirty="0" smtClean="0"/>
              <a:t>Nutzer kann unterschiedliche Rollen in verschiedenen </a:t>
            </a:r>
            <a:r>
              <a:rPr lang="de-DE" smtClean="0"/>
              <a:t>Konferenzen haben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4977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Authentifizierung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3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1275" y="2666999"/>
            <a:ext cx="8921748" cy="4191001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Cases (TODO UPDATE DIAGRAM?)</a:t>
            </a:r>
          </a:p>
          <a:p>
            <a:r>
              <a:rPr lang="de-DE" dirty="0" smtClean="0"/>
              <a:t>Kontextabgrenzung</a:t>
            </a:r>
          </a:p>
          <a:p>
            <a:r>
              <a:rPr lang="de-DE" dirty="0" smtClean="0"/>
              <a:t>Komponentenschichten</a:t>
            </a:r>
          </a:p>
          <a:p>
            <a:r>
              <a:rPr lang="de-DE" dirty="0" smtClean="0"/>
              <a:t>Page Flow Entwurf (TODO)</a:t>
            </a:r>
          </a:p>
          <a:p>
            <a:r>
              <a:rPr lang="de-DE" dirty="0" smtClean="0"/>
              <a:t>Verteilungsdiagramm</a:t>
            </a:r>
          </a:p>
          <a:p>
            <a:r>
              <a:rPr lang="de-DE" dirty="0" smtClean="0"/>
              <a:t>Komponentenschichten 2 (REPLACE TITLE)</a:t>
            </a:r>
          </a:p>
          <a:p>
            <a:r>
              <a:rPr lang="de-DE" dirty="0" smtClean="0"/>
              <a:t>Komponentenentwurf (TODO UPDATE DIAGRAM)</a:t>
            </a:r>
          </a:p>
          <a:p>
            <a:r>
              <a:rPr lang="de-DE" dirty="0" smtClean="0"/>
              <a:t>Klassendiagramm </a:t>
            </a:r>
            <a:r>
              <a:rPr lang="de-DE" dirty="0" err="1" smtClean="0"/>
              <a:t>Entities</a:t>
            </a:r>
            <a:endParaRPr lang="de-DE" dirty="0" smtClean="0"/>
          </a:p>
          <a:p>
            <a:r>
              <a:rPr lang="de-DE" dirty="0" smtClean="0"/>
              <a:t>Authentifizierung (TODO)</a:t>
            </a:r>
          </a:p>
          <a:p>
            <a:endParaRPr lang="de-D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42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33" y="1203545"/>
            <a:ext cx="7074923" cy="5197255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22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Kontextabgrenzung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66" y="1767171"/>
            <a:ext cx="7099547" cy="3347754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14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0176" y="1600200"/>
            <a:ext cx="3705224" cy="1371600"/>
          </a:xfrm>
        </p:spPr>
        <p:txBody>
          <a:bodyPr/>
          <a:lstStyle/>
          <a:p>
            <a:r>
              <a:rPr lang="de-DE" dirty="0" smtClean="0"/>
              <a:t>Komponentenschichten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63" y="895350"/>
            <a:ext cx="6705971" cy="5810250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70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Page Flow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62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Verteilungsdiagramm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90" y="1535111"/>
            <a:ext cx="7011067" cy="3827464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45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57" y="761999"/>
            <a:ext cx="6701367" cy="5960163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Lesender und schreibender Zugriff streng getrennt (CQRS)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65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/>
          <a:lstStyle/>
          <a:p>
            <a:r>
              <a:rPr lang="de-DE" dirty="0" smtClean="0"/>
              <a:t>Komponentenentwurf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32" y="1600200"/>
            <a:ext cx="7179697" cy="3752850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495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0</TotalTime>
  <Words>89</Words>
  <Application>Microsoft Office PowerPoint</Application>
  <PresentationFormat>Breitbild</PresentationFormat>
  <Paragraphs>29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Conference System</vt:lpstr>
      <vt:lpstr>Inhaltsverzeichnis</vt:lpstr>
      <vt:lpstr>Use Cases</vt:lpstr>
      <vt:lpstr>Kontextabgrenzung</vt:lpstr>
      <vt:lpstr>Komponentenschichten</vt:lpstr>
      <vt:lpstr>Page Flow</vt:lpstr>
      <vt:lpstr>Verteilungsdiagramm</vt:lpstr>
      <vt:lpstr>PowerPoint-Präsentation</vt:lpstr>
      <vt:lpstr>Komponentenentwurf</vt:lpstr>
      <vt:lpstr>Klassendiagramm Entities</vt:lpstr>
      <vt:lpstr>Authentifizierung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Robinson</dc:creator>
  <cp:lastModifiedBy>autarch princeps</cp:lastModifiedBy>
  <cp:revision>64</cp:revision>
  <dcterms:created xsi:type="dcterms:W3CDTF">2014-05-06T12:37:27Z</dcterms:created>
  <dcterms:modified xsi:type="dcterms:W3CDTF">2015-03-19T11:03:25Z</dcterms:modified>
</cp:coreProperties>
</file>