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64" r:id="rId6"/>
    <p:sldId id="258" r:id="rId7"/>
    <p:sldId id="259" r:id="rId8"/>
    <p:sldId id="261" r:id="rId9"/>
    <p:sldId id="260" r:id="rId10"/>
    <p:sldId id="262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166" autoAdjust="0"/>
  </p:normalViewPr>
  <p:slideViewPr>
    <p:cSldViewPr snapToGrid="0">
      <p:cViewPr varScale="1">
        <p:scale>
          <a:sx n="116" d="100"/>
          <a:sy n="116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CB6A0-074C-4374-A4F4-2E95E7EBA89D}" type="datetimeFigureOut">
              <a:rPr lang="en-GB" smtClean="0"/>
              <a:t>21/03/2015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BBB4C-8B8F-49EE-A153-46D3E8BC4A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4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6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Conference-System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Patrick Robinson</a:t>
            </a:r>
          </a:p>
          <a:p>
            <a:r>
              <a:rPr lang="de-DE" smtClean="0"/>
              <a:t>Bastian Mager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Klassendiagramm</a:t>
            </a:r>
            <a:br>
              <a:rPr lang="de-DE" smtClean="0"/>
            </a:br>
            <a:r>
              <a:rPr lang="de-DE" smtClean="0"/>
              <a:t>der </a:t>
            </a:r>
            <a:r>
              <a:rPr lang="de-DE" err="1" smtClean="0"/>
              <a:t>Entities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98" y="1638784"/>
            <a:ext cx="7290357" cy="3723791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3549121" cy="3267075"/>
          </a:xfrm>
        </p:spPr>
        <p:txBody>
          <a:bodyPr>
            <a:normAutofit/>
          </a:bodyPr>
          <a:lstStyle/>
          <a:p>
            <a:r>
              <a:rPr lang="de-DE" sz="1800" err="1" smtClean="0"/>
              <a:t>Anemic</a:t>
            </a:r>
            <a:r>
              <a:rPr lang="de-DE" sz="1800" smtClean="0"/>
              <a:t> Domain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Keine </a:t>
            </a:r>
            <a:r>
              <a:rPr lang="de-DE" sz="1400" smtClean="0"/>
              <a:t>Methoden</a:t>
            </a:r>
            <a:br>
              <a:rPr lang="de-DE" sz="1400" smtClean="0"/>
            </a:br>
            <a:r>
              <a:rPr lang="de-DE" sz="1400" smtClean="0"/>
              <a:t>(außer </a:t>
            </a:r>
            <a:r>
              <a:rPr lang="de-DE" sz="1400"/>
              <a:t>Getter und Setter)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Verarbeitende Methoden befinden sich im Model </a:t>
            </a:r>
            <a:r>
              <a:rPr lang="de-DE" sz="1400" smtClean="0"/>
              <a:t>Access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04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Page-Flow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6" y="799888"/>
            <a:ext cx="4092644" cy="5872852"/>
          </a:xfrm>
        </p:spPr>
      </p:pic>
    </p:spTree>
    <p:extLst>
      <p:ext uri="{BB962C8B-B14F-4D97-AF65-F5344CB8AC3E}">
        <p14:creationId xmlns:p14="http://schemas.microsoft.com/office/powerpoint/2010/main" val="30556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Entwurfsentscheidungen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905"/>
          </a:xfrm>
        </p:spPr>
        <p:txBody>
          <a:bodyPr>
            <a:noAutofit/>
          </a:bodyPr>
          <a:lstStyle/>
          <a:p>
            <a:r>
              <a:rPr lang="en-GB" sz="2000" dirty="0" err="1" smtClean="0"/>
              <a:t>Rollenmodell</a:t>
            </a:r>
            <a:endParaRPr lang="en-GB" sz="2000" dirty="0" smtClean="0"/>
          </a:p>
          <a:p>
            <a:pPr marL="742950" lvl="2"/>
            <a:r>
              <a:rPr lang="en-GB" sz="1400" dirty="0" smtClean="0"/>
              <a:t>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jeden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</a:t>
            </a:r>
            <a:r>
              <a:rPr lang="en-GB" sz="1400" b="1" dirty="0" smtClean="0"/>
              <a:t>pro </a:t>
            </a:r>
            <a:r>
              <a:rPr lang="en-GB" sz="1400" b="1" dirty="0" err="1" smtClean="0"/>
              <a:t>Konferenz</a:t>
            </a:r>
            <a:endParaRPr lang="en-GB" sz="1400" b="1" dirty="0" smtClean="0"/>
          </a:p>
          <a:p>
            <a:pPr marL="742950" lvl="2"/>
            <a:r>
              <a:rPr lang="en-GB" sz="1400" dirty="0" err="1" smtClean="0"/>
              <a:t>Keine</a:t>
            </a:r>
            <a:r>
              <a:rPr lang="en-GB" sz="1400" dirty="0" smtClean="0"/>
              <a:t> </a:t>
            </a:r>
            <a:r>
              <a:rPr lang="en-GB" sz="1400" dirty="0" err="1" smtClean="0"/>
              <a:t>feste</a:t>
            </a:r>
            <a:r>
              <a:rPr lang="en-GB" sz="1400" dirty="0" smtClean="0"/>
              <a:t> 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gesamte</a:t>
            </a:r>
            <a:r>
              <a:rPr lang="en-GB" sz="1400" dirty="0" smtClean="0"/>
              <a:t> </a:t>
            </a:r>
            <a:r>
              <a:rPr lang="en-GB" sz="1400" dirty="0" err="1" smtClean="0"/>
              <a:t>Applikation</a:t>
            </a:r>
            <a:r>
              <a:rPr lang="en-GB" sz="1400" dirty="0" smtClean="0"/>
              <a:t> (Admin, User, …)</a:t>
            </a:r>
          </a:p>
          <a:p>
            <a:pPr marL="742950" lvl="2"/>
            <a:r>
              <a:rPr lang="en-GB" sz="1400" dirty="0" err="1" smtClean="0"/>
              <a:t>Jeder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(</a:t>
            </a:r>
            <a:r>
              <a:rPr lang="en-GB" sz="1400" dirty="0" err="1" smtClean="0"/>
              <a:t>im</a:t>
            </a:r>
            <a:r>
              <a:rPr lang="en-GB" sz="1400" dirty="0" smtClean="0"/>
              <a:t> </a:t>
            </a:r>
            <a:r>
              <a:rPr lang="en-GB" sz="1400" dirty="0" err="1" smtClean="0"/>
              <a:t>Prinzip</a:t>
            </a:r>
            <a:r>
              <a:rPr lang="en-GB" sz="1400" dirty="0" smtClean="0"/>
              <a:t>) </a:t>
            </a:r>
            <a:r>
              <a:rPr lang="en-GB" sz="1400" dirty="0" err="1" smtClean="0"/>
              <a:t>gleich</a:t>
            </a:r>
            <a:r>
              <a:rPr lang="en-GB" sz="1400" dirty="0" smtClean="0"/>
              <a:t> </a:t>
            </a:r>
            <a:r>
              <a:rPr lang="en-GB" sz="1400" dirty="0" err="1" smtClean="0"/>
              <a:t>berechtigt</a:t>
            </a:r>
            <a:endParaRPr lang="en-GB" sz="1400" dirty="0"/>
          </a:p>
          <a:p>
            <a:endParaRPr lang="en-GB" sz="2000" dirty="0" smtClean="0"/>
          </a:p>
          <a:p>
            <a:r>
              <a:rPr lang="en-GB" sz="2000" dirty="0" err="1" smtClean="0"/>
              <a:t>Authentifizierung</a:t>
            </a:r>
            <a:r>
              <a:rPr lang="en-GB" sz="2000" dirty="0" smtClean="0"/>
              <a:t> / </a:t>
            </a:r>
            <a:r>
              <a:rPr lang="en-GB" sz="2000" dirty="0" err="1" smtClean="0"/>
              <a:t>Autorisierung</a:t>
            </a:r>
            <a:endParaRPr lang="en-GB" sz="2000" dirty="0"/>
          </a:p>
          <a:p>
            <a:pPr lvl="1"/>
            <a:r>
              <a:rPr lang="en-GB" sz="1600" dirty="0" err="1" smtClean="0"/>
              <a:t>Rollenverwaltung</a:t>
            </a:r>
            <a:r>
              <a:rPr lang="en-GB" sz="1600" dirty="0" smtClean="0"/>
              <a:t> von </a:t>
            </a:r>
            <a:r>
              <a:rPr lang="en-GB" sz="1600" dirty="0" err="1" smtClean="0"/>
              <a:t>Jave</a:t>
            </a:r>
            <a:r>
              <a:rPr lang="en-GB" sz="1600" dirty="0" smtClean="0"/>
              <a:t> EE / Glassfish </a:t>
            </a:r>
            <a:r>
              <a:rPr lang="en-GB" sz="1600" dirty="0" err="1" smtClean="0"/>
              <a:t>vergibt</a:t>
            </a:r>
            <a:r>
              <a:rPr lang="en-GB" sz="1600" dirty="0" smtClean="0"/>
              <a:t> </a:t>
            </a:r>
            <a:r>
              <a:rPr lang="en-GB" sz="1600" dirty="0" err="1" smtClean="0"/>
              <a:t>jedem</a:t>
            </a:r>
            <a:r>
              <a:rPr lang="en-GB" sz="1600" dirty="0" smtClean="0"/>
              <a:t> </a:t>
            </a:r>
            <a:r>
              <a:rPr lang="en-GB" sz="1600" dirty="0" err="1" smtClean="0"/>
              <a:t>Nutzer</a:t>
            </a:r>
            <a:r>
              <a:rPr lang="en-GB" sz="1600" dirty="0" smtClean="0"/>
              <a:t> </a:t>
            </a:r>
            <a:r>
              <a:rPr lang="en-GB" sz="1600" dirty="0" err="1" smtClean="0"/>
              <a:t>eine</a:t>
            </a:r>
            <a:r>
              <a:rPr lang="en-GB" sz="1600" dirty="0" smtClean="0"/>
              <a:t> Rolle</a:t>
            </a:r>
          </a:p>
          <a:p>
            <a:pPr lvl="1"/>
            <a:r>
              <a:rPr lang="en-GB" sz="1600" dirty="0" smtClean="0"/>
              <a:t>Glassfish-Security </a:t>
            </a:r>
            <a:r>
              <a:rPr lang="en-GB" sz="1600" dirty="0" err="1" smtClean="0"/>
              <a:t>daher</a:t>
            </a:r>
            <a:r>
              <a:rPr lang="en-GB" sz="1600" dirty="0" smtClean="0"/>
              <a:t> </a:t>
            </a:r>
            <a:r>
              <a:rPr lang="en-GB" sz="1600" dirty="0" err="1" smtClean="0"/>
              <a:t>als</a:t>
            </a:r>
            <a:r>
              <a:rPr lang="en-GB" sz="1600" dirty="0" smtClean="0"/>
              <a:t> </a:t>
            </a:r>
            <a:r>
              <a:rPr lang="en-GB" sz="1600" dirty="0" err="1" smtClean="0"/>
              <a:t>ungeeignet</a:t>
            </a:r>
            <a:r>
              <a:rPr lang="en-GB" sz="1600" dirty="0" smtClean="0"/>
              <a:t> </a:t>
            </a:r>
            <a:r>
              <a:rPr lang="en-GB" sz="1600" dirty="0" err="1" smtClean="0"/>
              <a:t>betrachtet</a:t>
            </a:r>
            <a:r>
              <a:rPr lang="en-GB" sz="1600" dirty="0" smtClean="0"/>
              <a:t> und </a:t>
            </a:r>
            <a:r>
              <a:rPr lang="en-GB" sz="1600" dirty="0" err="1" smtClean="0"/>
              <a:t>nicht</a:t>
            </a:r>
            <a:r>
              <a:rPr lang="en-GB" sz="1600" dirty="0" smtClean="0"/>
              <a:t> </a:t>
            </a:r>
            <a:r>
              <a:rPr lang="en-GB" sz="1600" dirty="0" err="1" smtClean="0"/>
              <a:t>verwendet</a:t>
            </a:r>
            <a:endParaRPr lang="en-GB" sz="1600" dirty="0" smtClean="0"/>
          </a:p>
          <a:p>
            <a:pPr lvl="1"/>
            <a:r>
              <a:rPr lang="en-GB" sz="1600" dirty="0" err="1" smtClean="0"/>
              <a:t>Eigene</a:t>
            </a:r>
            <a:r>
              <a:rPr lang="en-GB" sz="1600" dirty="0" smtClean="0"/>
              <a:t> </a:t>
            </a:r>
            <a:r>
              <a:rPr lang="en-GB" sz="1600" dirty="0" err="1" smtClean="0"/>
              <a:t>Authentifizierung</a:t>
            </a:r>
            <a:r>
              <a:rPr lang="en-GB" sz="1600" dirty="0" smtClean="0"/>
              <a:t> </a:t>
            </a:r>
            <a:r>
              <a:rPr lang="en-GB" sz="1600" dirty="0" err="1" smtClean="0"/>
              <a:t>mit</a:t>
            </a:r>
            <a:r>
              <a:rPr lang="en-GB" sz="1600" dirty="0" smtClean="0"/>
              <a:t> Session-Scope-Bean (CDI) und </a:t>
            </a:r>
            <a:r>
              <a:rPr lang="en-GB" sz="1600" dirty="0" err="1" smtClean="0"/>
              <a:t>entsprechendem</a:t>
            </a:r>
            <a:r>
              <a:rPr lang="en-GB" sz="1600" dirty="0" smtClean="0"/>
              <a:t> </a:t>
            </a:r>
            <a:r>
              <a:rPr lang="en-GB" sz="1600" dirty="0" err="1" smtClean="0"/>
              <a:t>Datenmodell</a:t>
            </a:r>
            <a:r>
              <a:rPr lang="en-GB" sz="1600" dirty="0" smtClean="0"/>
              <a:t> </a:t>
            </a:r>
            <a:r>
              <a:rPr lang="en-GB" sz="1600" dirty="0" err="1" smtClean="0"/>
              <a:t>umgesetzt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89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/ </a:t>
            </a:r>
            <a:r>
              <a:rPr lang="de-DE" smtClean="0"/>
              <a:t>Quellcode-Vorstellung</a:t>
            </a:r>
            <a:endParaRPr lang="en-GB"/>
          </a:p>
        </p:txBody>
      </p:sp>
      <p:pic>
        <p:nvPicPr>
          <p:cNvPr id="1029" name="Picture 5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85" y="2623347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Inhaltsverzeichnis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2118167"/>
            <a:ext cx="8921748" cy="473983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Einleitung / Motivation</a:t>
            </a:r>
            <a:endParaRPr lang="de-DE" dirty="0"/>
          </a:p>
          <a:p>
            <a:r>
              <a:rPr lang="de-DE" dirty="0" smtClean="0"/>
              <a:t>Kontextsicht des Systems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-Cases</a:t>
            </a:r>
          </a:p>
          <a:p>
            <a:pPr lvl="1"/>
            <a:r>
              <a:rPr lang="de-DE" dirty="0" smtClean="0"/>
              <a:t>Kontextabgrenzung</a:t>
            </a:r>
          </a:p>
          <a:p>
            <a:r>
              <a:rPr lang="de-DE" dirty="0" smtClean="0"/>
              <a:t>Bausteinsicht des Systems</a:t>
            </a:r>
          </a:p>
          <a:p>
            <a:pPr lvl="1"/>
            <a:r>
              <a:rPr lang="de-DE" dirty="0" smtClean="0"/>
              <a:t>Komponentenschichten</a:t>
            </a:r>
          </a:p>
          <a:p>
            <a:pPr lvl="1"/>
            <a:r>
              <a:rPr lang="de-DE" dirty="0"/>
              <a:t>Verteilungssicht des </a:t>
            </a:r>
            <a:r>
              <a:rPr lang="de-DE" dirty="0" smtClean="0"/>
              <a:t>Systems</a:t>
            </a:r>
          </a:p>
          <a:p>
            <a:pPr lvl="1"/>
            <a:r>
              <a:rPr lang="de-DE" dirty="0" smtClean="0"/>
              <a:t>Komponentenentwurf (TODO UPDATE DIAGRAM)</a:t>
            </a:r>
          </a:p>
          <a:p>
            <a:pPr lvl="1"/>
            <a:r>
              <a:rPr lang="de-DE" dirty="0" smtClean="0"/>
              <a:t>Klassendiagramm der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Konzept (Page-Flow)</a:t>
            </a:r>
          </a:p>
          <a:p>
            <a:r>
              <a:rPr lang="de-DE" dirty="0"/>
              <a:t>Entwurfsentscheidungen</a:t>
            </a:r>
            <a:endParaRPr lang="de-DE" dirty="0" smtClean="0"/>
          </a:p>
          <a:p>
            <a:r>
              <a:rPr lang="de-DE" dirty="0" smtClean="0"/>
              <a:t>Demo / Quellcode-Vorstellung</a:t>
            </a:r>
          </a:p>
        </p:txBody>
      </p:sp>
    </p:spTree>
    <p:extLst>
      <p:ext uri="{BB962C8B-B14F-4D97-AF65-F5344CB8AC3E}">
        <p14:creationId xmlns:p14="http://schemas.microsoft.com/office/powerpoint/2010/main" val="1332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Einleitung / Motivation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4120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Aufgabenstellung</a:t>
            </a:r>
          </a:p>
          <a:p>
            <a:pPr lvl="1"/>
            <a:r>
              <a:rPr lang="de-DE" dirty="0" smtClean="0"/>
              <a:t>Entwicklung einer Konferenzverwaltungssoftware</a:t>
            </a:r>
          </a:p>
          <a:p>
            <a:r>
              <a:rPr lang="de-DE" dirty="0" smtClean="0"/>
              <a:t>Rahmenbedingungen</a:t>
            </a:r>
          </a:p>
          <a:p>
            <a:pPr lvl="1"/>
            <a:r>
              <a:rPr lang="de-DE" dirty="0" smtClean="0"/>
              <a:t>Dokumentation mit arc42</a:t>
            </a:r>
          </a:p>
          <a:p>
            <a:pPr lvl="1"/>
            <a:r>
              <a:rPr lang="de-DE" dirty="0" smtClean="0"/>
              <a:t>Modellierung nach 4-Sichten</a:t>
            </a:r>
          </a:p>
          <a:p>
            <a:pPr lvl="1"/>
            <a:r>
              <a:rPr lang="de-DE" dirty="0" smtClean="0"/>
              <a:t>Entwicklung auf Basis gelernter Techniken und Methoden</a:t>
            </a:r>
          </a:p>
          <a:p>
            <a:r>
              <a:rPr lang="de-DE" dirty="0" smtClean="0"/>
              <a:t>Technische Anforderungen</a:t>
            </a:r>
          </a:p>
          <a:p>
            <a:pPr lvl="1"/>
            <a:r>
              <a:rPr lang="de-DE" dirty="0" smtClean="0"/>
              <a:t>Java EE 7 (EJB, CDI)</a:t>
            </a:r>
          </a:p>
          <a:p>
            <a:pPr lvl="1"/>
            <a:r>
              <a:rPr lang="de-DE" dirty="0" smtClean="0"/>
              <a:t>Web-Technologien (JSF, Servlet)</a:t>
            </a:r>
          </a:p>
          <a:p>
            <a:pPr lvl="1"/>
            <a:r>
              <a:rPr lang="de-DE" dirty="0" err="1" smtClean="0"/>
              <a:t>Deployment</a:t>
            </a:r>
            <a:r>
              <a:rPr lang="de-DE" dirty="0" smtClean="0"/>
              <a:t> auf </a:t>
            </a:r>
            <a:r>
              <a:rPr lang="de-DE" dirty="0" err="1" smtClean="0"/>
              <a:t>Glassfish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058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 Cases</a:t>
            </a:r>
            <a:endParaRPr lang="en-GB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12" y="1973520"/>
            <a:ext cx="9448602" cy="4328069"/>
          </a:xfrm>
        </p:spPr>
      </p:pic>
    </p:spTree>
    <p:extLst>
      <p:ext uri="{BB962C8B-B14F-4D97-AF65-F5344CB8AC3E}">
        <p14:creationId xmlns:p14="http://schemas.microsoft.com/office/powerpoint/2010/main" val="35858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Kontextabgrenzung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6" y="1767171"/>
            <a:ext cx="7099547" cy="334775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smtClean="0"/>
              <a:t>Komponentenschichten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63" y="895350"/>
            <a:ext cx="6705971" cy="58102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Verteilungsdiagramm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90" y="1535111"/>
            <a:ext cx="7011067" cy="382746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Komponentenentwurf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01" y="2438399"/>
            <a:ext cx="11062806" cy="4341342"/>
          </a:xfrm>
        </p:spPr>
      </p:pic>
    </p:spTree>
    <p:extLst>
      <p:ext uri="{BB962C8B-B14F-4D97-AF65-F5344CB8AC3E}">
        <p14:creationId xmlns:p14="http://schemas.microsoft.com/office/powerpoint/2010/main" val="19484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57" y="761999"/>
            <a:ext cx="6701367" cy="5960163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Lesender und schreibender Zugriff streng getrennt (CQRS)</a:t>
            </a:r>
          </a:p>
          <a:p>
            <a:r>
              <a:rPr lang="de-DE" dirty="0" smtClean="0"/>
              <a:t>Relevante Daten von </a:t>
            </a:r>
            <a:r>
              <a:rPr lang="de-DE" dirty="0" err="1" smtClean="0"/>
              <a:t>Entities</a:t>
            </a:r>
            <a:r>
              <a:rPr lang="de-DE" dirty="0" smtClean="0"/>
              <a:t> in DTOs kopieren</a:t>
            </a:r>
            <a:endParaRPr lang="en-GB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dirty="0" smtClean="0"/>
              <a:t>Komponentenschichten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6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175</Words>
  <Application>Microsoft Office PowerPoint</Application>
  <PresentationFormat>Breitbild</PresentationFormat>
  <Paragraphs>54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Conference-System</vt:lpstr>
      <vt:lpstr>Inhaltsverzeichnis</vt:lpstr>
      <vt:lpstr>Einleitung / Motivation</vt:lpstr>
      <vt:lpstr>Use Cases</vt:lpstr>
      <vt:lpstr>Kontextabgrenzung</vt:lpstr>
      <vt:lpstr>Komponentenschichten</vt:lpstr>
      <vt:lpstr>Verteilungsdiagramm</vt:lpstr>
      <vt:lpstr>Komponentenentwurf</vt:lpstr>
      <vt:lpstr>Komponentenschichten</vt:lpstr>
      <vt:lpstr>Klassendiagramm der Entities</vt:lpstr>
      <vt:lpstr>Page-Flow</vt:lpstr>
      <vt:lpstr>Entwurfsentscheidungen</vt:lpstr>
      <vt:lpstr>Demo / Quellcode-Vorstellung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Conference-System</dc:title>
  <dc:creator>Patrick Robinson; Bastian Mager</dc:creator>
  <cp:lastModifiedBy>autarch princeps</cp:lastModifiedBy>
  <cp:revision>82</cp:revision>
  <dcterms:created xsi:type="dcterms:W3CDTF">2014-05-06T12:37:27Z</dcterms:created>
  <dcterms:modified xsi:type="dcterms:W3CDTF">2015-03-21T18:50:06Z</dcterms:modified>
</cp:coreProperties>
</file>